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0"/>
  </p:notesMasterIdLst>
  <p:sldIdLst>
    <p:sldId id="256" r:id="rId2"/>
    <p:sldId id="303" r:id="rId3"/>
    <p:sldId id="305" r:id="rId4"/>
    <p:sldId id="297" r:id="rId5"/>
    <p:sldId id="306" r:id="rId6"/>
    <p:sldId id="307" r:id="rId7"/>
    <p:sldId id="301" r:id="rId8"/>
    <p:sldId id="304" r:id="rId9"/>
  </p:sldIdLst>
  <p:sldSz cx="9144000" cy="5143500" type="screen16x9"/>
  <p:notesSz cx="6858000" cy="9144000"/>
  <p:embeddedFontLst>
    <p:embeddedFont>
      <p:font typeface="Nunito Black" panose="020B0604020202020204" charset="0"/>
      <p:bold r:id="rId11"/>
      <p:italic r:id="rId12"/>
      <p:boldItalic r:id="rId13"/>
    </p:embeddedFont>
    <p:embeddedFont>
      <p:font typeface="Edwardian Script ITC" panose="030303020407070D0804" pitchFamily="66" charset="0"/>
      <p:regular r:id="rId14"/>
    </p:embeddedFont>
    <p:embeddedFont>
      <p:font typeface="Bebas Neue" panose="020B0604020202020204" charset="0"/>
      <p:regular r:id="rId15"/>
    </p:embeddedFont>
    <p:embeddedFont>
      <p:font typeface="Cambria Math" panose="02040503050406030204" pitchFamily="18" charset="0"/>
      <p:regular r:id="rId16"/>
    </p:embeddedFont>
  </p:embeddedFontLst>
  <p:custDataLst>
    <p:tags r:id="rId1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CE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861F5F-8519-41A1-8B25-D35232D2F1F0}">
  <a:tblStyle styleId="{E2861F5F-8519-41A1-8B25-D35232D2F1F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5"/>
  </p:normalViewPr>
  <p:slideViewPr>
    <p:cSldViewPr snapToGrid="0" snapToObjects="1">
      <p:cViewPr varScale="1">
        <p:scale>
          <a:sx n="68" d="100"/>
          <a:sy n="68" d="100"/>
        </p:scale>
        <p:origin x="144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rot="5005504">
            <a:off x="632373" y="72851"/>
            <a:ext cx="321942" cy="702696"/>
            <a:chOff x="291777" y="264000"/>
            <a:chExt cx="321950" cy="702713"/>
          </a:xfrm>
        </p:grpSpPr>
        <p:sp>
          <p:nvSpPr>
            <p:cNvPr id="10" name="Google Shape;10;p2"/>
            <p:cNvSpPr/>
            <p:nvPr/>
          </p:nvSpPr>
          <p:spPr>
            <a:xfrm>
              <a:off x="291777" y="264000"/>
              <a:ext cx="196458" cy="219220"/>
            </a:xfrm>
            <a:custGeom>
              <a:avLst/>
              <a:gdLst/>
              <a:ahLst/>
              <a:cxnLst/>
              <a:rect l="l" t="t" r="r" b="b"/>
              <a:pathLst>
                <a:path w="4212" h="4700" extrusionOk="0">
                  <a:moveTo>
                    <a:pt x="2106" y="0"/>
                  </a:moveTo>
                  <a:cubicBezTo>
                    <a:pt x="1555" y="0"/>
                    <a:pt x="978" y="226"/>
                    <a:pt x="577" y="627"/>
                  </a:cubicBezTo>
                  <a:cubicBezTo>
                    <a:pt x="201" y="1028"/>
                    <a:pt x="1" y="1579"/>
                    <a:pt x="26" y="2105"/>
                  </a:cubicBezTo>
                  <a:cubicBezTo>
                    <a:pt x="1" y="2456"/>
                    <a:pt x="51" y="2832"/>
                    <a:pt x="151" y="3158"/>
                  </a:cubicBezTo>
                  <a:cubicBezTo>
                    <a:pt x="327" y="3634"/>
                    <a:pt x="602" y="4085"/>
                    <a:pt x="1028" y="4361"/>
                  </a:cubicBezTo>
                  <a:cubicBezTo>
                    <a:pt x="1329" y="4586"/>
                    <a:pt x="1686" y="4699"/>
                    <a:pt x="2058" y="4699"/>
                  </a:cubicBezTo>
                  <a:cubicBezTo>
                    <a:pt x="2181" y="4699"/>
                    <a:pt x="2307" y="4687"/>
                    <a:pt x="2432" y="4662"/>
                  </a:cubicBezTo>
                  <a:cubicBezTo>
                    <a:pt x="2933" y="4586"/>
                    <a:pt x="3384" y="4286"/>
                    <a:pt x="3710" y="3910"/>
                  </a:cubicBezTo>
                  <a:cubicBezTo>
                    <a:pt x="4061" y="3484"/>
                    <a:pt x="4211" y="2932"/>
                    <a:pt x="4186" y="2381"/>
                  </a:cubicBezTo>
                  <a:cubicBezTo>
                    <a:pt x="4161" y="1830"/>
                    <a:pt x="3986" y="1278"/>
                    <a:pt x="3635" y="827"/>
                  </a:cubicBezTo>
                  <a:cubicBezTo>
                    <a:pt x="3485" y="576"/>
                    <a:pt x="3259" y="376"/>
                    <a:pt x="3008" y="226"/>
                  </a:cubicBezTo>
                  <a:cubicBezTo>
                    <a:pt x="2733" y="50"/>
                    <a:pt x="2432" y="0"/>
                    <a:pt x="2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12048" y="629921"/>
              <a:ext cx="301679" cy="336791"/>
            </a:xfrm>
            <a:custGeom>
              <a:avLst/>
              <a:gdLst/>
              <a:ahLst/>
              <a:cxnLst/>
              <a:rect l="l" t="t" r="r" b="b"/>
              <a:pathLst>
                <a:path w="5565" h="6213" extrusionOk="0">
                  <a:moveTo>
                    <a:pt x="2783" y="0"/>
                  </a:moveTo>
                  <a:cubicBezTo>
                    <a:pt x="2056" y="0"/>
                    <a:pt x="1304" y="326"/>
                    <a:pt x="778" y="852"/>
                  </a:cubicBezTo>
                  <a:cubicBezTo>
                    <a:pt x="276" y="1353"/>
                    <a:pt x="1" y="2080"/>
                    <a:pt x="51" y="2807"/>
                  </a:cubicBezTo>
                  <a:cubicBezTo>
                    <a:pt x="1" y="3258"/>
                    <a:pt x="76" y="3734"/>
                    <a:pt x="226" y="4185"/>
                  </a:cubicBezTo>
                  <a:cubicBezTo>
                    <a:pt x="427" y="4812"/>
                    <a:pt x="803" y="5389"/>
                    <a:pt x="1354" y="5764"/>
                  </a:cubicBezTo>
                  <a:cubicBezTo>
                    <a:pt x="1769" y="6066"/>
                    <a:pt x="2241" y="6212"/>
                    <a:pt x="2727" y="6212"/>
                  </a:cubicBezTo>
                  <a:cubicBezTo>
                    <a:pt x="2887" y="6212"/>
                    <a:pt x="3048" y="6196"/>
                    <a:pt x="3209" y="6165"/>
                  </a:cubicBezTo>
                  <a:cubicBezTo>
                    <a:pt x="3860" y="6040"/>
                    <a:pt x="4487" y="5664"/>
                    <a:pt x="4888" y="5138"/>
                  </a:cubicBezTo>
                  <a:cubicBezTo>
                    <a:pt x="5339" y="4587"/>
                    <a:pt x="5565" y="3860"/>
                    <a:pt x="5539" y="3158"/>
                  </a:cubicBezTo>
                  <a:cubicBezTo>
                    <a:pt x="5514" y="2406"/>
                    <a:pt x="5264" y="1679"/>
                    <a:pt x="4813" y="1078"/>
                  </a:cubicBezTo>
                  <a:cubicBezTo>
                    <a:pt x="4587" y="777"/>
                    <a:pt x="4311" y="501"/>
                    <a:pt x="3986" y="301"/>
                  </a:cubicBezTo>
                  <a:cubicBezTo>
                    <a:pt x="3610" y="100"/>
                    <a:pt x="3209" y="0"/>
                    <a:pt x="27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2;p2"/>
          <p:cNvGrpSpPr/>
          <p:nvPr/>
        </p:nvGrpSpPr>
        <p:grpSpPr>
          <a:xfrm>
            <a:off x="3309218" y="539402"/>
            <a:ext cx="2525564" cy="161469"/>
            <a:chOff x="3310270" y="539402"/>
            <a:chExt cx="2525564" cy="161469"/>
          </a:xfrm>
        </p:grpSpPr>
        <p:grpSp>
          <p:nvGrpSpPr>
            <p:cNvPr id="13" name="Google Shape;13;p2"/>
            <p:cNvGrpSpPr/>
            <p:nvPr/>
          </p:nvGrpSpPr>
          <p:grpSpPr>
            <a:xfrm>
              <a:off x="3310270" y="539402"/>
              <a:ext cx="1281989" cy="161469"/>
              <a:chOff x="2650175" y="4576450"/>
              <a:chExt cx="988350" cy="124475"/>
            </a:xfrm>
          </p:grpSpPr>
          <p:sp>
            <p:nvSpPr>
              <p:cNvPr id="14" name="Google Shape;14;p2"/>
              <p:cNvSpPr/>
              <p:nvPr/>
            </p:nvSpPr>
            <p:spPr>
              <a:xfrm>
                <a:off x="2650175" y="4576450"/>
                <a:ext cx="275650" cy="123350"/>
              </a:xfrm>
              <a:custGeom>
                <a:avLst/>
                <a:gdLst/>
                <a:ahLst/>
                <a:cxnLst/>
                <a:rect l="l" t="t" r="r" b="b"/>
                <a:pathLst>
                  <a:path w="11026" h="4934" extrusionOk="0">
                    <a:moveTo>
                      <a:pt x="5622" y="1"/>
                    </a:moveTo>
                    <a:cubicBezTo>
                      <a:pt x="5605" y="1"/>
                      <a:pt x="5587" y="2"/>
                      <a:pt x="5570" y="3"/>
                    </a:cubicBezTo>
                    <a:cubicBezTo>
                      <a:pt x="5296" y="3"/>
                      <a:pt x="5045" y="163"/>
                      <a:pt x="4908" y="414"/>
                    </a:cubicBezTo>
                    <a:cubicBezTo>
                      <a:pt x="3424" y="3336"/>
                      <a:pt x="868" y="3427"/>
                      <a:pt x="754" y="3427"/>
                    </a:cubicBezTo>
                    <a:cubicBezTo>
                      <a:pt x="343" y="3427"/>
                      <a:pt x="1" y="3769"/>
                      <a:pt x="1" y="4180"/>
                    </a:cubicBezTo>
                    <a:cubicBezTo>
                      <a:pt x="1" y="4591"/>
                      <a:pt x="343" y="4933"/>
                      <a:pt x="754" y="4933"/>
                    </a:cubicBezTo>
                    <a:cubicBezTo>
                      <a:pt x="891" y="4933"/>
                      <a:pt x="3675" y="4911"/>
                      <a:pt x="5638" y="2149"/>
                    </a:cubicBezTo>
                    <a:cubicBezTo>
                      <a:pt x="6506" y="3267"/>
                      <a:pt x="8172" y="4933"/>
                      <a:pt x="10249" y="4933"/>
                    </a:cubicBezTo>
                    <a:cubicBezTo>
                      <a:pt x="10683" y="4933"/>
                      <a:pt x="11025" y="4591"/>
                      <a:pt x="11025" y="4180"/>
                    </a:cubicBezTo>
                    <a:cubicBezTo>
                      <a:pt x="11025" y="3769"/>
                      <a:pt x="10683" y="3427"/>
                      <a:pt x="10249" y="3427"/>
                    </a:cubicBezTo>
                    <a:cubicBezTo>
                      <a:pt x="8035" y="3427"/>
                      <a:pt x="6255" y="414"/>
                      <a:pt x="6255" y="368"/>
                    </a:cubicBezTo>
                    <a:cubicBezTo>
                      <a:pt x="6105" y="155"/>
                      <a:pt x="5876" y="1"/>
                      <a:pt x="56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887000" y="4576450"/>
                <a:ext cx="277350" cy="123350"/>
              </a:xfrm>
              <a:custGeom>
                <a:avLst/>
                <a:gdLst/>
                <a:ahLst/>
                <a:cxnLst/>
                <a:rect l="l" t="t" r="r" b="b"/>
                <a:pathLst>
                  <a:path w="11094" h="4934" extrusionOk="0">
                    <a:moveTo>
                      <a:pt x="5610" y="0"/>
                    </a:moveTo>
                    <a:cubicBezTo>
                      <a:pt x="5589" y="0"/>
                      <a:pt x="5568" y="1"/>
                      <a:pt x="5547" y="3"/>
                    </a:cubicBezTo>
                    <a:cubicBezTo>
                      <a:pt x="5273" y="26"/>
                      <a:pt x="5067" y="163"/>
                      <a:pt x="4930" y="368"/>
                    </a:cubicBezTo>
                    <a:cubicBezTo>
                      <a:pt x="3241" y="3336"/>
                      <a:pt x="867" y="3404"/>
                      <a:pt x="753" y="3427"/>
                    </a:cubicBezTo>
                    <a:cubicBezTo>
                      <a:pt x="342" y="3427"/>
                      <a:pt x="0" y="3769"/>
                      <a:pt x="0" y="4180"/>
                    </a:cubicBezTo>
                    <a:cubicBezTo>
                      <a:pt x="0" y="4591"/>
                      <a:pt x="342" y="4933"/>
                      <a:pt x="753" y="4933"/>
                    </a:cubicBezTo>
                    <a:cubicBezTo>
                      <a:pt x="890" y="4933"/>
                      <a:pt x="3584" y="4911"/>
                      <a:pt x="5684" y="2012"/>
                    </a:cubicBezTo>
                    <a:cubicBezTo>
                      <a:pt x="6597" y="2993"/>
                      <a:pt x="8308" y="4568"/>
                      <a:pt x="10112" y="4933"/>
                    </a:cubicBezTo>
                    <a:lnTo>
                      <a:pt x="10271" y="4933"/>
                    </a:lnTo>
                    <a:cubicBezTo>
                      <a:pt x="10614" y="4933"/>
                      <a:pt x="10933" y="4682"/>
                      <a:pt x="11002" y="4317"/>
                    </a:cubicBezTo>
                    <a:cubicBezTo>
                      <a:pt x="11093" y="3906"/>
                      <a:pt x="10819" y="3518"/>
                      <a:pt x="10408" y="3427"/>
                    </a:cubicBezTo>
                    <a:cubicBezTo>
                      <a:pt x="8354" y="3016"/>
                      <a:pt x="6209" y="323"/>
                      <a:pt x="6186" y="277"/>
                    </a:cubicBezTo>
                    <a:cubicBezTo>
                      <a:pt x="6040" y="110"/>
                      <a:pt x="5836" y="0"/>
                      <a:pt x="56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123225" y="4576450"/>
                <a:ext cx="276800" cy="124475"/>
              </a:xfrm>
              <a:custGeom>
                <a:avLst/>
                <a:gdLst/>
                <a:ahLst/>
                <a:cxnLst/>
                <a:rect l="l" t="t" r="r" b="b"/>
                <a:pathLst>
                  <a:path w="11072" h="4979" extrusionOk="0">
                    <a:moveTo>
                      <a:pt x="5657" y="1"/>
                    </a:moveTo>
                    <a:cubicBezTo>
                      <a:pt x="5636" y="1"/>
                      <a:pt x="5614" y="1"/>
                      <a:pt x="5593" y="3"/>
                    </a:cubicBezTo>
                    <a:cubicBezTo>
                      <a:pt x="5319" y="3"/>
                      <a:pt x="5068" y="186"/>
                      <a:pt x="4954" y="460"/>
                    </a:cubicBezTo>
                    <a:cubicBezTo>
                      <a:pt x="3771" y="3159"/>
                      <a:pt x="1959" y="3447"/>
                      <a:pt x="1240" y="3447"/>
                    </a:cubicBezTo>
                    <a:cubicBezTo>
                      <a:pt x="1071" y="3447"/>
                      <a:pt x="963" y="3431"/>
                      <a:pt x="937" y="3427"/>
                    </a:cubicBezTo>
                    <a:cubicBezTo>
                      <a:pt x="894" y="3420"/>
                      <a:pt x="852" y="3416"/>
                      <a:pt x="810" y="3416"/>
                    </a:cubicBezTo>
                    <a:cubicBezTo>
                      <a:pt x="449" y="3416"/>
                      <a:pt x="131" y="3675"/>
                      <a:pt x="69" y="4043"/>
                    </a:cubicBezTo>
                    <a:cubicBezTo>
                      <a:pt x="1" y="4454"/>
                      <a:pt x="252" y="4842"/>
                      <a:pt x="686" y="4933"/>
                    </a:cubicBezTo>
                    <a:cubicBezTo>
                      <a:pt x="845" y="4956"/>
                      <a:pt x="1028" y="4979"/>
                      <a:pt x="1256" y="4979"/>
                    </a:cubicBezTo>
                    <a:cubicBezTo>
                      <a:pt x="2466" y="4979"/>
                      <a:pt x="4360" y="4386"/>
                      <a:pt x="5730" y="2217"/>
                    </a:cubicBezTo>
                    <a:cubicBezTo>
                      <a:pt x="6620" y="3336"/>
                      <a:pt x="8264" y="4933"/>
                      <a:pt x="10318" y="4933"/>
                    </a:cubicBezTo>
                    <a:cubicBezTo>
                      <a:pt x="10729" y="4933"/>
                      <a:pt x="11071" y="4591"/>
                      <a:pt x="11071" y="4180"/>
                    </a:cubicBezTo>
                    <a:cubicBezTo>
                      <a:pt x="11071" y="3769"/>
                      <a:pt x="10729" y="3427"/>
                      <a:pt x="10318" y="3427"/>
                    </a:cubicBezTo>
                    <a:cubicBezTo>
                      <a:pt x="8104" y="3427"/>
                      <a:pt x="6323" y="391"/>
                      <a:pt x="6301" y="368"/>
                    </a:cubicBezTo>
                    <a:cubicBezTo>
                      <a:pt x="6173" y="135"/>
                      <a:pt x="5929" y="1"/>
                      <a:pt x="56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361750" y="4576450"/>
                <a:ext cx="276775" cy="123350"/>
              </a:xfrm>
              <a:custGeom>
                <a:avLst/>
                <a:gdLst/>
                <a:ahLst/>
                <a:cxnLst/>
                <a:rect l="l" t="t" r="r" b="b"/>
                <a:pathLst>
                  <a:path w="11071" h="4934" extrusionOk="0">
                    <a:moveTo>
                      <a:pt x="5589" y="0"/>
                    </a:moveTo>
                    <a:cubicBezTo>
                      <a:pt x="5567" y="0"/>
                      <a:pt x="5546" y="1"/>
                      <a:pt x="5524" y="3"/>
                    </a:cubicBezTo>
                    <a:cubicBezTo>
                      <a:pt x="5273" y="26"/>
                      <a:pt x="5045" y="163"/>
                      <a:pt x="4908" y="368"/>
                    </a:cubicBezTo>
                    <a:cubicBezTo>
                      <a:pt x="3242" y="3336"/>
                      <a:pt x="868" y="3404"/>
                      <a:pt x="754" y="3427"/>
                    </a:cubicBezTo>
                    <a:cubicBezTo>
                      <a:pt x="320" y="3427"/>
                      <a:pt x="1" y="3769"/>
                      <a:pt x="1" y="4180"/>
                    </a:cubicBezTo>
                    <a:cubicBezTo>
                      <a:pt x="1" y="4591"/>
                      <a:pt x="320" y="4933"/>
                      <a:pt x="754" y="4933"/>
                    </a:cubicBezTo>
                    <a:cubicBezTo>
                      <a:pt x="868" y="4933"/>
                      <a:pt x="3561" y="4911"/>
                      <a:pt x="5661" y="2012"/>
                    </a:cubicBezTo>
                    <a:cubicBezTo>
                      <a:pt x="6574" y="2993"/>
                      <a:pt x="8286" y="4568"/>
                      <a:pt x="10112" y="4933"/>
                    </a:cubicBezTo>
                    <a:lnTo>
                      <a:pt x="10249" y="4933"/>
                    </a:lnTo>
                    <a:cubicBezTo>
                      <a:pt x="10614" y="4933"/>
                      <a:pt x="10934" y="4682"/>
                      <a:pt x="11003" y="4317"/>
                    </a:cubicBezTo>
                    <a:cubicBezTo>
                      <a:pt x="11071" y="3906"/>
                      <a:pt x="10820" y="3518"/>
                      <a:pt x="10409" y="3427"/>
                    </a:cubicBezTo>
                    <a:cubicBezTo>
                      <a:pt x="8332" y="3016"/>
                      <a:pt x="6209" y="323"/>
                      <a:pt x="6186" y="277"/>
                    </a:cubicBezTo>
                    <a:cubicBezTo>
                      <a:pt x="6040" y="110"/>
                      <a:pt x="5818" y="0"/>
                      <a:pt x="55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4553845" y="539402"/>
              <a:ext cx="1281989" cy="161469"/>
              <a:chOff x="2650175" y="4576450"/>
              <a:chExt cx="988350" cy="124475"/>
            </a:xfrm>
          </p:grpSpPr>
          <p:sp>
            <p:nvSpPr>
              <p:cNvPr id="19" name="Google Shape;19;p2"/>
              <p:cNvSpPr/>
              <p:nvPr/>
            </p:nvSpPr>
            <p:spPr>
              <a:xfrm>
                <a:off x="2650175" y="4576450"/>
                <a:ext cx="275650" cy="123350"/>
              </a:xfrm>
              <a:custGeom>
                <a:avLst/>
                <a:gdLst/>
                <a:ahLst/>
                <a:cxnLst/>
                <a:rect l="l" t="t" r="r" b="b"/>
                <a:pathLst>
                  <a:path w="11026" h="4934" extrusionOk="0">
                    <a:moveTo>
                      <a:pt x="5622" y="1"/>
                    </a:moveTo>
                    <a:cubicBezTo>
                      <a:pt x="5605" y="1"/>
                      <a:pt x="5587" y="2"/>
                      <a:pt x="5570" y="3"/>
                    </a:cubicBezTo>
                    <a:cubicBezTo>
                      <a:pt x="5296" y="3"/>
                      <a:pt x="5045" y="163"/>
                      <a:pt x="4908" y="414"/>
                    </a:cubicBezTo>
                    <a:cubicBezTo>
                      <a:pt x="3424" y="3336"/>
                      <a:pt x="868" y="3427"/>
                      <a:pt x="754" y="3427"/>
                    </a:cubicBezTo>
                    <a:cubicBezTo>
                      <a:pt x="343" y="3427"/>
                      <a:pt x="1" y="3769"/>
                      <a:pt x="1" y="4180"/>
                    </a:cubicBezTo>
                    <a:cubicBezTo>
                      <a:pt x="1" y="4591"/>
                      <a:pt x="343" y="4933"/>
                      <a:pt x="754" y="4933"/>
                    </a:cubicBezTo>
                    <a:cubicBezTo>
                      <a:pt x="891" y="4933"/>
                      <a:pt x="3675" y="4911"/>
                      <a:pt x="5638" y="2149"/>
                    </a:cubicBezTo>
                    <a:cubicBezTo>
                      <a:pt x="6506" y="3267"/>
                      <a:pt x="8172" y="4933"/>
                      <a:pt x="10249" y="4933"/>
                    </a:cubicBezTo>
                    <a:cubicBezTo>
                      <a:pt x="10683" y="4933"/>
                      <a:pt x="11025" y="4591"/>
                      <a:pt x="11025" y="4180"/>
                    </a:cubicBezTo>
                    <a:cubicBezTo>
                      <a:pt x="11025" y="3769"/>
                      <a:pt x="10683" y="3427"/>
                      <a:pt x="10249" y="3427"/>
                    </a:cubicBezTo>
                    <a:cubicBezTo>
                      <a:pt x="8035" y="3427"/>
                      <a:pt x="6255" y="414"/>
                      <a:pt x="6255" y="368"/>
                    </a:cubicBezTo>
                    <a:cubicBezTo>
                      <a:pt x="6105" y="155"/>
                      <a:pt x="5876" y="1"/>
                      <a:pt x="56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887000" y="4576450"/>
                <a:ext cx="277350" cy="123350"/>
              </a:xfrm>
              <a:custGeom>
                <a:avLst/>
                <a:gdLst/>
                <a:ahLst/>
                <a:cxnLst/>
                <a:rect l="l" t="t" r="r" b="b"/>
                <a:pathLst>
                  <a:path w="11094" h="4934" extrusionOk="0">
                    <a:moveTo>
                      <a:pt x="5610" y="0"/>
                    </a:moveTo>
                    <a:cubicBezTo>
                      <a:pt x="5589" y="0"/>
                      <a:pt x="5568" y="1"/>
                      <a:pt x="5547" y="3"/>
                    </a:cubicBezTo>
                    <a:cubicBezTo>
                      <a:pt x="5273" y="26"/>
                      <a:pt x="5067" y="163"/>
                      <a:pt x="4930" y="368"/>
                    </a:cubicBezTo>
                    <a:cubicBezTo>
                      <a:pt x="3241" y="3336"/>
                      <a:pt x="867" y="3404"/>
                      <a:pt x="753" y="3427"/>
                    </a:cubicBezTo>
                    <a:cubicBezTo>
                      <a:pt x="342" y="3427"/>
                      <a:pt x="0" y="3769"/>
                      <a:pt x="0" y="4180"/>
                    </a:cubicBezTo>
                    <a:cubicBezTo>
                      <a:pt x="0" y="4591"/>
                      <a:pt x="342" y="4933"/>
                      <a:pt x="753" y="4933"/>
                    </a:cubicBezTo>
                    <a:cubicBezTo>
                      <a:pt x="890" y="4933"/>
                      <a:pt x="3584" y="4911"/>
                      <a:pt x="5684" y="2012"/>
                    </a:cubicBezTo>
                    <a:cubicBezTo>
                      <a:pt x="6597" y="2993"/>
                      <a:pt x="8308" y="4568"/>
                      <a:pt x="10112" y="4933"/>
                    </a:cubicBezTo>
                    <a:lnTo>
                      <a:pt x="10271" y="4933"/>
                    </a:lnTo>
                    <a:cubicBezTo>
                      <a:pt x="10614" y="4933"/>
                      <a:pt x="10933" y="4682"/>
                      <a:pt x="11002" y="4317"/>
                    </a:cubicBezTo>
                    <a:cubicBezTo>
                      <a:pt x="11093" y="3906"/>
                      <a:pt x="10819" y="3518"/>
                      <a:pt x="10408" y="3427"/>
                    </a:cubicBezTo>
                    <a:cubicBezTo>
                      <a:pt x="8354" y="3016"/>
                      <a:pt x="6209" y="323"/>
                      <a:pt x="6186" y="277"/>
                    </a:cubicBezTo>
                    <a:cubicBezTo>
                      <a:pt x="6040" y="110"/>
                      <a:pt x="5836" y="0"/>
                      <a:pt x="56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123225" y="4576450"/>
                <a:ext cx="276800" cy="124475"/>
              </a:xfrm>
              <a:custGeom>
                <a:avLst/>
                <a:gdLst/>
                <a:ahLst/>
                <a:cxnLst/>
                <a:rect l="l" t="t" r="r" b="b"/>
                <a:pathLst>
                  <a:path w="11072" h="4979" extrusionOk="0">
                    <a:moveTo>
                      <a:pt x="5657" y="1"/>
                    </a:moveTo>
                    <a:cubicBezTo>
                      <a:pt x="5636" y="1"/>
                      <a:pt x="5614" y="1"/>
                      <a:pt x="5593" y="3"/>
                    </a:cubicBezTo>
                    <a:cubicBezTo>
                      <a:pt x="5319" y="3"/>
                      <a:pt x="5068" y="186"/>
                      <a:pt x="4954" y="460"/>
                    </a:cubicBezTo>
                    <a:cubicBezTo>
                      <a:pt x="3771" y="3159"/>
                      <a:pt x="1959" y="3447"/>
                      <a:pt x="1240" y="3447"/>
                    </a:cubicBezTo>
                    <a:cubicBezTo>
                      <a:pt x="1071" y="3447"/>
                      <a:pt x="963" y="3431"/>
                      <a:pt x="937" y="3427"/>
                    </a:cubicBezTo>
                    <a:cubicBezTo>
                      <a:pt x="894" y="3420"/>
                      <a:pt x="852" y="3416"/>
                      <a:pt x="810" y="3416"/>
                    </a:cubicBezTo>
                    <a:cubicBezTo>
                      <a:pt x="449" y="3416"/>
                      <a:pt x="131" y="3675"/>
                      <a:pt x="69" y="4043"/>
                    </a:cubicBezTo>
                    <a:cubicBezTo>
                      <a:pt x="1" y="4454"/>
                      <a:pt x="252" y="4842"/>
                      <a:pt x="686" y="4933"/>
                    </a:cubicBezTo>
                    <a:cubicBezTo>
                      <a:pt x="845" y="4956"/>
                      <a:pt x="1028" y="4979"/>
                      <a:pt x="1256" y="4979"/>
                    </a:cubicBezTo>
                    <a:cubicBezTo>
                      <a:pt x="2466" y="4979"/>
                      <a:pt x="4360" y="4386"/>
                      <a:pt x="5730" y="2217"/>
                    </a:cubicBezTo>
                    <a:cubicBezTo>
                      <a:pt x="6620" y="3336"/>
                      <a:pt x="8264" y="4933"/>
                      <a:pt x="10318" y="4933"/>
                    </a:cubicBezTo>
                    <a:cubicBezTo>
                      <a:pt x="10729" y="4933"/>
                      <a:pt x="11071" y="4591"/>
                      <a:pt x="11071" y="4180"/>
                    </a:cubicBezTo>
                    <a:cubicBezTo>
                      <a:pt x="11071" y="3769"/>
                      <a:pt x="10729" y="3427"/>
                      <a:pt x="10318" y="3427"/>
                    </a:cubicBezTo>
                    <a:cubicBezTo>
                      <a:pt x="8104" y="3427"/>
                      <a:pt x="6323" y="391"/>
                      <a:pt x="6301" y="368"/>
                    </a:cubicBezTo>
                    <a:cubicBezTo>
                      <a:pt x="6173" y="135"/>
                      <a:pt x="5929" y="1"/>
                      <a:pt x="56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361750" y="4576450"/>
                <a:ext cx="276775" cy="123350"/>
              </a:xfrm>
              <a:custGeom>
                <a:avLst/>
                <a:gdLst/>
                <a:ahLst/>
                <a:cxnLst/>
                <a:rect l="l" t="t" r="r" b="b"/>
                <a:pathLst>
                  <a:path w="11071" h="4934" extrusionOk="0">
                    <a:moveTo>
                      <a:pt x="5589" y="0"/>
                    </a:moveTo>
                    <a:cubicBezTo>
                      <a:pt x="5567" y="0"/>
                      <a:pt x="5546" y="1"/>
                      <a:pt x="5524" y="3"/>
                    </a:cubicBezTo>
                    <a:cubicBezTo>
                      <a:pt x="5273" y="26"/>
                      <a:pt x="5045" y="163"/>
                      <a:pt x="4908" y="368"/>
                    </a:cubicBezTo>
                    <a:cubicBezTo>
                      <a:pt x="3242" y="3336"/>
                      <a:pt x="868" y="3404"/>
                      <a:pt x="754" y="3427"/>
                    </a:cubicBezTo>
                    <a:cubicBezTo>
                      <a:pt x="320" y="3427"/>
                      <a:pt x="1" y="3769"/>
                      <a:pt x="1" y="4180"/>
                    </a:cubicBezTo>
                    <a:cubicBezTo>
                      <a:pt x="1" y="4591"/>
                      <a:pt x="320" y="4933"/>
                      <a:pt x="754" y="4933"/>
                    </a:cubicBezTo>
                    <a:cubicBezTo>
                      <a:pt x="868" y="4933"/>
                      <a:pt x="3561" y="4911"/>
                      <a:pt x="5661" y="2012"/>
                    </a:cubicBezTo>
                    <a:cubicBezTo>
                      <a:pt x="6574" y="2993"/>
                      <a:pt x="8286" y="4568"/>
                      <a:pt x="10112" y="4933"/>
                    </a:cubicBezTo>
                    <a:lnTo>
                      <a:pt x="10249" y="4933"/>
                    </a:lnTo>
                    <a:cubicBezTo>
                      <a:pt x="10614" y="4933"/>
                      <a:pt x="10934" y="4682"/>
                      <a:pt x="11003" y="4317"/>
                    </a:cubicBezTo>
                    <a:cubicBezTo>
                      <a:pt x="11071" y="3906"/>
                      <a:pt x="10820" y="3518"/>
                      <a:pt x="10409" y="3427"/>
                    </a:cubicBezTo>
                    <a:cubicBezTo>
                      <a:pt x="8332" y="3016"/>
                      <a:pt x="6209" y="323"/>
                      <a:pt x="6186" y="277"/>
                    </a:cubicBezTo>
                    <a:cubicBezTo>
                      <a:pt x="6040" y="110"/>
                      <a:pt x="5818" y="0"/>
                      <a:pt x="55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 name="Google Shape;23;p2"/>
          <p:cNvGrpSpPr/>
          <p:nvPr/>
        </p:nvGrpSpPr>
        <p:grpSpPr>
          <a:xfrm>
            <a:off x="4657233" y="4604101"/>
            <a:ext cx="523008" cy="271682"/>
            <a:chOff x="2884833" y="4604101"/>
            <a:chExt cx="523008" cy="271682"/>
          </a:xfrm>
        </p:grpSpPr>
        <p:sp>
          <p:nvSpPr>
            <p:cNvPr id="24" name="Google Shape;24;p2"/>
            <p:cNvSpPr/>
            <p:nvPr/>
          </p:nvSpPr>
          <p:spPr>
            <a:xfrm>
              <a:off x="2884833" y="4714309"/>
              <a:ext cx="127427" cy="143472"/>
            </a:xfrm>
            <a:custGeom>
              <a:avLst/>
              <a:gdLst/>
              <a:ahLst/>
              <a:cxnLst/>
              <a:rect l="l" t="t" r="r" b="b"/>
              <a:pathLst>
                <a:path w="2732" h="3076" extrusionOk="0">
                  <a:moveTo>
                    <a:pt x="1379" y="0"/>
                  </a:moveTo>
                  <a:cubicBezTo>
                    <a:pt x="1003" y="0"/>
                    <a:pt x="627" y="150"/>
                    <a:pt x="376" y="426"/>
                  </a:cubicBezTo>
                  <a:cubicBezTo>
                    <a:pt x="125" y="677"/>
                    <a:pt x="0" y="1028"/>
                    <a:pt x="0" y="1379"/>
                  </a:cubicBezTo>
                  <a:cubicBezTo>
                    <a:pt x="0" y="1604"/>
                    <a:pt x="25" y="1855"/>
                    <a:pt x="100" y="2055"/>
                  </a:cubicBezTo>
                  <a:cubicBezTo>
                    <a:pt x="201" y="2381"/>
                    <a:pt x="376" y="2657"/>
                    <a:pt x="652" y="2857"/>
                  </a:cubicBezTo>
                  <a:cubicBezTo>
                    <a:pt x="862" y="3010"/>
                    <a:pt x="1102" y="3076"/>
                    <a:pt x="1349" y="3076"/>
                  </a:cubicBezTo>
                  <a:cubicBezTo>
                    <a:pt x="1425" y="3076"/>
                    <a:pt x="1502" y="3070"/>
                    <a:pt x="1579" y="3058"/>
                  </a:cubicBezTo>
                  <a:cubicBezTo>
                    <a:pt x="1905" y="2983"/>
                    <a:pt x="2206" y="2807"/>
                    <a:pt x="2406" y="2556"/>
                  </a:cubicBezTo>
                  <a:cubicBezTo>
                    <a:pt x="2632" y="2281"/>
                    <a:pt x="2732" y="1905"/>
                    <a:pt x="2732" y="1554"/>
                  </a:cubicBezTo>
                  <a:cubicBezTo>
                    <a:pt x="2707" y="1203"/>
                    <a:pt x="2582" y="827"/>
                    <a:pt x="2356" y="526"/>
                  </a:cubicBezTo>
                  <a:cubicBezTo>
                    <a:pt x="2256" y="376"/>
                    <a:pt x="2130" y="251"/>
                    <a:pt x="1955" y="150"/>
                  </a:cubicBezTo>
                  <a:cubicBezTo>
                    <a:pt x="1780" y="50"/>
                    <a:pt x="1579" y="0"/>
                    <a:pt x="13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164725" y="4604101"/>
              <a:ext cx="243116" cy="271682"/>
            </a:xfrm>
            <a:custGeom>
              <a:avLst/>
              <a:gdLst/>
              <a:ahLst/>
              <a:cxnLst/>
              <a:rect l="l" t="t" r="r" b="b"/>
              <a:pathLst>
                <a:path w="6468" h="7228" extrusionOk="0">
                  <a:moveTo>
                    <a:pt x="3355" y="0"/>
                  </a:moveTo>
                  <a:cubicBezTo>
                    <a:pt x="3315" y="0"/>
                    <a:pt x="3274" y="1"/>
                    <a:pt x="3234" y="3"/>
                  </a:cubicBezTo>
                  <a:cubicBezTo>
                    <a:pt x="2382" y="3"/>
                    <a:pt x="1505" y="354"/>
                    <a:pt x="903" y="981"/>
                  </a:cubicBezTo>
                  <a:cubicBezTo>
                    <a:pt x="302" y="1557"/>
                    <a:pt x="1" y="2410"/>
                    <a:pt x="51" y="3237"/>
                  </a:cubicBezTo>
                  <a:cubicBezTo>
                    <a:pt x="1" y="3788"/>
                    <a:pt x="76" y="4339"/>
                    <a:pt x="251" y="4841"/>
                  </a:cubicBezTo>
                  <a:cubicBezTo>
                    <a:pt x="477" y="5592"/>
                    <a:pt x="928" y="6269"/>
                    <a:pt x="1555" y="6720"/>
                  </a:cubicBezTo>
                  <a:cubicBezTo>
                    <a:pt x="2025" y="7059"/>
                    <a:pt x="2593" y="7228"/>
                    <a:pt x="3165" y="7228"/>
                  </a:cubicBezTo>
                  <a:cubicBezTo>
                    <a:pt x="3356" y="7228"/>
                    <a:pt x="3547" y="7209"/>
                    <a:pt x="3735" y="7171"/>
                  </a:cubicBezTo>
                  <a:cubicBezTo>
                    <a:pt x="4487" y="7021"/>
                    <a:pt x="5214" y="6595"/>
                    <a:pt x="5690" y="5994"/>
                  </a:cubicBezTo>
                  <a:cubicBezTo>
                    <a:pt x="6216" y="5342"/>
                    <a:pt x="6467" y="4490"/>
                    <a:pt x="6442" y="3663"/>
                  </a:cubicBezTo>
                  <a:cubicBezTo>
                    <a:pt x="6417" y="2811"/>
                    <a:pt x="6116" y="1958"/>
                    <a:pt x="5590" y="1257"/>
                  </a:cubicBezTo>
                  <a:cubicBezTo>
                    <a:pt x="5339" y="881"/>
                    <a:pt x="5013" y="555"/>
                    <a:pt x="4612" y="329"/>
                  </a:cubicBezTo>
                  <a:cubicBezTo>
                    <a:pt x="4245" y="123"/>
                    <a:pt x="3794" y="0"/>
                    <a:pt x="33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rot="2700000">
            <a:off x="241205" y="4197616"/>
            <a:ext cx="839882" cy="573391"/>
            <a:chOff x="270999" y="4268599"/>
            <a:chExt cx="839890" cy="573396"/>
          </a:xfrm>
        </p:grpSpPr>
        <p:sp>
          <p:nvSpPr>
            <p:cNvPr id="27" name="Google Shape;27;p2"/>
            <p:cNvSpPr/>
            <p:nvPr/>
          </p:nvSpPr>
          <p:spPr>
            <a:xfrm>
              <a:off x="392063" y="4608438"/>
              <a:ext cx="208189" cy="233557"/>
            </a:xfrm>
            <a:custGeom>
              <a:avLst/>
              <a:gdLst/>
              <a:ahLst/>
              <a:cxnLst/>
              <a:rect l="l" t="t" r="r" b="b"/>
              <a:pathLst>
                <a:path w="4212" h="4725" extrusionOk="0">
                  <a:moveTo>
                    <a:pt x="2106" y="0"/>
                  </a:moveTo>
                  <a:cubicBezTo>
                    <a:pt x="1555" y="25"/>
                    <a:pt x="978" y="251"/>
                    <a:pt x="577" y="652"/>
                  </a:cubicBezTo>
                  <a:cubicBezTo>
                    <a:pt x="201" y="1028"/>
                    <a:pt x="1" y="1579"/>
                    <a:pt x="26" y="2130"/>
                  </a:cubicBezTo>
                  <a:cubicBezTo>
                    <a:pt x="1" y="2481"/>
                    <a:pt x="51" y="2857"/>
                    <a:pt x="151" y="3183"/>
                  </a:cubicBezTo>
                  <a:cubicBezTo>
                    <a:pt x="327" y="3659"/>
                    <a:pt x="602" y="4085"/>
                    <a:pt x="1028" y="4386"/>
                  </a:cubicBezTo>
                  <a:cubicBezTo>
                    <a:pt x="1329" y="4612"/>
                    <a:pt x="1686" y="4724"/>
                    <a:pt x="2057" y="4724"/>
                  </a:cubicBezTo>
                  <a:cubicBezTo>
                    <a:pt x="2181" y="4724"/>
                    <a:pt x="2307" y="4712"/>
                    <a:pt x="2432" y="4687"/>
                  </a:cubicBezTo>
                  <a:cubicBezTo>
                    <a:pt x="2933" y="4587"/>
                    <a:pt x="3384" y="4311"/>
                    <a:pt x="3710" y="3910"/>
                  </a:cubicBezTo>
                  <a:cubicBezTo>
                    <a:pt x="4061" y="3484"/>
                    <a:pt x="4211" y="2957"/>
                    <a:pt x="4186" y="2406"/>
                  </a:cubicBezTo>
                  <a:cubicBezTo>
                    <a:pt x="4161" y="1830"/>
                    <a:pt x="3986" y="1278"/>
                    <a:pt x="3635" y="827"/>
                  </a:cubicBezTo>
                  <a:cubicBezTo>
                    <a:pt x="3484" y="602"/>
                    <a:pt x="3259" y="376"/>
                    <a:pt x="3008" y="226"/>
                  </a:cubicBezTo>
                  <a:cubicBezTo>
                    <a:pt x="2733" y="75"/>
                    <a:pt x="2432" y="0"/>
                    <a:pt x="2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35794" y="4268599"/>
              <a:ext cx="275096" cy="306992"/>
            </a:xfrm>
            <a:custGeom>
              <a:avLst/>
              <a:gdLst/>
              <a:ahLst/>
              <a:cxnLst/>
              <a:rect l="l" t="t" r="r" b="b"/>
              <a:pathLst>
                <a:path w="4212" h="4700" extrusionOk="0">
                  <a:moveTo>
                    <a:pt x="2106" y="0"/>
                  </a:moveTo>
                  <a:cubicBezTo>
                    <a:pt x="1555" y="0"/>
                    <a:pt x="978" y="226"/>
                    <a:pt x="577" y="627"/>
                  </a:cubicBezTo>
                  <a:cubicBezTo>
                    <a:pt x="201" y="1028"/>
                    <a:pt x="1" y="1579"/>
                    <a:pt x="26" y="2105"/>
                  </a:cubicBezTo>
                  <a:cubicBezTo>
                    <a:pt x="1" y="2456"/>
                    <a:pt x="51" y="2832"/>
                    <a:pt x="151" y="3158"/>
                  </a:cubicBezTo>
                  <a:cubicBezTo>
                    <a:pt x="327" y="3634"/>
                    <a:pt x="602" y="4085"/>
                    <a:pt x="1028" y="4361"/>
                  </a:cubicBezTo>
                  <a:cubicBezTo>
                    <a:pt x="1329" y="4586"/>
                    <a:pt x="1686" y="4699"/>
                    <a:pt x="2058" y="4699"/>
                  </a:cubicBezTo>
                  <a:cubicBezTo>
                    <a:pt x="2181" y="4699"/>
                    <a:pt x="2307" y="4687"/>
                    <a:pt x="2432" y="4662"/>
                  </a:cubicBezTo>
                  <a:cubicBezTo>
                    <a:pt x="2933" y="4586"/>
                    <a:pt x="3384" y="4286"/>
                    <a:pt x="3710" y="3910"/>
                  </a:cubicBezTo>
                  <a:cubicBezTo>
                    <a:pt x="4061" y="3484"/>
                    <a:pt x="4211" y="2932"/>
                    <a:pt x="4186" y="2381"/>
                  </a:cubicBezTo>
                  <a:cubicBezTo>
                    <a:pt x="4161" y="1830"/>
                    <a:pt x="3986" y="1278"/>
                    <a:pt x="3635" y="827"/>
                  </a:cubicBezTo>
                  <a:cubicBezTo>
                    <a:pt x="3485" y="576"/>
                    <a:pt x="3259" y="376"/>
                    <a:pt x="3008" y="226"/>
                  </a:cubicBezTo>
                  <a:cubicBezTo>
                    <a:pt x="2733" y="50"/>
                    <a:pt x="2432" y="0"/>
                    <a:pt x="2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70999" y="4268605"/>
              <a:ext cx="135036" cy="152047"/>
            </a:xfrm>
            <a:custGeom>
              <a:avLst/>
              <a:gdLst/>
              <a:ahLst/>
              <a:cxnLst/>
              <a:rect l="l" t="t" r="r" b="b"/>
              <a:pathLst>
                <a:path w="2732" h="3076" extrusionOk="0">
                  <a:moveTo>
                    <a:pt x="1379" y="0"/>
                  </a:moveTo>
                  <a:cubicBezTo>
                    <a:pt x="1003" y="0"/>
                    <a:pt x="627" y="150"/>
                    <a:pt x="376" y="426"/>
                  </a:cubicBezTo>
                  <a:cubicBezTo>
                    <a:pt x="125" y="677"/>
                    <a:pt x="0" y="1028"/>
                    <a:pt x="0" y="1379"/>
                  </a:cubicBezTo>
                  <a:cubicBezTo>
                    <a:pt x="0" y="1604"/>
                    <a:pt x="25" y="1855"/>
                    <a:pt x="100" y="2055"/>
                  </a:cubicBezTo>
                  <a:cubicBezTo>
                    <a:pt x="201" y="2381"/>
                    <a:pt x="376" y="2657"/>
                    <a:pt x="652" y="2857"/>
                  </a:cubicBezTo>
                  <a:cubicBezTo>
                    <a:pt x="862" y="3010"/>
                    <a:pt x="1102" y="3076"/>
                    <a:pt x="1349" y="3076"/>
                  </a:cubicBezTo>
                  <a:cubicBezTo>
                    <a:pt x="1425" y="3076"/>
                    <a:pt x="1502" y="3070"/>
                    <a:pt x="1579" y="3058"/>
                  </a:cubicBezTo>
                  <a:cubicBezTo>
                    <a:pt x="1905" y="2983"/>
                    <a:pt x="2206" y="2807"/>
                    <a:pt x="2406" y="2556"/>
                  </a:cubicBezTo>
                  <a:cubicBezTo>
                    <a:pt x="2632" y="2281"/>
                    <a:pt x="2732" y="1905"/>
                    <a:pt x="2732" y="1554"/>
                  </a:cubicBezTo>
                  <a:cubicBezTo>
                    <a:pt x="2707" y="1203"/>
                    <a:pt x="2582" y="827"/>
                    <a:pt x="2356" y="526"/>
                  </a:cubicBezTo>
                  <a:cubicBezTo>
                    <a:pt x="2256" y="376"/>
                    <a:pt x="2130" y="251"/>
                    <a:pt x="1955" y="150"/>
                  </a:cubicBezTo>
                  <a:cubicBezTo>
                    <a:pt x="1780" y="50"/>
                    <a:pt x="1579" y="0"/>
                    <a:pt x="13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2"/>
          <p:cNvSpPr txBox="1">
            <a:spLocks noGrp="1"/>
          </p:cNvSpPr>
          <p:nvPr>
            <p:ph type="ctrTitle"/>
          </p:nvPr>
        </p:nvSpPr>
        <p:spPr>
          <a:xfrm>
            <a:off x="1110900" y="1072950"/>
            <a:ext cx="6922200" cy="14988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52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31" name="Google Shape;31;p2"/>
          <p:cNvSpPr txBox="1">
            <a:spLocks noGrp="1"/>
          </p:cNvSpPr>
          <p:nvPr>
            <p:ph type="subTitle" idx="1"/>
          </p:nvPr>
        </p:nvSpPr>
        <p:spPr>
          <a:xfrm>
            <a:off x="2307600" y="3831113"/>
            <a:ext cx="4528800" cy="475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32" name="Google Shape;32;p2"/>
          <p:cNvSpPr txBox="1">
            <a:spLocks noGrp="1"/>
          </p:cNvSpPr>
          <p:nvPr>
            <p:ph type="ctrTitle" idx="2"/>
          </p:nvPr>
        </p:nvSpPr>
        <p:spPr>
          <a:xfrm>
            <a:off x="1110900" y="2807217"/>
            <a:ext cx="6922200" cy="92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1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33" name="Google Shape;33;p2"/>
          <p:cNvSpPr/>
          <p:nvPr/>
        </p:nvSpPr>
        <p:spPr>
          <a:xfrm rot="1613739">
            <a:off x="8409643" y="4345787"/>
            <a:ext cx="537305" cy="516643"/>
          </a:xfrm>
          <a:custGeom>
            <a:avLst/>
            <a:gdLst/>
            <a:ahLst/>
            <a:cxnLst/>
            <a:rect l="l" t="t" r="r" b="b"/>
            <a:pathLst>
              <a:path w="13080" h="12577" extrusionOk="0">
                <a:moveTo>
                  <a:pt x="5113" y="1164"/>
                </a:moveTo>
                <a:cubicBezTo>
                  <a:pt x="5342" y="1301"/>
                  <a:pt x="5935" y="1849"/>
                  <a:pt x="6871" y="2899"/>
                </a:cubicBezTo>
                <a:cubicBezTo>
                  <a:pt x="6118" y="3218"/>
                  <a:pt x="5296" y="3561"/>
                  <a:pt x="4474" y="3926"/>
                </a:cubicBezTo>
                <a:cubicBezTo>
                  <a:pt x="4634" y="1666"/>
                  <a:pt x="5022" y="1233"/>
                  <a:pt x="5113" y="1164"/>
                </a:cubicBezTo>
                <a:close/>
                <a:moveTo>
                  <a:pt x="10865" y="2876"/>
                </a:moveTo>
                <a:cubicBezTo>
                  <a:pt x="10751" y="3173"/>
                  <a:pt x="10477" y="3698"/>
                  <a:pt x="9861" y="4656"/>
                </a:cubicBezTo>
                <a:cubicBezTo>
                  <a:pt x="9519" y="4246"/>
                  <a:pt x="9176" y="3812"/>
                  <a:pt x="8834" y="3401"/>
                </a:cubicBezTo>
                <a:cubicBezTo>
                  <a:pt x="9952" y="3036"/>
                  <a:pt x="10546" y="2922"/>
                  <a:pt x="10865" y="2876"/>
                </a:cubicBezTo>
                <a:close/>
                <a:moveTo>
                  <a:pt x="3264" y="5752"/>
                </a:moveTo>
                <a:cubicBezTo>
                  <a:pt x="3242" y="6254"/>
                  <a:pt x="3264" y="6802"/>
                  <a:pt x="3264" y="7350"/>
                </a:cubicBezTo>
                <a:cubicBezTo>
                  <a:pt x="2306" y="7076"/>
                  <a:pt x="1781" y="6870"/>
                  <a:pt x="1461" y="6733"/>
                </a:cubicBezTo>
                <a:cubicBezTo>
                  <a:pt x="1826" y="6505"/>
                  <a:pt x="2397" y="6186"/>
                  <a:pt x="3264" y="5752"/>
                </a:cubicBezTo>
                <a:close/>
                <a:moveTo>
                  <a:pt x="7693" y="3812"/>
                </a:moveTo>
                <a:cubicBezTo>
                  <a:pt x="8195" y="4405"/>
                  <a:pt x="8697" y="5022"/>
                  <a:pt x="9176" y="5638"/>
                </a:cubicBezTo>
                <a:cubicBezTo>
                  <a:pt x="8560" y="6505"/>
                  <a:pt x="7875" y="7418"/>
                  <a:pt x="7168" y="8308"/>
                </a:cubicBezTo>
                <a:cubicBezTo>
                  <a:pt x="6186" y="8103"/>
                  <a:pt x="5250" y="7875"/>
                  <a:pt x="4429" y="7669"/>
                </a:cubicBezTo>
                <a:cubicBezTo>
                  <a:pt x="4383" y="6779"/>
                  <a:pt x="4383" y="5957"/>
                  <a:pt x="4406" y="5204"/>
                </a:cubicBezTo>
                <a:cubicBezTo>
                  <a:pt x="5524" y="4702"/>
                  <a:pt x="6665" y="4200"/>
                  <a:pt x="7693" y="3812"/>
                </a:cubicBezTo>
                <a:close/>
                <a:moveTo>
                  <a:pt x="9907" y="6597"/>
                </a:moveTo>
                <a:cubicBezTo>
                  <a:pt x="10820" y="7806"/>
                  <a:pt x="11299" y="8582"/>
                  <a:pt x="11527" y="9016"/>
                </a:cubicBezTo>
                <a:cubicBezTo>
                  <a:pt x="10842" y="8970"/>
                  <a:pt x="9724" y="8788"/>
                  <a:pt x="8423" y="8560"/>
                </a:cubicBezTo>
                <a:cubicBezTo>
                  <a:pt x="8948" y="7898"/>
                  <a:pt x="9450" y="7236"/>
                  <a:pt x="9907" y="6597"/>
                </a:cubicBezTo>
                <a:close/>
                <a:moveTo>
                  <a:pt x="4474" y="8856"/>
                </a:moveTo>
                <a:cubicBezTo>
                  <a:pt x="5045" y="8993"/>
                  <a:pt x="5684" y="9153"/>
                  <a:pt x="6346" y="9290"/>
                </a:cubicBezTo>
                <a:cubicBezTo>
                  <a:pt x="5524" y="10226"/>
                  <a:pt x="4976" y="10796"/>
                  <a:pt x="4611" y="11116"/>
                </a:cubicBezTo>
                <a:cubicBezTo>
                  <a:pt x="4566" y="10614"/>
                  <a:pt x="4497" y="9792"/>
                  <a:pt x="4474" y="8856"/>
                </a:cubicBezTo>
                <a:close/>
                <a:moveTo>
                  <a:pt x="5113" y="0"/>
                </a:moveTo>
                <a:cubicBezTo>
                  <a:pt x="4018" y="0"/>
                  <a:pt x="3447" y="1392"/>
                  <a:pt x="3287" y="4474"/>
                </a:cubicBezTo>
                <a:cubicBezTo>
                  <a:pt x="2032" y="5090"/>
                  <a:pt x="571" y="5843"/>
                  <a:pt x="206" y="6300"/>
                </a:cubicBezTo>
                <a:cubicBezTo>
                  <a:pt x="46" y="6482"/>
                  <a:pt x="0" y="6733"/>
                  <a:pt x="69" y="6962"/>
                </a:cubicBezTo>
                <a:cubicBezTo>
                  <a:pt x="183" y="7350"/>
                  <a:pt x="548" y="7783"/>
                  <a:pt x="3310" y="8560"/>
                </a:cubicBezTo>
                <a:cubicBezTo>
                  <a:pt x="3379" y="10157"/>
                  <a:pt x="3493" y="11458"/>
                  <a:pt x="3516" y="11709"/>
                </a:cubicBezTo>
                <a:cubicBezTo>
                  <a:pt x="3493" y="11983"/>
                  <a:pt x="3561" y="12189"/>
                  <a:pt x="3698" y="12349"/>
                </a:cubicBezTo>
                <a:cubicBezTo>
                  <a:pt x="3835" y="12485"/>
                  <a:pt x="4018" y="12577"/>
                  <a:pt x="4223" y="12577"/>
                </a:cubicBezTo>
                <a:cubicBezTo>
                  <a:pt x="4497" y="12577"/>
                  <a:pt x="5113" y="12577"/>
                  <a:pt x="7601" y="9564"/>
                </a:cubicBezTo>
                <a:cubicBezTo>
                  <a:pt x="9224" y="9868"/>
                  <a:pt x="11117" y="10172"/>
                  <a:pt x="11919" y="10172"/>
                </a:cubicBezTo>
                <a:cubicBezTo>
                  <a:pt x="12019" y="10172"/>
                  <a:pt x="12103" y="10167"/>
                  <a:pt x="12166" y="10157"/>
                </a:cubicBezTo>
                <a:cubicBezTo>
                  <a:pt x="12440" y="10112"/>
                  <a:pt x="12646" y="9952"/>
                  <a:pt x="12737" y="9724"/>
                </a:cubicBezTo>
                <a:cubicBezTo>
                  <a:pt x="12874" y="9404"/>
                  <a:pt x="13079" y="8856"/>
                  <a:pt x="10591" y="5592"/>
                </a:cubicBezTo>
                <a:cubicBezTo>
                  <a:pt x="12235" y="3150"/>
                  <a:pt x="12121" y="2648"/>
                  <a:pt x="12075" y="2397"/>
                </a:cubicBezTo>
                <a:cubicBezTo>
                  <a:pt x="12029" y="2191"/>
                  <a:pt x="11824" y="1735"/>
                  <a:pt x="11002" y="1735"/>
                </a:cubicBezTo>
                <a:cubicBezTo>
                  <a:pt x="10409" y="1735"/>
                  <a:pt x="9404" y="1986"/>
                  <a:pt x="8035" y="2465"/>
                </a:cubicBezTo>
                <a:cubicBezTo>
                  <a:pt x="5958" y="137"/>
                  <a:pt x="5524" y="69"/>
                  <a:pt x="5319" y="23"/>
                </a:cubicBezTo>
                <a:cubicBezTo>
                  <a:pt x="5250" y="23"/>
                  <a:pt x="5182" y="0"/>
                  <a:pt x="51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 name="Google Shape;34;p2"/>
          <p:cNvGrpSpPr/>
          <p:nvPr/>
        </p:nvGrpSpPr>
        <p:grpSpPr>
          <a:xfrm>
            <a:off x="300861" y="1452546"/>
            <a:ext cx="595319" cy="573414"/>
            <a:chOff x="163588" y="2381551"/>
            <a:chExt cx="737694" cy="710550"/>
          </a:xfrm>
        </p:grpSpPr>
        <p:sp>
          <p:nvSpPr>
            <p:cNvPr id="35" name="Google Shape;35;p2"/>
            <p:cNvSpPr/>
            <p:nvPr/>
          </p:nvSpPr>
          <p:spPr>
            <a:xfrm>
              <a:off x="597313" y="2840092"/>
              <a:ext cx="239509" cy="252009"/>
            </a:xfrm>
            <a:custGeom>
              <a:avLst/>
              <a:gdLst/>
              <a:ahLst/>
              <a:cxnLst/>
              <a:rect l="l" t="t" r="r" b="b"/>
              <a:pathLst>
                <a:path w="5135" h="5403" extrusionOk="0">
                  <a:moveTo>
                    <a:pt x="3695" y="1"/>
                  </a:moveTo>
                  <a:cubicBezTo>
                    <a:pt x="3562" y="1"/>
                    <a:pt x="3448" y="111"/>
                    <a:pt x="3334" y="179"/>
                  </a:cubicBezTo>
                  <a:cubicBezTo>
                    <a:pt x="3334" y="205"/>
                    <a:pt x="3308" y="205"/>
                    <a:pt x="3308" y="230"/>
                  </a:cubicBezTo>
                  <a:cubicBezTo>
                    <a:pt x="3283" y="217"/>
                    <a:pt x="3258" y="211"/>
                    <a:pt x="3236" y="211"/>
                  </a:cubicBezTo>
                  <a:cubicBezTo>
                    <a:pt x="3214" y="211"/>
                    <a:pt x="3196" y="217"/>
                    <a:pt x="3183" y="230"/>
                  </a:cubicBezTo>
                  <a:cubicBezTo>
                    <a:pt x="2156" y="856"/>
                    <a:pt x="1128" y="1458"/>
                    <a:pt x="100" y="2084"/>
                  </a:cubicBezTo>
                  <a:cubicBezTo>
                    <a:pt x="25" y="2134"/>
                    <a:pt x="0" y="2285"/>
                    <a:pt x="75" y="2360"/>
                  </a:cubicBezTo>
                  <a:cubicBezTo>
                    <a:pt x="1153" y="3388"/>
                    <a:pt x="2381" y="4240"/>
                    <a:pt x="3735" y="4891"/>
                  </a:cubicBezTo>
                  <a:cubicBezTo>
                    <a:pt x="4110" y="5067"/>
                    <a:pt x="4511" y="5242"/>
                    <a:pt x="4912" y="5393"/>
                  </a:cubicBezTo>
                  <a:cubicBezTo>
                    <a:pt x="4929" y="5399"/>
                    <a:pt x="4946" y="5402"/>
                    <a:pt x="4962" y="5402"/>
                  </a:cubicBezTo>
                  <a:cubicBezTo>
                    <a:pt x="5063" y="5402"/>
                    <a:pt x="5135" y="5275"/>
                    <a:pt x="5113" y="5167"/>
                  </a:cubicBezTo>
                  <a:cubicBezTo>
                    <a:pt x="4988" y="4390"/>
                    <a:pt x="4837" y="3613"/>
                    <a:pt x="4687" y="2836"/>
                  </a:cubicBezTo>
                  <a:lnTo>
                    <a:pt x="4486" y="1683"/>
                  </a:lnTo>
                  <a:cubicBezTo>
                    <a:pt x="4461" y="1483"/>
                    <a:pt x="4411" y="1282"/>
                    <a:pt x="4386" y="1082"/>
                  </a:cubicBezTo>
                  <a:cubicBezTo>
                    <a:pt x="4336" y="931"/>
                    <a:pt x="4336" y="731"/>
                    <a:pt x="4261" y="580"/>
                  </a:cubicBezTo>
                  <a:cubicBezTo>
                    <a:pt x="4211" y="455"/>
                    <a:pt x="4136" y="355"/>
                    <a:pt x="4035" y="280"/>
                  </a:cubicBezTo>
                  <a:cubicBezTo>
                    <a:pt x="4010" y="205"/>
                    <a:pt x="4010" y="154"/>
                    <a:pt x="3960" y="79"/>
                  </a:cubicBezTo>
                  <a:cubicBezTo>
                    <a:pt x="3885" y="29"/>
                    <a:pt x="3810" y="4"/>
                    <a:pt x="3735" y="4"/>
                  </a:cubicBezTo>
                  <a:cubicBezTo>
                    <a:pt x="3721" y="2"/>
                    <a:pt x="3708" y="1"/>
                    <a:pt x="36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21195" y="2593074"/>
              <a:ext cx="180087" cy="207046"/>
            </a:xfrm>
            <a:custGeom>
              <a:avLst/>
              <a:gdLst/>
              <a:ahLst/>
              <a:cxnLst/>
              <a:rect l="l" t="t" r="r" b="b"/>
              <a:pathLst>
                <a:path w="3861" h="4439" extrusionOk="0">
                  <a:moveTo>
                    <a:pt x="2915" y="0"/>
                  </a:moveTo>
                  <a:cubicBezTo>
                    <a:pt x="2800" y="0"/>
                    <a:pt x="2713" y="99"/>
                    <a:pt x="2607" y="162"/>
                  </a:cubicBezTo>
                  <a:cubicBezTo>
                    <a:pt x="2482" y="237"/>
                    <a:pt x="2357" y="338"/>
                    <a:pt x="2231" y="413"/>
                  </a:cubicBezTo>
                  <a:cubicBezTo>
                    <a:pt x="1730" y="764"/>
                    <a:pt x="1229" y="1089"/>
                    <a:pt x="728" y="1440"/>
                  </a:cubicBezTo>
                  <a:cubicBezTo>
                    <a:pt x="502" y="1591"/>
                    <a:pt x="176" y="1741"/>
                    <a:pt x="76" y="2017"/>
                  </a:cubicBezTo>
                  <a:cubicBezTo>
                    <a:pt x="1" y="2192"/>
                    <a:pt x="76" y="2368"/>
                    <a:pt x="176" y="2468"/>
                  </a:cubicBezTo>
                  <a:cubicBezTo>
                    <a:pt x="176" y="2518"/>
                    <a:pt x="201" y="2593"/>
                    <a:pt x="277" y="2618"/>
                  </a:cubicBezTo>
                  <a:cubicBezTo>
                    <a:pt x="1354" y="3245"/>
                    <a:pt x="2482" y="3846"/>
                    <a:pt x="3585" y="4423"/>
                  </a:cubicBezTo>
                  <a:cubicBezTo>
                    <a:pt x="3612" y="4434"/>
                    <a:pt x="3640" y="4439"/>
                    <a:pt x="3667" y="4439"/>
                  </a:cubicBezTo>
                  <a:cubicBezTo>
                    <a:pt x="3768" y="4439"/>
                    <a:pt x="3861" y="4371"/>
                    <a:pt x="3861" y="4272"/>
                  </a:cubicBezTo>
                  <a:cubicBezTo>
                    <a:pt x="3735" y="3095"/>
                    <a:pt x="3560" y="1917"/>
                    <a:pt x="3309" y="739"/>
                  </a:cubicBezTo>
                  <a:cubicBezTo>
                    <a:pt x="3284" y="588"/>
                    <a:pt x="3259" y="438"/>
                    <a:pt x="3209" y="313"/>
                  </a:cubicBezTo>
                  <a:cubicBezTo>
                    <a:pt x="3184" y="187"/>
                    <a:pt x="3134" y="37"/>
                    <a:pt x="2983" y="12"/>
                  </a:cubicBezTo>
                  <a:cubicBezTo>
                    <a:pt x="2959" y="4"/>
                    <a:pt x="2937" y="0"/>
                    <a:pt x="2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99737" y="2620546"/>
              <a:ext cx="204341" cy="232979"/>
            </a:xfrm>
            <a:custGeom>
              <a:avLst/>
              <a:gdLst/>
              <a:ahLst/>
              <a:cxnLst/>
              <a:rect l="l" t="t" r="r" b="b"/>
              <a:pathLst>
                <a:path w="4381" h="4995" extrusionOk="0">
                  <a:moveTo>
                    <a:pt x="3132" y="0"/>
                  </a:moveTo>
                  <a:cubicBezTo>
                    <a:pt x="3099" y="0"/>
                    <a:pt x="3065" y="8"/>
                    <a:pt x="3033" y="24"/>
                  </a:cubicBezTo>
                  <a:cubicBezTo>
                    <a:pt x="2031" y="500"/>
                    <a:pt x="1053" y="1027"/>
                    <a:pt x="126" y="1628"/>
                  </a:cubicBezTo>
                  <a:cubicBezTo>
                    <a:pt x="1" y="1704"/>
                    <a:pt x="26" y="1854"/>
                    <a:pt x="101" y="1904"/>
                  </a:cubicBezTo>
                  <a:cubicBezTo>
                    <a:pt x="51" y="1954"/>
                    <a:pt x="51" y="2029"/>
                    <a:pt x="51" y="2105"/>
                  </a:cubicBezTo>
                  <a:cubicBezTo>
                    <a:pt x="101" y="2380"/>
                    <a:pt x="427" y="2556"/>
                    <a:pt x="652" y="2706"/>
                  </a:cubicBezTo>
                  <a:cubicBezTo>
                    <a:pt x="928" y="2907"/>
                    <a:pt x="1179" y="3082"/>
                    <a:pt x="1454" y="3282"/>
                  </a:cubicBezTo>
                  <a:cubicBezTo>
                    <a:pt x="2031" y="3658"/>
                    <a:pt x="2582" y="4009"/>
                    <a:pt x="3158" y="4385"/>
                  </a:cubicBezTo>
                  <a:cubicBezTo>
                    <a:pt x="3459" y="4586"/>
                    <a:pt x="3785" y="4786"/>
                    <a:pt x="4111" y="4962"/>
                  </a:cubicBezTo>
                  <a:cubicBezTo>
                    <a:pt x="4145" y="4984"/>
                    <a:pt x="4177" y="4994"/>
                    <a:pt x="4207" y="4994"/>
                  </a:cubicBezTo>
                  <a:cubicBezTo>
                    <a:pt x="4310" y="4994"/>
                    <a:pt x="4381" y="4878"/>
                    <a:pt x="4361" y="4761"/>
                  </a:cubicBezTo>
                  <a:cubicBezTo>
                    <a:pt x="4161" y="3558"/>
                    <a:pt x="3885" y="2330"/>
                    <a:pt x="3585" y="1152"/>
                  </a:cubicBezTo>
                  <a:cubicBezTo>
                    <a:pt x="3484" y="801"/>
                    <a:pt x="3384" y="450"/>
                    <a:pt x="3284" y="125"/>
                  </a:cubicBezTo>
                  <a:cubicBezTo>
                    <a:pt x="3267" y="39"/>
                    <a:pt x="3203" y="0"/>
                    <a:pt x="3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00389" y="2813132"/>
              <a:ext cx="213949" cy="193613"/>
            </a:xfrm>
            <a:custGeom>
              <a:avLst/>
              <a:gdLst/>
              <a:ahLst/>
              <a:cxnLst/>
              <a:rect l="l" t="t" r="r" b="b"/>
              <a:pathLst>
                <a:path w="4587" h="4151" extrusionOk="0">
                  <a:moveTo>
                    <a:pt x="2907" y="0"/>
                  </a:moveTo>
                  <a:cubicBezTo>
                    <a:pt x="2876" y="0"/>
                    <a:pt x="2843" y="9"/>
                    <a:pt x="2807" y="31"/>
                  </a:cubicBezTo>
                  <a:cubicBezTo>
                    <a:pt x="2782" y="56"/>
                    <a:pt x="2732" y="81"/>
                    <a:pt x="2682" y="106"/>
                  </a:cubicBezTo>
                  <a:cubicBezTo>
                    <a:pt x="2666" y="57"/>
                    <a:pt x="2607" y="19"/>
                    <a:pt x="2547" y="19"/>
                  </a:cubicBezTo>
                  <a:cubicBezTo>
                    <a:pt x="2515" y="19"/>
                    <a:pt x="2483" y="30"/>
                    <a:pt x="2456" y="56"/>
                  </a:cubicBezTo>
                  <a:cubicBezTo>
                    <a:pt x="1679" y="582"/>
                    <a:pt x="877" y="1133"/>
                    <a:pt x="100" y="1685"/>
                  </a:cubicBezTo>
                  <a:cubicBezTo>
                    <a:pt x="25" y="1735"/>
                    <a:pt x="0" y="1835"/>
                    <a:pt x="25" y="1910"/>
                  </a:cubicBezTo>
                  <a:cubicBezTo>
                    <a:pt x="25" y="1986"/>
                    <a:pt x="25" y="2061"/>
                    <a:pt x="100" y="2111"/>
                  </a:cubicBezTo>
                  <a:cubicBezTo>
                    <a:pt x="151" y="2136"/>
                    <a:pt x="176" y="2136"/>
                    <a:pt x="201" y="2161"/>
                  </a:cubicBezTo>
                  <a:cubicBezTo>
                    <a:pt x="201" y="2211"/>
                    <a:pt x="226" y="2261"/>
                    <a:pt x="251" y="2286"/>
                  </a:cubicBezTo>
                  <a:cubicBezTo>
                    <a:pt x="280" y="2316"/>
                    <a:pt x="318" y="2328"/>
                    <a:pt x="360" y="2328"/>
                  </a:cubicBezTo>
                  <a:cubicBezTo>
                    <a:pt x="389" y="2328"/>
                    <a:pt x="420" y="2322"/>
                    <a:pt x="451" y="2311"/>
                  </a:cubicBezTo>
                  <a:cubicBezTo>
                    <a:pt x="1329" y="2838"/>
                    <a:pt x="2231" y="3314"/>
                    <a:pt x="3158" y="3740"/>
                  </a:cubicBezTo>
                  <a:cubicBezTo>
                    <a:pt x="3409" y="3865"/>
                    <a:pt x="3684" y="4016"/>
                    <a:pt x="3960" y="4091"/>
                  </a:cubicBezTo>
                  <a:cubicBezTo>
                    <a:pt x="4052" y="4128"/>
                    <a:pt x="4157" y="4151"/>
                    <a:pt x="4266" y="4151"/>
                  </a:cubicBezTo>
                  <a:cubicBezTo>
                    <a:pt x="4306" y="4151"/>
                    <a:pt x="4346" y="4148"/>
                    <a:pt x="4386" y="4141"/>
                  </a:cubicBezTo>
                  <a:cubicBezTo>
                    <a:pt x="4562" y="4066"/>
                    <a:pt x="4587" y="3890"/>
                    <a:pt x="4512" y="3740"/>
                  </a:cubicBezTo>
                  <a:cubicBezTo>
                    <a:pt x="4311" y="3189"/>
                    <a:pt x="4060" y="2612"/>
                    <a:pt x="3835" y="2061"/>
                  </a:cubicBezTo>
                  <a:cubicBezTo>
                    <a:pt x="3584" y="1409"/>
                    <a:pt x="3334" y="783"/>
                    <a:pt x="3083" y="131"/>
                  </a:cubicBezTo>
                  <a:cubicBezTo>
                    <a:pt x="3047" y="59"/>
                    <a:pt x="2985" y="0"/>
                    <a:pt x="29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65736" y="2381551"/>
              <a:ext cx="156672" cy="220293"/>
            </a:xfrm>
            <a:custGeom>
              <a:avLst/>
              <a:gdLst/>
              <a:ahLst/>
              <a:cxnLst/>
              <a:rect l="l" t="t" r="r" b="b"/>
              <a:pathLst>
                <a:path w="3359" h="4723" extrusionOk="0">
                  <a:moveTo>
                    <a:pt x="2633" y="1"/>
                  </a:moveTo>
                  <a:cubicBezTo>
                    <a:pt x="2599" y="1"/>
                    <a:pt x="2566" y="13"/>
                    <a:pt x="2532" y="35"/>
                  </a:cubicBezTo>
                  <a:cubicBezTo>
                    <a:pt x="1655" y="462"/>
                    <a:pt x="828" y="1038"/>
                    <a:pt x="76" y="1715"/>
                  </a:cubicBezTo>
                  <a:cubicBezTo>
                    <a:pt x="0" y="1790"/>
                    <a:pt x="26" y="1890"/>
                    <a:pt x="76" y="1965"/>
                  </a:cubicBezTo>
                  <a:cubicBezTo>
                    <a:pt x="903" y="2918"/>
                    <a:pt x="1780" y="3820"/>
                    <a:pt x="2707" y="4647"/>
                  </a:cubicBezTo>
                  <a:cubicBezTo>
                    <a:pt x="2735" y="4688"/>
                    <a:pt x="2770" y="4707"/>
                    <a:pt x="2809" y="4707"/>
                  </a:cubicBezTo>
                  <a:cubicBezTo>
                    <a:pt x="2840" y="4707"/>
                    <a:pt x="2874" y="4695"/>
                    <a:pt x="2908" y="4672"/>
                  </a:cubicBezTo>
                  <a:cubicBezTo>
                    <a:pt x="2933" y="4697"/>
                    <a:pt x="2958" y="4722"/>
                    <a:pt x="3008" y="4722"/>
                  </a:cubicBezTo>
                  <a:cubicBezTo>
                    <a:pt x="3359" y="4697"/>
                    <a:pt x="3284" y="4171"/>
                    <a:pt x="3284" y="3945"/>
                  </a:cubicBezTo>
                  <a:cubicBezTo>
                    <a:pt x="3259" y="3619"/>
                    <a:pt x="3259" y="3294"/>
                    <a:pt x="3234" y="2943"/>
                  </a:cubicBezTo>
                  <a:cubicBezTo>
                    <a:pt x="3183" y="2291"/>
                    <a:pt x="3133" y="1614"/>
                    <a:pt x="3058" y="963"/>
                  </a:cubicBezTo>
                  <a:cubicBezTo>
                    <a:pt x="3008" y="637"/>
                    <a:pt x="3008" y="286"/>
                    <a:pt x="2757" y="61"/>
                  </a:cubicBezTo>
                  <a:cubicBezTo>
                    <a:pt x="2716" y="19"/>
                    <a:pt x="2675" y="1"/>
                    <a:pt x="26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49457" y="2391439"/>
              <a:ext cx="139181" cy="155506"/>
            </a:xfrm>
            <a:custGeom>
              <a:avLst/>
              <a:gdLst/>
              <a:ahLst/>
              <a:cxnLst/>
              <a:rect l="l" t="t" r="r" b="b"/>
              <a:pathLst>
                <a:path w="2984" h="3334" extrusionOk="0">
                  <a:moveTo>
                    <a:pt x="1920" y="1"/>
                  </a:moveTo>
                  <a:cubicBezTo>
                    <a:pt x="1833" y="1"/>
                    <a:pt x="1746" y="50"/>
                    <a:pt x="1680" y="99"/>
                  </a:cubicBezTo>
                  <a:cubicBezTo>
                    <a:pt x="1429" y="275"/>
                    <a:pt x="1179" y="500"/>
                    <a:pt x="928" y="701"/>
                  </a:cubicBezTo>
                  <a:cubicBezTo>
                    <a:pt x="703" y="901"/>
                    <a:pt x="452" y="1102"/>
                    <a:pt x="201" y="1277"/>
                  </a:cubicBezTo>
                  <a:cubicBezTo>
                    <a:pt x="76" y="1377"/>
                    <a:pt x="1" y="1528"/>
                    <a:pt x="76" y="1678"/>
                  </a:cubicBezTo>
                  <a:cubicBezTo>
                    <a:pt x="126" y="1803"/>
                    <a:pt x="251" y="1879"/>
                    <a:pt x="352" y="1954"/>
                  </a:cubicBezTo>
                  <a:cubicBezTo>
                    <a:pt x="552" y="2154"/>
                    <a:pt x="778" y="2305"/>
                    <a:pt x="1003" y="2455"/>
                  </a:cubicBezTo>
                  <a:cubicBezTo>
                    <a:pt x="1530" y="2806"/>
                    <a:pt x="2081" y="3082"/>
                    <a:pt x="2683" y="3282"/>
                  </a:cubicBezTo>
                  <a:lnTo>
                    <a:pt x="2708" y="3282"/>
                  </a:lnTo>
                  <a:cubicBezTo>
                    <a:pt x="2742" y="3317"/>
                    <a:pt x="2785" y="3333"/>
                    <a:pt x="2827" y="3333"/>
                  </a:cubicBezTo>
                  <a:cubicBezTo>
                    <a:pt x="2908" y="3333"/>
                    <a:pt x="2983" y="3272"/>
                    <a:pt x="2983" y="3157"/>
                  </a:cubicBezTo>
                  <a:cubicBezTo>
                    <a:pt x="2983" y="2856"/>
                    <a:pt x="2883" y="2580"/>
                    <a:pt x="2808" y="2280"/>
                  </a:cubicBezTo>
                  <a:cubicBezTo>
                    <a:pt x="2708" y="1979"/>
                    <a:pt x="2607" y="1653"/>
                    <a:pt x="2532" y="1352"/>
                  </a:cubicBezTo>
                  <a:lnTo>
                    <a:pt x="2257" y="450"/>
                  </a:lnTo>
                  <a:cubicBezTo>
                    <a:pt x="2231" y="300"/>
                    <a:pt x="2206" y="124"/>
                    <a:pt x="2056" y="49"/>
                  </a:cubicBezTo>
                  <a:cubicBezTo>
                    <a:pt x="2013" y="14"/>
                    <a:pt x="1966" y="1"/>
                    <a:pt x="19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63588" y="2568214"/>
              <a:ext cx="147344" cy="164601"/>
            </a:xfrm>
            <a:custGeom>
              <a:avLst/>
              <a:gdLst/>
              <a:ahLst/>
              <a:cxnLst/>
              <a:rect l="l" t="t" r="r" b="b"/>
              <a:pathLst>
                <a:path w="3159" h="3529" extrusionOk="0">
                  <a:moveTo>
                    <a:pt x="2085" y="0"/>
                  </a:moveTo>
                  <a:cubicBezTo>
                    <a:pt x="2016" y="0"/>
                    <a:pt x="1945" y="23"/>
                    <a:pt x="1881" y="69"/>
                  </a:cubicBezTo>
                  <a:cubicBezTo>
                    <a:pt x="1555" y="294"/>
                    <a:pt x="1229" y="545"/>
                    <a:pt x="953" y="795"/>
                  </a:cubicBezTo>
                  <a:cubicBezTo>
                    <a:pt x="627" y="1096"/>
                    <a:pt x="327" y="1422"/>
                    <a:pt x="76" y="1773"/>
                  </a:cubicBezTo>
                  <a:cubicBezTo>
                    <a:pt x="1" y="1848"/>
                    <a:pt x="1" y="1948"/>
                    <a:pt x="76" y="2023"/>
                  </a:cubicBezTo>
                  <a:cubicBezTo>
                    <a:pt x="803" y="2650"/>
                    <a:pt x="1680" y="3051"/>
                    <a:pt x="2532" y="3452"/>
                  </a:cubicBezTo>
                  <a:cubicBezTo>
                    <a:pt x="2557" y="3465"/>
                    <a:pt x="2582" y="3471"/>
                    <a:pt x="2607" y="3471"/>
                  </a:cubicBezTo>
                  <a:cubicBezTo>
                    <a:pt x="2632" y="3471"/>
                    <a:pt x="2658" y="3465"/>
                    <a:pt x="2683" y="3452"/>
                  </a:cubicBezTo>
                  <a:cubicBezTo>
                    <a:pt x="2747" y="3501"/>
                    <a:pt x="2823" y="3528"/>
                    <a:pt x="2895" y="3528"/>
                  </a:cubicBezTo>
                  <a:cubicBezTo>
                    <a:pt x="2934" y="3528"/>
                    <a:pt x="2973" y="3520"/>
                    <a:pt x="3008" y="3502"/>
                  </a:cubicBezTo>
                  <a:cubicBezTo>
                    <a:pt x="3109" y="3477"/>
                    <a:pt x="3159" y="3402"/>
                    <a:pt x="3134" y="3302"/>
                  </a:cubicBezTo>
                  <a:cubicBezTo>
                    <a:pt x="3033" y="2450"/>
                    <a:pt x="2833" y="1622"/>
                    <a:pt x="2582" y="795"/>
                  </a:cubicBezTo>
                  <a:cubicBezTo>
                    <a:pt x="2532" y="595"/>
                    <a:pt x="2482" y="394"/>
                    <a:pt x="2382" y="194"/>
                  </a:cubicBezTo>
                  <a:cubicBezTo>
                    <a:pt x="2318" y="67"/>
                    <a:pt x="2205" y="0"/>
                    <a:pt x="20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42;p2"/>
          <p:cNvGrpSpPr/>
          <p:nvPr/>
        </p:nvGrpSpPr>
        <p:grpSpPr>
          <a:xfrm>
            <a:off x="8171376" y="373828"/>
            <a:ext cx="654640" cy="1007416"/>
            <a:chOff x="8171376" y="373828"/>
            <a:chExt cx="654640" cy="1007416"/>
          </a:xfrm>
        </p:grpSpPr>
        <p:sp>
          <p:nvSpPr>
            <p:cNvPr id="43" name="Google Shape;43;p2"/>
            <p:cNvSpPr/>
            <p:nvPr/>
          </p:nvSpPr>
          <p:spPr>
            <a:xfrm>
              <a:off x="8550653" y="373828"/>
              <a:ext cx="229161" cy="256088"/>
            </a:xfrm>
            <a:custGeom>
              <a:avLst/>
              <a:gdLst/>
              <a:ahLst/>
              <a:cxnLst/>
              <a:rect l="l" t="t" r="r" b="b"/>
              <a:pathLst>
                <a:path w="6468" h="7228" extrusionOk="0">
                  <a:moveTo>
                    <a:pt x="3355" y="0"/>
                  </a:moveTo>
                  <a:cubicBezTo>
                    <a:pt x="3315" y="0"/>
                    <a:pt x="3274" y="1"/>
                    <a:pt x="3234" y="3"/>
                  </a:cubicBezTo>
                  <a:cubicBezTo>
                    <a:pt x="2382" y="3"/>
                    <a:pt x="1505" y="354"/>
                    <a:pt x="903" y="981"/>
                  </a:cubicBezTo>
                  <a:cubicBezTo>
                    <a:pt x="302" y="1557"/>
                    <a:pt x="1" y="2410"/>
                    <a:pt x="51" y="3237"/>
                  </a:cubicBezTo>
                  <a:cubicBezTo>
                    <a:pt x="1" y="3788"/>
                    <a:pt x="76" y="4339"/>
                    <a:pt x="251" y="4841"/>
                  </a:cubicBezTo>
                  <a:cubicBezTo>
                    <a:pt x="477" y="5592"/>
                    <a:pt x="928" y="6269"/>
                    <a:pt x="1555" y="6720"/>
                  </a:cubicBezTo>
                  <a:cubicBezTo>
                    <a:pt x="2025" y="7059"/>
                    <a:pt x="2593" y="7228"/>
                    <a:pt x="3165" y="7228"/>
                  </a:cubicBezTo>
                  <a:cubicBezTo>
                    <a:pt x="3356" y="7228"/>
                    <a:pt x="3547" y="7209"/>
                    <a:pt x="3735" y="7171"/>
                  </a:cubicBezTo>
                  <a:cubicBezTo>
                    <a:pt x="4487" y="7021"/>
                    <a:pt x="5214" y="6595"/>
                    <a:pt x="5690" y="5994"/>
                  </a:cubicBezTo>
                  <a:cubicBezTo>
                    <a:pt x="6216" y="5342"/>
                    <a:pt x="6467" y="4490"/>
                    <a:pt x="6442" y="3663"/>
                  </a:cubicBezTo>
                  <a:cubicBezTo>
                    <a:pt x="6417" y="2811"/>
                    <a:pt x="6116" y="1958"/>
                    <a:pt x="5590" y="1257"/>
                  </a:cubicBezTo>
                  <a:cubicBezTo>
                    <a:pt x="5339" y="881"/>
                    <a:pt x="5013" y="555"/>
                    <a:pt x="4612" y="329"/>
                  </a:cubicBezTo>
                  <a:cubicBezTo>
                    <a:pt x="4245" y="123"/>
                    <a:pt x="3794" y="0"/>
                    <a:pt x="3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662249" y="792855"/>
              <a:ext cx="96795" cy="108983"/>
            </a:xfrm>
            <a:custGeom>
              <a:avLst/>
              <a:gdLst/>
              <a:ahLst/>
              <a:cxnLst/>
              <a:rect l="l" t="t" r="r" b="b"/>
              <a:pathLst>
                <a:path w="2732" h="3076" extrusionOk="0">
                  <a:moveTo>
                    <a:pt x="1379" y="0"/>
                  </a:moveTo>
                  <a:cubicBezTo>
                    <a:pt x="1003" y="0"/>
                    <a:pt x="627" y="150"/>
                    <a:pt x="376" y="426"/>
                  </a:cubicBezTo>
                  <a:cubicBezTo>
                    <a:pt x="125" y="677"/>
                    <a:pt x="0" y="1028"/>
                    <a:pt x="0" y="1379"/>
                  </a:cubicBezTo>
                  <a:cubicBezTo>
                    <a:pt x="0" y="1604"/>
                    <a:pt x="25" y="1855"/>
                    <a:pt x="100" y="2055"/>
                  </a:cubicBezTo>
                  <a:cubicBezTo>
                    <a:pt x="201" y="2381"/>
                    <a:pt x="376" y="2657"/>
                    <a:pt x="652" y="2857"/>
                  </a:cubicBezTo>
                  <a:cubicBezTo>
                    <a:pt x="862" y="3010"/>
                    <a:pt x="1102" y="3076"/>
                    <a:pt x="1349" y="3076"/>
                  </a:cubicBezTo>
                  <a:cubicBezTo>
                    <a:pt x="1425" y="3076"/>
                    <a:pt x="1502" y="3070"/>
                    <a:pt x="1579" y="3058"/>
                  </a:cubicBezTo>
                  <a:cubicBezTo>
                    <a:pt x="1905" y="2983"/>
                    <a:pt x="2206" y="2807"/>
                    <a:pt x="2406" y="2556"/>
                  </a:cubicBezTo>
                  <a:cubicBezTo>
                    <a:pt x="2632" y="2281"/>
                    <a:pt x="2732" y="1905"/>
                    <a:pt x="2732" y="1554"/>
                  </a:cubicBezTo>
                  <a:cubicBezTo>
                    <a:pt x="2707" y="1203"/>
                    <a:pt x="2582" y="827"/>
                    <a:pt x="2356" y="526"/>
                  </a:cubicBezTo>
                  <a:cubicBezTo>
                    <a:pt x="2256" y="376"/>
                    <a:pt x="2130" y="251"/>
                    <a:pt x="1955" y="150"/>
                  </a:cubicBezTo>
                  <a:cubicBezTo>
                    <a:pt x="1780" y="50"/>
                    <a:pt x="1579" y="0"/>
                    <a:pt x="13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596842" y="1123206"/>
              <a:ext cx="229174" cy="258038"/>
            </a:xfrm>
            <a:custGeom>
              <a:avLst/>
              <a:gdLst/>
              <a:ahLst/>
              <a:cxnLst/>
              <a:rect l="l" t="t" r="r" b="b"/>
              <a:pathLst>
                <a:path w="2732" h="3076" extrusionOk="0">
                  <a:moveTo>
                    <a:pt x="1379" y="0"/>
                  </a:moveTo>
                  <a:cubicBezTo>
                    <a:pt x="1003" y="0"/>
                    <a:pt x="627" y="150"/>
                    <a:pt x="376" y="426"/>
                  </a:cubicBezTo>
                  <a:cubicBezTo>
                    <a:pt x="125" y="677"/>
                    <a:pt x="0" y="1028"/>
                    <a:pt x="0" y="1379"/>
                  </a:cubicBezTo>
                  <a:cubicBezTo>
                    <a:pt x="0" y="1604"/>
                    <a:pt x="25" y="1855"/>
                    <a:pt x="100" y="2055"/>
                  </a:cubicBezTo>
                  <a:cubicBezTo>
                    <a:pt x="201" y="2381"/>
                    <a:pt x="376" y="2657"/>
                    <a:pt x="652" y="2857"/>
                  </a:cubicBezTo>
                  <a:cubicBezTo>
                    <a:pt x="862" y="3010"/>
                    <a:pt x="1102" y="3076"/>
                    <a:pt x="1349" y="3076"/>
                  </a:cubicBezTo>
                  <a:cubicBezTo>
                    <a:pt x="1425" y="3076"/>
                    <a:pt x="1502" y="3070"/>
                    <a:pt x="1579" y="3058"/>
                  </a:cubicBezTo>
                  <a:cubicBezTo>
                    <a:pt x="1905" y="2983"/>
                    <a:pt x="2206" y="2807"/>
                    <a:pt x="2406" y="2556"/>
                  </a:cubicBezTo>
                  <a:cubicBezTo>
                    <a:pt x="2632" y="2281"/>
                    <a:pt x="2732" y="1905"/>
                    <a:pt x="2732" y="1554"/>
                  </a:cubicBezTo>
                  <a:cubicBezTo>
                    <a:pt x="2707" y="1203"/>
                    <a:pt x="2582" y="827"/>
                    <a:pt x="2356" y="526"/>
                  </a:cubicBezTo>
                  <a:cubicBezTo>
                    <a:pt x="2256" y="376"/>
                    <a:pt x="2130" y="251"/>
                    <a:pt x="1955" y="150"/>
                  </a:cubicBezTo>
                  <a:cubicBezTo>
                    <a:pt x="1780" y="50"/>
                    <a:pt x="1579" y="0"/>
                    <a:pt x="1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171376" y="744922"/>
              <a:ext cx="301679" cy="336807"/>
            </a:xfrm>
            <a:custGeom>
              <a:avLst/>
              <a:gdLst/>
              <a:ahLst/>
              <a:cxnLst/>
              <a:rect l="l" t="t" r="r" b="b"/>
              <a:pathLst>
                <a:path w="5565" h="6213" extrusionOk="0">
                  <a:moveTo>
                    <a:pt x="2783" y="0"/>
                  </a:moveTo>
                  <a:cubicBezTo>
                    <a:pt x="2056" y="0"/>
                    <a:pt x="1304" y="326"/>
                    <a:pt x="778" y="852"/>
                  </a:cubicBezTo>
                  <a:cubicBezTo>
                    <a:pt x="276" y="1353"/>
                    <a:pt x="1" y="2080"/>
                    <a:pt x="51" y="2807"/>
                  </a:cubicBezTo>
                  <a:cubicBezTo>
                    <a:pt x="1" y="3258"/>
                    <a:pt x="76" y="3734"/>
                    <a:pt x="226" y="4185"/>
                  </a:cubicBezTo>
                  <a:cubicBezTo>
                    <a:pt x="427" y="4812"/>
                    <a:pt x="803" y="5389"/>
                    <a:pt x="1354" y="5764"/>
                  </a:cubicBezTo>
                  <a:cubicBezTo>
                    <a:pt x="1769" y="6066"/>
                    <a:pt x="2241" y="6212"/>
                    <a:pt x="2727" y="6212"/>
                  </a:cubicBezTo>
                  <a:cubicBezTo>
                    <a:pt x="2887" y="6212"/>
                    <a:pt x="3048" y="6196"/>
                    <a:pt x="3209" y="6165"/>
                  </a:cubicBezTo>
                  <a:cubicBezTo>
                    <a:pt x="3860" y="6040"/>
                    <a:pt x="4487" y="5664"/>
                    <a:pt x="4888" y="5138"/>
                  </a:cubicBezTo>
                  <a:cubicBezTo>
                    <a:pt x="5339" y="4587"/>
                    <a:pt x="5565" y="3860"/>
                    <a:pt x="5539" y="3158"/>
                  </a:cubicBezTo>
                  <a:cubicBezTo>
                    <a:pt x="5514" y="2406"/>
                    <a:pt x="5264" y="1679"/>
                    <a:pt x="4813" y="1078"/>
                  </a:cubicBezTo>
                  <a:cubicBezTo>
                    <a:pt x="4587" y="777"/>
                    <a:pt x="4311" y="501"/>
                    <a:pt x="3986" y="301"/>
                  </a:cubicBezTo>
                  <a:cubicBezTo>
                    <a:pt x="3610" y="100"/>
                    <a:pt x="3209" y="0"/>
                    <a:pt x="27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11"/>
        <p:cNvGrpSpPr/>
        <p:nvPr/>
      </p:nvGrpSpPr>
      <p:grpSpPr>
        <a:xfrm>
          <a:off x="0" y="0"/>
          <a:ext cx="0" cy="0"/>
          <a:chOff x="0" y="0"/>
          <a:chExt cx="0" cy="0"/>
        </a:xfrm>
      </p:grpSpPr>
      <p:sp>
        <p:nvSpPr>
          <p:cNvPr id="212" name="Google Shape;212;p9"/>
          <p:cNvSpPr txBox="1">
            <a:spLocks noGrp="1"/>
          </p:cNvSpPr>
          <p:nvPr>
            <p:ph type="title"/>
          </p:nvPr>
        </p:nvSpPr>
        <p:spPr>
          <a:xfrm>
            <a:off x="713100" y="1483050"/>
            <a:ext cx="4221900" cy="841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13" name="Google Shape;213;p9"/>
          <p:cNvSpPr txBox="1">
            <a:spLocks noGrp="1"/>
          </p:cNvSpPr>
          <p:nvPr>
            <p:ph type="subTitle" idx="1"/>
          </p:nvPr>
        </p:nvSpPr>
        <p:spPr>
          <a:xfrm>
            <a:off x="713100" y="2324850"/>
            <a:ext cx="4221900" cy="133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14" name="Google Shape;214;p9"/>
          <p:cNvSpPr/>
          <p:nvPr/>
        </p:nvSpPr>
        <p:spPr>
          <a:xfrm rot="1613739">
            <a:off x="8444821" y="842800"/>
            <a:ext cx="519477" cy="479179"/>
          </a:xfrm>
          <a:custGeom>
            <a:avLst/>
            <a:gdLst/>
            <a:ahLst/>
            <a:cxnLst/>
            <a:rect l="l" t="t" r="r" b="b"/>
            <a:pathLst>
              <a:path w="12646" h="11665" extrusionOk="0">
                <a:moveTo>
                  <a:pt x="7099" y="1142"/>
                </a:moveTo>
                <a:cubicBezTo>
                  <a:pt x="7190" y="1325"/>
                  <a:pt x="7373" y="1804"/>
                  <a:pt x="7647" y="2763"/>
                </a:cubicBezTo>
                <a:cubicBezTo>
                  <a:pt x="7076" y="2671"/>
                  <a:pt x="6460" y="2580"/>
                  <a:pt x="5844" y="2512"/>
                </a:cubicBezTo>
                <a:cubicBezTo>
                  <a:pt x="6620" y="1370"/>
                  <a:pt x="7008" y="1188"/>
                  <a:pt x="7099" y="1142"/>
                </a:cubicBezTo>
                <a:close/>
                <a:moveTo>
                  <a:pt x="1849" y="3379"/>
                </a:moveTo>
                <a:cubicBezTo>
                  <a:pt x="2397" y="3379"/>
                  <a:pt x="3127" y="3425"/>
                  <a:pt x="3926" y="3470"/>
                </a:cubicBezTo>
                <a:cubicBezTo>
                  <a:pt x="3652" y="3972"/>
                  <a:pt x="3356" y="4520"/>
                  <a:pt x="3059" y="5114"/>
                </a:cubicBezTo>
                <a:cubicBezTo>
                  <a:pt x="2191" y="4246"/>
                  <a:pt x="1735" y="3699"/>
                  <a:pt x="1507" y="3379"/>
                </a:cubicBezTo>
                <a:close/>
                <a:moveTo>
                  <a:pt x="9199" y="4178"/>
                </a:moveTo>
                <a:lnTo>
                  <a:pt x="9199" y="4178"/>
                </a:lnTo>
                <a:cubicBezTo>
                  <a:pt x="10409" y="4406"/>
                  <a:pt x="11002" y="4634"/>
                  <a:pt x="11299" y="4749"/>
                </a:cubicBezTo>
                <a:cubicBezTo>
                  <a:pt x="11048" y="4954"/>
                  <a:pt x="10568" y="5319"/>
                  <a:pt x="9564" y="5890"/>
                </a:cubicBezTo>
                <a:cubicBezTo>
                  <a:pt x="9450" y="5319"/>
                  <a:pt x="9313" y="4726"/>
                  <a:pt x="9199" y="4178"/>
                </a:cubicBezTo>
                <a:close/>
                <a:moveTo>
                  <a:pt x="5159" y="3584"/>
                </a:moveTo>
                <a:cubicBezTo>
                  <a:pt x="6117" y="3699"/>
                  <a:pt x="7099" y="3813"/>
                  <a:pt x="7966" y="3950"/>
                </a:cubicBezTo>
                <a:cubicBezTo>
                  <a:pt x="8172" y="4749"/>
                  <a:pt x="8354" y="5616"/>
                  <a:pt x="8514" y="6460"/>
                </a:cubicBezTo>
                <a:cubicBezTo>
                  <a:pt x="7692" y="6894"/>
                  <a:pt x="6779" y="7328"/>
                  <a:pt x="5889" y="7739"/>
                </a:cubicBezTo>
                <a:cubicBezTo>
                  <a:pt x="5204" y="7145"/>
                  <a:pt x="4542" y="6529"/>
                  <a:pt x="3926" y="5958"/>
                </a:cubicBezTo>
                <a:cubicBezTo>
                  <a:pt x="4360" y="5045"/>
                  <a:pt x="4771" y="4269"/>
                  <a:pt x="5159" y="3584"/>
                </a:cubicBezTo>
                <a:close/>
                <a:moveTo>
                  <a:pt x="3424" y="7031"/>
                </a:moveTo>
                <a:cubicBezTo>
                  <a:pt x="3835" y="7442"/>
                  <a:pt x="4291" y="7830"/>
                  <a:pt x="4748" y="8241"/>
                </a:cubicBezTo>
                <a:cubicBezTo>
                  <a:pt x="3721" y="8674"/>
                  <a:pt x="2990" y="8926"/>
                  <a:pt x="2511" y="9062"/>
                </a:cubicBezTo>
                <a:cubicBezTo>
                  <a:pt x="2716" y="8583"/>
                  <a:pt x="3036" y="7853"/>
                  <a:pt x="3424" y="7031"/>
                </a:cubicBezTo>
                <a:close/>
                <a:moveTo>
                  <a:pt x="8742" y="7624"/>
                </a:moveTo>
                <a:cubicBezTo>
                  <a:pt x="8948" y="8971"/>
                  <a:pt x="9039" y="9793"/>
                  <a:pt x="9039" y="10272"/>
                </a:cubicBezTo>
                <a:cubicBezTo>
                  <a:pt x="8605" y="9975"/>
                  <a:pt x="7875" y="9405"/>
                  <a:pt x="6848" y="8560"/>
                </a:cubicBezTo>
                <a:cubicBezTo>
                  <a:pt x="7487" y="8264"/>
                  <a:pt x="8126" y="7944"/>
                  <a:pt x="8742" y="7624"/>
                </a:cubicBezTo>
                <a:close/>
                <a:moveTo>
                  <a:pt x="7145" y="1"/>
                </a:moveTo>
                <a:cubicBezTo>
                  <a:pt x="6391" y="1"/>
                  <a:pt x="5592" y="731"/>
                  <a:pt x="4565" y="2375"/>
                </a:cubicBezTo>
                <a:cubicBezTo>
                  <a:pt x="3493" y="2283"/>
                  <a:pt x="2557" y="2238"/>
                  <a:pt x="1849" y="2238"/>
                </a:cubicBezTo>
                <a:cubicBezTo>
                  <a:pt x="1005" y="2238"/>
                  <a:pt x="731" y="2306"/>
                  <a:pt x="548" y="2375"/>
                </a:cubicBezTo>
                <a:cubicBezTo>
                  <a:pt x="343" y="2489"/>
                  <a:pt x="183" y="2671"/>
                  <a:pt x="137" y="2900"/>
                </a:cubicBezTo>
                <a:cubicBezTo>
                  <a:pt x="92" y="3242"/>
                  <a:pt x="0" y="3721"/>
                  <a:pt x="2534" y="6209"/>
                </a:cubicBezTo>
                <a:cubicBezTo>
                  <a:pt x="1849" y="7670"/>
                  <a:pt x="1347" y="8926"/>
                  <a:pt x="1233" y="9154"/>
                </a:cubicBezTo>
                <a:cubicBezTo>
                  <a:pt x="1027" y="9519"/>
                  <a:pt x="1119" y="9793"/>
                  <a:pt x="1187" y="9930"/>
                </a:cubicBezTo>
                <a:cubicBezTo>
                  <a:pt x="1301" y="10112"/>
                  <a:pt x="1507" y="10318"/>
                  <a:pt x="1940" y="10318"/>
                </a:cubicBezTo>
                <a:cubicBezTo>
                  <a:pt x="2694" y="10318"/>
                  <a:pt x="4337" y="9679"/>
                  <a:pt x="5707" y="9085"/>
                </a:cubicBezTo>
                <a:cubicBezTo>
                  <a:pt x="6688" y="9930"/>
                  <a:pt x="8491" y="11413"/>
                  <a:pt x="9108" y="11619"/>
                </a:cubicBezTo>
                <a:cubicBezTo>
                  <a:pt x="9199" y="11665"/>
                  <a:pt x="9267" y="11665"/>
                  <a:pt x="9359" y="11665"/>
                </a:cubicBezTo>
                <a:cubicBezTo>
                  <a:pt x="9564" y="11665"/>
                  <a:pt x="9769" y="11573"/>
                  <a:pt x="9906" y="11413"/>
                </a:cubicBezTo>
                <a:cubicBezTo>
                  <a:pt x="10089" y="11185"/>
                  <a:pt x="10454" y="10752"/>
                  <a:pt x="9792" y="7054"/>
                </a:cubicBezTo>
                <a:cubicBezTo>
                  <a:pt x="12394" y="5616"/>
                  <a:pt x="12531" y="5137"/>
                  <a:pt x="12600" y="4885"/>
                </a:cubicBezTo>
                <a:cubicBezTo>
                  <a:pt x="12645" y="4680"/>
                  <a:pt x="12600" y="4452"/>
                  <a:pt x="12486" y="4246"/>
                </a:cubicBezTo>
                <a:cubicBezTo>
                  <a:pt x="12326" y="4018"/>
                  <a:pt x="12006" y="3516"/>
                  <a:pt x="8879" y="2945"/>
                </a:cubicBezTo>
                <a:cubicBezTo>
                  <a:pt x="8240" y="571"/>
                  <a:pt x="7966" y="343"/>
                  <a:pt x="7807" y="229"/>
                </a:cubicBezTo>
                <a:cubicBezTo>
                  <a:pt x="7601" y="92"/>
                  <a:pt x="7373" y="1"/>
                  <a:pt x="71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 name="Google Shape;215;p9"/>
          <p:cNvGrpSpPr/>
          <p:nvPr/>
        </p:nvGrpSpPr>
        <p:grpSpPr>
          <a:xfrm flipH="1">
            <a:off x="205989" y="214557"/>
            <a:ext cx="571662" cy="832248"/>
            <a:chOff x="3079678" y="3723395"/>
            <a:chExt cx="348447" cy="507313"/>
          </a:xfrm>
        </p:grpSpPr>
        <p:sp>
          <p:nvSpPr>
            <p:cNvPr id="216" name="Google Shape;216;p9"/>
            <p:cNvSpPr/>
            <p:nvPr/>
          </p:nvSpPr>
          <p:spPr>
            <a:xfrm>
              <a:off x="3079678" y="3723395"/>
              <a:ext cx="161700" cy="180700"/>
            </a:xfrm>
            <a:custGeom>
              <a:avLst/>
              <a:gdLst/>
              <a:ahLst/>
              <a:cxnLst/>
              <a:rect l="l" t="t" r="r" b="b"/>
              <a:pathLst>
                <a:path w="6468" h="7228" extrusionOk="0">
                  <a:moveTo>
                    <a:pt x="3360" y="0"/>
                  </a:moveTo>
                  <a:cubicBezTo>
                    <a:pt x="3318" y="0"/>
                    <a:pt x="3276" y="1"/>
                    <a:pt x="3234" y="4"/>
                  </a:cubicBezTo>
                  <a:cubicBezTo>
                    <a:pt x="2382" y="4"/>
                    <a:pt x="1505" y="354"/>
                    <a:pt x="903" y="981"/>
                  </a:cubicBezTo>
                  <a:cubicBezTo>
                    <a:pt x="327" y="1557"/>
                    <a:pt x="1" y="2410"/>
                    <a:pt x="51" y="3237"/>
                  </a:cubicBezTo>
                  <a:cubicBezTo>
                    <a:pt x="1" y="3788"/>
                    <a:pt x="76" y="4339"/>
                    <a:pt x="251" y="4841"/>
                  </a:cubicBezTo>
                  <a:cubicBezTo>
                    <a:pt x="502" y="5593"/>
                    <a:pt x="928" y="6269"/>
                    <a:pt x="1555" y="6720"/>
                  </a:cubicBezTo>
                  <a:cubicBezTo>
                    <a:pt x="2043" y="7059"/>
                    <a:pt x="2603" y="7228"/>
                    <a:pt x="3169" y="7228"/>
                  </a:cubicBezTo>
                  <a:cubicBezTo>
                    <a:pt x="3358" y="7228"/>
                    <a:pt x="3547" y="7209"/>
                    <a:pt x="3735" y="7171"/>
                  </a:cubicBezTo>
                  <a:cubicBezTo>
                    <a:pt x="4512" y="7021"/>
                    <a:pt x="5214" y="6595"/>
                    <a:pt x="5690" y="5994"/>
                  </a:cubicBezTo>
                  <a:cubicBezTo>
                    <a:pt x="6216" y="5342"/>
                    <a:pt x="6467" y="4490"/>
                    <a:pt x="6442" y="3663"/>
                  </a:cubicBezTo>
                  <a:cubicBezTo>
                    <a:pt x="6417" y="2811"/>
                    <a:pt x="6116" y="1958"/>
                    <a:pt x="5590" y="1257"/>
                  </a:cubicBezTo>
                  <a:cubicBezTo>
                    <a:pt x="5339" y="881"/>
                    <a:pt x="5013" y="580"/>
                    <a:pt x="4637" y="329"/>
                  </a:cubicBezTo>
                  <a:cubicBezTo>
                    <a:pt x="4247" y="123"/>
                    <a:pt x="3815" y="0"/>
                    <a:pt x="33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9"/>
            <p:cNvSpPr/>
            <p:nvPr/>
          </p:nvSpPr>
          <p:spPr>
            <a:xfrm>
              <a:off x="3322825" y="3855925"/>
              <a:ext cx="105300" cy="117800"/>
            </a:xfrm>
            <a:custGeom>
              <a:avLst/>
              <a:gdLst/>
              <a:ahLst/>
              <a:cxnLst/>
              <a:rect l="l" t="t" r="r" b="b"/>
              <a:pathLst>
                <a:path w="4212" h="4712" extrusionOk="0">
                  <a:moveTo>
                    <a:pt x="2131" y="1"/>
                  </a:moveTo>
                  <a:cubicBezTo>
                    <a:pt x="1555" y="1"/>
                    <a:pt x="1003" y="226"/>
                    <a:pt x="602" y="627"/>
                  </a:cubicBezTo>
                  <a:cubicBezTo>
                    <a:pt x="226" y="1028"/>
                    <a:pt x="1" y="1580"/>
                    <a:pt x="51" y="2131"/>
                  </a:cubicBezTo>
                  <a:cubicBezTo>
                    <a:pt x="26" y="2482"/>
                    <a:pt x="76" y="2833"/>
                    <a:pt x="176" y="3158"/>
                  </a:cubicBezTo>
                  <a:cubicBezTo>
                    <a:pt x="327" y="3635"/>
                    <a:pt x="627" y="4086"/>
                    <a:pt x="1028" y="4387"/>
                  </a:cubicBezTo>
                  <a:cubicBezTo>
                    <a:pt x="1363" y="4603"/>
                    <a:pt x="1744" y="4711"/>
                    <a:pt x="2135" y="4711"/>
                  </a:cubicBezTo>
                  <a:cubicBezTo>
                    <a:pt x="2242" y="4711"/>
                    <a:pt x="2349" y="4703"/>
                    <a:pt x="2457" y="4687"/>
                  </a:cubicBezTo>
                  <a:cubicBezTo>
                    <a:pt x="2933" y="4587"/>
                    <a:pt x="3409" y="4286"/>
                    <a:pt x="3710" y="3910"/>
                  </a:cubicBezTo>
                  <a:cubicBezTo>
                    <a:pt x="4061" y="3484"/>
                    <a:pt x="4211" y="2933"/>
                    <a:pt x="4211" y="2382"/>
                  </a:cubicBezTo>
                  <a:cubicBezTo>
                    <a:pt x="4186" y="1830"/>
                    <a:pt x="3986" y="1279"/>
                    <a:pt x="3660" y="828"/>
                  </a:cubicBezTo>
                  <a:cubicBezTo>
                    <a:pt x="3484" y="577"/>
                    <a:pt x="3284" y="377"/>
                    <a:pt x="3033" y="226"/>
                  </a:cubicBezTo>
                  <a:cubicBezTo>
                    <a:pt x="2758" y="76"/>
                    <a:pt x="2432" y="1"/>
                    <a:pt x="21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9"/>
            <p:cNvSpPr/>
            <p:nvPr/>
          </p:nvSpPr>
          <p:spPr>
            <a:xfrm>
              <a:off x="3330350" y="4129608"/>
              <a:ext cx="90250" cy="101100"/>
            </a:xfrm>
            <a:custGeom>
              <a:avLst/>
              <a:gdLst/>
              <a:ahLst/>
              <a:cxnLst/>
              <a:rect l="l" t="t" r="r" b="b"/>
              <a:pathLst>
                <a:path w="3610" h="4044" extrusionOk="0">
                  <a:moveTo>
                    <a:pt x="1912" y="1"/>
                  </a:moveTo>
                  <a:cubicBezTo>
                    <a:pt x="1877" y="1"/>
                    <a:pt x="1841" y="3"/>
                    <a:pt x="1805" y="6"/>
                  </a:cubicBezTo>
                  <a:cubicBezTo>
                    <a:pt x="1329" y="6"/>
                    <a:pt x="853" y="206"/>
                    <a:pt x="502" y="557"/>
                  </a:cubicBezTo>
                  <a:cubicBezTo>
                    <a:pt x="176" y="883"/>
                    <a:pt x="1" y="1359"/>
                    <a:pt x="26" y="1810"/>
                  </a:cubicBezTo>
                  <a:cubicBezTo>
                    <a:pt x="1" y="2111"/>
                    <a:pt x="51" y="2437"/>
                    <a:pt x="151" y="2713"/>
                  </a:cubicBezTo>
                  <a:cubicBezTo>
                    <a:pt x="277" y="3114"/>
                    <a:pt x="527" y="3490"/>
                    <a:pt x="878" y="3740"/>
                  </a:cubicBezTo>
                  <a:cubicBezTo>
                    <a:pt x="1145" y="3950"/>
                    <a:pt x="1469" y="4043"/>
                    <a:pt x="1796" y="4043"/>
                  </a:cubicBezTo>
                  <a:cubicBezTo>
                    <a:pt x="1900" y="4043"/>
                    <a:pt x="2004" y="4034"/>
                    <a:pt x="2106" y="4016"/>
                  </a:cubicBezTo>
                  <a:cubicBezTo>
                    <a:pt x="2507" y="3916"/>
                    <a:pt x="2908" y="3690"/>
                    <a:pt x="3184" y="3339"/>
                  </a:cubicBezTo>
                  <a:cubicBezTo>
                    <a:pt x="3485" y="2988"/>
                    <a:pt x="3610" y="2512"/>
                    <a:pt x="3610" y="2061"/>
                  </a:cubicBezTo>
                  <a:cubicBezTo>
                    <a:pt x="3585" y="1560"/>
                    <a:pt x="3409" y="1083"/>
                    <a:pt x="3134" y="708"/>
                  </a:cubicBezTo>
                  <a:cubicBezTo>
                    <a:pt x="2983" y="507"/>
                    <a:pt x="2808" y="307"/>
                    <a:pt x="2582" y="181"/>
                  </a:cubicBezTo>
                  <a:cubicBezTo>
                    <a:pt x="2386" y="72"/>
                    <a:pt x="2151" y="1"/>
                    <a:pt x="1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9"/>
            <p:cNvSpPr/>
            <p:nvPr/>
          </p:nvSpPr>
          <p:spPr>
            <a:xfrm>
              <a:off x="3219736" y="4033536"/>
              <a:ext cx="68325" cy="76925"/>
            </a:xfrm>
            <a:custGeom>
              <a:avLst/>
              <a:gdLst/>
              <a:ahLst/>
              <a:cxnLst/>
              <a:rect l="l" t="t" r="r" b="b"/>
              <a:pathLst>
                <a:path w="2733" h="3077" extrusionOk="0">
                  <a:moveTo>
                    <a:pt x="1379" y="0"/>
                  </a:moveTo>
                  <a:cubicBezTo>
                    <a:pt x="1003" y="0"/>
                    <a:pt x="652" y="151"/>
                    <a:pt x="376" y="427"/>
                  </a:cubicBezTo>
                  <a:cubicBezTo>
                    <a:pt x="126" y="677"/>
                    <a:pt x="1" y="1028"/>
                    <a:pt x="26" y="1379"/>
                  </a:cubicBezTo>
                  <a:cubicBezTo>
                    <a:pt x="1" y="1630"/>
                    <a:pt x="26" y="1855"/>
                    <a:pt x="101" y="2081"/>
                  </a:cubicBezTo>
                  <a:cubicBezTo>
                    <a:pt x="201" y="2381"/>
                    <a:pt x="402" y="2657"/>
                    <a:pt x="677" y="2858"/>
                  </a:cubicBezTo>
                  <a:cubicBezTo>
                    <a:pt x="869" y="3011"/>
                    <a:pt x="1119" y="3076"/>
                    <a:pt x="1360" y="3076"/>
                  </a:cubicBezTo>
                  <a:cubicBezTo>
                    <a:pt x="1435" y="3076"/>
                    <a:pt x="1508" y="3070"/>
                    <a:pt x="1579" y="3058"/>
                  </a:cubicBezTo>
                  <a:cubicBezTo>
                    <a:pt x="1905" y="2983"/>
                    <a:pt x="2206" y="2807"/>
                    <a:pt x="2407" y="2557"/>
                  </a:cubicBezTo>
                  <a:cubicBezTo>
                    <a:pt x="2632" y="2281"/>
                    <a:pt x="2732" y="1930"/>
                    <a:pt x="2732" y="1554"/>
                  </a:cubicBezTo>
                  <a:cubicBezTo>
                    <a:pt x="2732" y="1203"/>
                    <a:pt x="2607" y="828"/>
                    <a:pt x="2381" y="552"/>
                  </a:cubicBezTo>
                  <a:cubicBezTo>
                    <a:pt x="2256" y="401"/>
                    <a:pt x="2131" y="251"/>
                    <a:pt x="1955" y="151"/>
                  </a:cubicBezTo>
                  <a:cubicBezTo>
                    <a:pt x="1780" y="51"/>
                    <a:pt x="1579" y="0"/>
                    <a:pt x="13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 name="Google Shape;220;p9"/>
          <p:cNvGrpSpPr/>
          <p:nvPr/>
        </p:nvGrpSpPr>
        <p:grpSpPr>
          <a:xfrm rot="-5400000">
            <a:off x="8430902" y="4450213"/>
            <a:ext cx="454099" cy="307763"/>
            <a:chOff x="2725827" y="539388"/>
            <a:chExt cx="454099" cy="307763"/>
          </a:xfrm>
        </p:grpSpPr>
        <p:sp>
          <p:nvSpPr>
            <p:cNvPr id="221" name="Google Shape;221;p9"/>
            <p:cNvSpPr/>
            <p:nvPr/>
          </p:nvSpPr>
          <p:spPr>
            <a:xfrm>
              <a:off x="2725827" y="539388"/>
              <a:ext cx="196458" cy="219220"/>
            </a:xfrm>
            <a:custGeom>
              <a:avLst/>
              <a:gdLst/>
              <a:ahLst/>
              <a:cxnLst/>
              <a:rect l="l" t="t" r="r" b="b"/>
              <a:pathLst>
                <a:path w="4212" h="4700" extrusionOk="0">
                  <a:moveTo>
                    <a:pt x="2106" y="0"/>
                  </a:moveTo>
                  <a:cubicBezTo>
                    <a:pt x="1555" y="0"/>
                    <a:pt x="978" y="226"/>
                    <a:pt x="577" y="627"/>
                  </a:cubicBezTo>
                  <a:cubicBezTo>
                    <a:pt x="201" y="1028"/>
                    <a:pt x="1" y="1579"/>
                    <a:pt x="26" y="2105"/>
                  </a:cubicBezTo>
                  <a:cubicBezTo>
                    <a:pt x="1" y="2456"/>
                    <a:pt x="51" y="2832"/>
                    <a:pt x="151" y="3158"/>
                  </a:cubicBezTo>
                  <a:cubicBezTo>
                    <a:pt x="327" y="3634"/>
                    <a:pt x="602" y="4085"/>
                    <a:pt x="1028" y="4361"/>
                  </a:cubicBezTo>
                  <a:cubicBezTo>
                    <a:pt x="1329" y="4586"/>
                    <a:pt x="1686" y="4699"/>
                    <a:pt x="2058" y="4699"/>
                  </a:cubicBezTo>
                  <a:cubicBezTo>
                    <a:pt x="2181" y="4699"/>
                    <a:pt x="2307" y="4687"/>
                    <a:pt x="2432" y="4662"/>
                  </a:cubicBezTo>
                  <a:cubicBezTo>
                    <a:pt x="2933" y="4586"/>
                    <a:pt x="3384" y="4286"/>
                    <a:pt x="3710" y="3910"/>
                  </a:cubicBezTo>
                  <a:cubicBezTo>
                    <a:pt x="4061" y="3484"/>
                    <a:pt x="4211" y="2932"/>
                    <a:pt x="4186" y="2381"/>
                  </a:cubicBezTo>
                  <a:cubicBezTo>
                    <a:pt x="4161" y="1830"/>
                    <a:pt x="3986" y="1278"/>
                    <a:pt x="3635" y="827"/>
                  </a:cubicBezTo>
                  <a:cubicBezTo>
                    <a:pt x="3485" y="576"/>
                    <a:pt x="3259" y="376"/>
                    <a:pt x="3008" y="226"/>
                  </a:cubicBezTo>
                  <a:cubicBezTo>
                    <a:pt x="2733" y="50"/>
                    <a:pt x="2432" y="0"/>
                    <a:pt x="2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a:off x="3047301" y="699171"/>
              <a:ext cx="132625" cy="147980"/>
            </a:xfrm>
            <a:custGeom>
              <a:avLst/>
              <a:gdLst/>
              <a:ahLst/>
              <a:cxnLst/>
              <a:rect l="l" t="t" r="r" b="b"/>
              <a:pathLst>
                <a:path w="4212" h="4700" extrusionOk="0">
                  <a:moveTo>
                    <a:pt x="2106" y="0"/>
                  </a:moveTo>
                  <a:cubicBezTo>
                    <a:pt x="1555" y="0"/>
                    <a:pt x="978" y="226"/>
                    <a:pt x="577" y="627"/>
                  </a:cubicBezTo>
                  <a:cubicBezTo>
                    <a:pt x="201" y="1028"/>
                    <a:pt x="1" y="1579"/>
                    <a:pt x="26" y="2105"/>
                  </a:cubicBezTo>
                  <a:cubicBezTo>
                    <a:pt x="1" y="2456"/>
                    <a:pt x="51" y="2832"/>
                    <a:pt x="151" y="3158"/>
                  </a:cubicBezTo>
                  <a:cubicBezTo>
                    <a:pt x="327" y="3634"/>
                    <a:pt x="602" y="4085"/>
                    <a:pt x="1028" y="4361"/>
                  </a:cubicBezTo>
                  <a:cubicBezTo>
                    <a:pt x="1329" y="4586"/>
                    <a:pt x="1686" y="4699"/>
                    <a:pt x="2058" y="4699"/>
                  </a:cubicBezTo>
                  <a:cubicBezTo>
                    <a:pt x="2181" y="4699"/>
                    <a:pt x="2307" y="4687"/>
                    <a:pt x="2432" y="4662"/>
                  </a:cubicBezTo>
                  <a:cubicBezTo>
                    <a:pt x="2933" y="4586"/>
                    <a:pt x="3384" y="4286"/>
                    <a:pt x="3710" y="3910"/>
                  </a:cubicBezTo>
                  <a:cubicBezTo>
                    <a:pt x="4061" y="3484"/>
                    <a:pt x="4211" y="2932"/>
                    <a:pt x="4186" y="2381"/>
                  </a:cubicBezTo>
                  <a:cubicBezTo>
                    <a:pt x="4161" y="1830"/>
                    <a:pt x="3986" y="1278"/>
                    <a:pt x="3635" y="827"/>
                  </a:cubicBezTo>
                  <a:cubicBezTo>
                    <a:pt x="3485" y="576"/>
                    <a:pt x="3259" y="376"/>
                    <a:pt x="3008" y="226"/>
                  </a:cubicBezTo>
                  <a:cubicBezTo>
                    <a:pt x="2733" y="50"/>
                    <a:pt x="2432" y="0"/>
                    <a:pt x="21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211"/>
        <p:cNvGrpSpPr/>
        <p:nvPr/>
      </p:nvGrpSpPr>
      <p:grpSpPr>
        <a:xfrm>
          <a:off x="0" y="0"/>
          <a:ext cx="0" cy="0"/>
          <a:chOff x="0" y="0"/>
          <a:chExt cx="0" cy="0"/>
        </a:xfrm>
      </p:grpSpPr>
      <p:sp>
        <p:nvSpPr>
          <p:cNvPr id="212" name="Google Shape;212;p9"/>
          <p:cNvSpPr txBox="1">
            <a:spLocks noGrp="1"/>
          </p:cNvSpPr>
          <p:nvPr>
            <p:ph type="title"/>
          </p:nvPr>
        </p:nvSpPr>
        <p:spPr>
          <a:xfrm>
            <a:off x="713100" y="1483050"/>
            <a:ext cx="4221900" cy="841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13" name="Google Shape;213;p9"/>
          <p:cNvSpPr txBox="1">
            <a:spLocks noGrp="1"/>
          </p:cNvSpPr>
          <p:nvPr>
            <p:ph type="subTitle" idx="1"/>
          </p:nvPr>
        </p:nvSpPr>
        <p:spPr>
          <a:xfrm>
            <a:off x="713100" y="2324850"/>
            <a:ext cx="4221900" cy="133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14" name="Google Shape;214;p9"/>
          <p:cNvSpPr/>
          <p:nvPr/>
        </p:nvSpPr>
        <p:spPr>
          <a:xfrm rot="1613739">
            <a:off x="8444821" y="842800"/>
            <a:ext cx="519477" cy="479179"/>
          </a:xfrm>
          <a:custGeom>
            <a:avLst/>
            <a:gdLst/>
            <a:ahLst/>
            <a:cxnLst/>
            <a:rect l="l" t="t" r="r" b="b"/>
            <a:pathLst>
              <a:path w="12646" h="11665" extrusionOk="0">
                <a:moveTo>
                  <a:pt x="7099" y="1142"/>
                </a:moveTo>
                <a:cubicBezTo>
                  <a:pt x="7190" y="1325"/>
                  <a:pt x="7373" y="1804"/>
                  <a:pt x="7647" y="2763"/>
                </a:cubicBezTo>
                <a:cubicBezTo>
                  <a:pt x="7076" y="2671"/>
                  <a:pt x="6460" y="2580"/>
                  <a:pt x="5844" y="2512"/>
                </a:cubicBezTo>
                <a:cubicBezTo>
                  <a:pt x="6620" y="1370"/>
                  <a:pt x="7008" y="1188"/>
                  <a:pt x="7099" y="1142"/>
                </a:cubicBezTo>
                <a:close/>
                <a:moveTo>
                  <a:pt x="1849" y="3379"/>
                </a:moveTo>
                <a:cubicBezTo>
                  <a:pt x="2397" y="3379"/>
                  <a:pt x="3127" y="3425"/>
                  <a:pt x="3926" y="3470"/>
                </a:cubicBezTo>
                <a:cubicBezTo>
                  <a:pt x="3652" y="3972"/>
                  <a:pt x="3356" y="4520"/>
                  <a:pt x="3059" y="5114"/>
                </a:cubicBezTo>
                <a:cubicBezTo>
                  <a:pt x="2191" y="4246"/>
                  <a:pt x="1735" y="3699"/>
                  <a:pt x="1507" y="3379"/>
                </a:cubicBezTo>
                <a:close/>
                <a:moveTo>
                  <a:pt x="9199" y="4178"/>
                </a:moveTo>
                <a:lnTo>
                  <a:pt x="9199" y="4178"/>
                </a:lnTo>
                <a:cubicBezTo>
                  <a:pt x="10409" y="4406"/>
                  <a:pt x="11002" y="4634"/>
                  <a:pt x="11299" y="4749"/>
                </a:cubicBezTo>
                <a:cubicBezTo>
                  <a:pt x="11048" y="4954"/>
                  <a:pt x="10568" y="5319"/>
                  <a:pt x="9564" y="5890"/>
                </a:cubicBezTo>
                <a:cubicBezTo>
                  <a:pt x="9450" y="5319"/>
                  <a:pt x="9313" y="4726"/>
                  <a:pt x="9199" y="4178"/>
                </a:cubicBezTo>
                <a:close/>
                <a:moveTo>
                  <a:pt x="5159" y="3584"/>
                </a:moveTo>
                <a:cubicBezTo>
                  <a:pt x="6117" y="3699"/>
                  <a:pt x="7099" y="3813"/>
                  <a:pt x="7966" y="3950"/>
                </a:cubicBezTo>
                <a:cubicBezTo>
                  <a:pt x="8172" y="4749"/>
                  <a:pt x="8354" y="5616"/>
                  <a:pt x="8514" y="6460"/>
                </a:cubicBezTo>
                <a:cubicBezTo>
                  <a:pt x="7692" y="6894"/>
                  <a:pt x="6779" y="7328"/>
                  <a:pt x="5889" y="7739"/>
                </a:cubicBezTo>
                <a:cubicBezTo>
                  <a:pt x="5204" y="7145"/>
                  <a:pt x="4542" y="6529"/>
                  <a:pt x="3926" y="5958"/>
                </a:cubicBezTo>
                <a:cubicBezTo>
                  <a:pt x="4360" y="5045"/>
                  <a:pt x="4771" y="4269"/>
                  <a:pt x="5159" y="3584"/>
                </a:cubicBezTo>
                <a:close/>
                <a:moveTo>
                  <a:pt x="3424" y="7031"/>
                </a:moveTo>
                <a:cubicBezTo>
                  <a:pt x="3835" y="7442"/>
                  <a:pt x="4291" y="7830"/>
                  <a:pt x="4748" y="8241"/>
                </a:cubicBezTo>
                <a:cubicBezTo>
                  <a:pt x="3721" y="8674"/>
                  <a:pt x="2990" y="8926"/>
                  <a:pt x="2511" y="9062"/>
                </a:cubicBezTo>
                <a:cubicBezTo>
                  <a:pt x="2716" y="8583"/>
                  <a:pt x="3036" y="7853"/>
                  <a:pt x="3424" y="7031"/>
                </a:cubicBezTo>
                <a:close/>
                <a:moveTo>
                  <a:pt x="8742" y="7624"/>
                </a:moveTo>
                <a:cubicBezTo>
                  <a:pt x="8948" y="8971"/>
                  <a:pt x="9039" y="9793"/>
                  <a:pt x="9039" y="10272"/>
                </a:cubicBezTo>
                <a:cubicBezTo>
                  <a:pt x="8605" y="9975"/>
                  <a:pt x="7875" y="9405"/>
                  <a:pt x="6848" y="8560"/>
                </a:cubicBezTo>
                <a:cubicBezTo>
                  <a:pt x="7487" y="8264"/>
                  <a:pt x="8126" y="7944"/>
                  <a:pt x="8742" y="7624"/>
                </a:cubicBezTo>
                <a:close/>
                <a:moveTo>
                  <a:pt x="7145" y="1"/>
                </a:moveTo>
                <a:cubicBezTo>
                  <a:pt x="6391" y="1"/>
                  <a:pt x="5592" y="731"/>
                  <a:pt x="4565" y="2375"/>
                </a:cubicBezTo>
                <a:cubicBezTo>
                  <a:pt x="3493" y="2283"/>
                  <a:pt x="2557" y="2238"/>
                  <a:pt x="1849" y="2238"/>
                </a:cubicBezTo>
                <a:cubicBezTo>
                  <a:pt x="1005" y="2238"/>
                  <a:pt x="731" y="2306"/>
                  <a:pt x="548" y="2375"/>
                </a:cubicBezTo>
                <a:cubicBezTo>
                  <a:pt x="343" y="2489"/>
                  <a:pt x="183" y="2671"/>
                  <a:pt x="137" y="2900"/>
                </a:cubicBezTo>
                <a:cubicBezTo>
                  <a:pt x="92" y="3242"/>
                  <a:pt x="0" y="3721"/>
                  <a:pt x="2534" y="6209"/>
                </a:cubicBezTo>
                <a:cubicBezTo>
                  <a:pt x="1849" y="7670"/>
                  <a:pt x="1347" y="8926"/>
                  <a:pt x="1233" y="9154"/>
                </a:cubicBezTo>
                <a:cubicBezTo>
                  <a:pt x="1027" y="9519"/>
                  <a:pt x="1119" y="9793"/>
                  <a:pt x="1187" y="9930"/>
                </a:cubicBezTo>
                <a:cubicBezTo>
                  <a:pt x="1301" y="10112"/>
                  <a:pt x="1507" y="10318"/>
                  <a:pt x="1940" y="10318"/>
                </a:cubicBezTo>
                <a:cubicBezTo>
                  <a:pt x="2694" y="10318"/>
                  <a:pt x="4337" y="9679"/>
                  <a:pt x="5707" y="9085"/>
                </a:cubicBezTo>
                <a:cubicBezTo>
                  <a:pt x="6688" y="9930"/>
                  <a:pt x="8491" y="11413"/>
                  <a:pt x="9108" y="11619"/>
                </a:cubicBezTo>
                <a:cubicBezTo>
                  <a:pt x="9199" y="11665"/>
                  <a:pt x="9267" y="11665"/>
                  <a:pt x="9359" y="11665"/>
                </a:cubicBezTo>
                <a:cubicBezTo>
                  <a:pt x="9564" y="11665"/>
                  <a:pt x="9769" y="11573"/>
                  <a:pt x="9906" y="11413"/>
                </a:cubicBezTo>
                <a:cubicBezTo>
                  <a:pt x="10089" y="11185"/>
                  <a:pt x="10454" y="10752"/>
                  <a:pt x="9792" y="7054"/>
                </a:cubicBezTo>
                <a:cubicBezTo>
                  <a:pt x="12394" y="5616"/>
                  <a:pt x="12531" y="5137"/>
                  <a:pt x="12600" y="4885"/>
                </a:cubicBezTo>
                <a:cubicBezTo>
                  <a:pt x="12645" y="4680"/>
                  <a:pt x="12600" y="4452"/>
                  <a:pt x="12486" y="4246"/>
                </a:cubicBezTo>
                <a:cubicBezTo>
                  <a:pt x="12326" y="4018"/>
                  <a:pt x="12006" y="3516"/>
                  <a:pt x="8879" y="2945"/>
                </a:cubicBezTo>
                <a:cubicBezTo>
                  <a:pt x="8240" y="571"/>
                  <a:pt x="7966" y="343"/>
                  <a:pt x="7807" y="229"/>
                </a:cubicBezTo>
                <a:cubicBezTo>
                  <a:pt x="7601" y="92"/>
                  <a:pt x="7373" y="1"/>
                  <a:pt x="71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 name="Google Shape;215;p9"/>
          <p:cNvGrpSpPr/>
          <p:nvPr/>
        </p:nvGrpSpPr>
        <p:grpSpPr>
          <a:xfrm flipH="1">
            <a:off x="205989" y="214557"/>
            <a:ext cx="571662" cy="832248"/>
            <a:chOff x="3079678" y="3723395"/>
            <a:chExt cx="348447" cy="507313"/>
          </a:xfrm>
        </p:grpSpPr>
        <p:sp>
          <p:nvSpPr>
            <p:cNvPr id="216" name="Google Shape;216;p9"/>
            <p:cNvSpPr/>
            <p:nvPr/>
          </p:nvSpPr>
          <p:spPr>
            <a:xfrm>
              <a:off x="3079678" y="3723395"/>
              <a:ext cx="161700" cy="180700"/>
            </a:xfrm>
            <a:custGeom>
              <a:avLst/>
              <a:gdLst/>
              <a:ahLst/>
              <a:cxnLst/>
              <a:rect l="l" t="t" r="r" b="b"/>
              <a:pathLst>
                <a:path w="6468" h="7228" extrusionOk="0">
                  <a:moveTo>
                    <a:pt x="3360" y="0"/>
                  </a:moveTo>
                  <a:cubicBezTo>
                    <a:pt x="3318" y="0"/>
                    <a:pt x="3276" y="1"/>
                    <a:pt x="3234" y="4"/>
                  </a:cubicBezTo>
                  <a:cubicBezTo>
                    <a:pt x="2382" y="4"/>
                    <a:pt x="1505" y="354"/>
                    <a:pt x="903" y="981"/>
                  </a:cubicBezTo>
                  <a:cubicBezTo>
                    <a:pt x="327" y="1557"/>
                    <a:pt x="1" y="2410"/>
                    <a:pt x="51" y="3237"/>
                  </a:cubicBezTo>
                  <a:cubicBezTo>
                    <a:pt x="1" y="3788"/>
                    <a:pt x="76" y="4339"/>
                    <a:pt x="251" y="4841"/>
                  </a:cubicBezTo>
                  <a:cubicBezTo>
                    <a:pt x="502" y="5593"/>
                    <a:pt x="928" y="6269"/>
                    <a:pt x="1555" y="6720"/>
                  </a:cubicBezTo>
                  <a:cubicBezTo>
                    <a:pt x="2043" y="7059"/>
                    <a:pt x="2603" y="7228"/>
                    <a:pt x="3169" y="7228"/>
                  </a:cubicBezTo>
                  <a:cubicBezTo>
                    <a:pt x="3358" y="7228"/>
                    <a:pt x="3547" y="7209"/>
                    <a:pt x="3735" y="7171"/>
                  </a:cubicBezTo>
                  <a:cubicBezTo>
                    <a:pt x="4512" y="7021"/>
                    <a:pt x="5214" y="6595"/>
                    <a:pt x="5690" y="5994"/>
                  </a:cubicBezTo>
                  <a:cubicBezTo>
                    <a:pt x="6216" y="5342"/>
                    <a:pt x="6467" y="4490"/>
                    <a:pt x="6442" y="3663"/>
                  </a:cubicBezTo>
                  <a:cubicBezTo>
                    <a:pt x="6417" y="2811"/>
                    <a:pt x="6116" y="1958"/>
                    <a:pt x="5590" y="1257"/>
                  </a:cubicBezTo>
                  <a:cubicBezTo>
                    <a:pt x="5339" y="881"/>
                    <a:pt x="5013" y="580"/>
                    <a:pt x="4637" y="329"/>
                  </a:cubicBezTo>
                  <a:cubicBezTo>
                    <a:pt x="4247" y="123"/>
                    <a:pt x="3815" y="0"/>
                    <a:pt x="33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9"/>
            <p:cNvSpPr/>
            <p:nvPr/>
          </p:nvSpPr>
          <p:spPr>
            <a:xfrm>
              <a:off x="3322825" y="3855925"/>
              <a:ext cx="105300" cy="117800"/>
            </a:xfrm>
            <a:custGeom>
              <a:avLst/>
              <a:gdLst/>
              <a:ahLst/>
              <a:cxnLst/>
              <a:rect l="l" t="t" r="r" b="b"/>
              <a:pathLst>
                <a:path w="4212" h="4712" extrusionOk="0">
                  <a:moveTo>
                    <a:pt x="2131" y="1"/>
                  </a:moveTo>
                  <a:cubicBezTo>
                    <a:pt x="1555" y="1"/>
                    <a:pt x="1003" y="226"/>
                    <a:pt x="602" y="627"/>
                  </a:cubicBezTo>
                  <a:cubicBezTo>
                    <a:pt x="226" y="1028"/>
                    <a:pt x="1" y="1580"/>
                    <a:pt x="51" y="2131"/>
                  </a:cubicBezTo>
                  <a:cubicBezTo>
                    <a:pt x="26" y="2482"/>
                    <a:pt x="76" y="2833"/>
                    <a:pt x="176" y="3158"/>
                  </a:cubicBezTo>
                  <a:cubicBezTo>
                    <a:pt x="327" y="3635"/>
                    <a:pt x="627" y="4086"/>
                    <a:pt x="1028" y="4387"/>
                  </a:cubicBezTo>
                  <a:cubicBezTo>
                    <a:pt x="1363" y="4603"/>
                    <a:pt x="1744" y="4711"/>
                    <a:pt x="2135" y="4711"/>
                  </a:cubicBezTo>
                  <a:cubicBezTo>
                    <a:pt x="2242" y="4711"/>
                    <a:pt x="2349" y="4703"/>
                    <a:pt x="2457" y="4687"/>
                  </a:cubicBezTo>
                  <a:cubicBezTo>
                    <a:pt x="2933" y="4587"/>
                    <a:pt x="3409" y="4286"/>
                    <a:pt x="3710" y="3910"/>
                  </a:cubicBezTo>
                  <a:cubicBezTo>
                    <a:pt x="4061" y="3484"/>
                    <a:pt x="4211" y="2933"/>
                    <a:pt x="4211" y="2382"/>
                  </a:cubicBezTo>
                  <a:cubicBezTo>
                    <a:pt x="4186" y="1830"/>
                    <a:pt x="3986" y="1279"/>
                    <a:pt x="3660" y="828"/>
                  </a:cubicBezTo>
                  <a:cubicBezTo>
                    <a:pt x="3484" y="577"/>
                    <a:pt x="3284" y="377"/>
                    <a:pt x="3033" y="226"/>
                  </a:cubicBezTo>
                  <a:cubicBezTo>
                    <a:pt x="2758" y="76"/>
                    <a:pt x="2432" y="1"/>
                    <a:pt x="21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9"/>
            <p:cNvSpPr/>
            <p:nvPr/>
          </p:nvSpPr>
          <p:spPr>
            <a:xfrm>
              <a:off x="3330350" y="4129608"/>
              <a:ext cx="90250" cy="101100"/>
            </a:xfrm>
            <a:custGeom>
              <a:avLst/>
              <a:gdLst/>
              <a:ahLst/>
              <a:cxnLst/>
              <a:rect l="l" t="t" r="r" b="b"/>
              <a:pathLst>
                <a:path w="3610" h="4044" extrusionOk="0">
                  <a:moveTo>
                    <a:pt x="1912" y="1"/>
                  </a:moveTo>
                  <a:cubicBezTo>
                    <a:pt x="1877" y="1"/>
                    <a:pt x="1841" y="3"/>
                    <a:pt x="1805" y="6"/>
                  </a:cubicBezTo>
                  <a:cubicBezTo>
                    <a:pt x="1329" y="6"/>
                    <a:pt x="853" y="206"/>
                    <a:pt x="502" y="557"/>
                  </a:cubicBezTo>
                  <a:cubicBezTo>
                    <a:pt x="176" y="883"/>
                    <a:pt x="1" y="1359"/>
                    <a:pt x="26" y="1810"/>
                  </a:cubicBezTo>
                  <a:cubicBezTo>
                    <a:pt x="1" y="2111"/>
                    <a:pt x="51" y="2437"/>
                    <a:pt x="151" y="2713"/>
                  </a:cubicBezTo>
                  <a:cubicBezTo>
                    <a:pt x="277" y="3114"/>
                    <a:pt x="527" y="3490"/>
                    <a:pt x="878" y="3740"/>
                  </a:cubicBezTo>
                  <a:cubicBezTo>
                    <a:pt x="1145" y="3950"/>
                    <a:pt x="1469" y="4043"/>
                    <a:pt x="1796" y="4043"/>
                  </a:cubicBezTo>
                  <a:cubicBezTo>
                    <a:pt x="1900" y="4043"/>
                    <a:pt x="2004" y="4034"/>
                    <a:pt x="2106" y="4016"/>
                  </a:cubicBezTo>
                  <a:cubicBezTo>
                    <a:pt x="2507" y="3916"/>
                    <a:pt x="2908" y="3690"/>
                    <a:pt x="3184" y="3339"/>
                  </a:cubicBezTo>
                  <a:cubicBezTo>
                    <a:pt x="3485" y="2988"/>
                    <a:pt x="3610" y="2512"/>
                    <a:pt x="3610" y="2061"/>
                  </a:cubicBezTo>
                  <a:cubicBezTo>
                    <a:pt x="3585" y="1560"/>
                    <a:pt x="3409" y="1083"/>
                    <a:pt x="3134" y="708"/>
                  </a:cubicBezTo>
                  <a:cubicBezTo>
                    <a:pt x="2983" y="507"/>
                    <a:pt x="2808" y="307"/>
                    <a:pt x="2582" y="181"/>
                  </a:cubicBezTo>
                  <a:cubicBezTo>
                    <a:pt x="2386" y="72"/>
                    <a:pt x="2151" y="1"/>
                    <a:pt x="1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9"/>
            <p:cNvSpPr/>
            <p:nvPr/>
          </p:nvSpPr>
          <p:spPr>
            <a:xfrm>
              <a:off x="3219736" y="4033536"/>
              <a:ext cx="68325" cy="76925"/>
            </a:xfrm>
            <a:custGeom>
              <a:avLst/>
              <a:gdLst/>
              <a:ahLst/>
              <a:cxnLst/>
              <a:rect l="l" t="t" r="r" b="b"/>
              <a:pathLst>
                <a:path w="2733" h="3077" extrusionOk="0">
                  <a:moveTo>
                    <a:pt x="1379" y="0"/>
                  </a:moveTo>
                  <a:cubicBezTo>
                    <a:pt x="1003" y="0"/>
                    <a:pt x="652" y="151"/>
                    <a:pt x="376" y="427"/>
                  </a:cubicBezTo>
                  <a:cubicBezTo>
                    <a:pt x="126" y="677"/>
                    <a:pt x="1" y="1028"/>
                    <a:pt x="26" y="1379"/>
                  </a:cubicBezTo>
                  <a:cubicBezTo>
                    <a:pt x="1" y="1630"/>
                    <a:pt x="26" y="1855"/>
                    <a:pt x="101" y="2081"/>
                  </a:cubicBezTo>
                  <a:cubicBezTo>
                    <a:pt x="201" y="2381"/>
                    <a:pt x="402" y="2657"/>
                    <a:pt x="677" y="2858"/>
                  </a:cubicBezTo>
                  <a:cubicBezTo>
                    <a:pt x="869" y="3011"/>
                    <a:pt x="1119" y="3076"/>
                    <a:pt x="1360" y="3076"/>
                  </a:cubicBezTo>
                  <a:cubicBezTo>
                    <a:pt x="1435" y="3076"/>
                    <a:pt x="1508" y="3070"/>
                    <a:pt x="1579" y="3058"/>
                  </a:cubicBezTo>
                  <a:cubicBezTo>
                    <a:pt x="1905" y="2983"/>
                    <a:pt x="2206" y="2807"/>
                    <a:pt x="2407" y="2557"/>
                  </a:cubicBezTo>
                  <a:cubicBezTo>
                    <a:pt x="2632" y="2281"/>
                    <a:pt x="2732" y="1930"/>
                    <a:pt x="2732" y="1554"/>
                  </a:cubicBezTo>
                  <a:cubicBezTo>
                    <a:pt x="2732" y="1203"/>
                    <a:pt x="2607" y="828"/>
                    <a:pt x="2381" y="552"/>
                  </a:cubicBezTo>
                  <a:cubicBezTo>
                    <a:pt x="2256" y="401"/>
                    <a:pt x="2131" y="251"/>
                    <a:pt x="1955" y="151"/>
                  </a:cubicBezTo>
                  <a:cubicBezTo>
                    <a:pt x="1780" y="51"/>
                    <a:pt x="1579" y="0"/>
                    <a:pt x="13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 name="Google Shape;220;p9"/>
          <p:cNvGrpSpPr/>
          <p:nvPr/>
        </p:nvGrpSpPr>
        <p:grpSpPr>
          <a:xfrm rot="-5400000">
            <a:off x="8430902" y="4450213"/>
            <a:ext cx="454099" cy="307763"/>
            <a:chOff x="2725827" y="539388"/>
            <a:chExt cx="454099" cy="307763"/>
          </a:xfrm>
        </p:grpSpPr>
        <p:sp>
          <p:nvSpPr>
            <p:cNvPr id="221" name="Google Shape;221;p9"/>
            <p:cNvSpPr/>
            <p:nvPr/>
          </p:nvSpPr>
          <p:spPr>
            <a:xfrm>
              <a:off x="2725827" y="539388"/>
              <a:ext cx="196458" cy="219220"/>
            </a:xfrm>
            <a:custGeom>
              <a:avLst/>
              <a:gdLst/>
              <a:ahLst/>
              <a:cxnLst/>
              <a:rect l="l" t="t" r="r" b="b"/>
              <a:pathLst>
                <a:path w="4212" h="4700" extrusionOk="0">
                  <a:moveTo>
                    <a:pt x="2106" y="0"/>
                  </a:moveTo>
                  <a:cubicBezTo>
                    <a:pt x="1555" y="0"/>
                    <a:pt x="978" y="226"/>
                    <a:pt x="577" y="627"/>
                  </a:cubicBezTo>
                  <a:cubicBezTo>
                    <a:pt x="201" y="1028"/>
                    <a:pt x="1" y="1579"/>
                    <a:pt x="26" y="2105"/>
                  </a:cubicBezTo>
                  <a:cubicBezTo>
                    <a:pt x="1" y="2456"/>
                    <a:pt x="51" y="2832"/>
                    <a:pt x="151" y="3158"/>
                  </a:cubicBezTo>
                  <a:cubicBezTo>
                    <a:pt x="327" y="3634"/>
                    <a:pt x="602" y="4085"/>
                    <a:pt x="1028" y="4361"/>
                  </a:cubicBezTo>
                  <a:cubicBezTo>
                    <a:pt x="1329" y="4586"/>
                    <a:pt x="1686" y="4699"/>
                    <a:pt x="2058" y="4699"/>
                  </a:cubicBezTo>
                  <a:cubicBezTo>
                    <a:pt x="2181" y="4699"/>
                    <a:pt x="2307" y="4687"/>
                    <a:pt x="2432" y="4662"/>
                  </a:cubicBezTo>
                  <a:cubicBezTo>
                    <a:pt x="2933" y="4586"/>
                    <a:pt x="3384" y="4286"/>
                    <a:pt x="3710" y="3910"/>
                  </a:cubicBezTo>
                  <a:cubicBezTo>
                    <a:pt x="4061" y="3484"/>
                    <a:pt x="4211" y="2932"/>
                    <a:pt x="4186" y="2381"/>
                  </a:cubicBezTo>
                  <a:cubicBezTo>
                    <a:pt x="4161" y="1830"/>
                    <a:pt x="3986" y="1278"/>
                    <a:pt x="3635" y="827"/>
                  </a:cubicBezTo>
                  <a:cubicBezTo>
                    <a:pt x="3485" y="576"/>
                    <a:pt x="3259" y="376"/>
                    <a:pt x="3008" y="226"/>
                  </a:cubicBezTo>
                  <a:cubicBezTo>
                    <a:pt x="2733" y="50"/>
                    <a:pt x="2432" y="0"/>
                    <a:pt x="2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a:off x="3047301" y="699171"/>
              <a:ext cx="132625" cy="147980"/>
            </a:xfrm>
            <a:custGeom>
              <a:avLst/>
              <a:gdLst/>
              <a:ahLst/>
              <a:cxnLst/>
              <a:rect l="l" t="t" r="r" b="b"/>
              <a:pathLst>
                <a:path w="4212" h="4700" extrusionOk="0">
                  <a:moveTo>
                    <a:pt x="2106" y="0"/>
                  </a:moveTo>
                  <a:cubicBezTo>
                    <a:pt x="1555" y="0"/>
                    <a:pt x="978" y="226"/>
                    <a:pt x="577" y="627"/>
                  </a:cubicBezTo>
                  <a:cubicBezTo>
                    <a:pt x="201" y="1028"/>
                    <a:pt x="1" y="1579"/>
                    <a:pt x="26" y="2105"/>
                  </a:cubicBezTo>
                  <a:cubicBezTo>
                    <a:pt x="1" y="2456"/>
                    <a:pt x="51" y="2832"/>
                    <a:pt x="151" y="3158"/>
                  </a:cubicBezTo>
                  <a:cubicBezTo>
                    <a:pt x="327" y="3634"/>
                    <a:pt x="602" y="4085"/>
                    <a:pt x="1028" y="4361"/>
                  </a:cubicBezTo>
                  <a:cubicBezTo>
                    <a:pt x="1329" y="4586"/>
                    <a:pt x="1686" y="4699"/>
                    <a:pt x="2058" y="4699"/>
                  </a:cubicBezTo>
                  <a:cubicBezTo>
                    <a:pt x="2181" y="4699"/>
                    <a:pt x="2307" y="4687"/>
                    <a:pt x="2432" y="4662"/>
                  </a:cubicBezTo>
                  <a:cubicBezTo>
                    <a:pt x="2933" y="4586"/>
                    <a:pt x="3384" y="4286"/>
                    <a:pt x="3710" y="3910"/>
                  </a:cubicBezTo>
                  <a:cubicBezTo>
                    <a:pt x="4061" y="3484"/>
                    <a:pt x="4211" y="2932"/>
                    <a:pt x="4186" y="2381"/>
                  </a:cubicBezTo>
                  <a:cubicBezTo>
                    <a:pt x="4161" y="1830"/>
                    <a:pt x="3986" y="1278"/>
                    <a:pt x="3635" y="827"/>
                  </a:cubicBezTo>
                  <a:cubicBezTo>
                    <a:pt x="3485" y="576"/>
                    <a:pt x="3259" y="376"/>
                    <a:pt x="3008" y="226"/>
                  </a:cubicBezTo>
                  <a:cubicBezTo>
                    <a:pt x="2733" y="50"/>
                    <a:pt x="2432" y="0"/>
                    <a:pt x="21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422044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211"/>
        <p:cNvGrpSpPr/>
        <p:nvPr/>
      </p:nvGrpSpPr>
      <p:grpSpPr>
        <a:xfrm>
          <a:off x="0" y="0"/>
          <a:ext cx="0" cy="0"/>
          <a:chOff x="0" y="0"/>
          <a:chExt cx="0" cy="0"/>
        </a:xfrm>
      </p:grpSpPr>
      <p:sp>
        <p:nvSpPr>
          <p:cNvPr id="212" name="Google Shape;212;p9"/>
          <p:cNvSpPr txBox="1">
            <a:spLocks noGrp="1"/>
          </p:cNvSpPr>
          <p:nvPr>
            <p:ph type="title"/>
          </p:nvPr>
        </p:nvSpPr>
        <p:spPr>
          <a:xfrm>
            <a:off x="713100" y="1483050"/>
            <a:ext cx="4221900" cy="841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13" name="Google Shape;213;p9"/>
          <p:cNvSpPr txBox="1">
            <a:spLocks noGrp="1"/>
          </p:cNvSpPr>
          <p:nvPr>
            <p:ph type="subTitle" idx="1"/>
          </p:nvPr>
        </p:nvSpPr>
        <p:spPr>
          <a:xfrm>
            <a:off x="713100" y="2324850"/>
            <a:ext cx="4221900" cy="133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14" name="Google Shape;214;p9"/>
          <p:cNvSpPr/>
          <p:nvPr/>
        </p:nvSpPr>
        <p:spPr>
          <a:xfrm rot="1613739">
            <a:off x="8444821" y="842800"/>
            <a:ext cx="519477" cy="479179"/>
          </a:xfrm>
          <a:custGeom>
            <a:avLst/>
            <a:gdLst/>
            <a:ahLst/>
            <a:cxnLst/>
            <a:rect l="l" t="t" r="r" b="b"/>
            <a:pathLst>
              <a:path w="12646" h="11665" extrusionOk="0">
                <a:moveTo>
                  <a:pt x="7099" y="1142"/>
                </a:moveTo>
                <a:cubicBezTo>
                  <a:pt x="7190" y="1325"/>
                  <a:pt x="7373" y="1804"/>
                  <a:pt x="7647" y="2763"/>
                </a:cubicBezTo>
                <a:cubicBezTo>
                  <a:pt x="7076" y="2671"/>
                  <a:pt x="6460" y="2580"/>
                  <a:pt x="5844" y="2512"/>
                </a:cubicBezTo>
                <a:cubicBezTo>
                  <a:pt x="6620" y="1370"/>
                  <a:pt x="7008" y="1188"/>
                  <a:pt x="7099" y="1142"/>
                </a:cubicBezTo>
                <a:close/>
                <a:moveTo>
                  <a:pt x="1849" y="3379"/>
                </a:moveTo>
                <a:cubicBezTo>
                  <a:pt x="2397" y="3379"/>
                  <a:pt x="3127" y="3425"/>
                  <a:pt x="3926" y="3470"/>
                </a:cubicBezTo>
                <a:cubicBezTo>
                  <a:pt x="3652" y="3972"/>
                  <a:pt x="3356" y="4520"/>
                  <a:pt x="3059" y="5114"/>
                </a:cubicBezTo>
                <a:cubicBezTo>
                  <a:pt x="2191" y="4246"/>
                  <a:pt x="1735" y="3699"/>
                  <a:pt x="1507" y="3379"/>
                </a:cubicBezTo>
                <a:close/>
                <a:moveTo>
                  <a:pt x="9199" y="4178"/>
                </a:moveTo>
                <a:lnTo>
                  <a:pt x="9199" y="4178"/>
                </a:lnTo>
                <a:cubicBezTo>
                  <a:pt x="10409" y="4406"/>
                  <a:pt x="11002" y="4634"/>
                  <a:pt x="11299" y="4749"/>
                </a:cubicBezTo>
                <a:cubicBezTo>
                  <a:pt x="11048" y="4954"/>
                  <a:pt x="10568" y="5319"/>
                  <a:pt x="9564" y="5890"/>
                </a:cubicBezTo>
                <a:cubicBezTo>
                  <a:pt x="9450" y="5319"/>
                  <a:pt x="9313" y="4726"/>
                  <a:pt x="9199" y="4178"/>
                </a:cubicBezTo>
                <a:close/>
                <a:moveTo>
                  <a:pt x="5159" y="3584"/>
                </a:moveTo>
                <a:cubicBezTo>
                  <a:pt x="6117" y="3699"/>
                  <a:pt x="7099" y="3813"/>
                  <a:pt x="7966" y="3950"/>
                </a:cubicBezTo>
                <a:cubicBezTo>
                  <a:pt x="8172" y="4749"/>
                  <a:pt x="8354" y="5616"/>
                  <a:pt x="8514" y="6460"/>
                </a:cubicBezTo>
                <a:cubicBezTo>
                  <a:pt x="7692" y="6894"/>
                  <a:pt x="6779" y="7328"/>
                  <a:pt x="5889" y="7739"/>
                </a:cubicBezTo>
                <a:cubicBezTo>
                  <a:pt x="5204" y="7145"/>
                  <a:pt x="4542" y="6529"/>
                  <a:pt x="3926" y="5958"/>
                </a:cubicBezTo>
                <a:cubicBezTo>
                  <a:pt x="4360" y="5045"/>
                  <a:pt x="4771" y="4269"/>
                  <a:pt x="5159" y="3584"/>
                </a:cubicBezTo>
                <a:close/>
                <a:moveTo>
                  <a:pt x="3424" y="7031"/>
                </a:moveTo>
                <a:cubicBezTo>
                  <a:pt x="3835" y="7442"/>
                  <a:pt x="4291" y="7830"/>
                  <a:pt x="4748" y="8241"/>
                </a:cubicBezTo>
                <a:cubicBezTo>
                  <a:pt x="3721" y="8674"/>
                  <a:pt x="2990" y="8926"/>
                  <a:pt x="2511" y="9062"/>
                </a:cubicBezTo>
                <a:cubicBezTo>
                  <a:pt x="2716" y="8583"/>
                  <a:pt x="3036" y="7853"/>
                  <a:pt x="3424" y="7031"/>
                </a:cubicBezTo>
                <a:close/>
                <a:moveTo>
                  <a:pt x="8742" y="7624"/>
                </a:moveTo>
                <a:cubicBezTo>
                  <a:pt x="8948" y="8971"/>
                  <a:pt x="9039" y="9793"/>
                  <a:pt x="9039" y="10272"/>
                </a:cubicBezTo>
                <a:cubicBezTo>
                  <a:pt x="8605" y="9975"/>
                  <a:pt x="7875" y="9405"/>
                  <a:pt x="6848" y="8560"/>
                </a:cubicBezTo>
                <a:cubicBezTo>
                  <a:pt x="7487" y="8264"/>
                  <a:pt x="8126" y="7944"/>
                  <a:pt x="8742" y="7624"/>
                </a:cubicBezTo>
                <a:close/>
                <a:moveTo>
                  <a:pt x="7145" y="1"/>
                </a:moveTo>
                <a:cubicBezTo>
                  <a:pt x="6391" y="1"/>
                  <a:pt x="5592" y="731"/>
                  <a:pt x="4565" y="2375"/>
                </a:cubicBezTo>
                <a:cubicBezTo>
                  <a:pt x="3493" y="2283"/>
                  <a:pt x="2557" y="2238"/>
                  <a:pt x="1849" y="2238"/>
                </a:cubicBezTo>
                <a:cubicBezTo>
                  <a:pt x="1005" y="2238"/>
                  <a:pt x="731" y="2306"/>
                  <a:pt x="548" y="2375"/>
                </a:cubicBezTo>
                <a:cubicBezTo>
                  <a:pt x="343" y="2489"/>
                  <a:pt x="183" y="2671"/>
                  <a:pt x="137" y="2900"/>
                </a:cubicBezTo>
                <a:cubicBezTo>
                  <a:pt x="92" y="3242"/>
                  <a:pt x="0" y="3721"/>
                  <a:pt x="2534" y="6209"/>
                </a:cubicBezTo>
                <a:cubicBezTo>
                  <a:pt x="1849" y="7670"/>
                  <a:pt x="1347" y="8926"/>
                  <a:pt x="1233" y="9154"/>
                </a:cubicBezTo>
                <a:cubicBezTo>
                  <a:pt x="1027" y="9519"/>
                  <a:pt x="1119" y="9793"/>
                  <a:pt x="1187" y="9930"/>
                </a:cubicBezTo>
                <a:cubicBezTo>
                  <a:pt x="1301" y="10112"/>
                  <a:pt x="1507" y="10318"/>
                  <a:pt x="1940" y="10318"/>
                </a:cubicBezTo>
                <a:cubicBezTo>
                  <a:pt x="2694" y="10318"/>
                  <a:pt x="4337" y="9679"/>
                  <a:pt x="5707" y="9085"/>
                </a:cubicBezTo>
                <a:cubicBezTo>
                  <a:pt x="6688" y="9930"/>
                  <a:pt x="8491" y="11413"/>
                  <a:pt x="9108" y="11619"/>
                </a:cubicBezTo>
                <a:cubicBezTo>
                  <a:pt x="9199" y="11665"/>
                  <a:pt x="9267" y="11665"/>
                  <a:pt x="9359" y="11665"/>
                </a:cubicBezTo>
                <a:cubicBezTo>
                  <a:pt x="9564" y="11665"/>
                  <a:pt x="9769" y="11573"/>
                  <a:pt x="9906" y="11413"/>
                </a:cubicBezTo>
                <a:cubicBezTo>
                  <a:pt x="10089" y="11185"/>
                  <a:pt x="10454" y="10752"/>
                  <a:pt x="9792" y="7054"/>
                </a:cubicBezTo>
                <a:cubicBezTo>
                  <a:pt x="12394" y="5616"/>
                  <a:pt x="12531" y="5137"/>
                  <a:pt x="12600" y="4885"/>
                </a:cubicBezTo>
                <a:cubicBezTo>
                  <a:pt x="12645" y="4680"/>
                  <a:pt x="12600" y="4452"/>
                  <a:pt x="12486" y="4246"/>
                </a:cubicBezTo>
                <a:cubicBezTo>
                  <a:pt x="12326" y="4018"/>
                  <a:pt x="12006" y="3516"/>
                  <a:pt x="8879" y="2945"/>
                </a:cubicBezTo>
                <a:cubicBezTo>
                  <a:pt x="8240" y="571"/>
                  <a:pt x="7966" y="343"/>
                  <a:pt x="7807" y="229"/>
                </a:cubicBezTo>
                <a:cubicBezTo>
                  <a:pt x="7601" y="92"/>
                  <a:pt x="7373" y="1"/>
                  <a:pt x="71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 name="Google Shape;215;p9"/>
          <p:cNvGrpSpPr/>
          <p:nvPr/>
        </p:nvGrpSpPr>
        <p:grpSpPr>
          <a:xfrm flipH="1">
            <a:off x="205989" y="214557"/>
            <a:ext cx="571662" cy="832248"/>
            <a:chOff x="3079678" y="3723395"/>
            <a:chExt cx="348447" cy="507313"/>
          </a:xfrm>
        </p:grpSpPr>
        <p:sp>
          <p:nvSpPr>
            <p:cNvPr id="216" name="Google Shape;216;p9"/>
            <p:cNvSpPr/>
            <p:nvPr/>
          </p:nvSpPr>
          <p:spPr>
            <a:xfrm>
              <a:off x="3079678" y="3723395"/>
              <a:ext cx="161700" cy="180700"/>
            </a:xfrm>
            <a:custGeom>
              <a:avLst/>
              <a:gdLst/>
              <a:ahLst/>
              <a:cxnLst/>
              <a:rect l="l" t="t" r="r" b="b"/>
              <a:pathLst>
                <a:path w="6468" h="7228" extrusionOk="0">
                  <a:moveTo>
                    <a:pt x="3360" y="0"/>
                  </a:moveTo>
                  <a:cubicBezTo>
                    <a:pt x="3318" y="0"/>
                    <a:pt x="3276" y="1"/>
                    <a:pt x="3234" y="4"/>
                  </a:cubicBezTo>
                  <a:cubicBezTo>
                    <a:pt x="2382" y="4"/>
                    <a:pt x="1505" y="354"/>
                    <a:pt x="903" y="981"/>
                  </a:cubicBezTo>
                  <a:cubicBezTo>
                    <a:pt x="327" y="1557"/>
                    <a:pt x="1" y="2410"/>
                    <a:pt x="51" y="3237"/>
                  </a:cubicBezTo>
                  <a:cubicBezTo>
                    <a:pt x="1" y="3788"/>
                    <a:pt x="76" y="4339"/>
                    <a:pt x="251" y="4841"/>
                  </a:cubicBezTo>
                  <a:cubicBezTo>
                    <a:pt x="502" y="5593"/>
                    <a:pt x="928" y="6269"/>
                    <a:pt x="1555" y="6720"/>
                  </a:cubicBezTo>
                  <a:cubicBezTo>
                    <a:pt x="2043" y="7059"/>
                    <a:pt x="2603" y="7228"/>
                    <a:pt x="3169" y="7228"/>
                  </a:cubicBezTo>
                  <a:cubicBezTo>
                    <a:pt x="3358" y="7228"/>
                    <a:pt x="3547" y="7209"/>
                    <a:pt x="3735" y="7171"/>
                  </a:cubicBezTo>
                  <a:cubicBezTo>
                    <a:pt x="4512" y="7021"/>
                    <a:pt x="5214" y="6595"/>
                    <a:pt x="5690" y="5994"/>
                  </a:cubicBezTo>
                  <a:cubicBezTo>
                    <a:pt x="6216" y="5342"/>
                    <a:pt x="6467" y="4490"/>
                    <a:pt x="6442" y="3663"/>
                  </a:cubicBezTo>
                  <a:cubicBezTo>
                    <a:pt x="6417" y="2811"/>
                    <a:pt x="6116" y="1958"/>
                    <a:pt x="5590" y="1257"/>
                  </a:cubicBezTo>
                  <a:cubicBezTo>
                    <a:pt x="5339" y="881"/>
                    <a:pt x="5013" y="580"/>
                    <a:pt x="4637" y="329"/>
                  </a:cubicBezTo>
                  <a:cubicBezTo>
                    <a:pt x="4247" y="123"/>
                    <a:pt x="3815" y="0"/>
                    <a:pt x="33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9"/>
            <p:cNvSpPr/>
            <p:nvPr/>
          </p:nvSpPr>
          <p:spPr>
            <a:xfrm>
              <a:off x="3322825" y="3855925"/>
              <a:ext cx="105300" cy="117800"/>
            </a:xfrm>
            <a:custGeom>
              <a:avLst/>
              <a:gdLst/>
              <a:ahLst/>
              <a:cxnLst/>
              <a:rect l="l" t="t" r="r" b="b"/>
              <a:pathLst>
                <a:path w="4212" h="4712" extrusionOk="0">
                  <a:moveTo>
                    <a:pt x="2131" y="1"/>
                  </a:moveTo>
                  <a:cubicBezTo>
                    <a:pt x="1555" y="1"/>
                    <a:pt x="1003" y="226"/>
                    <a:pt x="602" y="627"/>
                  </a:cubicBezTo>
                  <a:cubicBezTo>
                    <a:pt x="226" y="1028"/>
                    <a:pt x="1" y="1580"/>
                    <a:pt x="51" y="2131"/>
                  </a:cubicBezTo>
                  <a:cubicBezTo>
                    <a:pt x="26" y="2482"/>
                    <a:pt x="76" y="2833"/>
                    <a:pt x="176" y="3158"/>
                  </a:cubicBezTo>
                  <a:cubicBezTo>
                    <a:pt x="327" y="3635"/>
                    <a:pt x="627" y="4086"/>
                    <a:pt x="1028" y="4387"/>
                  </a:cubicBezTo>
                  <a:cubicBezTo>
                    <a:pt x="1363" y="4603"/>
                    <a:pt x="1744" y="4711"/>
                    <a:pt x="2135" y="4711"/>
                  </a:cubicBezTo>
                  <a:cubicBezTo>
                    <a:pt x="2242" y="4711"/>
                    <a:pt x="2349" y="4703"/>
                    <a:pt x="2457" y="4687"/>
                  </a:cubicBezTo>
                  <a:cubicBezTo>
                    <a:pt x="2933" y="4587"/>
                    <a:pt x="3409" y="4286"/>
                    <a:pt x="3710" y="3910"/>
                  </a:cubicBezTo>
                  <a:cubicBezTo>
                    <a:pt x="4061" y="3484"/>
                    <a:pt x="4211" y="2933"/>
                    <a:pt x="4211" y="2382"/>
                  </a:cubicBezTo>
                  <a:cubicBezTo>
                    <a:pt x="4186" y="1830"/>
                    <a:pt x="3986" y="1279"/>
                    <a:pt x="3660" y="828"/>
                  </a:cubicBezTo>
                  <a:cubicBezTo>
                    <a:pt x="3484" y="577"/>
                    <a:pt x="3284" y="377"/>
                    <a:pt x="3033" y="226"/>
                  </a:cubicBezTo>
                  <a:cubicBezTo>
                    <a:pt x="2758" y="76"/>
                    <a:pt x="2432" y="1"/>
                    <a:pt x="21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9"/>
            <p:cNvSpPr/>
            <p:nvPr/>
          </p:nvSpPr>
          <p:spPr>
            <a:xfrm>
              <a:off x="3330350" y="4129608"/>
              <a:ext cx="90250" cy="101100"/>
            </a:xfrm>
            <a:custGeom>
              <a:avLst/>
              <a:gdLst/>
              <a:ahLst/>
              <a:cxnLst/>
              <a:rect l="l" t="t" r="r" b="b"/>
              <a:pathLst>
                <a:path w="3610" h="4044" extrusionOk="0">
                  <a:moveTo>
                    <a:pt x="1912" y="1"/>
                  </a:moveTo>
                  <a:cubicBezTo>
                    <a:pt x="1877" y="1"/>
                    <a:pt x="1841" y="3"/>
                    <a:pt x="1805" y="6"/>
                  </a:cubicBezTo>
                  <a:cubicBezTo>
                    <a:pt x="1329" y="6"/>
                    <a:pt x="853" y="206"/>
                    <a:pt x="502" y="557"/>
                  </a:cubicBezTo>
                  <a:cubicBezTo>
                    <a:pt x="176" y="883"/>
                    <a:pt x="1" y="1359"/>
                    <a:pt x="26" y="1810"/>
                  </a:cubicBezTo>
                  <a:cubicBezTo>
                    <a:pt x="1" y="2111"/>
                    <a:pt x="51" y="2437"/>
                    <a:pt x="151" y="2713"/>
                  </a:cubicBezTo>
                  <a:cubicBezTo>
                    <a:pt x="277" y="3114"/>
                    <a:pt x="527" y="3490"/>
                    <a:pt x="878" y="3740"/>
                  </a:cubicBezTo>
                  <a:cubicBezTo>
                    <a:pt x="1145" y="3950"/>
                    <a:pt x="1469" y="4043"/>
                    <a:pt x="1796" y="4043"/>
                  </a:cubicBezTo>
                  <a:cubicBezTo>
                    <a:pt x="1900" y="4043"/>
                    <a:pt x="2004" y="4034"/>
                    <a:pt x="2106" y="4016"/>
                  </a:cubicBezTo>
                  <a:cubicBezTo>
                    <a:pt x="2507" y="3916"/>
                    <a:pt x="2908" y="3690"/>
                    <a:pt x="3184" y="3339"/>
                  </a:cubicBezTo>
                  <a:cubicBezTo>
                    <a:pt x="3485" y="2988"/>
                    <a:pt x="3610" y="2512"/>
                    <a:pt x="3610" y="2061"/>
                  </a:cubicBezTo>
                  <a:cubicBezTo>
                    <a:pt x="3585" y="1560"/>
                    <a:pt x="3409" y="1083"/>
                    <a:pt x="3134" y="708"/>
                  </a:cubicBezTo>
                  <a:cubicBezTo>
                    <a:pt x="2983" y="507"/>
                    <a:pt x="2808" y="307"/>
                    <a:pt x="2582" y="181"/>
                  </a:cubicBezTo>
                  <a:cubicBezTo>
                    <a:pt x="2386" y="72"/>
                    <a:pt x="2151" y="1"/>
                    <a:pt x="1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9"/>
            <p:cNvSpPr/>
            <p:nvPr/>
          </p:nvSpPr>
          <p:spPr>
            <a:xfrm>
              <a:off x="3219736" y="4033536"/>
              <a:ext cx="68325" cy="76925"/>
            </a:xfrm>
            <a:custGeom>
              <a:avLst/>
              <a:gdLst/>
              <a:ahLst/>
              <a:cxnLst/>
              <a:rect l="l" t="t" r="r" b="b"/>
              <a:pathLst>
                <a:path w="2733" h="3077" extrusionOk="0">
                  <a:moveTo>
                    <a:pt x="1379" y="0"/>
                  </a:moveTo>
                  <a:cubicBezTo>
                    <a:pt x="1003" y="0"/>
                    <a:pt x="652" y="151"/>
                    <a:pt x="376" y="427"/>
                  </a:cubicBezTo>
                  <a:cubicBezTo>
                    <a:pt x="126" y="677"/>
                    <a:pt x="1" y="1028"/>
                    <a:pt x="26" y="1379"/>
                  </a:cubicBezTo>
                  <a:cubicBezTo>
                    <a:pt x="1" y="1630"/>
                    <a:pt x="26" y="1855"/>
                    <a:pt x="101" y="2081"/>
                  </a:cubicBezTo>
                  <a:cubicBezTo>
                    <a:pt x="201" y="2381"/>
                    <a:pt x="402" y="2657"/>
                    <a:pt x="677" y="2858"/>
                  </a:cubicBezTo>
                  <a:cubicBezTo>
                    <a:pt x="869" y="3011"/>
                    <a:pt x="1119" y="3076"/>
                    <a:pt x="1360" y="3076"/>
                  </a:cubicBezTo>
                  <a:cubicBezTo>
                    <a:pt x="1435" y="3076"/>
                    <a:pt x="1508" y="3070"/>
                    <a:pt x="1579" y="3058"/>
                  </a:cubicBezTo>
                  <a:cubicBezTo>
                    <a:pt x="1905" y="2983"/>
                    <a:pt x="2206" y="2807"/>
                    <a:pt x="2407" y="2557"/>
                  </a:cubicBezTo>
                  <a:cubicBezTo>
                    <a:pt x="2632" y="2281"/>
                    <a:pt x="2732" y="1930"/>
                    <a:pt x="2732" y="1554"/>
                  </a:cubicBezTo>
                  <a:cubicBezTo>
                    <a:pt x="2732" y="1203"/>
                    <a:pt x="2607" y="828"/>
                    <a:pt x="2381" y="552"/>
                  </a:cubicBezTo>
                  <a:cubicBezTo>
                    <a:pt x="2256" y="401"/>
                    <a:pt x="2131" y="251"/>
                    <a:pt x="1955" y="151"/>
                  </a:cubicBezTo>
                  <a:cubicBezTo>
                    <a:pt x="1780" y="51"/>
                    <a:pt x="1579" y="0"/>
                    <a:pt x="13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 name="Google Shape;220;p9"/>
          <p:cNvGrpSpPr/>
          <p:nvPr/>
        </p:nvGrpSpPr>
        <p:grpSpPr>
          <a:xfrm rot="-5400000">
            <a:off x="8430902" y="4450213"/>
            <a:ext cx="454099" cy="307763"/>
            <a:chOff x="2725827" y="539388"/>
            <a:chExt cx="454099" cy="307763"/>
          </a:xfrm>
        </p:grpSpPr>
        <p:sp>
          <p:nvSpPr>
            <p:cNvPr id="221" name="Google Shape;221;p9"/>
            <p:cNvSpPr/>
            <p:nvPr/>
          </p:nvSpPr>
          <p:spPr>
            <a:xfrm>
              <a:off x="2725827" y="539388"/>
              <a:ext cx="196458" cy="219220"/>
            </a:xfrm>
            <a:custGeom>
              <a:avLst/>
              <a:gdLst/>
              <a:ahLst/>
              <a:cxnLst/>
              <a:rect l="l" t="t" r="r" b="b"/>
              <a:pathLst>
                <a:path w="4212" h="4700" extrusionOk="0">
                  <a:moveTo>
                    <a:pt x="2106" y="0"/>
                  </a:moveTo>
                  <a:cubicBezTo>
                    <a:pt x="1555" y="0"/>
                    <a:pt x="978" y="226"/>
                    <a:pt x="577" y="627"/>
                  </a:cubicBezTo>
                  <a:cubicBezTo>
                    <a:pt x="201" y="1028"/>
                    <a:pt x="1" y="1579"/>
                    <a:pt x="26" y="2105"/>
                  </a:cubicBezTo>
                  <a:cubicBezTo>
                    <a:pt x="1" y="2456"/>
                    <a:pt x="51" y="2832"/>
                    <a:pt x="151" y="3158"/>
                  </a:cubicBezTo>
                  <a:cubicBezTo>
                    <a:pt x="327" y="3634"/>
                    <a:pt x="602" y="4085"/>
                    <a:pt x="1028" y="4361"/>
                  </a:cubicBezTo>
                  <a:cubicBezTo>
                    <a:pt x="1329" y="4586"/>
                    <a:pt x="1686" y="4699"/>
                    <a:pt x="2058" y="4699"/>
                  </a:cubicBezTo>
                  <a:cubicBezTo>
                    <a:pt x="2181" y="4699"/>
                    <a:pt x="2307" y="4687"/>
                    <a:pt x="2432" y="4662"/>
                  </a:cubicBezTo>
                  <a:cubicBezTo>
                    <a:pt x="2933" y="4586"/>
                    <a:pt x="3384" y="4286"/>
                    <a:pt x="3710" y="3910"/>
                  </a:cubicBezTo>
                  <a:cubicBezTo>
                    <a:pt x="4061" y="3484"/>
                    <a:pt x="4211" y="2932"/>
                    <a:pt x="4186" y="2381"/>
                  </a:cubicBezTo>
                  <a:cubicBezTo>
                    <a:pt x="4161" y="1830"/>
                    <a:pt x="3986" y="1278"/>
                    <a:pt x="3635" y="827"/>
                  </a:cubicBezTo>
                  <a:cubicBezTo>
                    <a:pt x="3485" y="576"/>
                    <a:pt x="3259" y="376"/>
                    <a:pt x="3008" y="226"/>
                  </a:cubicBezTo>
                  <a:cubicBezTo>
                    <a:pt x="2733" y="50"/>
                    <a:pt x="2432" y="0"/>
                    <a:pt x="2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a:off x="3047301" y="699171"/>
              <a:ext cx="132625" cy="147980"/>
            </a:xfrm>
            <a:custGeom>
              <a:avLst/>
              <a:gdLst/>
              <a:ahLst/>
              <a:cxnLst/>
              <a:rect l="l" t="t" r="r" b="b"/>
              <a:pathLst>
                <a:path w="4212" h="4700" extrusionOk="0">
                  <a:moveTo>
                    <a:pt x="2106" y="0"/>
                  </a:moveTo>
                  <a:cubicBezTo>
                    <a:pt x="1555" y="0"/>
                    <a:pt x="978" y="226"/>
                    <a:pt x="577" y="627"/>
                  </a:cubicBezTo>
                  <a:cubicBezTo>
                    <a:pt x="201" y="1028"/>
                    <a:pt x="1" y="1579"/>
                    <a:pt x="26" y="2105"/>
                  </a:cubicBezTo>
                  <a:cubicBezTo>
                    <a:pt x="1" y="2456"/>
                    <a:pt x="51" y="2832"/>
                    <a:pt x="151" y="3158"/>
                  </a:cubicBezTo>
                  <a:cubicBezTo>
                    <a:pt x="327" y="3634"/>
                    <a:pt x="602" y="4085"/>
                    <a:pt x="1028" y="4361"/>
                  </a:cubicBezTo>
                  <a:cubicBezTo>
                    <a:pt x="1329" y="4586"/>
                    <a:pt x="1686" y="4699"/>
                    <a:pt x="2058" y="4699"/>
                  </a:cubicBezTo>
                  <a:cubicBezTo>
                    <a:pt x="2181" y="4699"/>
                    <a:pt x="2307" y="4687"/>
                    <a:pt x="2432" y="4662"/>
                  </a:cubicBezTo>
                  <a:cubicBezTo>
                    <a:pt x="2933" y="4586"/>
                    <a:pt x="3384" y="4286"/>
                    <a:pt x="3710" y="3910"/>
                  </a:cubicBezTo>
                  <a:cubicBezTo>
                    <a:pt x="4061" y="3484"/>
                    <a:pt x="4211" y="2932"/>
                    <a:pt x="4186" y="2381"/>
                  </a:cubicBezTo>
                  <a:cubicBezTo>
                    <a:pt x="4161" y="1830"/>
                    <a:pt x="3986" y="1278"/>
                    <a:pt x="3635" y="827"/>
                  </a:cubicBezTo>
                  <a:cubicBezTo>
                    <a:pt x="3485" y="576"/>
                    <a:pt x="3259" y="376"/>
                    <a:pt x="3008" y="226"/>
                  </a:cubicBezTo>
                  <a:cubicBezTo>
                    <a:pt x="2733" y="50"/>
                    <a:pt x="2432" y="0"/>
                    <a:pt x="21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906488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211"/>
        <p:cNvGrpSpPr/>
        <p:nvPr/>
      </p:nvGrpSpPr>
      <p:grpSpPr>
        <a:xfrm>
          <a:off x="0" y="0"/>
          <a:ext cx="0" cy="0"/>
          <a:chOff x="0" y="0"/>
          <a:chExt cx="0" cy="0"/>
        </a:xfrm>
      </p:grpSpPr>
      <p:sp>
        <p:nvSpPr>
          <p:cNvPr id="212" name="Google Shape;212;p9"/>
          <p:cNvSpPr txBox="1">
            <a:spLocks noGrp="1"/>
          </p:cNvSpPr>
          <p:nvPr>
            <p:ph type="title"/>
          </p:nvPr>
        </p:nvSpPr>
        <p:spPr>
          <a:xfrm>
            <a:off x="713100" y="1483050"/>
            <a:ext cx="4221900" cy="841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13" name="Google Shape;213;p9"/>
          <p:cNvSpPr txBox="1">
            <a:spLocks noGrp="1"/>
          </p:cNvSpPr>
          <p:nvPr>
            <p:ph type="subTitle" idx="1"/>
          </p:nvPr>
        </p:nvSpPr>
        <p:spPr>
          <a:xfrm>
            <a:off x="713100" y="2324850"/>
            <a:ext cx="4221900" cy="133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14" name="Google Shape;214;p9"/>
          <p:cNvSpPr/>
          <p:nvPr/>
        </p:nvSpPr>
        <p:spPr>
          <a:xfrm rot="1613739">
            <a:off x="8444821" y="842800"/>
            <a:ext cx="519477" cy="479179"/>
          </a:xfrm>
          <a:custGeom>
            <a:avLst/>
            <a:gdLst/>
            <a:ahLst/>
            <a:cxnLst/>
            <a:rect l="l" t="t" r="r" b="b"/>
            <a:pathLst>
              <a:path w="12646" h="11665" extrusionOk="0">
                <a:moveTo>
                  <a:pt x="7099" y="1142"/>
                </a:moveTo>
                <a:cubicBezTo>
                  <a:pt x="7190" y="1325"/>
                  <a:pt x="7373" y="1804"/>
                  <a:pt x="7647" y="2763"/>
                </a:cubicBezTo>
                <a:cubicBezTo>
                  <a:pt x="7076" y="2671"/>
                  <a:pt x="6460" y="2580"/>
                  <a:pt x="5844" y="2512"/>
                </a:cubicBezTo>
                <a:cubicBezTo>
                  <a:pt x="6620" y="1370"/>
                  <a:pt x="7008" y="1188"/>
                  <a:pt x="7099" y="1142"/>
                </a:cubicBezTo>
                <a:close/>
                <a:moveTo>
                  <a:pt x="1849" y="3379"/>
                </a:moveTo>
                <a:cubicBezTo>
                  <a:pt x="2397" y="3379"/>
                  <a:pt x="3127" y="3425"/>
                  <a:pt x="3926" y="3470"/>
                </a:cubicBezTo>
                <a:cubicBezTo>
                  <a:pt x="3652" y="3972"/>
                  <a:pt x="3356" y="4520"/>
                  <a:pt x="3059" y="5114"/>
                </a:cubicBezTo>
                <a:cubicBezTo>
                  <a:pt x="2191" y="4246"/>
                  <a:pt x="1735" y="3699"/>
                  <a:pt x="1507" y="3379"/>
                </a:cubicBezTo>
                <a:close/>
                <a:moveTo>
                  <a:pt x="9199" y="4178"/>
                </a:moveTo>
                <a:lnTo>
                  <a:pt x="9199" y="4178"/>
                </a:lnTo>
                <a:cubicBezTo>
                  <a:pt x="10409" y="4406"/>
                  <a:pt x="11002" y="4634"/>
                  <a:pt x="11299" y="4749"/>
                </a:cubicBezTo>
                <a:cubicBezTo>
                  <a:pt x="11048" y="4954"/>
                  <a:pt x="10568" y="5319"/>
                  <a:pt x="9564" y="5890"/>
                </a:cubicBezTo>
                <a:cubicBezTo>
                  <a:pt x="9450" y="5319"/>
                  <a:pt x="9313" y="4726"/>
                  <a:pt x="9199" y="4178"/>
                </a:cubicBezTo>
                <a:close/>
                <a:moveTo>
                  <a:pt x="5159" y="3584"/>
                </a:moveTo>
                <a:cubicBezTo>
                  <a:pt x="6117" y="3699"/>
                  <a:pt x="7099" y="3813"/>
                  <a:pt x="7966" y="3950"/>
                </a:cubicBezTo>
                <a:cubicBezTo>
                  <a:pt x="8172" y="4749"/>
                  <a:pt x="8354" y="5616"/>
                  <a:pt x="8514" y="6460"/>
                </a:cubicBezTo>
                <a:cubicBezTo>
                  <a:pt x="7692" y="6894"/>
                  <a:pt x="6779" y="7328"/>
                  <a:pt x="5889" y="7739"/>
                </a:cubicBezTo>
                <a:cubicBezTo>
                  <a:pt x="5204" y="7145"/>
                  <a:pt x="4542" y="6529"/>
                  <a:pt x="3926" y="5958"/>
                </a:cubicBezTo>
                <a:cubicBezTo>
                  <a:pt x="4360" y="5045"/>
                  <a:pt x="4771" y="4269"/>
                  <a:pt x="5159" y="3584"/>
                </a:cubicBezTo>
                <a:close/>
                <a:moveTo>
                  <a:pt x="3424" y="7031"/>
                </a:moveTo>
                <a:cubicBezTo>
                  <a:pt x="3835" y="7442"/>
                  <a:pt x="4291" y="7830"/>
                  <a:pt x="4748" y="8241"/>
                </a:cubicBezTo>
                <a:cubicBezTo>
                  <a:pt x="3721" y="8674"/>
                  <a:pt x="2990" y="8926"/>
                  <a:pt x="2511" y="9062"/>
                </a:cubicBezTo>
                <a:cubicBezTo>
                  <a:pt x="2716" y="8583"/>
                  <a:pt x="3036" y="7853"/>
                  <a:pt x="3424" y="7031"/>
                </a:cubicBezTo>
                <a:close/>
                <a:moveTo>
                  <a:pt x="8742" y="7624"/>
                </a:moveTo>
                <a:cubicBezTo>
                  <a:pt x="8948" y="8971"/>
                  <a:pt x="9039" y="9793"/>
                  <a:pt x="9039" y="10272"/>
                </a:cubicBezTo>
                <a:cubicBezTo>
                  <a:pt x="8605" y="9975"/>
                  <a:pt x="7875" y="9405"/>
                  <a:pt x="6848" y="8560"/>
                </a:cubicBezTo>
                <a:cubicBezTo>
                  <a:pt x="7487" y="8264"/>
                  <a:pt x="8126" y="7944"/>
                  <a:pt x="8742" y="7624"/>
                </a:cubicBezTo>
                <a:close/>
                <a:moveTo>
                  <a:pt x="7145" y="1"/>
                </a:moveTo>
                <a:cubicBezTo>
                  <a:pt x="6391" y="1"/>
                  <a:pt x="5592" y="731"/>
                  <a:pt x="4565" y="2375"/>
                </a:cubicBezTo>
                <a:cubicBezTo>
                  <a:pt x="3493" y="2283"/>
                  <a:pt x="2557" y="2238"/>
                  <a:pt x="1849" y="2238"/>
                </a:cubicBezTo>
                <a:cubicBezTo>
                  <a:pt x="1005" y="2238"/>
                  <a:pt x="731" y="2306"/>
                  <a:pt x="548" y="2375"/>
                </a:cubicBezTo>
                <a:cubicBezTo>
                  <a:pt x="343" y="2489"/>
                  <a:pt x="183" y="2671"/>
                  <a:pt x="137" y="2900"/>
                </a:cubicBezTo>
                <a:cubicBezTo>
                  <a:pt x="92" y="3242"/>
                  <a:pt x="0" y="3721"/>
                  <a:pt x="2534" y="6209"/>
                </a:cubicBezTo>
                <a:cubicBezTo>
                  <a:pt x="1849" y="7670"/>
                  <a:pt x="1347" y="8926"/>
                  <a:pt x="1233" y="9154"/>
                </a:cubicBezTo>
                <a:cubicBezTo>
                  <a:pt x="1027" y="9519"/>
                  <a:pt x="1119" y="9793"/>
                  <a:pt x="1187" y="9930"/>
                </a:cubicBezTo>
                <a:cubicBezTo>
                  <a:pt x="1301" y="10112"/>
                  <a:pt x="1507" y="10318"/>
                  <a:pt x="1940" y="10318"/>
                </a:cubicBezTo>
                <a:cubicBezTo>
                  <a:pt x="2694" y="10318"/>
                  <a:pt x="4337" y="9679"/>
                  <a:pt x="5707" y="9085"/>
                </a:cubicBezTo>
                <a:cubicBezTo>
                  <a:pt x="6688" y="9930"/>
                  <a:pt x="8491" y="11413"/>
                  <a:pt x="9108" y="11619"/>
                </a:cubicBezTo>
                <a:cubicBezTo>
                  <a:pt x="9199" y="11665"/>
                  <a:pt x="9267" y="11665"/>
                  <a:pt x="9359" y="11665"/>
                </a:cubicBezTo>
                <a:cubicBezTo>
                  <a:pt x="9564" y="11665"/>
                  <a:pt x="9769" y="11573"/>
                  <a:pt x="9906" y="11413"/>
                </a:cubicBezTo>
                <a:cubicBezTo>
                  <a:pt x="10089" y="11185"/>
                  <a:pt x="10454" y="10752"/>
                  <a:pt x="9792" y="7054"/>
                </a:cubicBezTo>
                <a:cubicBezTo>
                  <a:pt x="12394" y="5616"/>
                  <a:pt x="12531" y="5137"/>
                  <a:pt x="12600" y="4885"/>
                </a:cubicBezTo>
                <a:cubicBezTo>
                  <a:pt x="12645" y="4680"/>
                  <a:pt x="12600" y="4452"/>
                  <a:pt x="12486" y="4246"/>
                </a:cubicBezTo>
                <a:cubicBezTo>
                  <a:pt x="12326" y="4018"/>
                  <a:pt x="12006" y="3516"/>
                  <a:pt x="8879" y="2945"/>
                </a:cubicBezTo>
                <a:cubicBezTo>
                  <a:pt x="8240" y="571"/>
                  <a:pt x="7966" y="343"/>
                  <a:pt x="7807" y="229"/>
                </a:cubicBezTo>
                <a:cubicBezTo>
                  <a:pt x="7601" y="92"/>
                  <a:pt x="7373" y="1"/>
                  <a:pt x="71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 name="Google Shape;215;p9"/>
          <p:cNvGrpSpPr/>
          <p:nvPr/>
        </p:nvGrpSpPr>
        <p:grpSpPr>
          <a:xfrm flipH="1">
            <a:off x="205989" y="214557"/>
            <a:ext cx="571662" cy="832248"/>
            <a:chOff x="3079678" y="3723395"/>
            <a:chExt cx="348447" cy="507313"/>
          </a:xfrm>
        </p:grpSpPr>
        <p:sp>
          <p:nvSpPr>
            <p:cNvPr id="216" name="Google Shape;216;p9"/>
            <p:cNvSpPr/>
            <p:nvPr/>
          </p:nvSpPr>
          <p:spPr>
            <a:xfrm>
              <a:off x="3079678" y="3723395"/>
              <a:ext cx="161700" cy="180700"/>
            </a:xfrm>
            <a:custGeom>
              <a:avLst/>
              <a:gdLst/>
              <a:ahLst/>
              <a:cxnLst/>
              <a:rect l="l" t="t" r="r" b="b"/>
              <a:pathLst>
                <a:path w="6468" h="7228" extrusionOk="0">
                  <a:moveTo>
                    <a:pt x="3360" y="0"/>
                  </a:moveTo>
                  <a:cubicBezTo>
                    <a:pt x="3318" y="0"/>
                    <a:pt x="3276" y="1"/>
                    <a:pt x="3234" y="4"/>
                  </a:cubicBezTo>
                  <a:cubicBezTo>
                    <a:pt x="2382" y="4"/>
                    <a:pt x="1505" y="354"/>
                    <a:pt x="903" y="981"/>
                  </a:cubicBezTo>
                  <a:cubicBezTo>
                    <a:pt x="327" y="1557"/>
                    <a:pt x="1" y="2410"/>
                    <a:pt x="51" y="3237"/>
                  </a:cubicBezTo>
                  <a:cubicBezTo>
                    <a:pt x="1" y="3788"/>
                    <a:pt x="76" y="4339"/>
                    <a:pt x="251" y="4841"/>
                  </a:cubicBezTo>
                  <a:cubicBezTo>
                    <a:pt x="502" y="5593"/>
                    <a:pt x="928" y="6269"/>
                    <a:pt x="1555" y="6720"/>
                  </a:cubicBezTo>
                  <a:cubicBezTo>
                    <a:pt x="2043" y="7059"/>
                    <a:pt x="2603" y="7228"/>
                    <a:pt x="3169" y="7228"/>
                  </a:cubicBezTo>
                  <a:cubicBezTo>
                    <a:pt x="3358" y="7228"/>
                    <a:pt x="3547" y="7209"/>
                    <a:pt x="3735" y="7171"/>
                  </a:cubicBezTo>
                  <a:cubicBezTo>
                    <a:pt x="4512" y="7021"/>
                    <a:pt x="5214" y="6595"/>
                    <a:pt x="5690" y="5994"/>
                  </a:cubicBezTo>
                  <a:cubicBezTo>
                    <a:pt x="6216" y="5342"/>
                    <a:pt x="6467" y="4490"/>
                    <a:pt x="6442" y="3663"/>
                  </a:cubicBezTo>
                  <a:cubicBezTo>
                    <a:pt x="6417" y="2811"/>
                    <a:pt x="6116" y="1958"/>
                    <a:pt x="5590" y="1257"/>
                  </a:cubicBezTo>
                  <a:cubicBezTo>
                    <a:pt x="5339" y="881"/>
                    <a:pt x="5013" y="580"/>
                    <a:pt x="4637" y="329"/>
                  </a:cubicBezTo>
                  <a:cubicBezTo>
                    <a:pt x="4247" y="123"/>
                    <a:pt x="3815" y="0"/>
                    <a:pt x="33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9"/>
            <p:cNvSpPr/>
            <p:nvPr/>
          </p:nvSpPr>
          <p:spPr>
            <a:xfrm>
              <a:off x="3322825" y="3855925"/>
              <a:ext cx="105300" cy="117800"/>
            </a:xfrm>
            <a:custGeom>
              <a:avLst/>
              <a:gdLst/>
              <a:ahLst/>
              <a:cxnLst/>
              <a:rect l="l" t="t" r="r" b="b"/>
              <a:pathLst>
                <a:path w="4212" h="4712" extrusionOk="0">
                  <a:moveTo>
                    <a:pt x="2131" y="1"/>
                  </a:moveTo>
                  <a:cubicBezTo>
                    <a:pt x="1555" y="1"/>
                    <a:pt x="1003" y="226"/>
                    <a:pt x="602" y="627"/>
                  </a:cubicBezTo>
                  <a:cubicBezTo>
                    <a:pt x="226" y="1028"/>
                    <a:pt x="1" y="1580"/>
                    <a:pt x="51" y="2131"/>
                  </a:cubicBezTo>
                  <a:cubicBezTo>
                    <a:pt x="26" y="2482"/>
                    <a:pt x="76" y="2833"/>
                    <a:pt x="176" y="3158"/>
                  </a:cubicBezTo>
                  <a:cubicBezTo>
                    <a:pt x="327" y="3635"/>
                    <a:pt x="627" y="4086"/>
                    <a:pt x="1028" y="4387"/>
                  </a:cubicBezTo>
                  <a:cubicBezTo>
                    <a:pt x="1363" y="4603"/>
                    <a:pt x="1744" y="4711"/>
                    <a:pt x="2135" y="4711"/>
                  </a:cubicBezTo>
                  <a:cubicBezTo>
                    <a:pt x="2242" y="4711"/>
                    <a:pt x="2349" y="4703"/>
                    <a:pt x="2457" y="4687"/>
                  </a:cubicBezTo>
                  <a:cubicBezTo>
                    <a:pt x="2933" y="4587"/>
                    <a:pt x="3409" y="4286"/>
                    <a:pt x="3710" y="3910"/>
                  </a:cubicBezTo>
                  <a:cubicBezTo>
                    <a:pt x="4061" y="3484"/>
                    <a:pt x="4211" y="2933"/>
                    <a:pt x="4211" y="2382"/>
                  </a:cubicBezTo>
                  <a:cubicBezTo>
                    <a:pt x="4186" y="1830"/>
                    <a:pt x="3986" y="1279"/>
                    <a:pt x="3660" y="828"/>
                  </a:cubicBezTo>
                  <a:cubicBezTo>
                    <a:pt x="3484" y="577"/>
                    <a:pt x="3284" y="377"/>
                    <a:pt x="3033" y="226"/>
                  </a:cubicBezTo>
                  <a:cubicBezTo>
                    <a:pt x="2758" y="76"/>
                    <a:pt x="2432" y="1"/>
                    <a:pt x="21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9"/>
            <p:cNvSpPr/>
            <p:nvPr/>
          </p:nvSpPr>
          <p:spPr>
            <a:xfrm>
              <a:off x="3330350" y="4129608"/>
              <a:ext cx="90250" cy="101100"/>
            </a:xfrm>
            <a:custGeom>
              <a:avLst/>
              <a:gdLst/>
              <a:ahLst/>
              <a:cxnLst/>
              <a:rect l="l" t="t" r="r" b="b"/>
              <a:pathLst>
                <a:path w="3610" h="4044" extrusionOk="0">
                  <a:moveTo>
                    <a:pt x="1912" y="1"/>
                  </a:moveTo>
                  <a:cubicBezTo>
                    <a:pt x="1877" y="1"/>
                    <a:pt x="1841" y="3"/>
                    <a:pt x="1805" y="6"/>
                  </a:cubicBezTo>
                  <a:cubicBezTo>
                    <a:pt x="1329" y="6"/>
                    <a:pt x="853" y="206"/>
                    <a:pt x="502" y="557"/>
                  </a:cubicBezTo>
                  <a:cubicBezTo>
                    <a:pt x="176" y="883"/>
                    <a:pt x="1" y="1359"/>
                    <a:pt x="26" y="1810"/>
                  </a:cubicBezTo>
                  <a:cubicBezTo>
                    <a:pt x="1" y="2111"/>
                    <a:pt x="51" y="2437"/>
                    <a:pt x="151" y="2713"/>
                  </a:cubicBezTo>
                  <a:cubicBezTo>
                    <a:pt x="277" y="3114"/>
                    <a:pt x="527" y="3490"/>
                    <a:pt x="878" y="3740"/>
                  </a:cubicBezTo>
                  <a:cubicBezTo>
                    <a:pt x="1145" y="3950"/>
                    <a:pt x="1469" y="4043"/>
                    <a:pt x="1796" y="4043"/>
                  </a:cubicBezTo>
                  <a:cubicBezTo>
                    <a:pt x="1900" y="4043"/>
                    <a:pt x="2004" y="4034"/>
                    <a:pt x="2106" y="4016"/>
                  </a:cubicBezTo>
                  <a:cubicBezTo>
                    <a:pt x="2507" y="3916"/>
                    <a:pt x="2908" y="3690"/>
                    <a:pt x="3184" y="3339"/>
                  </a:cubicBezTo>
                  <a:cubicBezTo>
                    <a:pt x="3485" y="2988"/>
                    <a:pt x="3610" y="2512"/>
                    <a:pt x="3610" y="2061"/>
                  </a:cubicBezTo>
                  <a:cubicBezTo>
                    <a:pt x="3585" y="1560"/>
                    <a:pt x="3409" y="1083"/>
                    <a:pt x="3134" y="708"/>
                  </a:cubicBezTo>
                  <a:cubicBezTo>
                    <a:pt x="2983" y="507"/>
                    <a:pt x="2808" y="307"/>
                    <a:pt x="2582" y="181"/>
                  </a:cubicBezTo>
                  <a:cubicBezTo>
                    <a:pt x="2386" y="72"/>
                    <a:pt x="2151" y="1"/>
                    <a:pt x="1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9"/>
            <p:cNvSpPr/>
            <p:nvPr/>
          </p:nvSpPr>
          <p:spPr>
            <a:xfrm>
              <a:off x="3219736" y="4033536"/>
              <a:ext cx="68325" cy="76925"/>
            </a:xfrm>
            <a:custGeom>
              <a:avLst/>
              <a:gdLst/>
              <a:ahLst/>
              <a:cxnLst/>
              <a:rect l="l" t="t" r="r" b="b"/>
              <a:pathLst>
                <a:path w="2733" h="3077" extrusionOk="0">
                  <a:moveTo>
                    <a:pt x="1379" y="0"/>
                  </a:moveTo>
                  <a:cubicBezTo>
                    <a:pt x="1003" y="0"/>
                    <a:pt x="652" y="151"/>
                    <a:pt x="376" y="427"/>
                  </a:cubicBezTo>
                  <a:cubicBezTo>
                    <a:pt x="126" y="677"/>
                    <a:pt x="1" y="1028"/>
                    <a:pt x="26" y="1379"/>
                  </a:cubicBezTo>
                  <a:cubicBezTo>
                    <a:pt x="1" y="1630"/>
                    <a:pt x="26" y="1855"/>
                    <a:pt x="101" y="2081"/>
                  </a:cubicBezTo>
                  <a:cubicBezTo>
                    <a:pt x="201" y="2381"/>
                    <a:pt x="402" y="2657"/>
                    <a:pt x="677" y="2858"/>
                  </a:cubicBezTo>
                  <a:cubicBezTo>
                    <a:pt x="869" y="3011"/>
                    <a:pt x="1119" y="3076"/>
                    <a:pt x="1360" y="3076"/>
                  </a:cubicBezTo>
                  <a:cubicBezTo>
                    <a:pt x="1435" y="3076"/>
                    <a:pt x="1508" y="3070"/>
                    <a:pt x="1579" y="3058"/>
                  </a:cubicBezTo>
                  <a:cubicBezTo>
                    <a:pt x="1905" y="2983"/>
                    <a:pt x="2206" y="2807"/>
                    <a:pt x="2407" y="2557"/>
                  </a:cubicBezTo>
                  <a:cubicBezTo>
                    <a:pt x="2632" y="2281"/>
                    <a:pt x="2732" y="1930"/>
                    <a:pt x="2732" y="1554"/>
                  </a:cubicBezTo>
                  <a:cubicBezTo>
                    <a:pt x="2732" y="1203"/>
                    <a:pt x="2607" y="828"/>
                    <a:pt x="2381" y="552"/>
                  </a:cubicBezTo>
                  <a:cubicBezTo>
                    <a:pt x="2256" y="401"/>
                    <a:pt x="2131" y="251"/>
                    <a:pt x="1955" y="151"/>
                  </a:cubicBezTo>
                  <a:cubicBezTo>
                    <a:pt x="1780" y="51"/>
                    <a:pt x="1579" y="0"/>
                    <a:pt x="13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 name="Google Shape;220;p9"/>
          <p:cNvGrpSpPr/>
          <p:nvPr/>
        </p:nvGrpSpPr>
        <p:grpSpPr>
          <a:xfrm rot="-5400000">
            <a:off x="8430902" y="4450213"/>
            <a:ext cx="454099" cy="307763"/>
            <a:chOff x="2725827" y="539388"/>
            <a:chExt cx="454099" cy="307763"/>
          </a:xfrm>
        </p:grpSpPr>
        <p:sp>
          <p:nvSpPr>
            <p:cNvPr id="221" name="Google Shape;221;p9"/>
            <p:cNvSpPr/>
            <p:nvPr/>
          </p:nvSpPr>
          <p:spPr>
            <a:xfrm>
              <a:off x="2725827" y="539388"/>
              <a:ext cx="196458" cy="219220"/>
            </a:xfrm>
            <a:custGeom>
              <a:avLst/>
              <a:gdLst/>
              <a:ahLst/>
              <a:cxnLst/>
              <a:rect l="l" t="t" r="r" b="b"/>
              <a:pathLst>
                <a:path w="4212" h="4700" extrusionOk="0">
                  <a:moveTo>
                    <a:pt x="2106" y="0"/>
                  </a:moveTo>
                  <a:cubicBezTo>
                    <a:pt x="1555" y="0"/>
                    <a:pt x="978" y="226"/>
                    <a:pt x="577" y="627"/>
                  </a:cubicBezTo>
                  <a:cubicBezTo>
                    <a:pt x="201" y="1028"/>
                    <a:pt x="1" y="1579"/>
                    <a:pt x="26" y="2105"/>
                  </a:cubicBezTo>
                  <a:cubicBezTo>
                    <a:pt x="1" y="2456"/>
                    <a:pt x="51" y="2832"/>
                    <a:pt x="151" y="3158"/>
                  </a:cubicBezTo>
                  <a:cubicBezTo>
                    <a:pt x="327" y="3634"/>
                    <a:pt x="602" y="4085"/>
                    <a:pt x="1028" y="4361"/>
                  </a:cubicBezTo>
                  <a:cubicBezTo>
                    <a:pt x="1329" y="4586"/>
                    <a:pt x="1686" y="4699"/>
                    <a:pt x="2058" y="4699"/>
                  </a:cubicBezTo>
                  <a:cubicBezTo>
                    <a:pt x="2181" y="4699"/>
                    <a:pt x="2307" y="4687"/>
                    <a:pt x="2432" y="4662"/>
                  </a:cubicBezTo>
                  <a:cubicBezTo>
                    <a:pt x="2933" y="4586"/>
                    <a:pt x="3384" y="4286"/>
                    <a:pt x="3710" y="3910"/>
                  </a:cubicBezTo>
                  <a:cubicBezTo>
                    <a:pt x="4061" y="3484"/>
                    <a:pt x="4211" y="2932"/>
                    <a:pt x="4186" y="2381"/>
                  </a:cubicBezTo>
                  <a:cubicBezTo>
                    <a:pt x="4161" y="1830"/>
                    <a:pt x="3986" y="1278"/>
                    <a:pt x="3635" y="827"/>
                  </a:cubicBezTo>
                  <a:cubicBezTo>
                    <a:pt x="3485" y="576"/>
                    <a:pt x="3259" y="376"/>
                    <a:pt x="3008" y="226"/>
                  </a:cubicBezTo>
                  <a:cubicBezTo>
                    <a:pt x="2733" y="50"/>
                    <a:pt x="2432" y="0"/>
                    <a:pt x="2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a:off x="3047301" y="699171"/>
              <a:ext cx="132625" cy="147980"/>
            </a:xfrm>
            <a:custGeom>
              <a:avLst/>
              <a:gdLst/>
              <a:ahLst/>
              <a:cxnLst/>
              <a:rect l="l" t="t" r="r" b="b"/>
              <a:pathLst>
                <a:path w="4212" h="4700" extrusionOk="0">
                  <a:moveTo>
                    <a:pt x="2106" y="0"/>
                  </a:moveTo>
                  <a:cubicBezTo>
                    <a:pt x="1555" y="0"/>
                    <a:pt x="978" y="226"/>
                    <a:pt x="577" y="627"/>
                  </a:cubicBezTo>
                  <a:cubicBezTo>
                    <a:pt x="201" y="1028"/>
                    <a:pt x="1" y="1579"/>
                    <a:pt x="26" y="2105"/>
                  </a:cubicBezTo>
                  <a:cubicBezTo>
                    <a:pt x="1" y="2456"/>
                    <a:pt x="51" y="2832"/>
                    <a:pt x="151" y="3158"/>
                  </a:cubicBezTo>
                  <a:cubicBezTo>
                    <a:pt x="327" y="3634"/>
                    <a:pt x="602" y="4085"/>
                    <a:pt x="1028" y="4361"/>
                  </a:cubicBezTo>
                  <a:cubicBezTo>
                    <a:pt x="1329" y="4586"/>
                    <a:pt x="1686" y="4699"/>
                    <a:pt x="2058" y="4699"/>
                  </a:cubicBezTo>
                  <a:cubicBezTo>
                    <a:pt x="2181" y="4699"/>
                    <a:pt x="2307" y="4687"/>
                    <a:pt x="2432" y="4662"/>
                  </a:cubicBezTo>
                  <a:cubicBezTo>
                    <a:pt x="2933" y="4586"/>
                    <a:pt x="3384" y="4286"/>
                    <a:pt x="3710" y="3910"/>
                  </a:cubicBezTo>
                  <a:cubicBezTo>
                    <a:pt x="4061" y="3484"/>
                    <a:pt x="4211" y="2932"/>
                    <a:pt x="4186" y="2381"/>
                  </a:cubicBezTo>
                  <a:cubicBezTo>
                    <a:pt x="4161" y="1830"/>
                    <a:pt x="3986" y="1278"/>
                    <a:pt x="3635" y="827"/>
                  </a:cubicBezTo>
                  <a:cubicBezTo>
                    <a:pt x="3485" y="576"/>
                    <a:pt x="3259" y="376"/>
                    <a:pt x="3008" y="226"/>
                  </a:cubicBezTo>
                  <a:cubicBezTo>
                    <a:pt x="2733" y="50"/>
                    <a:pt x="2432" y="0"/>
                    <a:pt x="21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532499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211"/>
        <p:cNvGrpSpPr/>
        <p:nvPr/>
      </p:nvGrpSpPr>
      <p:grpSpPr>
        <a:xfrm>
          <a:off x="0" y="0"/>
          <a:ext cx="0" cy="0"/>
          <a:chOff x="0" y="0"/>
          <a:chExt cx="0" cy="0"/>
        </a:xfrm>
      </p:grpSpPr>
      <p:sp>
        <p:nvSpPr>
          <p:cNvPr id="212" name="Google Shape;212;p9"/>
          <p:cNvSpPr txBox="1">
            <a:spLocks noGrp="1"/>
          </p:cNvSpPr>
          <p:nvPr>
            <p:ph type="title"/>
          </p:nvPr>
        </p:nvSpPr>
        <p:spPr>
          <a:xfrm>
            <a:off x="713100" y="1483050"/>
            <a:ext cx="4221900" cy="841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13" name="Google Shape;213;p9"/>
          <p:cNvSpPr txBox="1">
            <a:spLocks noGrp="1"/>
          </p:cNvSpPr>
          <p:nvPr>
            <p:ph type="subTitle" idx="1"/>
          </p:nvPr>
        </p:nvSpPr>
        <p:spPr>
          <a:xfrm>
            <a:off x="713100" y="2324850"/>
            <a:ext cx="4221900" cy="133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14" name="Google Shape;214;p9"/>
          <p:cNvSpPr/>
          <p:nvPr/>
        </p:nvSpPr>
        <p:spPr>
          <a:xfrm rot="1613739">
            <a:off x="8444821" y="842800"/>
            <a:ext cx="519477" cy="479179"/>
          </a:xfrm>
          <a:custGeom>
            <a:avLst/>
            <a:gdLst/>
            <a:ahLst/>
            <a:cxnLst/>
            <a:rect l="l" t="t" r="r" b="b"/>
            <a:pathLst>
              <a:path w="12646" h="11665" extrusionOk="0">
                <a:moveTo>
                  <a:pt x="7099" y="1142"/>
                </a:moveTo>
                <a:cubicBezTo>
                  <a:pt x="7190" y="1325"/>
                  <a:pt x="7373" y="1804"/>
                  <a:pt x="7647" y="2763"/>
                </a:cubicBezTo>
                <a:cubicBezTo>
                  <a:pt x="7076" y="2671"/>
                  <a:pt x="6460" y="2580"/>
                  <a:pt x="5844" y="2512"/>
                </a:cubicBezTo>
                <a:cubicBezTo>
                  <a:pt x="6620" y="1370"/>
                  <a:pt x="7008" y="1188"/>
                  <a:pt x="7099" y="1142"/>
                </a:cubicBezTo>
                <a:close/>
                <a:moveTo>
                  <a:pt x="1849" y="3379"/>
                </a:moveTo>
                <a:cubicBezTo>
                  <a:pt x="2397" y="3379"/>
                  <a:pt x="3127" y="3425"/>
                  <a:pt x="3926" y="3470"/>
                </a:cubicBezTo>
                <a:cubicBezTo>
                  <a:pt x="3652" y="3972"/>
                  <a:pt x="3356" y="4520"/>
                  <a:pt x="3059" y="5114"/>
                </a:cubicBezTo>
                <a:cubicBezTo>
                  <a:pt x="2191" y="4246"/>
                  <a:pt x="1735" y="3699"/>
                  <a:pt x="1507" y="3379"/>
                </a:cubicBezTo>
                <a:close/>
                <a:moveTo>
                  <a:pt x="9199" y="4178"/>
                </a:moveTo>
                <a:lnTo>
                  <a:pt x="9199" y="4178"/>
                </a:lnTo>
                <a:cubicBezTo>
                  <a:pt x="10409" y="4406"/>
                  <a:pt x="11002" y="4634"/>
                  <a:pt x="11299" y="4749"/>
                </a:cubicBezTo>
                <a:cubicBezTo>
                  <a:pt x="11048" y="4954"/>
                  <a:pt x="10568" y="5319"/>
                  <a:pt x="9564" y="5890"/>
                </a:cubicBezTo>
                <a:cubicBezTo>
                  <a:pt x="9450" y="5319"/>
                  <a:pt x="9313" y="4726"/>
                  <a:pt x="9199" y="4178"/>
                </a:cubicBezTo>
                <a:close/>
                <a:moveTo>
                  <a:pt x="5159" y="3584"/>
                </a:moveTo>
                <a:cubicBezTo>
                  <a:pt x="6117" y="3699"/>
                  <a:pt x="7099" y="3813"/>
                  <a:pt x="7966" y="3950"/>
                </a:cubicBezTo>
                <a:cubicBezTo>
                  <a:pt x="8172" y="4749"/>
                  <a:pt x="8354" y="5616"/>
                  <a:pt x="8514" y="6460"/>
                </a:cubicBezTo>
                <a:cubicBezTo>
                  <a:pt x="7692" y="6894"/>
                  <a:pt x="6779" y="7328"/>
                  <a:pt x="5889" y="7739"/>
                </a:cubicBezTo>
                <a:cubicBezTo>
                  <a:pt x="5204" y="7145"/>
                  <a:pt x="4542" y="6529"/>
                  <a:pt x="3926" y="5958"/>
                </a:cubicBezTo>
                <a:cubicBezTo>
                  <a:pt x="4360" y="5045"/>
                  <a:pt x="4771" y="4269"/>
                  <a:pt x="5159" y="3584"/>
                </a:cubicBezTo>
                <a:close/>
                <a:moveTo>
                  <a:pt x="3424" y="7031"/>
                </a:moveTo>
                <a:cubicBezTo>
                  <a:pt x="3835" y="7442"/>
                  <a:pt x="4291" y="7830"/>
                  <a:pt x="4748" y="8241"/>
                </a:cubicBezTo>
                <a:cubicBezTo>
                  <a:pt x="3721" y="8674"/>
                  <a:pt x="2990" y="8926"/>
                  <a:pt x="2511" y="9062"/>
                </a:cubicBezTo>
                <a:cubicBezTo>
                  <a:pt x="2716" y="8583"/>
                  <a:pt x="3036" y="7853"/>
                  <a:pt x="3424" y="7031"/>
                </a:cubicBezTo>
                <a:close/>
                <a:moveTo>
                  <a:pt x="8742" y="7624"/>
                </a:moveTo>
                <a:cubicBezTo>
                  <a:pt x="8948" y="8971"/>
                  <a:pt x="9039" y="9793"/>
                  <a:pt x="9039" y="10272"/>
                </a:cubicBezTo>
                <a:cubicBezTo>
                  <a:pt x="8605" y="9975"/>
                  <a:pt x="7875" y="9405"/>
                  <a:pt x="6848" y="8560"/>
                </a:cubicBezTo>
                <a:cubicBezTo>
                  <a:pt x="7487" y="8264"/>
                  <a:pt x="8126" y="7944"/>
                  <a:pt x="8742" y="7624"/>
                </a:cubicBezTo>
                <a:close/>
                <a:moveTo>
                  <a:pt x="7145" y="1"/>
                </a:moveTo>
                <a:cubicBezTo>
                  <a:pt x="6391" y="1"/>
                  <a:pt x="5592" y="731"/>
                  <a:pt x="4565" y="2375"/>
                </a:cubicBezTo>
                <a:cubicBezTo>
                  <a:pt x="3493" y="2283"/>
                  <a:pt x="2557" y="2238"/>
                  <a:pt x="1849" y="2238"/>
                </a:cubicBezTo>
                <a:cubicBezTo>
                  <a:pt x="1005" y="2238"/>
                  <a:pt x="731" y="2306"/>
                  <a:pt x="548" y="2375"/>
                </a:cubicBezTo>
                <a:cubicBezTo>
                  <a:pt x="343" y="2489"/>
                  <a:pt x="183" y="2671"/>
                  <a:pt x="137" y="2900"/>
                </a:cubicBezTo>
                <a:cubicBezTo>
                  <a:pt x="92" y="3242"/>
                  <a:pt x="0" y="3721"/>
                  <a:pt x="2534" y="6209"/>
                </a:cubicBezTo>
                <a:cubicBezTo>
                  <a:pt x="1849" y="7670"/>
                  <a:pt x="1347" y="8926"/>
                  <a:pt x="1233" y="9154"/>
                </a:cubicBezTo>
                <a:cubicBezTo>
                  <a:pt x="1027" y="9519"/>
                  <a:pt x="1119" y="9793"/>
                  <a:pt x="1187" y="9930"/>
                </a:cubicBezTo>
                <a:cubicBezTo>
                  <a:pt x="1301" y="10112"/>
                  <a:pt x="1507" y="10318"/>
                  <a:pt x="1940" y="10318"/>
                </a:cubicBezTo>
                <a:cubicBezTo>
                  <a:pt x="2694" y="10318"/>
                  <a:pt x="4337" y="9679"/>
                  <a:pt x="5707" y="9085"/>
                </a:cubicBezTo>
                <a:cubicBezTo>
                  <a:pt x="6688" y="9930"/>
                  <a:pt x="8491" y="11413"/>
                  <a:pt x="9108" y="11619"/>
                </a:cubicBezTo>
                <a:cubicBezTo>
                  <a:pt x="9199" y="11665"/>
                  <a:pt x="9267" y="11665"/>
                  <a:pt x="9359" y="11665"/>
                </a:cubicBezTo>
                <a:cubicBezTo>
                  <a:pt x="9564" y="11665"/>
                  <a:pt x="9769" y="11573"/>
                  <a:pt x="9906" y="11413"/>
                </a:cubicBezTo>
                <a:cubicBezTo>
                  <a:pt x="10089" y="11185"/>
                  <a:pt x="10454" y="10752"/>
                  <a:pt x="9792" y="7054"/>
                </a:cubicBezTo>
                <a:cubicBezTo>
                  <a:pt x="12394" y="5616"/>
                  <a:pt x="12531" y="5137"/>
                  <a:pt x="12600" y="4885"/>
                </a:cubicBezTo>
                <a:cubicBezTo>
                  <a:pt x="12645" y="4680"/>
                  <a:pt x="12600" y="4452"/>
                  <a:pt x="12486" y="4246"/>
                </a:cubicBezTo>
                <a:cubicBezTo>
                  <a:pt x="12326" y="4018"/>
                  <a:pt x="12006" y="3516"/>
                  <a:pt x="8879" y="2945"/>
                </a:cubicBezTo>
                <a:cubicBezTo>
                  <a:pt x="8240" y="571"/>
                  <a:pt x="7966" y="343"/>
                  <a:pt x="7807" y="229"/>
                </a:cubicBezTo>
                <a:cubicBezTo>
                  <a:pt x="7601" y="92"/>
                  <a:pt x="7373" y="1"/>
                  <a:pt x="71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 name="Google Shape;215;p9"/>
          <p:cNvGrpSpPr/>
          <p:nvPr/>
        </p:nvGrpSpPr>
        <p:grpSpPr>
          <a:xfrm flipH="1">
            <a:off x="205989" y="214557"/>
            <a:ext cx="571662" cy="832248"/>
            <a:chOff x="3079678" y="3723395"/>
            <a:chExt cx="348447" cy="507313"/>
          </a:xfrm>
        </p:grpSpPr>
        <p:sp>
          <p:nvSpPr>
            <p:cNvPr id="216" name="Google Shape;216;p9"/>
            <p:cNvSpPr/>
            <p:nvPr/>
          </p:nvSpPr>
          <p:spPr>
            <a:xfrm>
              <a:off x="3079678" y="3723395"/>
              <a:ext cx="161700" cy="180700"/>
            </a:xfrm>
            <a:custGeom>
              <a:avLst/>
              <a:gdLst/>
              <a:ahLst/>
              <a:cxnLst/>
              <a:rect l="l" t="t" r="r" b="b"/>
              <a:pathLst>
                <a:path w="6468" h="7228" extrusionOk="0">
                  <a:moveTo>
                    <a:pt x="3360" y="0"/>
                  </a:moveTo>
                  <a:cubicBezTo>
                    <a:pt x="3318" y="0"/>
                    <a:pt x="3276" y="1"/>
                    <a:pt x="3234" y="4"/>
                  </a:cubicBezTo>
                  <a:cubicBezTo>
                    <a:pt x="2382" y="4"/>
                    <a:pt x="1505" y="354"/>
                    <a:pt x="903" y="981"/>
                  </a:cubicBezTo>
                  <a:cubicBezTo>
                    <a:pt x="327" y="1557"/>
                    <a:pt x="1" y="2410"/>
                    <a:pt x="51" y="3237"/>
                  </a:cubicBezTo>
                  <a:cubicBezTo>
                    <a:pt x="1" y="3788"/>
                    <a:pt x="76" y="4339"/>
                    <a:pt x="251" y="4841"/>
                  </a:cubicBezTo>
                  <a:cubicBezTo>
                    <a:pt x="502" y="5593"/>
                    <a:pt x="928" y="6269"/>
                    <a:pt x="1555" y="6720"/>
                  </a:cubicBezTo>
                  <a:cubicBezTo>
                    <a:pt x="2043" y="7059"/>
                    <a:pt x="2603" y="7228"/>
                    <a:pt x="3169" y="7228"/>
                  </a:cubicBezTo>
                  <a:cubicBezTo>
                    <a:pt x="3358" y="7228"/>
                    <a:pt x="3547" y="7209"/>
                    <a:pt x="3735" y="7171"/>
                  </a:cubicBezTo>
                  <a:cubicBezTo>
                    <a:pt x="4512" y="7021"/>
                    <a:pt x="5214" y="6595"/>
                    <a:pt x="5690" y="5994"/>
                  </a:cubicBezTo>
                  <a:cubicBezTo>
                    <a:pt x="6216" y="5342"/>
                    <a:pt x="6467" y="4490"/>
                    <a:pt x="6442" y="3663"/>
                  </a:cubicBezTo>
                  <a:cubicBezTo>
                    <a:pt x="6417" y="2811"/>
                    <a:pt x="6116" y="1958"/>
                    <a:pt x="5590" y="1257"/>
                  </a:cubicBezTo>
                  <a:cubicBezTo>
                    <a:pt x="5339" y="881"/>
                    <a:pt x="5013" y="580"/>
                    <a:pt x="4637" y="329"/>
                  </a:cubicBezTo>
                  <a:cubicBezTo>
                    <a:pt x="4247" y="123"/>
                    <a:pt x="3815" y="0"/>
                    <a:pt x="33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9"/>
            <p:cNvSpPr/>
            <p:nvPr/>
          </p:nvSpPr>
          <p:spPr>
            <a:xfrm>
              <a:off x="3322825" y="3855925"/>
              <a:ext cx="105300" cy="117800"/>
            </a:xfrm>
            <a:custGeom>
              <a:avLst/>
              <a:gdLst/>
              <a:ahLst/>
              <a:cxnLst/>
              <a:rect l="l" t="t" r="r" b="b"/>
              <a:pathLst>
                <a:path w="4212" h="4712" extrusionOk="0">
                  <a:moveTo>
                    <a:pt x="2131" y="1"/>
                  </a:moveTo>
                  <a:cubicBezTo>
                    <a:pt x="1555" y="1"/>
                    <a:pt x="1003" y="226"/>
                    <a:pt x="602" y="627"/>
                  </a:cubicBezTo>
                  <a:cubicBezTo>
                    <a:pt x="226" y="1028"/>
                    <a:pt x="1" y="1580"/>
                    <a:pt x="51" y="2131"/>
                  </a:cubicBezTo>
                  <a:cubicBezTo>
                    <a:pt x="26" y="2482"/>
                    <a:pt x="76" y="2833"/>
                    <a:pt x="176" y="3158"/>
                  </a:cubicBezTo>
                  <a:cubicBezTo>
                    <a:pt x="327" y="3635"/>
                    <a:pt x="627" y="4086"/>
                    <a:pt x="1028" y="4387"/>
                  </a:cubicBezTo>
                  <a:cubicBezTo>
                    <a:pt x="1363" y="4603"/>
                    <a:pt x="1744" y="4711"/>
                    <a:pt x="2135" y="4711"/>
                  </a:cubicBezTo>
                  <a:cubicBezTo>
                    <a:pt x="2242" y="4711"/>
                    <a:pt x="2349" y="4703"/>
                    <a:pt x="2457" y="4687"/>
                  </a:cubicBezTo>
                  <a:cubicBezTo>
                    <a:pt x="2933" y="4587"/>
                    <a:pt x="3409" y="4286"/>
                    <a:pt x="3710" y="3910"/>
                  </a:cubicBezTo>
                  <a:cubicBezTo>
                    <a:pt x="4061" y="3484"/>
                    <a:pt x="4211" y="2933"/>
                    <a:pt x="4211" y="2382"/>
                  </a:cubicBezTo>
                  <a:cubicBezTo>
                    <a:pt x="4186" y="1830"/>
                    <a:pt x="3986" y="1279"/>
                    <a:pt x="3660" y="828"/>
                  </a:cubicBezTo>
                  <a:cubicBezTo>
                    <a:pt x="3484" y="577"/>
                    <a:pt x="3284" y="377"/>
                    <a:pt x="3033" y="226"/>
                  </a:cubicBezTo>
                  <a:cubicBezTo>
                    <a:pt x="2758" y="76"/>
                    <a:pt x="2432" y="1"/>
                    <a:pt x="21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9"/>
            <p:cNvSpPr/>
            <p:nvPr/>
          </p:nvSpPr>
          <p:spPr>
            <a:xfrm>
              <a:off x="3330350" y="4129608"/>
              <a:ext cx="90250" cy="101100"/>
            </a:xfrm>
            <a:custGeom>
              <a:avLst/>
              <a:gdLst/>
              <a:ahLst/>
              <a:cxnLst/>
              <a:rect l="l" t="t" r="r" b="b"/>
              <a:pathLst>
                <a:path w="3610" h="4044" extrusionOk="0">
                  <a:moveTo>
                    <a:pt x="1912" y="1"/>
                  </a:moveTo>
                  <a:cubicBezTo>
                    <a:pt x="1877" y="1"/>
                    <a:pt x="1841" y="3"/>
                    <a:pt x="1805" y="6"/>
                  </a:cubicBezTo>
                  <a:cubicBezTo>
                    <a:pt x="1329" y="6"/>
                    <a:pt x="853" y="206"/>
                    <a:pt x="502" y="557"/>
                  </a:cubicBezTo>
                  <a:cubicBezTo>
                    <a:pt x="176" y="883"/>
                    <a:pt x="1" y="1359"/>
                    <a:pt x="26" y="1810"/>
                  </a:cubicBezTo>
                  <a:cubicBezTo>
                    <a:pt x="1" y="2111"/>
                    <a:pt x="51" y="2437"/>
                    <a:pt x="151" y="2713"/>
                  </a:cubicBezTo>
                  <a:cubicBezTo>
                    <a:pt x="277" y="3114"/>
                    <a:pt x="527" y="3490"/>
                    <a:pt x="878" y="3740"/>
                  </a:cubicBezTo>
                  <a:cubicBezTo>
                    <a:pt x="1145" y="3950"/>
                    <a:pt x="1469" y="4043"/>
                    <a:pt x="1796" y="4043"/>
                  </a:cubicBezTo>
                  <a:cubicBezTo>
                    <a:pt x="1900" y="4043"/>
                    <a:pt x="2004" y="4034"/>
                    <a:pt x="2106" y="4016"/>
                  </a:cubicBezTo>
                  <a:cubicBezTo>
                    <a:pt x="2507" y="3916"/>
                    <a:pt x="2908" y="3690"/>
                    <a:pt x="3184" y="3339"/>
                  </a:cubicBezTo>
                  <a:cubicBezTo>
                    <a:pt x="3485" y="2988"/>
                    <a:pt x="3610" y="2512"/>
                    <a:pt x="3610" y="2061"/>
                  </a:cubicBezTo>
                  <a:cubicBezTo>
                    <a:pt x="3585" y="1560"/>
                    <a:pt x="3409" y="1083"/>
                    <a:pt x="3134" y="708"/>
                  </a:cubicBezTo>
                  <a:cubicBezTo>
                    <a:pt x="2983" y="507"/>
                    <a:pt x="2808" y="307"/>
                    <a:pt x="2582" y="181"/>
                  </a:cubicBezTo>
                  <a:cubicBezTo>
                    <a:pt x="2386" y="72"/>
                    <a:pt x="2151" y="1"/>
                    <a:pt x="1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9"/>
            <p:cNvSpPr/>
            <p:nvPr/>
          </p:nvSpPr>
          <p:spPr>
            <a:xfrm>
              <a:off x="3219736" y="4033536"/>
              <a:ext cx="68325" cy="76925"/>
            </a:xfrm>
            <a:custGeom>
              <a:avLst/>
              <a:gdLst/>
              <a:ahLst/>
              <a:cxnLst/>
              <a:rect l="l" t="t" r="r" b="b"/>
              <a:pathLst>
                <a:path w="2733" h="3077" extrusionOk="0">
                  <a:moveTo>
                    <a:pt x="1379" y="0"/>
                  </a:moveTo>
                  <a:cubicBezTo>
                    <a:pt x="1003" y="0"/>
                    <a:pt x="652" y="151"/>
                    <a:pt x="376" y="427"/>
                  </a:cubicBezTo>
                  <a:cubicBezTo>
                    <a:pt x="126" y="677"/>
                    <a:pt x="1" y="1028"/>
                    <a:pt x="26" y="1379"/>
                  </a:cubicBezTo>
                  <a:cubicBezTo>
                    <a:pt x="1" y="1630"/>
                    <a:pt x="26" y="1855"/>
                    <a:pt x="101" y="2081"/>
                  </a:cubicBezTo>
                  <a:cubicBezTo>
                    <a:pt x="201" y="2381"/>
                    <a:pt x="402" y="2657"/>
                    <a:pt x="677" y="2858"/>
                  </a:cubicBezTo>
                  <a:cubicBezTo>
                    <a:pt x="869" y="3011"/>
                    <a:pt x="1119" y="3076"/>
                    <a:pt x="1360" y="3076"/>
                  </a:cubicBezTo>
                  <a:cubicBezTo>
                    <a:pt x="1435" y="3076"/>
                    <a:pt x="1508" y="3070"/>
                    <a:pt x="1579" y="3058"/>
                  </a:cubicBezTo>
                  <a:cubicBezTo>
                    <a:pt x="1905" y="2983"/>
                    <a:pt x="2206" y="2807"/>
                    <a:pt x="2407" y="2557"/>
                  </a:cubicBezTo>
                  <a:cubicBezTo>
                    <a:pt x="2632" y="2281"/>
                    <a:pt x="2732" y="1930"/>
                    <a:pt x="2732" y="1554"/>
                  </a:cubicBezTo>
                  <a:cubicBezTo>
                    <a:pt x="2732" y="1203"/>
                    <a:pt x="2607" y="828"/>
                    <a:pt x="2381" y="552"/>
                  </a:cubicBezTo>
                  <a:cubicBezTo>
                    <a:pt x="2256" y="401"/>
                    <a:pt x="2131" y="251"/>
                    <a:pt x="1955" y="151"/>
                  </a:cubicBezTo>
                  <a:cubicBezTo>
                    <a:pt x="1780" y="51"/>
                    <a:pt x="1579" y="0"/>
                    <a:pt x="13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 name="Google Shape;220;p9"/>
          <p:cNvGrpSpPr/>
          <p:nvPr/>
        </p:nvGrpSpPr>
        <p:grpSpPr>
          <a:xfrm rot="-5400000">
            <a:off x="8430902" y="4450213"/>
            <a:ext cx="454099" cy="307763"/>
            <a:chOff x="2725827" y="539388"/>
            <a:chExt cx="454099" cy="307763"/>
          </a:xfrm>
        </p:grpSpPr>
        <p:sp>
          <p:nvSpPr>
            <p:cNvPr id="221" name="Google Shape;221;p9"/>
            <p:cNvSpPr/>
            <p:nvPr/>
          </p:nvSpPr>
          <p:spPr>
            <a:xfrm>
              <a:off x="2725827" y="539388"/>
              <a:ext cx="196458" cy="219220"/>
            </a:xfrm>
            <a:custGeom>
              <a:avLst/>
              <a:gdLst/>
              <a:ahLst/>
              <a:cxnLst/>
              <a:rect l="l" t="t" r="r" b="b"/>
              <a:pathLst>
                <a:path w="4212" h="4700" extrusionOk="0">
                  <a:moveTo>
                    <a:pt x="2106" y="0"/>
                  </a:moveTo>
                  <a:cubicBezTo>
                    <a:pt x="1555" y="0"/>
                    <a:pt x="978" y="226"/>
                    <a:pt x="577" y="627"/>
                  </a:cubicBezTo>
                  <a:cubicBezTo>
                    <a:pt x="201" y="1028"/>
                    <a:pt x="1" y="1579"/>
                    <a:pt x="26" y="2105"/>
                  </a:cubicBezTo>
                  <a:cubicBezTo>
                    <a:pt x="1" y="2456"/>
                    <a:pt x="51" y="2832"/>
                    <a:pt x="151" y="3158"/>
                  </a:cubicBezTo>
                  <a:cubicBezTo>
                    <a:pt x="327" y="3634"/>
                    <a:pt x="602" y="4085"/>
                    <a:pt x="1028" y="4361"/>
                  </a:cubicBezTo>
                  <a:cubicBezTo>
                    <a:pt x="1329" y="4586"/>
                    <a:pt x="1686" y="4699"/>
                    <a:pt x="2058" y="4699"/>
                  </a:cubicBezTo>
                  <a:cubicBezTo>
                    <a:pt x="2181" y="4699"/>
                    <a:pt x="2307" y="4687"/>
                    <a:pt x="2432" y="4662"/>
                  </a:cubicBezTo>
                  <a:cubicBezTo>
                    <a:pt x="2933" y="4586"/>
                    <a:pt x="3384" y="4286"/>
                    <a:pt x="3710" y="3910"/>
                  </a:cubicBezTo>
                  <a:cubicBezTo>
                    <a:pt x="4061" y="3484"/>
                    <a:pt x="4211" y="2932"/>
                    <a:pt x="4186" y="2381"/>
                  </a:cubicBezTo>
                  <a:cubicBezTo>
                    <a:pt x="4161" y="1830"/>
                    <a:pt x="3986" y="1278"/>
                    <a:pt x="3635" y="827"/>
                  </a:cubicBezTo>
                  <a:cubicBezTo>
                    <a:pt x="3485" y="576"/>
                    <a:pt x="3259" y="376"/>
                    <a:pt x="3008" y="226"/>
                  </a:cubicBezTo>
                  <a:cubicBezTo>
                    <a:pt x="2733" y="50"/>
                    <a:pt x="2432" y="0"/>
                    <a:pt x="2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a:off x="3047301" y="699171"/>
              <a:ext cx="132625" cy="147980"/>
            </a:xfrm>
            <a:custGeom>
              <a:avLst/>
              <a:gdLst/>
              <a:ahLst/>
              <a:cxnLst/>
              <a:rect l="l" t="t" r="r" b="b"/>
              <a:pathLst>
                <a:path w="4212" h="4700" extrusionOk="0">
                  <a:moveTo>
                    <a:pt x="2106" y="0"/>
                  </a:moveTo>
                  <a:cubicBezTo>
                    <a:pt x="1555" y="0"/>
                    <a:pt x="978" y="226"/>
                    <a:pt x="577" y="627"/>
                  </a:cubicBezTo>
                  <a:cubicBezTo>
                    <a:pt x="201" y="1028"/>
                    <a:pt x="1" y="1579"/>
                    <a:pt x="26" y="2105"/>
                  </a:cubicBezTo>
                  <a:cubicBezTo>
                    <a:pt x="1" y="2456"/>
                    <a:pt x="51" y="2832"/>
                    <a:pt x="151" y="3158"/>
                  </a:cubicBezTo>
                  <a:cubicBezTo>
                    <a:pt x="327" y="3634"/>
                    <a:pt x="602" y="4085"/>
                    <a:pt x="1028" y="4361"/>
                  </a:cubicBezTo>
                  <a:cubicBezTo>
                    <a:pt x="1329" y="4586"/>
                    <a:pt x="1686" y="4699"/>
                    <a:pt x="2058" y="4699"/>
                  </a:cubicBezTo>
                  <a:cubicBezTo>
                    <a:pt x="2181" y="4699"/>
                    <a:pt x="2307" y="4687"/>
                    <a:pt x="2432" y="4662"/>
                  </a:cubicBezTo>
                  <a:cubicBezTo>
                    <a:pt x="2933" y="4586"/>
                    <a:pt x="3384" y="4286"/>
                    <a:pt x="3710" y="3910"/>
                  </a:cubicBezTo>
                  <a:cubicBezTo>
                    <a:pt x="4061" y="3484"/>
                    <a:pt x="4211" y="2932"/>
                    <a:pt x="4186" y="2381"/>
                  </a:cubicBezTo>
                  <a:cubicBezTo>
                    <a:pt x="4161" y="1830"/>
                    <a:pt x="3986" y="1278"/>
                    <a:pt x="3635" y="827"/>
                  </a:cubicBezTo>
                  <a:cubicBezTo>
                    <a:pt x="3485" y="576"/>
                    <a:pt x="3259" y="376"/>
                    <a:pt x="3008" y="226"/>
                  </a:cubicBezTo>
                  <a:cubicBezTo>
                    <a:pt x="2733" y="50"/>
                    <a:pt x="2432" y="0"/>
                    <a:pt x="21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8910456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805"/>
        <p:cNvGrpSpPr/>
        <p:nvPr/>
      </p:nvGrpSpPr>
      <p:grpSpPr>
        <a:xfrm>
          <a:off x="0" y="0"/>
          <a:ext cx="0" cy="0"/>
          <a:chOff x="0" y="0"/>
          <a:chExt cx="0" cy="0"/>
        </a:xfrm>
      </p:grpSpPr>
      <p:grpSp>
        <p:nvGrpSpPr>
          <p:cNvPr id="806" name="Google Shape;806;p30"/>
          <p:cNvGrpSpPr/>
          <p:nvPr/>
        </p:nvGrpSpPr>
        <p:grpSpPr>
          <a:xfrm>
            <a:off x="148077" y="3778240"/>
            <a:ext cx="510776" cy="658652"/>
            <a:chOff x="148077" y="3778240"/>
            <a:chExt cx="510776" cy="658652"/>
          </a:xfrm>
        </p:grpSpPr>
        <p:sp>
          <p:nvSpPr>
            <p:cNvPr id="807" name="Google Shape;807;p30"/>
            <p:cNvSpPr/>
            <p:nvPr/>
          </p:nvSpPr>
          <p:spPr>
            <a:xfrm rot="-5400000">
              <a:off x="493434" y="4151154"/>
              <a:ext cx="155918" cy="174919"/>
            </a:xfrm>
            <a:custGeom>
              <a:avLst/>
              <a:gdLst/>
              <a:ahLst/>
              <a:cxnLst/>
              <a:rect l="l" t="t" r="r" b="b"/>
              <a:pathLst>
                <a:path w="4212" h="4725" extrusionOk="0">
                  <a:moveTo>
                    <a:pt x="2106" y="0"/>
                  </a:moveTo>
                  <a:cubicBezTo>
                    <a:pt x="1555" y="25"/>
                    <a:pt x="978" y="251"/>
                    <a:pt x="577" y="652"/>
                  </a:cubicBezTo>
                  <a:cubicBezTo>
                    <a:pt x="201" y="1028"/>
                    <a:pt x="1" y="1579"/>
                    <a:pt x="26" y="2130"/>
                  </a:cubicBezTo>
                  <a:cubicBezTo>
                    <a:pt x="1" y="2481"/>
                    <a:pt x="51" y="2857"/>
                    <a:pt x="151" y="3183"/>
                  </a:cubicBezTo>
                  <a:cubicBezTo>
                    <a:pt x="327" y="3659"/>
                    <a:pt x="602" y="4085"/>
                    <a:pt x="1028" y="4386"/>
                  </a:cubicBezTo>
                  <a:cubicBezTo>
                    <a:pt x="1329" y="4612"/>
                    <a:pt x="1686" y="4724"/>
                    <a:pt x="2057" y="4724"/>
                  </a:cubicBezTo>
                  <a:cubicBezTo>
                    <a:pt x="2181" y="4724"/>
                    <a:pt x="2307" y="4712"/>
                    <a:pt x="2432" y="4687"/>
                  </a:cubicBezTo>
                  <a:cubicBezTo>
                    <a:pt x="2933" y="4587"/>
                    <a:pt x="3384" y="4311"/>
                    <a:pt x="3710" y="3910"/>
                  </a:cubicBezTo>
                  <a:cubicBezTo>
                    <a:pt x="4061" y="3484"/>
                    <a:pt x="4211" y="2957"/>
                    <a:pt x="4186" y="2406"/>
                  </a:cubicBezTo>
                  <a:cubicBezTo>
                    <a:pt x="4161" y="1830"/>
                    <a:pt x="3986" y="1278"/>
                    <a:pt x="3635" y="827"/>
                  </a:cubicBezTo>
                  <a:cubicBezTo>
                    <a:pt x="3484" y="602"/>
                    <a:pt x="3259" y="376"/>
                    <a:pt x="3008" y="226"/>
                  </a:cubicBezTo>
                  <a:cubicBezTo>
                    <a:pt x="2733" y="75"/>
                    <a:pt x="2432" y="0"/>
                    <a:pt x="2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0"/>
            <p:cNvSpPr/>
            <p:nvPr/>
          </p:nvSpPr>
          <p:spPr>
            <a:xfrm rot="-5400000">
              <a:off x="241365" y="3766293"/>
              <a:ext cx="206019" cy="229912"/>
            </a:xfrm>
            <a:custGeom>
              <a:avLst/>
              <a:gdLst/>
              <a:ahLst/>
              <a:cxnLst/>
              <a:rect l="l" t="t" r="r" b="b"/>
              <a:pathLst>
                <a:path w="4212" h="4700" extrusionOk="0">
                  <a:moveTo>
                    <a:pt x="2106" y="0"/>
                  </a:moveTo>
                  <a:cubicBezTo>
                    <a:pt x="1555" y="0"/>
                    <a:pt x="978" y="226"/>
                    <a:pt x="577" y="627"/>
                  </a:cubicBezTo>
                  <a:cubicBezTo>
                    <a:pt x="201" y="1028"/>
                    <a:pt x="1" y="1579"/>
                    <a:pt x="26" y="2105"/>
                  </a:cubicBezTo>
                  <a:cubicBezTo>
                    <a:pt x="1" y="2456"/>
                    <a:pt x="51" y="2832"/>
                    <a:pt x="151" y="3158"/>
                  </a:cubicBezTo>
                  <a:cubicBezTo>
                    <a:pt x="327" y="3634"/>
                    <a:pt x="602" y="4085"/>
                    <a:pt x="1028" y="4361"/>
                  </a:cubicBezTo>
                  <a:cubicBezTo>
                    <a:pt x="1329" y="4586"/>
                    <a:pt x="1686" y="4699"/>
                    <a:pt x="2058" y="4699"/>
                  </a:cubicBezTo>
                  <a:cubicBezTo>
                    <a:pt x="2181" y="4699"/>
                    <a:pt x="2307" y="4687"/>
                    <a:pt x="2432" y="4662"/>
                  </a:cubicBezTo>
                  <a:cubicBezTo>
                    <a:pt x="2933" y="4586"/>
                    <a:pt x="3384" y="4286"/>
                    <a:pt x="3710" y="3910"/>
                  </a:cubicBezTo>
                  <a:cubicBezTo>
                    <a:pt x="4061" y="3484"/>
                    <a:pt x="4211" y="2932"/>
                    <a:pt x="4186" y="2381"/>
                  </a:cubicBezTo>
                  <a:cubicBezTo>
                    <a:pt x="4161" y="1830"/>
                    <a:pt x="3986" y="1278"/>
                    <a:pt x="3635" y="827"/>
                  </a:cubicBezTo>
                  <a:cubicBezTo>
                    <a:pt x="3485" y="576"/>
                    <a:pt x="3259" y="376"/>
                    <a:pt x="3008" y="226"/>
                  </a:cubicBezTo>
                  <a:cubicBezTo>
                    <a:pt x="2733" y="50"/>
                    <a:pt x="2432" y="0"/>
                    <a:pt x="2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0"/>
            <p:cNvSpPr/>
            <p:nvPr/>
          </p:nvSpPr>
          <p:spPr>
            <a:xfrm rot="-5400000">
              <a:off x="159026" y="4252215"/>
              <a:ext cx="173728" cy="195626"/>
            </a:xfrm>
            <a:custGeom>
              <a:avLst/>
              <a:gdLst/>
              <a:ahLst/>
              <a:cxnLst/>
              <a:rect l="l" t="t" r="r" b="b"/>
              <a:pathLst>
                <a:path w="2732" h="3076" extrusionOk="0">
                  <a:moveTo>
                    <a:pt x="1379" y="0"/>
                  </a:moveTo>
                  <a:cubicBezTo>
                    <a:pt x="1003" y="0"/>
                    <a:pt x="627" y="150"/>
                    <a:pt x="376" y="426"/>
                  </a:cubicBezTo>
                  <a:cubicBezTo>
                    <a:pt x="125" y="677"/>
                    <a:pt x="0" y="1028"/>
                    <a:pt x="0" y="1379"/>
                  </a:cubicBezTo>
                  <a:cubicBezTo>
                    <a:pt x="0" y="1604"/>
                    <a:pt x="25" y="1855"/>
                    <a:pt x="100" y="2055"/>
                  </a:cubicBezTo>
                  <a:cubicBezTo>
                    <a:pt x="201" y="2381"/>
                    <a:pt x="376" y="2657"/>
                    <a:pt x="652" y="2857"/>
                  </a:cubicBezTo>
                  <a:cubicBezTo>
                    <a:pt x="862" y="3010"/>
                    <a:pt x="1102" y="3076"/>
                    <a:pt x="1349" y="3076"/>
                  </a:cubicBezTo>
                  <a:cubicBezTo>
                    <a:pt x="1425" y="3076"/>
                    <a:pt x="1502" y="3070"/>
                    <a:pt x="1579" y="3058"/>
                  </a:cubicBezTo>
                  <a:cubicBezTo>
                    <a:pt x="1905" y="2983"/>
                    <a:pt x="2206" y="2807"/>
                    <a:pt x="2406" y="2556"/>
                  </a:cubicBezTo>
                  <a:cubicBezTo>
                    <a:pt x="2632" y="2281"/>
                    <a:pt x="2732" y="1905"/>
                    <a:pt x="2732" y="1554"/>
                  </a:cubicBezTo>
                  <a:cubicBezTo>
                    <a:pt x="2707" y="1203"/>
                    <a:pt x="2582" y="827"/>
                    <a:pt x="2356" y="526"/>
                  </a:cubicBezTo>
                  <a:cubicBezTo>
                    <a:pt x="2256" y="376"/>
                    <a:pt x="2130" y="251"/>
                    <a:pt x="1955" y="150"/>
                  </a:cubicBezTo>
                  <a:cubicBezTo>
                    <a:pt x="1780" y="50"/>
                    <a:pt x="1579" y="0"/>
                    <a:pt x="13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0" name="Google Shape;810;p30"/>
          <p:cNvSpPr/>
          <p:nvPr/>
        </p:nvSpPr>
        <p:spPr>
          <a:xfrm rot="-5400000">
            <a:off x="299266" y="358009"/>
            <a:ext cx="268799" cy="299978"/>
          </a:xfrm>
          <a:custGeom>
            <a:avLst/>
            <a:gdLst/>
            <a:ahLst/>
            <a:cxnLst/>
            <a:rect l="l" t="t" r="r" b="b"/>
            <a:pathLst>
              <a:path w="4212" h="4700" extrusionOk="0">
                <a:moveTo>
                  <a:pt x="2106" y="0"/>
                </a:moveTo>
                <a:cubicBezTo>
                  <a:pt x="1555" y="0"/>
                  <a:pt x="978" y="226"/>
                  <a:pt x="577" y="627"/>
                </a:cubicBezTo>
                <a:cubicBezTo>
                  <a:pt x="201" y="1028"/>
                  <a:pt x="1" y="1579"/>
                  <a:pt x="26" y="2105"/>
                </a:cubicBezTo>
                <a:cubicBezTo>
                  <a:pt x="1" y="2456"/>
                  <a:pt x="51" y="2832"/>
                  <a:pt x="151" y="3158"/>
                </a:cubicBezTo>
                <a:cubicBezTo>
                  <a:pt x="327" y="3634"/>
                  <a:pt x="602" y="4085"/>
                  <a:pt x="1028" y="4361"/>
                </a:cubicBezTo>
                <a:cubicBezTo>
                  <a:pt x="1329" y="4586"/>
                  <a:pt x="1686" y="4699"/>
                  <a:pt x="2058" y="4699"/>
                </a:cubicBezTo>
                <a:cubicBezTo>
                  <a:pt x="2181" y="4699"/>
                  <a:pt x="2307" y="4687"/>
                  <a:pt x="2432" y="4662"/>
                </a:cubicBezTo>
                <a:cubicBezTo>
                  <a:pt x="2933" y="4586"/>
                  <a:pt x="3384" y="4286"/>
                  <a:pt x="3710" y="3910"/>
                </a:cubicBezTo>
                <a:cubicBezTo>
                  <a:pt x="4061" y="3484"/>
                  <a:pt x="4211" y="2932"/>
                  <a:pt x="4186" y="2381"/>
                </a:cubicBezTo>
                <a:cubicBezTo>
                  <a:pt x="4161" y="1830"/>
                  <a:pt x="3986" y="1278"/>
                  <a:pt x="3635" y="827"/>
                </a:cubicBezTo>
                <a:cubicBezTo>
                  <a:pt x="3485" y="576"/>
                  <a:pt x="3259" y="376"/>
                  <a:pt x="3008" y="226"/>
                </a:cubicBezTo>
                <a:cubicBezTo>
                  <a:pt x="2733" y="50"/>
                  <a:pt x="2432" y="0"/>
                  <a:pt x="21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0"/>
          <p:cNvSpPr/>
          <p:nvPr/>
        </p:nvSpPr>
        <p:spPr>
          <a:xfrm rot="8855799">
            <a:off x="186390" y="793028"/>
            <a:ext cx="173235" cy="193322"/>
          </a:xfrm>
          <a:custGeom>
            <a:avLst/>
            <a:gdLst/>
            <a:ahLst/>
            <a:cxnLst/>
            <a:rect l="l" t="t" r="r" b="b"/>
            <a:pathLst>
              <a:path w="4212" h="4700" extrusionOk="0">
                <a:moveTo>
                  <a:pt x="2106" y="0"/>
                </a:moveTo>
                <a:cubicBezTo>
                  <a:pt x="1555" y="0"/>
                  <a:pt x="978" y="226"/>
                  <a:pt x="577" y="627"/>
                </a:cubicBezTo>
                <a:cubicBezTo>
                  <a:pt x="201" y="1028"/>
                  <a:pt x="1" y="1579"/>
                  <a:pt x="26" y="2105"/>
                </a:cubicBezTo>
                <a:cubicBezTo>
                  <a:pt x="1" y="2456"/>
                  <a:pt x="51" y="2832"/>
                  <a:pt x="151" y="3158"/>
                </a:cubicBezTo>
                <a:cubicBezTo>
                  <a:pt x="327" y="3634"/>
                  <a:pt x="602" y="4085"/>
                  <a:pt x="1028" y="4361"/>
                </a:cubicBezTo>
                <a:cubicBezTo>
                  <a:pt x="1329" y="4586"/>
                  <a:pt x="1686" y="4699"/>
                  <a:pt x="2058" y="4699"/>
                </a:cubicBezTo>
                <a:cubicBezTo>
                  <a:pt x="2181" y="4699"/>
                  <a:pt x="2307" y="4687"/>
                  <a:pt x="2432" y="4662"/>
                </a:cubicBezTo>
                <a:cubicBezTo>
                  <a:pt x="2933" y="4586"/>
                  <a:pt x="3384" y="4286"/>
                  <a:pt x="3710" y="3910"/>
                </a:cubicBezTo>
                <a:cubicBezTo>
                  <a:pt x="4061" y="3484"/>
                  <a:pt x="4211" y="2932"/>
                  <a:pt x="4186" y="2381"/>
                </a:cubicBezTo>
                <a:cubicBezTo>
                  <a:pt x="4161" y="1830"/>
                  <a:pt x="3986" y="1278"/>
                  <a:pt x="3635" y="827"/>
                </a:cubicBezTo>
                <a:cubicBezTo>
                  <a:pt x="3485" y="576"/>
                  <a:pt x="3259" y="376"/>
                  <a:pt x="3008" y="226"/>
                </a:cubicBezTo>
                <a:cubicBezTo>
                  <a:pt x="2733" y="50"/>
                  <a:pt x="2432" y="0"/>
                  <a:pt x="21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0"/>
          <p:cNvSpPr/>
          <p:nvPr/>
        </p:nvSpPr>
        <p:spPr>
          <a:xfrm rot="10800000">
            <a:off x="8798189" y="4675300"/>
            <a:ext cx="196458" cy="219220"/>
          </a:xfrm>
          <a:custGeom>
            <a:avLst/>
            <a:gdLst/>
            <a:ahLst/>
            <a:cxnLst/>
            <a:rect l="l" t="t" r="r" b="b"/>
            <a:pathLst>
              <a:path w="4212" h="4700" extrusionOk="0">
                <a:moveTo>
                  <a:pt x="2106" y="0"/>
                </a:moveTo>
                <a:cubicBezTo>
                  <a:pt x="1555" y="0"/>
                  <a:pt x="978" y="226"/>
                  <a:pt x="577" y="627"/>
                </a:cubicBezTo>
                <a:cubicBezTo>
                  <a:pt x="201" y="1028"/>
                  <a:pt x="1" y="1579"/>
                  <a:pt x="26" y="2105"/>
                </a:cubicBezTo>
                <a:cubicBezTo>
                  <a:pt x="1" y="2456"/>
                  <a:pt x="51" y="2832"/>
                  <a:pt x="151" y="3158"/>
                </a:cubicBezTo>
                <a:cubicBezTo>
                  <a:pt x="327" y="3634"/>
                  <a:pt x="602" y="4085"/>
                  <a:pt x="1028" y="4361"/>
                </a:cubicBezTo>
                <a:cubicBezTo>
                  <a:pt x="1329" y="4586"/>
                  <a:pt x="1686" y="4699"/>
                  <a:pt x="2058" y="4699"/>
                </a:cubicBezTo>
                <a:cubicBezTo>
                  <a:pt x="2181" y="4699"/>
                  <a:pt x="2307" y="4687"/>
                  <a:pt x="2432" y="4662"/>
                </a:cubicBezTo>
                <a:cubicBezTo>
                  <a:pt x="2933" y="4586"/>
                  <a:pt x="3384" y="4286"/>
                  <a:pt x="3710" y="3910"/>
                </a:cubicBezTo>
                <a:cubicBezTo>
                  <a:pt x="4061" y="3484"/>
                  <a:pt x="4211" y="2932"/>
                  <a:pt x="4186" y="2381"/>
                </a:cubicBezTo>
                <a:cubicBezTo>
                  <a:pt x="4161" y="1830"/>
                  <a:pt x="3986" y="1278"/>
                  <a:pt x="3635" y="827"/>
                </a:cubicBezTo>
                <a:cubicBezTo>
                  <a:pt x="3485" y="576"/>
                  <a:pt x="3259" y="376"/>
                  <a:pt x="3008" y="226"/>
                </a:cubicBezTo>
                <a:cubicBezTo>
                  <a:pt x="2733" y="50"/>
                  <a:pt x="2432" y="0"/>
                  <a:pt x="2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0"/>
          <p:cNvSpPr/>
          <p:nvPr/>
        </p:nvSpPr>
        <p:spPr>
          <a:xfrm rot="10800000">
            <a:off x="8224252" y="4497892"/>
            <a:ext cx="259566" cy="289790"/>
          </a:xfrm>
          <a:custGeom>
            <a:avLst/>
            <a:gdLst/>
            <a:ahLst/>
            <a:cxnLst/>
            <a:rect l="l" t="t" r="r" b="b"/>
            <a:pathLst>
              <a:path w="5565" h="6213" extrusionOk="0">
                <a:moveTo>
                  <a:pt x="2783" y="0"/>
                </a:moveTo>
                <a:cubicBezTo>
                  <a:pt x="2056" y="0"/>
                  <a:pt x="1304" y="326"/>
                  <a:pt x="778" y="852"/>
                </a:cubicBezTo>
                <a:cubicBezTo>
                  <a:pt x="276" y="1353"/>
                  <a:pt x="1" y="2080"/>
                  <a:pt x="51" y="2807"/>
                </a:cubicBezTo>
                <a:cubicBezTo>
                  <a:pt x="1" y="3258"/>
                  <a:pt x="76" y="3734"/>
                  <a:pt x="226" y="4185"/>
                </a:cubicBezTo>
                <a:cubicBezTo>
                  <a:pt x="427" y="4812"/>
                  <a:pt x="803" y="5389"/>
                  <a:pt x="1354" y="5764"/>
                </a:cubicBezTo>
                <a:cubicBezTo>
                  <a:pt x="1769" y="6066"/>
                  <a:pt x="2241" y="6212"/>
                  <a:pt x="2727" y="6212"/>
                </a:cubicBezTo>
                <a:cubicBezTo>
                  <a:pt x="2887" y="6212"/>
                  <a:pt x="3048" y="6196"/>
                  <a:pt x="3209" y="6165"/>
                </a:cubicBezTo>
                <a:cubicBezTo>
                  <a:pt x="3860" y="6040"/>
                  <a:pt x="4487" y="5664"/>
                  <a:pt x="4888" y="5138"/>
                </a:cubicBezTo>
                <a:cubicBezTo>
                  <a:pt x="5339" y="4587"/>
                  <a:pt x="5565" y="3860"/>
                  <a:pt x="5539" y="3158"/>
                </a:cubicBezTo>
                <a:cubicBezTo>
                  <a:pt x="5514" y="2406"/>
                  <a:pt x="5264" y="1679"/>
                  <a:pt x="4813" y="1078"/>
                </a:cubicBezTo>
                <a:cubicBezTo>
                  <a:pt x="4587" y="777"/>
                  <a:pt x="4311" y="501"/>
                  <a:pt x="3986" y="301"/>
                </a:cubicBezTo>
                <a:cubicBezTo>
                  <a:pt x="3610" y="100"/>
                  <a:pt x="3209" y="0"/>
                  <a:pt x="27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0"/>
          <p:cNvSpPr/>
          <p:nvPr/>
        </p:nvSpPr>
        <p:spPr>
          <a:xfrm rot="10800000">
            <a:off x="8746039" y="3997962"/>
            <a:ext cx="196458" cy="219220"/>
          </a:xfrm>
          <a:custGeom>
            <a:avLst/>
            <a:gdLst/>
            <a:ahLst/>
            <a:cxnLst/>
            <a:rect l="l" t="t" r="r" b="b"/>
            <a:pathLst>
              <a:path w="4212" h="4700" extrusionOk="0">
                <a:moveTo>
                  <a:pt x="2106" y="0"/>
                </a:moveTo>
                <a:cubicBezTo>
                  <a:pt x="1555" y="0"/>
                  <a:pt x="978" y="226"/>
                  <a:pt x="577" y="627"/>
                </a:cubicBezTo>
                <a:cubicBezTo>
                  <a:pt x="201" y="1028"/>
                  <a:pt x="1" y="1579"/>
                  <a:pt x="26" y="2105"/>
                </a:cubicBezTo>
                <a:cubicBezTo>
                  <a:pt x="1" y="2456"/>
                  <a:pt x="51" y="2832"/>
                  <a:pt x="151" y="3158"/>
                </a:cubicBezTo>
                <a:cubicBezTo>
                  <a:pt x="327" y="3634"/>
                  <a:pt x="602" y="4085"/>
                  <a:pt x="1028" y="4361"/>
                </a:cubicBezTo>
                <a:cubicBezTo>
                  <a:pt x="1329" y="4586"/>
                  <a:pt x="1686" y="4699"/>
                  <a:pt x="2058" y="4699"/>
                </a:cubicBezTo>
                <a:cubicBezTo>
                  <a:pt x="2181" y="4699"/>
                  <a:pt x="2307" y="4687"/>
                  <a:pt x="2432" y="4662"/>
                </a:cubicBezTo>
                <a:cubicBezTo>
                  <a:pt x="2933" y="4586"/>
                  <a:pt x="3384" y="4286"/>
                  <a:pt x="3710" y="3910"/>
                </a:cubicBezTo>
                <a:cubicBezTo>
                  <a:pt x="4061" y="3484"/>
                  <a:pt x="4211" y="2932"/>
                  <a:pt x="4186" y="2381"/>
                </a:cubicBezTo>
                <a:cubicBezTo>
                  <a:pt x="4161" y="1830"/>
                  <a:pt x="3986" y="1278"/>
                  <a:pt x="3635" y="827"/>
                </a:cubicBezTo>
                <a:cubicBezTo>
                  <a:pt x="3485" y="576"/>
                  <a:pt x="3259" y="376"/>
                  <a:pt x="3008" y="226"/>
                </a:cubicBezTo>
                <a:cubicBezTo>
                  <a:pt x="2733" y="50"/>
                  <a:pt x="2432" y="0"/>
                  <a:pt x="2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5" name="Google Shape;815;p30"/>
          <p:cNvGrpSpPr/>
          <p:nvPr/>
        </p:nvGrpSpPr>
        <p:grpSpPr>
          <a:xfrm rot="10800000" flipH="1">
            <a:off x="8374168" y="264000"/>
            <a:ext cx="534755" cy="648645"/>
            <a:chOff x="8135869" y="3746436"/>
            <a:chExt cx="665698" cy="807475"/>
          </a:xfrm>
        </p:grpSpPr>
        <p:sp>
          <p:nvSpPr>
            <p:cNvPr id="816" name="Google Shape;816;p30"/>
            <p:cNvSpPr/>
            <p:nvPr/>
          </p:nvSpPr>
          <p:spPr>
            <a:xfrm rot="10800000" flipH="1">
              <a:off x="8209703" y="3746436"/>
              <a:ext cx="212001" cy="281654"/>
            </a:xfrm>
            <a:custGeom>
              <a:avLst/>
              <a:gdLst/>
              <a:ahLst/>
              <a:cxnLst/>
              <a:rect l="l" t="t" r="r" b="b"/>
              <a:pathLst>
                <a:path w="4462" h="5928" extrusionOk="0">
                  <a:moveTo>
                    <a:pt x="855" y="1"/>
                  </a:moveTo>
                  <a:cubicBezTo>
                    <a:pt x="781" y="1"/>
                    <a:pt x="696" y="47"/>
                    <a:pt x="677" y="121"/>
                  </a:cubicBezTo>
                  <a:cubicBezTo>
                    <a:pt x="226" y="1549"/>
                    <a:pt x="1" y="3028"/>
                    <a:pt x="26" y="4532"/>
                  </a:cubicBezTo>
                  <a:cubicBezTo>
                    <a:pt x="26" y="4958"/>
                    <a:pt x="51" y="5384"/>
                    <a:pt x="101" y="5810"/>
                  </a:cubicBezTo>
                  <a:cubicBezTo>
                    <a:pt x="117" y="5888"/>
                    <a:pt x="191" y="5927"/>
                    <a:pt x="269" y="5927"/>
                  </a:cubicBezTo>
                  <a:cubicBezTo>
                    <a:pt x="316" y="5927"/>
                    <a:pt x="364" y="5913"/>
                    <a:pt x="402" y="5885"/>
                  </a:cubicBezTo>
                  <a:cubicBezTo>
                    <a:pt x="1028" y="5434"/>
                    <a:pt x="1655" y="4958"/>
                    <a:pt x="2307" y="4481"/>
                  </a:cubicBezTo>
                  <a:lnTo>
                    <a:pt x="3234" y="3780"/>
                  </a:lnTo>
                  <a:cubicBezTo>
                    <a:pt x="3384" y="3654"/>
                    <a:pt x="3560" y="3529"/>
                    <a:pt x="3710" y="3429"/>
                  </a:cubicBezTo>
                  <a:cubicBezTo>
                    <a:pt x="3860" y="3303"/>
                    <a:pt x="4011" y="3228"/>
                    <a:pt x="4136" y="3078"/>
                  </a:cubicBezTo>
                  <a:cubicBezTo>
                    <a:pt x="4211" y="3003"/>
                    <a:pt x="4261" y="2852"/>
                    <a:pt x="4287" y="2727"/>
                  </a:cubicBezTo>
                  <a:cubicBezTo>
                    <a:pt x="4362" y="2702"/>
                    <a:pt x="4387" y="2652"/>
                    <a:pt x="4412" y="2602"/>
                  </a:cubicBezTo>
                  <a:cubicBezTo>
                    <a:pt x="4462" y="2501"/>
                    <a:pt x="4437" y="2426"/>
                    <a:pt x="4412" y="2351"/>
                  </a:cubicBezTo>
                  <a:cubicBezTo>
                    <a:pt x="4337" y="2201"/>
                    <a:pt x="4211" y="2151"/>
                    <a:pt x="4061" y="2100"/>
                  </a:cubicBezTo>
                  <a:lnTo>
                    <a:pt x="4011" y="2075"/>
                  </a:lnTo>
                  <a:cubicBezTo>
                    <a:pt x="4011" y="2025"/>
                    <a:pt x="3986" y="2000"/>
                    <a:pt x="3936" y="1950"/>
                  </a:cubicBezTo>
                  <a:cubicBezTo>
                    <a:pt x="2933" y="1324"/>
                    <a:pt x="1931" y="672"/>
                    <a:pt x="928" y="20"/>
                  </a:cubicBezTo>
                  <a:cubicBezTo>
                    <a:pt x="908" y="7"/>
                    <a:pt x="882" y="1"/>
                    <a:pt x="8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0"/>
            <p:cNvSpPr/>
            <p:nvPr/>
          </p:nvSpPr>
          <p:spPr>
            <a:xfrm rot="10800000" flipH="1">
              <a:off x="8509792" y="3818798"/>
              <a:ext cx="176271" cy="209625"/>
            </a:xfrm>
            <a:custGeom>
              <a:avLst/>
              <a:gdLst/>
              <a:ahLst/>
              <a:cxnLst/>
              <a:rect l="l" t="t" r="r" b="b"/>
              <a:pathLst>
                <a:path w="3710" h="4412" extrusionOk="0">
                  <a:moveTo>
                    <a:pt x="624" y="0"/>
                  </a:moveTo>
                  <a:cubicBezTo>
                    <a:pt x="608" y="0"/>
                    <a:pt x="593" y="1"/>
                    <a:pt x="577" y="2"/>
                  </a:cubicBezTo>
                  <a:cubicBezTo>
                    <a:pt x="402" y="27"/>
                    <a:pt x="276" y="153"/>
                    <a:pt x="226" y="303"/>
                  </a:cubicBezTo>
                  <a:cubicBezTo>
                    <a:pt x="176" y="328"/>
                    <a:pt x="126" y="378"/>
                    <a:pt x="126" y="453"/>
                  </a:cubicBezTo>
                  <a:cubicBezTo>
                    <a:pt x="51" y="1706"/>
                    <a:pt x="26" y="2960"/>
                    <a:pt x="1" y="4238"/>
                  </a:cubicBezTo>
                  <a:cubicBezTo>
                    <a:pt x="1" y="4317"/>
                    <a:pt x="78" y="4411"/>
                    <a:pt x="172" y="4411"/>
                  </a:cubicBezTo>
                  <a:cubicBezTo>
                    <a:pt x="198" y="4411"/>
                    <a:pt x="225" y="4404"/>
                    <a:pt x="251" y="4388"/>
                  </a:cubicBezTo>
                  <a:cubicBezTo>
                    <a:pt x="1254" y="3762"/>
                    <a:pt x="2231" y="3085"/>
                    <a:pt x="3159" y="2333"/>
                  </a:cubicBezTo>
                  <a:cubicBezTo>
                    <a:pt x="3284" y="2258"/>
                    <a:pt x="3409" y="2158"/>
                    <a:pt x="3509" y="2057"/>
                  </a:cubicBezTo>
                  <a:cubicBezTo>
                    <a:pt x="3610" y="1982"/>
                    <a:pt x="3710" y="1857"/>
                    <a:pt x="3685" y="1732"/>
                  </a:cubicBezTo>
                  <a:cubicBezTo>
                    <a:pt x="3660" y="1581"/>
                    <a:pt x="3509" y="1506"/>
                    <a:pt x="3384" y="1456"/>
                  </a:cubicBezTo>
                  <a:cubicBezTo>
                    <a:pt x="3234" y="1381"/>
                    <a:pt x="3108" y="1305"/>
                    <a:pt x="2983" y="1230"/>
                  </a:cubicBezTo>
                  <a:cubicBezTo>
                    <a:pt x="2457" y="930"/>
                    <a:pt x="1930" y="629"/>
                    <a:pt x="1404" y="328"/>
                  </a:cubicBezTo>
                  <a:cubicBezTo>
                    <a:pt x="1167" y="209"/>
                    <a:pt x="906" y="0"/>
                    <a:pt x="6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0"/>
            <p:cNvSpPr/>
            <p:nvPr/>
          </p:nvSpPr>
          <p:spPr>
            <a:xfrm rot="10800000" flipH="1">
              <a:off x="8326394" y="4066005"/>
              <a:ext cx="192996" cy="250581"/>
            </a:xfrm>
            <a:custGeom>
              <a:avLst/>
              <a:gdLst/>
              <a:ahLst/>
              <a:cxnLst/>
              <a:rect l="l" t="t" r="r" b="b"/>
              <a:pathLst>
                <a:path w="4062" h="5274" extrusionOk="0">
                  <a:moveTo>
                    <a:pt x="1139" y="1"/>
                  </a:moveTo>
                  <a:cubicBezTo>
                    <a:pt x="1049" y="1"/>
                    <a:pt x="972" y="77"/>
                    <a:pt x="953" y="152"/>
                  </a:cubicBezTo>
                  <a:cubicBezTo>
                    <a:pt x="933" y="142"/>
                    <a:pt x="908" y="136"/>
                    <a:pt x="882" y="136"/>
                  </a:cubicBezTo>
                  <a:cubicBezTo>
                    <a:pt x="845" y="136"/>
                    <a:pt x="807" y="148"/>
                    <a:pt x="778" y="177"/>
                  </a:cubicBezTo>
                  <a:cubicBezTo>
                    <a:pt x="527" y="353"/>
                    <a:pt x="527" y="704"/>
                    <a:pt x="477" y="979"/>
                  </a:cubicBezTo>
                  <a:cubicBezTo>
                    <a:pt x="427" y="1305"/>
                    <a:pt x="377" y="1631"/>
                    <a:pt x="352" y="1957"/>
                  </a:cubicBezTo>
                  <a:cubicBezTo>
                    <a:pt x="252" y="2634"/>
                    <a:pt x="176" y="3285"/>
                    <a:pt x="101" y="3962"/>
                  </a:cubicBezTo>
                  <a:cubicBezTo>
                    <a:pt x="76" y="4338"/>
                    <a:pt x="26" y="4714"/>
                    <a:pt x="1" y="5090"/>
                  </a:cubicBezTo>
                  <a:cubicBezTo>
                    <a:pt x="1" y="5213"/>
                    <a:pt x="87" y="5274"/>
                    <a:pt x="181" y="5274"/>
                  </a:cubicBezTo>
                  <a:cubicBezTo>
                    <a:pt x="222" y="5274"/>
                    <a:pt x="264" y="5263"/>
                    <a:pt x="302" y="5240"/>
                  </a:cubicBezTo>
                  <a:cubicBezTo>
                    <a:pt x="1304" y="4488"/>
                    <a:pt x="2257" y="3711"/>
                    <a:pt x="3184" y="2909"/>
                  </a:cubicBezTo>
                  <a:cubicBezTo>
                    <a:pt x="3460" y="2684"/>
                    <a:pt x="3710" y="2433"/>
                    <a:pt x="3986" y="2182"/>
                  </a:cubicBezTo>
                  <a:cubicBezTo>
                    <a:pt x="4061" y="2107"/>
                    <a:pt x="4061" y="1982"/>
                    <a:pt x="3961" y="1907"/>
                  </a:cubicBezTo>
                  <a:cubicBezTo>
                    <a:pt x="3084" y="1230"/>
                    <a:pt x="2181" y="604"/>
                    <a:pt x="1229" y="27"/>
                  </a:cubicBezTo>
                  <a:cubicBezTo>
                    <a:pt x="1198" y="9"/>
                    <a:pt x="1168" y="1"/>
                    <a:pt x="11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0"/>
            <p:cNvSpPr/>
            <p:nvPr/>
          </p:nvSpPr>
          <p:spPr>
            <a:xfrm rot="10800000" flipH="1">
              <a:off x="8135869" y="4080829"/>
              <a:ext cx="158454" cy="238798"/>
            </a:xfrm>
            <a:custGeom>
              <a:avLst/>
              <a:gdLst/>
              <a:ahLst/>
              <a:cxnLst/>
              <a:rect l="l" t="t" r="r" b="b"/>
              <a:pathLst>
                <a:path w="3335" h="5026" extrusionOk="0">
                  <a:moveTo>
                    <a:pt x="438" y="1"/>
                  </a:moveTo>
                  <a:cubicBezTo>
                    <a:pt x="385" y="1"/>
                    <a:pt x="333" y="18"/>
                    <a:pt x="302" y="66"/>
                  </a:cubicBezTo>
                  <a:cubicBezTo>
                    <a:pt x="226" y="91"/>
                    <a:pt x="151" y="141"/>
                    <a:pt x="151" y="216"/>
                  </a:cubicBezTo>
                  <a:cubicBezTo>
                    <a:pt x="151" y="266"/>
                    <a:pt x="151" y="292"/>
                    <a:pt x="151" y="317"/>
                  </a:cubicBezTo>
                  <a:cubicBezTo>
                    <a:pt x="101" y="342"/>
                    <a:pt x="76" y="392"/>
                    <a:pt x="51" y="417"/>
                  </a:cubicBezTo>
                  <a:cubicBezTo>
                    <a:pt x="26" y="492"/>
                    <a:pt x="51" y="567"/>
                    <a:pt x="126" y="617"/>
                  </a:cubicBezTo>
                  <a:cubicBezTo>
                    <a:pt x="26" y="1645"/>
                    <a:pt x="1" y="2647"/>
                    <a:pt x="26" y="3675"/>
                  </a:cubicBezTo>
                  <a:cubicBezTo>
                    <a:pt x="51" y="3976"/>
                    <a:pt x="26" y="4251"/>
                    <a:pt x="76" y="4552"/>
                  </a:cubicBezTo>
                  <a:cubicBezTo>
                    <a:pt x="101" y="4678"/>
                    <a:pt x="126" y="4828"/>
                    <a:pt x="226" y="4953"/>
                  </a:cubicBezTo>
                  <a:cubicBezTo>
                    <a:pt x="287" y="5004"/>
                    <a:pt x="348" y="5026"/>
                    <a:pt x="407" y="5026"/>
                  </a:cubicBezTo>
                  <a:cubicBezTo>
                    <a:pt x="494" y="5026"/>
                    <a:pt x="578" y="4978"/>
                    <a:pt x="653" y="4903"/>
                  </a:cubicBezTo>
                  <a:cubicBezTo>
                    <a:pt x="1054" y="4452"/>
                    <a:pt x="1455" y="4001"/>
                    <a:pt x="1856" y="3550"/>
                  </a:cubicBezTo>
                  <a:lnTo>
                    <a:pt x="3234" y="1996"/>
                  </a:lnTo>
                  <a:cubicBezTo>
                    <a:pt x="3309" y="1921"/>
                    <a:pt x="3334" y="1795"/>
                    <a:pt x="3234" y="1720"/>
                  </a:cubicBezTo>
                  <a:cubicBezTo>
                    <a:pt x="3184" y="1695"/>
                    <a:pt x="3134" y="1670"/>
                    <a:pt x="3084" y="1645"/>
                  </a:cubicBezTo>
                  <a:cubicBezTo>
                    <a:pt x="3134" y="1570"/>
                    <a:pt x="3134" y="1444"/>
                    <a:pt x="3034" y="1394"/>
                  </a:cubicBezTo>
                  <a:lnTo>
                    <a:pt x="527" y="16"/>
                  </a:lnTo>
                  <a:cubicBezTo>
                    <a:pt x="500" y="7"/>
                    <a:pt x="469" y="1"/>
                    <a:pt x="4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0"/>
            <p:cNvSpPr/>
            <p:nvPr/>
          </p:nvSpPr>
          <p:spPr>
            <a:xfrm rot="10800000" flipH="1">
              <a:off x="8601491" y="4077313"/>
              <a:ext cx="200075" cy="194706"/>
            </a:xfrm>
            <a:custGeom>
              <a:avLst/>
              <a:gdLst/>
              <a:ahLst/>
              <a:cxnLst/>
              <a:rect l="l" t="t" r="r" b="b"/>
              <a:pathLst>
                <a:path w="4211" h="4098" extrusionOk="0">
                  <a:moveTo>
                    <a:pt x="1437" y="0"/>
                  </a:moveTo>
                  <a:cubicBezTo>
                    <a:pt x="1363" y="0"/>
                    <a:pt x="1298" y="58"/>
                    <a:pt x="1279" y="117"/>
                  </a:cubicBezTo>
                  <a:cubicBezTo>
                    <a:pt x="777" y="1270"/>
                    <a:pt x="376" y="2447"/>
                    <a:pt x="26" y="3650"/>
                  </a:cubicBezTo>
                  <a:cubicBezTo>
                    <a:pt x="0" y="3751"/>
                    <a:pt x="51" y="3801"/>
                    <a:pt x="101" y="3851"/>
                  </a:cubicBezTo>
                  <a:cubicBezTo>
                    <a:pt x="101" y="3876"/>
                    <a:pt x="101" y="3926"/>
                    <a:pt x="126" y="3951"/>
                  </a:cubicBezTo>
                  <a:cubicBezTo>
                    <a:pt x="175" y="4059"/>
                    <a:pt x="258" y="4098"/>
                    <a:pt x="353" y="4098"/>
                  </a:cubicBezTo>
                  <a:cubicBezTo>
                    <a:pt x="546" y="4098"/>
                    <a:pt x="793" y="3935"/>
                    <a:pt x="928" y="3851"/>
                  </a:cubicBezTo>
                  <a:cubicBezTo>
                    <a:pt x="1229" y="3701"/>
                    <a:pt x="1504" y="3550"/>
                    <a:pt x="1805" y="3375"/>
                  </a:cubicBezTo>
                  <a:cubicBezTo>
                    <a:pt x="2381" y="3049"/>
                    <a:pt x="2958" y="2698"/>
                    <a:pt x="3509" y="2322"/>
                  </a:cubicBezTo>
                  <a:cubicBezTo>
                    <a:pt x="3760" y="2147"/>
                    <a:pt x="4086" y="1971"/>
                    <a:pt x="4186" y="1671"/>
                  </a:cubicBezTo>
                  <a:cubicBezTo>
                    <a:pt x="4211" y="1570"/>
                    <a:pt x="4186" y="1495"/>
                    <a:pt x="4111" y="1445"/>
                  </a:cubicBezTo>
                  <a:cubicBezTo>
                    <a:pt x="3309" y="843"/>
                    <a:pt x="2432" y="367"/>
                    <a:pt x="1504" y="16"/>
                  </a:cubicBezTo>
                  <a:cubicBezTo>
                    <a:pt x="1482" y="5"/>
                    <a:pt x="1459" y="0"/>
                    <a:pt x="1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0"/>
            <p:cNvSpPr/>
            <p:nvPr/>
          </p:nvSpPr>
          <p:spPr>
            <a:xfrm rot="10800000" flipH="1">
              <a:off x="8550273" y="4309554"/>
              <a:ext cx="129852" cy="161352"/>
            </a:xfrm>
            <a:custGeom>
              <a:avLst/>
              <a:gdLst/>
              <a:ahLst/>
              <a:cxnLst/>
              <a:rect l="l" t="t" r="r" b="b"/>
              <a:pathLst>
                <a:path w="2733" h="3396" extrusionOk="0">
                  <a:moveTo>
                    <a:pt x="571" y="1"/>
                  </a:moveTo>
                  <a:cubicBezTo>
                    <a:pt x="493" y="1"/>
                    <a:pt x="419" y="25"/>
                    <a:pt x="352" y="92"/>
                  </a:cubicBezTo>
                  <a:cubicBezTo>
                    <a:pt x="276" y="217"/>
                    <a:pt x="251" y="368"/>
                    <a:pt x="226" y="493"/>
                  </a:cubicBezTo>
                  <a:cubicBezTo>
                    <a:pt x="176" y="744"/>
                    <a:pt x="126" y="1019"/>
                    <a:pt x="76" y="1295"/>
                  </a:cubicBezTo>
                  <a:cubicBezTo>
                    <a:pt x="1" y="1922"/>
                    <a:pt x="1" y="2548"/>
                    <a:pt x="76" y="3150"/>
                  </a:cubicBezTo>
                  <a:cubicBezTo>
                    <a:pt x="76" y="3175"/>
                    <a:pt x="76" y="3175"/>
                    <a:pt x="76" y="3175"/>
                  </a:cubicBezTo>
                  <a:cubicBezTo>
                    <a:pt x="56" y="3277"/>
                    <a:pt x="135" y="3395"/>
                    <a:pt x="246" y="3395"/>
                  </a:cubicBezTo>
                  <a:cubicBezTo>
                    <a:pt x="272" y="3395"/>
                    <a:pt x="299" y="3389"/>
                    <a:pt x="327" y="3375"/>
                  </a:cubicBezTo>
                  <a:cubicBezTo>
                    <a:pt x="602" y="3225"/>
                    <a:pt x="803" y="3024"/>
                    <a:pt x="1028" y="2824"/>
                  </a:cubicBezTo>
                  <a:cubicBezTo>
                    <a:pt x="1279" y="2598"/>
                    <a:pt x="1505" y="2373"/>
                    <a:pt x="1755" y="2172"/>
                  </a:cubicBezTo>
                  <a:cubicBezTo>
                    <a:pt x="1981" y="1947"/>
                    <a:pt x="2206" y="1721"/>
                    <a:pt x="2432" y="1521"/>
                  </a:cubicBezTo>
                  <a:cubicBezTo>
                    <a:pt x="2557" y="1420"/>
                    <a:pt x="2708" y="1320"/>
                    <a:pt x="2708" y="1170"/>
                  </a:cubicBezTo>
                  <a:cubicBezTo>
                    <a:pt x="2733" y="1019"/>
                    <a:pt x="2607" y="894"/>
                    <a:pt x="2482" y="844"/>
                  </a:cubicBezTo>
                  <a:cubicBezTo>
                    <a:pt x="2206" y="694"/>
                    <a:pt x="1906" y="568"/>
                    <a:pt x="1630" y="443"/>
                  </a:cubicBezTo>
                  <a:cubicBezTo>
                    <a:pt x="1354" y="318"/>
                    <a:pt x="1053" y="167"/>
                    <a:pt x="778" y="42"/>
                  </a:cubicBezTo>
                  <a:cubicBezTo>
                    <a:pt x="708" y="19"/>
                    <a:pt x="638" y="1"/>
                    <a:pt x="5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0"/>
            <p:cNvSpPr/>
            <p:nvPr/>
          </p:nvSpPr>
          <p:spPr>
            <a:xfrm rot="10800000" flipH="1">
              <a:off x="8295463" y="4388615"/>
              <a:ext cx="145293" cy="165296"/>
            </a:xfrm>
            <a:custGeom>
              <a:avLst/>
              <a:gdLst/>
              <a:ahLst/>
              <a:cxnLst/>
              <a:rect l="l" t="t" r="r" b="b"/>
              <a:pathLst>
                <a:path w="3058" h="3479" extrusionOk="0">
                  <a:moveTo>
                    <a:pt x="407" y="0"/>
                  </a:moveTo>
                  <a:cubicBezTo>
                    <a:pt x="333" y="0"/>
                    <a:pt x="270" y="33"/>
                    <a:pt x="251" y="110"/>
                  </a:cubicBezTo>
                  <a:cubicBezTo>
                    <a:pt x="0" y="1037"/>
                    <a:pt x="25" y="2015"/>
                    <a:pt x="76" y="2967"/>
                  </a:cubicBezTo>
                  <a:cubicBezTo>
                    <a:pt x="76" y="3017"/>
                    <a:pt x="101" y="3067"/>
                    <a:pt x="126" y="3092"/>
                  </a:cubicBezTo>
                  <a:cubicBezTo>
                    <a:pt x="101" y="3218"/>
                    <a:pt x="126" y="3318"/>
                    <a:pt x="226" y="3418"/>
                  </a:cubicBezTo>
                  <a:cubicBezTo>
                    <a:pt x="267" y="3459"/>
                    <a:pt x="316" y="3478"/>
                    <a:pt x="364" y="3478"/>
                  </a:cubicBezTo>
                  <a:cubicBezTo>
                    <a:pt x="404" y="3478"/>
                    <a:pt x="443" y="3466"/>
                    <a:pt x="477" y="3443"/>
                  </a:cubicBezTo>
                  <a:cubicBezTo>
                    <a:pt x="1178" y="2942"/>
                    <a:pt x="1855" y="2416"/>
                    <a:pt x="2482" y="1839"/>
                  </a:cubicBezTo>
                  <a:cubicBezTo>
                    <a:pt x="2607" y="1689"/>
                    <a:pt x="2782" y="1538"/>
                    <a:pt x="2908" y="1388"/>
                  </a:cubicBezTo>
                  <a:cubicBezTo>
                    <a:pt x="3058" y="1187"/>
                    <a:pt x="2983" y="987"/>
                    <a:pt x="2807" y="862"/>
                  </a:cubicBezTo>
                  <a:cubicBezTo>
                    <a:pt x="2456" y="661"/>
                    <a:pt x="2106" y="511"/>
                    <a:pt x="1730" y="360"/>
                  </a:cubicBezTo>
                  <a:cubicBezTo>
                    <a:pt x="1329" y="210"/>
                    <a:pt x="903" y="85"/>
                    <a:pt x="477" y="9"/>
                  </a:cubicBezTo>
                  <a:cubicBezTo>
                    <a:pt x="453" y="4"/>
                    <a:pt x="429" y="0"/>
                    <a:pt x="4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3" name="Google Shape;823;p30"/>
          <p:cNvSpPr/>
          <p:nvPr/>
        </p:nvSpPr>
        <p:spPr>
          <a:xfrm rot="-5400000">
            <a:off x="8766322" y="2367841"/>
            <a:ext cx="155918" cy="174920"/>
          </a:xfrm>
          <a:custGeom>
            <a:avLst/>
            <a:gdLst/>
            <a:ahLst/>
            <a:cxnLst/>
            <a:rect l="l" t="t" r="r" b="b"/>
            <a:pathLst>
              <a:path w="4212" h="4725" extrusionOk="0">
                <a:moveTo>
                  <a:pt x="2106" y="0"/>
                </a:moveTo>
                <a:cubicBezTo>
                  <a:pt x="1555" y="25"/>
                  <a:pt x="978" y="251"/>
                  <a:pt x="577" y="652"/>
                </a:cubicBezTo>
                <a:cubicBezTo>
                  <a:pt x="201" y="1028"/>
                  <a:pt x="1" y="1579"/>
                  <a:pt x="26" y="2130"/>
                </a:cubicBezTo>
                <a:cubicBezTo>
                  <a:pt x="1" y="2481"/>
                  <a:pt x="51" y="2857"/>
                  <a:pt x="151" y="3183"/>
                </a:cubicBezTo>
                <a:cubicBezTo>
                  <a:pt x="327" y="3659"/>
                  <a:pt x="602" y="4085"/>
                  <a:pt x="1028" y="4386"/>
                </a:cubicBezTo>
                <a:cubicBezTo>
                  <a:pt x="1329" y="4612"/>
                  <a:pt x="1686" y="4724"/>
                  <a:pt x="2057" y="4724"/>
                </a:cubicBezTo>
                <a:cubicBezTo>
                  <a:pt x="2181" y="4724"/>
                  <a:pt x="2307" y="4712"/>
                  <a:pt x="2432" y="4687"/>
                </a:cubicBezTo>
                <a:cubicBezTo>
                  <a:pt x="2933" y="4587"/>
                  <a:pt x="3384" y="4311"/>
                  <a:pt x="3710" y="3910"/>
                </a:cubicBezTo>
                <a:cubicBezTo>
                  <a:pt x="4061" y="3484"/>
                  <a:pt x="4211" y="2957"/>
                  <a:pt x="4186" y="2406"/>
                </a:cubicBezTo>
                <a:cubicBezTo>
                  <a:pt x="4161" y="1830"/>
                  <a:pt x="3986" y="1278"/>
                  <a:pt x="3635" y="827"/>
                </a:cubicBezTo>
                <a:cubicBezTo>
                  <a:pt x="3484" y="602"/>
                  <a:pt x="3259" y="376"/>
                  <a:pt x="3008" y="226"/>
                </a:cubicBezTo>
                <a:cubicBezTo>
                  <a:pt x="2733" y="75"/>
                  <a:pt x="2432" y="0"/>
                  <a:pt x="21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824"/>
        <p:cNvGrpSpPr/>
        <p:nvPr/>
      </p:nvGrpSpPr>
      <p:grpSpPr>
        <a:xfrm>
          <a:off x="0" y="0"/>
          <a:ext cx="0" cy="0"/>
          <a:chOff x="0" y="0"/>
          <a:chExt cx="0" cy="0"/>
        </a:xfrm>
      </p:grpSpPr>
      <p:grpSp>
        <p:nvGrpSpPr>
          <p:cNvPr id="825" name="Google Shape;825;p31"/>
          <p:cNvGrpSpPr/>
          <p:nvPr/>
        </p:nvGrpSpPr>
        <p:grpSpPr>
          <a:xfrm rot="-899960">
            <a:off x="4150019" y="4669655"/>
            <a:ext cx="454085" cy="307754"/>
            <a:chOff x="2725827" y="539388"/>
            <a:chExt cx="454099" cy="307763"/>
          </a:xfrm>
        </p:grpSpPr>
        <p:sp>
          <p:nvSpPr>
            <p:cNvPr id="826" name="Google Shape;826;p31"/>
            <p:cNvSpPr/>
            <p:nvPr/>
          </p:nvSpPr>
          <p:spPr>
            <a:xfrm>
              <a:off x="2725827" y="539388"/>
              <a:ext cx="196458" cy="219220"/>
            </a:xfrm>
            <a:custGeom>
              <a:avLst/>
              <a:gdLst/>
              <a:ahLst/>
              <a:cxnLst/>
              <a:rect l="l" t="t" r="r" b="b"/>
              <a:pathLst>
                <a:path w="4212" h="4700" extrusionOk="0">
                  <a:moveTo>
                    <a:pt x="2106" y="0"/>
                  </a:moveTo>
                  <a:cubicBezTo>
                    <a:pt x="1555" y="0"/>
                    <a:pt x="978" y="226"/>
                    <a:pt x="577" y="627"/>
                  </a:cubicBezTo>
                  <a:cubicBezTo>
                    <a:pt x="201" y="1028"/>
                    <a:pt x="1" y="1579"/>
                    <a:pt x="26" y="2105"/>
                  </a:cubicBezTo>
                  <a:cubicBezTo>
                    <a:pt x="1" y="2456"/>
                    <a:pt x="51" y="2832"/>
                    <a:pt x="151" y="3158"/>
                  </a:cubicBezTo>
                  <a:cubicBezTo>
                    <a:pt x="327" y="3634"/>
                    <a:pt x="602" y="4085"/>
                    <a:pt x="1028" y="4361"/>
                  </a:cubicBezTo>
                  <a:cubicBezTo>
                    <a:pt x="1329" y="4586"/>
                    <a:pt x="1686" y="4699"/>
                    <a:pt x="2058" y="4699"/>
                  </a:cubicBezTo>
                  <a:cubicBezTo>
                    <a:pt x="2181" y="4699"/>
                    <a:pt x="2307" y="4687"/>
                    <a:pt x="2432" y="4662"/>
                  </a:cubicBezTo>
                  <a:cubicBezTo>
                    <a:pt x="2933" y="4586"/>
                    <a:pt x="3384" y="4286"/>
                    <a:pt x="3710" y="3910"/>
                  </a:cubicBezTo>
                  <a:cubicBezTo>
                    <a:pt x="4061" y="3484"/>
                    <a:pt x="4211" y="2932"/>
                    <a:pt x="4186" y="2381"/>
                  </a:cubicBezTo>
                  <a:cubicBezTo>
                    <a:pt x="4161" y="1830"/>
                    <a:pt x="3986" y="1278"/>
                    <a:pt x="3635" y="827"/>
                  </a:cubicBezTo>
                  <a:cubicBezTo>
                    <a:pt x="3485" y="576"/>
                    <a:pt x="3259" y="376"/>
                    <a:pt x="3008" y="226"/>
                  </a:cubicBezTo>
                  <a:cubicBezTo>
                    <a:pt x="2733" y="50"/>
                    <a:pt x="2432" y="0"/>
                    <a:pt x="2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1"/>
            <p:cNvSpPr/>
            <p:nvPr/>
          </p:nvSpPr>
          <p:spPr>
            <a:xfrm>
              <a:off x="3047301" y="699171"/>
              <a:ext cx="132625" cy="147980"/>
            </a:xfrm>
            <a:custGeom>
              <a:avLst/>
              <a:gdLst/>
              <a:ahLst/>
              <a:cxnLst/>
              <a:rect l="l" t="t" r="r" b="b"/>
              <a:pathLst>
                <a:path w="4212" h="4700" extrusionOk="0">
                  <a:moveTo>
                    <a:pt x="2106" y="0"/>
                  </a:moveTo>
                  <a:cubicBezTo>
                    <a:pt x="1555" y="0"/>
                    <a:pt x="978" y="226"/>
                    <a:pt x="577" y="627"/>
                  </a:cubicBezTo>
                  <a:cubicBezTo>
                    <a:pt x="201" y="1028"/>
                    <a:pt x="1" y="1579"/>
                    <a:pt x="26" y="2105"/>
                  </a:cubicBezTo>
                  <a:cubicBezTo>
                    <a:pt x="1" y="2456"/>
                    <a:pt x="51" y="2832"/>
                    <a:pt x="151" y="3158"/>
                  </a:cubicBezTo>
                  <a:cubicBezTo>
                    <a:pt x="327" y="3634"/>
                    <a:pt x="602" y="4085"/>
                    <a:pt x="1028" y="4361"/>
                  </a:cubicBezTo>
                  <a:cubicBezTo>
                    <a:pt x="1329" y="4586"/>
                    <a:pt x="1686" y="4699"/>
                    <a:pt x="2058" y="4699"/>
                  </a:cubicBezTo>
                  <a:cubicBezTo>
                    <a:pt x="2181" y="4699"/>
                    <a:pt x="2307" y="4687"/>
                    <a:pt x="2432" y="4662"/>
                  </a:cubicBezTo>
                  <a:cubicBezTo>
                    <a:pt x="2933" y="4586"/>
                    <a:pt x="3384" y="4286"/>
                    <a:pt x="3710" y="3910"/>
                  </a:cubicBezTo>
                  <a:cubicBezTo>
                    <a:pt x="4061" y="3484"/>
                    <a:pt x="4211" y="2932"/>
                    <a:pt x="4186" y="2381"/>
                  </a:cubicBezTo>
                  <a:cubicBezTo>
                    <a:pt x="4161" y="1830"/>
                    <a:pt x="3986" y="1278"/>
                    <a:pt x="3635" y="827"/>
                  </a:cubicBezTo>
                  <a:cubicBezTo>
                    <a:pt x="3485" y="576"/>
                    <a:pt x="3259" y="376"/>
                    <a:pt x="3008" y="226"/>
                  </a:cubicBezTo>
                  <a:cubicBezTo>
                    <a:pt x="2733" y="50"/>
                    <a:pt x="2432" y="0"/>
                    <a:pt x="21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8" name="Google Shape;828;p31"/>
          <p:cNvGrpSpPr/>
          <p:nvPr/>
        </p:nvGrpSpPr>
        <p:grpSpPr>
          <a:xfrm rot="-8513752">
            <a:off x="8283426" y="342086"/>
            <a:ext cx="749077" cy="380960"/>
            <a:chOff x="209244" y="4640014"/>
            <a:chExt cx="749068" cy="380955"/>
          </a:xfrm>
        </p:grpSpPr>
        <p:sp>
          <p:nvSpPr>
            <p:cNvPr id="829" name="Google Shape;829;p31"/>
            <p:cNvSpPr/>
            <p:nvPr/>
          </p:nvSpPr>
          <p:spPr>
            <a:xfrm rot="-1845723">
              <a:off x="237262" y="4663100"/>
              <a:ext cx="130268" cy="145395"/>
            </a:xfrm>
            <a:custGeom>
              <a:avLst/>
              <a:gdLst/>
              <a:ahLst/>
              <a:cxnLst/>
              <a:rect l="l" t="t" r="r" b="b"/>
              <a:pathLst>
                <a:path w="4211" h="4700" extrusionOk="0">
                  <a:moveTo>
                    <a:pt x="2106" y="0"/>
                  </a:moveTo>
                  <a:cubicBezTo>
                    <a:pt x="1554" y="0"/>
                    <a:pt x="978" y="226"/>
                    <a:pt x="577" y="627"/>
                  </a:cubicBezTo>
                  <a:cubicBezTo>
                    <a:pt x="201" y="1028"/>
                    <a:pt x="0" y="1579"/>
                    <a:pt x="25" y="2106"/>
                  </a:cubicBezTo>
                  <a:cubicBezTo>
                    <a:pt x="0" y="2457"/>
                    <a:pt x="50" y="2832"/>
                    <a:pt x="176" y="3158"/>
                  </a:cubicBezTo>
                  <a:cubicBezTo>
                    <a:pt x="326" y="3634"/>
                    <a:pt x="602" y="4086"/>
                    <a:pt x="1028" y="4361"/>
                  </a:cubicBezTo>
                  <a:cubicBezTo>
                    <a:pt x="1329" y="4587"/>
                    <a:pt x="1686" y="4700"/>
                    <a:pt x="2057" y="4700"/>
                  </a:cubicBezTo>
                  <a:cubicBezTo>
                    <a:pt x="2181" y="4700"/>
                    <a:pt x="2306" y="4687"/>
                    <a:pt x="2431" y="4662"/>
                  </a:cubicBezTo>
                  <a:cubicBezTo>
                    <a:pt x="2933" y="4587"/>
                    <a:pt x="3384" y="4286"/>
                    <a:pt x="3710" y="3910"/>
                  </a:cubicBezTo>
                  <a:cubicBezTo>
                    <a:pt x="4061" y="3484"/>
                    <a:pt x="4211" y="2933"/>
                    <a:pt x="4186" y="2381"/>
                  </a:cubicBezTo>
                  <a:cubicBezTo>
                    <a:pt x="4186" y="1830"/>
                    <a:pt x="3985" y="1279"/>
                    <a:pt x="3660" y="827"/>
                  </a:cubicBezTo>
                  <a:cubicBezTo>
                    <a:pt x="3484" y="577"/>
                    <a:pt x="3258" y="376"/>
                    <a:pt x="3008" y="226"/>
                  </a:cubicBezTo>
                  <a:cubicBezTo>
                    <a:pt x="2732" y="50"/>
                    <a:pt x="2431" y="0"/>
                    <a:pt x="2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1"/>
            <p:cNvSpPr/>
            <p:nvPr/>
          </p:nvSpPr>
          <p:spPr>
            <a:xfrm rot="-1845555">
              <a:off x="750013" y="4799085"/>
              <a:ext cx="171375" cy="191533"/>
            </a:xfrm>
            <a:custGeom>
              <a:avLst/>
              <a:gdLst/>
              <a:ahLst/>
              <a:cxnLst/>
              <a:rect l="l" t="t" r="r" b="b"/>
              <a:pathLst>
                <a:path w="7796" h="8713" extrusionOk="0">
                  <a:moveTo>
                    <a:pt x="3936" y="0"/>
                  </a:moveTo>
                  <a:cubicBezTo>
                    <a:pt x="2883" y="0"/>
                    <a:pt x="1830" y="426"/>
                    <a:pt x="1104" y="1178"/>
                  </a:cubicBezTo>
                  <a:cubicBezTo>
                    <a:pt x="402" y="1905"/>
                    <a:pt x="1" y="2907"/>
                    <a:pt x="76" y="3910"/>
                  </a:cubicBezTo>
                  <a:cubicBezTo>
                    <a:pt x="26" y="4587"/>
                    <a:pt x="126" y="5238"/>
                    <a:pt x="327" y="5865"/>
                  </a:cubicBezTo>
                  <a:cubicBezTo>
                    <a:pt x="602" y="6742"/>
                    <a:pt x="1154" y="7544"/>
                    <a:pt x="1906" y="8095"/>
                  </a:cubicBezTo>
                  <a:cubicBezTo>
                    <a:pt x="2471" y="8510"/>
                    <a:pt x="3150" y="8712"/>
                    <a:pt x="3847" y="8712"/>
                  </a:cubicBezTo>
                  <a:cubicBezTo>
                    <a:pt x="4076" y="8712"/>
                    <a:pt x="4307" y="8690"/>
                    <a:pt x="4537" y="8647"/>
                  </a:cubicBezTo>
                  <a:cubicBezTo>
                    <a:pt x="5439" y="8471"/>
                    <a:pt x="6292" y="7945"/>
                    <a:pt x="6868" y="7218"/>
                  </a:cubicBezTo>
                  <a:cubicBezTo>
                    <a:pt x="7520" y="6441"/>
                    <a:pt x="7795" y="5439"/>
                    <a:pt x="7770" y="4436"/>
                  </a:cubicBezTo>
                  <a:cubicBezTo>
                    <a:pt x="7745" y="3384"/>
                    <a:pt x="7394" y="2356"/>
                    <a:pt x="6768" y="1504"/>
                  </a:cubicBezTo>
                  <a:cubicBezTo>
                    <a:pt x="6442" y="1078"/>
                    <a:pt x="6066" y="702"/>
                    <a:pt x="5590" y="426"/>
                  </a:cubicBezTo>
                  <a:cubicBezTo>
                    <a:pt x="5089" y="125"/>
                    <a:pt x="4512" y="0"/>
                    <a:pt x="39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1" name="Google Shape;831;p31"/>
          <p:cNvGrpSpPr/>
          <p:nvPr/>
        </p:nvGrpSpPr>
        <p:grpSpPr>
          <a:xfrm rot="731243">
            <a:off x="8735067" y="4137813"/>
            <a:ext cx="330838" cy="652810"/>
            <a:chOff x="8315467" y="373828"/>
            <a:chExt cx="510549" cy="1007416"/>
          </a:xfrm>
        </p:grpSpPr>
        <p:sp>
          <p:nvSpPr>
            <p:cNvPr id="832" name="Google Shape;832;p31"/>
            <p:cNvSpPr/>
            <p:nvPr/>
          </p:nvSpPr>
          <p:spPr>
            <a:xfrm>
              <a:off x="8315467" y="373828"/>
              <a:ext cx="229161" cy="256088"/>
            </a:xfrm>
            <a:custGeom>
              <a:avLst/>
              <a:gdLst/>
              <a:ahLst/>
              <a:cxnLst/>
              <a:rect l="l" t="t" r="r" b="b"/>
              <a:pathLst>
                <a:path w="6468" h="7228" extrusionOk="0">
                  <a:moveTo>
                    <a:pt x="3355" y="0"/>
                  </a:moveTo>
                  <a:cubicBezTo>
                    <a:pt x="3315" y="0"/>
                    <a:pt x="3274" y="1"/>
                    <a:pt x="3234" y="3"/>
                  </a:cubicBezTo>
                  <a:cubicBezTo>
                    <a:pt x="2382" y="3"/>
                    <a:pt x="1505" y="354"/>
                    <a:pt x="903" y="981"/>
                  </a:cubicBezTo>
                  <a:cubicBezTo>
                    <a:pt x="302" y="1557"/>
                    <a:pt x="1" y="2410"/>
                    <a:pt x="51" y="3237"/>
                  </a:cubicBezTo>
                  <a:cubicBezTo>
                    <a:pt x="1" y="3788"/>
                    <a:pt x="76" y="4339"/>
                    <a:pt x="251" y="4841"/>
                  </a:cubicBezTo>
                  <a:cubicBezTo>
                    <a:pt x="477" y="5592"/>
                    <a:pt x="928" y="6269"/>
                    <a:pt x="1555" y="6720"/>
                  </a:cubicBezTo>
                  <a:cubicBezTo>
                    <a:pt x="2025" y="7059"/>
                    <a:pt x="2593" y="7228"/>
                    <a:pt x="3165" y="7228"/>
                  </a:cubicBezTo>
                  <a:cubicBezTo>
                    <a:pt x="3356" y="7228"/>
                    <a:pt x="3547" y="7209"/>
                    <a:pt x="3735" y="7171"/>
                  </a:cubicBezTo>
                  <a:cubicBezTo>
                    <a:pt x="4487" y="7021"/>
                    <a:pt x="5214" y="6595"/>
                    <a:pt x="5690" y="5994"/>
                  </a:cubicBezTo>
                  <a:cubicBezTo>
                    <a:pt x="6216" y="5342"/>
                    <a:pt x="6467" y="4490"/>
                    <a:pt x="6442" y="3663"/>
                  </a:cubicBezTo>
                  <a:cubicBezTo>
                    <a:pt x="6417" y="2811"/>
                    <a:pt x="6116" y="1958"/>
                    <a:pt x="5590" y="1257"/>
                  </a:cubicBezTo>
                  <a:cubicBezTo>
                    <a:pt x="5339" y="881"/>
                    <a:pt x="5013" y="555"/>
                    <a:pt x="4612" y="329"/>
                  </a:cubicBezTo>
                  <a:cubicBezTo>
                    <a:pt x="4245" y="123"/>
                    <a:pt x="3794" y="0"/>
                    <a:pt x="33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1"/>
            <p:cNvSpPr/>
            <p:nvPr/>
          </p:nvSpPr>
          <p:spPr>
            <a:xfrm>
              <a:off x="8662249" y="792855"/>
              <a:ext cx="96795" cy="108983"/>
            </a:xfrm>
            <a:custGeom>
              <a:avLst/>
              <a:gdLst/>
              <a:ahLst/>
              <a:cxnLst/>
              <a:rect l="l" t="t" r="r" b="b"/>
              <a:pathLst>
                <a:path w="2732" h="3076" extrusionOk="0">
                  <a:moveTo>
                    <a:pt x="1379" y="0"/>
                  </a:moveTo>
                  <a:cubicBezTo>
                    <a:pt x="1003" y="0"/>
                    <a:pt x="627" y="150"/>
                    <a:pt x="376" y="426"/>
                  </a:cubicBezTo>
                  <a:cubicBezTo>
                    <a:pt x="125" y="677"/>
                    <a:pt x="0" y="1028"/>
                    <a:pt x="0" y="1379"/>
                  </a:cubicBezTo>
                  <a:cubicBezTo>
                    <a:pt x="0" y="1604"/>
                    <a:pt x="25" y="1855"/>
                    <a:pt x="100" y="2055"/>
                  </a:cubicBezTo>
                  <a:cubicBezTo>
                    <a:pt x="201" y="2381"/>
                    <a:pt x="376" y="2657"/>
                    <a:pt x="652" y="2857"/>
                  </a:cubicBezTo>
                  <a:cubicBezTo>
                    <a:pt x="862" y="3010"/>
                    <a:pt x="1102" y="3076"/>
                    <a:pt x="1349" y="3076"/>
                  </a:cubicBezTo>
                  <a:cubicBezTo>
                    <a:pt x="1425" y="3076"/>
                    <a:pt x="1502" y="3070"/>
                    <a:pt x="1579" y="3058"/>
                  </a:cubicBezTo>
                  <a:cubicBezTo>
                    <a:pt x="1905" y="2983"/>
                    <a:pt x="2206" y="2807"/>
                    <a:pt x="2406" y="2556"/>
                  </a:cubicBezTo>
                  <a:cubicBezTo>
                    <a:pt x="2632" y="2281"/>
                    <a:pt x="2732" y="1905"/>
                    <a:pt x="2732" y="1554"/>
                  </a:cubicBezTo>
                  <a:cubicBezTo>
                    <a:pt x="2707" y="1203"/>
                    <a:pt x="2582" y="827"/>
                    <a:pt x="2356" y="526"/>
                  </a:cubicBezTo>
                  <a:cubicBezTo>
                    <a:pt x="2256" y="376"/>
                    <a:pt x="2130" y="251"/>
                    <a:pt x="1955" y="150"/>
                  </a:cubicBezTo>
                  <a:cubicBezTo>
                    <a:pt x="1780" y="50"/>
                    <a:pt x="1579" y="0"/>
                    <a:pt x="13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1"/>
            <p:cNvSpPr/>
            <p:nvPr/>
          </p:nvSpPr>
          <p:spPr>
            <a:xfrm>
              <a:off x="8596842" y="1123206"/>
              <a:ext cx="229174" cy="258038"/>
            </a:xfrm>
            <a:custGeom>
              <a:avLst/>
              <a:gdLst/>
              <a:ahLst/>
              <a:cxnLst/>
              <a:rect l="l" t="t" r="r" b="b"/>
              <a:pathLst>
                <a:path w="2732" h="3076" extrusionOk="0">
                  <a:moveTo>
                    <a:pt x="1379" y="0"/>
                  </a:moveTo>
                  <a:cubicBezTo>
                    <a:pt x="1003" y="0"/>
                    <a:pt x="627" y="150"/>
                    <a:pt x="376" y="426"/>
                  </a:cubicBezTo>
                  <a:cubicBezTo>
                    <a:pt x="125" y="677"/>
                    <a:pt x="0" y="1028"/>
                    <a:pt x="0" y="1379"/>
                  </a:cubicBezTo>
                  <a:cubicBezTo>
                    <a:pt x="0" y="1604"/>
                    <a:pt x="25" y="1855"/>
                    <a:pt x="100" y="2055"/>
                  </a:cubicBezTo>
                  <a:cubicBezTo>
                    <a:pt x="201" y="2381"/>
                    <a:pt x="376" y="2657"/>
                    <a:pt x="652" y="2857"/>
                  </a:cubicBezTo>
                  <a:cubicBezTo>
                    <a:pt x="862" y="3010"/>
                    <a:pt x="1102" y="3076"/>
                    <a:pt x="1349" y="3076"/>
                  </a:cubicBezTo>
                  <a:cubicBezTo>
                    <a:pt x="1425" y="3076"/>
                    <a:pt x="1502" y="3070"/>
                    <a:pt x="1579" y="3058"/>
                  </a:cubicBezTo>
                  <a:cubicBezTo>
                    <a:pt x="1905" y="2983"/>
                    <a:pt x="2206" y="2807"/>
                    <a:pt x="2406" y="2556"/>
                  </a:cubicBezTo>
                  <a:cubicBezTo>
                    <a:pt x="2632" y="2281"/>
                    <a:pt x="2732" y="1905"/>
                    <a:pt x="2732" y="1554"/>
                  </a:cubicBezTo>
                  <a:cubicBezTo>
                    <a:pt x="2707" y="1203"/>
                    <a:pt x="2582" y="827"/>
                    <a:pt x="2356" y="526"/>
                  </a:cubicBezTo>
                  <a:cubicBezTo>
                    <a:pt x="2256" y="376"/>
                    <a:pt x="2130" y="251"/>
                    <a:pt x="1955" y="150"/>
                  </a:cubicBezTo>
                  <a:cubicBezTo>
                    <a:pt x="1780" y="50"/>
                    <a:pt x="1579" y="0"/>
                    <a:pt x="1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5" name="Google Shape;835;p31"/>
          <p:cNvSpPr/>
          <p:nvPr/>
        </p:nvSpPr>
        <p:spPr>
          <a:xfrm rot="2879834">
            <a:off x="103088" y="274259"/>
            <a:ext cx="537290" cy="516628"/>
          </a:xfrm>
          <a:custGeom>
            <a:avLst/>
            <a:gdLst/>
            <a:ahLst/>
            <a:cxnLst/>
            <a:rect l="l" t="t" r="r" b="b"/>
            <a:pathLst>
              <a:path w="13080" h="12577" extrusionOk="0">
                <a:moveTo>
                  <a:pt x="5113" y="1164"/>
                </a:moveTo>
                <a:cubicBezTo>
                  <a:pt x="5342" y="1301"/>
                  <a:pt x="5935" y="1849"/>
                  <a:pt x="6871" y="2899"/>
                </a:cubicBezTo>
                <a:cubicBezTo>
                  <a:pt x="6118" y="3218"/>
                  <a:pt x="5296" y="3561"/>
                  <a:pt x="4474" y="3926"/>
                </a:cubicBezTo>
                <a:cubicBezTo>
                  <a:pt x="4634" y="1666"/>
                  <a:pt x="5022" y="1233"/>
                  <a:pt x="5113" y="1164"/>
                </a:cubicBezTo>
                <a:close/>
                <a:moveTo>
                  <a:pt x="10865" y="2876"/>
                </a:moveTo>
                <a:cubicBezTo>
                  <a:pt x="10751" y="3173"/>
                  <a:pt x="10477" y="3698"/>
                  <a:pt x="9861" y="4656"/>
                </a:cubicBezTo>
                <a:cubicBezTo>
                  <a:pt x="9519" y="4246"/>
                  <a:pt x="9176" y="3812"/>
                  <a:pt x="8834" y="3401"/>
                </a:cubicBezTo>
                <a:cubicBezTo>
                  <a:pt x="9952" y="3036"/>
                  <a:pt x="10546" y="2922"/>
                  <a:pt x="10865" y="2876"/>
                </a:cubicBezTo>
                <a:close/>
                <a:moveTo>
                  <a:pt x="3264" y="5752"/>
                </a:moveTo>
                <a:cubicBezTo>
                  <a:pt x="3242" y="6254"/>
                  <a:pt x="3264" y="6802"/>
                  <a:pt x="3264" y="7350"/>
                </a:cubicBezTo>
                <a:cubicBezTo>
                  <a:pt x="2306" y="7076"/>
                  <a:pt x="1781" y="6870"/>
                  <a:pt x="1461" y="6733"/>
                </a:cubicBezTo>
                <a:cubicBezTo>
                  <a:pt x="1826" y="6505"/>
                  <a:pt x="2397" y="6186"/>
                  <a:pt x="3264" y="5752"/>
                </a:cubicBezTo>
                <a:close/>
                <a:moveTo>
                  <a:pt x="7693" y="3812"/>
                </a:moveTo>
                <a:cubicBezTo>
                  <a:pt x="8195" y="4405"/>
                  <a:pt x="8697" y="5022"/>
                  <a:pt x="9176" y="5638"/>
                </a:cubicBezTo>
                <a:cubicBezTo>
                  <a:pt x="8560" y="6505"/>
                  <a:pt x="7875" y="7418"/>
                  <a:pt x="7168" y="8308"/>
                </a:cubicBezTo>
                <a:cubicBezTo>
                  <a:pt x="6186" y="8103"/>
                  <a:pt x="5250" y="7875"/>
                  <a:pt x="4429" y="7669"/>
                </a:cubicBezTo>
                <a:cubicBezTo>
                  <a:pt x="4383" y="6779"/>
                  <a:pt x="4383" y="5957"/>
                  <a:pt x="4406" y="5204"/>
                </a:cubicBezTo>
                <a:cubicBezTo>
                  <a:pt x="5524" y="4702"/>
                  <a:pt x="6665" y="4200"/>
                  <a:pt x="7693" y="3812"/>
                </a:cubicBezTo>
                <a:close/>
                <a:moveTo>
                  <a:pt x="9907" y="6597"/>
                </a:moveTo>
                <a:cubicBezTo>
                  <a:pt x="10820" y="7806"/>
                  <a:pt x="11299" y="8582"/>
                  <a:pt x="11527" y="9016"/>
                </a:cubicBezTo>
                <a:cubicBezTo>
                  <a:pt x="10842" y="8970"/>
                  <a:pt x="9724" y="8788"/>
                  <a:pt x="8423" y="8560"/>
                </a:cubicBezTo>
                <a:cubicBezTo>
                  <a:pt x="8948" y="7898"/>
                  <a:pt x="9450" y="7236"/>
                  <a:pt x="9907" y="6597"/>
                </a:cubicBezTo>
                <a:close/>
                <a:moveTo>
                  <a:pt x="4474" y="8856"/>
                </a:moveTo>
                <a:cubicBezTo>
                  <a:pt x="5045" y="8993"/>
                  <a:pt x="5684" y="9153"/>
                  <a:pt x="6346" y="9290"/>
                </a:cubicBezTo>
                <a:cubicBezTo>
                  <a:pt x="5524" y="10226"/>
                  <a:pt x="4976" y="10796"/>
                  <a:pt x="4611" y="11116"/>
                </a:cubicBezTo>
                <a:cubicBezTo>
                  <a:pt x="4566" y="10614"/>
                  <a:pt x="4497" y="9792"/>
                  <a:pt x="4474" y="8856"/>
                </a:cubicBezTo>
                <a:close/>
                <a:moveTo>
                  <a:pt x="5113" y="0"/>
                </a:moveTo>
                <a:cubicBezTo>
                  <a:pt x="4018" y="0"/>
                  <a:pt x="3447" y="1392"/>
                  <a:pt x="3287" y="4474"/>
                </a:cubicBezTo>
                <a:cubicBezTo>
                  <a:pt x="2032" y="5090"/>
                  <a:pt x="571" y="5843"/>
                  <a:pt x="206" y="6300"/>
                </a:cubicBezTo>
                <a:cubicBezTo>
                  <a:pt x="46" y="6482"/>
                  <a:pt x="0" y="6733"/>
                  <a:pt x="69" y="6962"/>
                </a:cubicBezTo>
                <a:cubicBezTo>
                  <a:pt x="183" y="7350"/>
                  <a:pt x="548" y="7783"/>
                  <a:pt x="3310" y="8560"/>
                </a:cubicBezTo>
                <a:cubicBezTo>
                  <a:pt x="3379" y="10157"/>
                  <a:pt x="3493" y="11458"/>
                  <a:pt x="3516" y="11709"/>
                </a:cubicBezTo>
                <a:cubicBezTo>
                  <a:pt x="3493" y="11983"/>
                  <a:pt x="3561" y="12189"/>
                  <a:pt x="3698" y="12349"/>
                </a:cubicBezTo>
                <a:cubicBezTo>
                  <a:pt x="3835" y="12485"/>
                  <a:pt x="4018" y="12577"/>
                  <a:pt x="4223" y="12577"/>
                </a:cubicBezTo>
                <a:cubicBezTo>
                  <a:pt x="4497" y="12577"/>
                  <a:pt x="5113" y="12577"/>
                  <a:pt x="7601" y="9564"/>
                </a:cubicBezTo>
                <a:cubicBezTo>
                  <a:pt x="9224" y="9868"/>
                  <a:pt x="11117" y="10172"/>
                  <a:pt x="11919" y="10172"/>
                </a:cubicBezTo>
                <a:cubicBezTo>
                  <a:pt x="12019" y="10172"/>
                  <a:pt x="12103" y="10167"/>
                  <a:pt x="12166" y="10157"/>
                </a:cubicBezTo>
                <a:cubicBezTo>
                  <a:pt x="12440" y="10112"/>
                  <a:pt x="12646" y="9952"/>
                  <a:pt x="12737" y="9724"/>
                </a:cubicBezTo>
                <a:cubicBezTo>
                  <a:pt x="12874" y="9404"/>
                  <a:pt x="13079" y="8856"/>
                  <a:pt x="10591" y="5592"/>
                </a:cubicBezTo>
                <a:cubicBezTo>
                  <a:pt x="12235" y="3150"/>
                  <a:pt x="12121" y="2648"/>
                  <a:pt x="12075" y="2397"/>
                </a:cubicBezTo>
                <a:cubicBezTo>
                  <a:pt x="12029" y="2191"/>
                  <a:pt x="11824" y="1735"/>
                  <a:pt x="11002" y="1735"/>
                </a:cubicBezTo>
                <a:cubicBezTo>
                  <a:pt x="10409" y="1735"/>
                  <a:pt x="9404" y="1986"/>
                  <a:pt x="8035" y="2465"/>
                </a:cubicBezTo>
                <a:cubicBezTo>
                  <a:pt x="5958" y="137"/>
                  <a:pt x="5524" y="69"/>
                  <a:pt x="5319" y="23"/>
                </a:cubicBezTo>
                <a:cubicBezTo>
                  <a:pt x="5250" y="23"/>
                  <a:pt x="5182" y="0"/>
                  <a:pt x="51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1"/>
          <p:cNvSpPr/>
          <p:nvPr/>
        </p:nvSpPr>
        <p:spPr>
          <a:xfrm rot="-1521217">
            <a:off x="8645796" y="2098369"/>
            <a:ext cx="419170" cy="403051"/>
          </a:xfrm>
          <a:custGeom>
            <a:avLst/>
            <a:gdLst/>
            <a:ahLst/>
            <a:cxnLst/>
            <a:rect l="l" t="t" r="r" b="b"/>
            <a:pathLst>
              <a:path w="13080" h="12577" extrusionOk="0">
                <a:moveTo>
                  <a:pt x="5113" y="1164"/>
                </a:moveTo>
                <a:cubicBezTo>
                  <a:pt x="5342" y="1301"/>
                  <a:pt x="5935" y="1849"/>
                  <a:pt x="6871" y="2899"/>
                </a:cubicBezTo>
                <a:cubicBezTo>
                  <a:pt x="6118" y="3218"/>
                  <a:pt x="5296" y="3561"/>
                  <a:pt x="4474" y="3926"/>
                </a:cubicBezTo>
                <a:cubicBezTo>
                  <a:pt x="4634" y="1666"/>
                  <a:pt x="5022" y="1233"/>
                  <a:pt x="5113" y="1164"/>
                </a:cubicBezTo>
                <a:close/>
                <a:moveTo>
                  <a:pt x="10865" y="2876"/>
                </a:moveTo>
                <a:cubicBezTo>
                  <a:pt x="10751" y="3173"/>
                  <a:pt x="10477" y="3698"/>
                  <a:pt x="9861" y="4656"/>
                </a:cubicBezTo>
                <a:cubicBezTo>
                  <a:pt x="9519" y="4246"/>
                  <a:pt x="9176" y="3812"/>
                  <a:pt x="8834" y="3401"/>
                </a:cubicBezTo>
                <a:cubicBezTo>
                  <a:pt x="9952" y="3036"/>
                  <a:pt x="10546" y="2922"/>
                  <a:pt x="10865" y="2876"/>
                </a:cubicBezTo>
                <a:close/>
                <a:moveTo>
                  <a:pt x="3264" y="5752"/>
                </a:moveTo>
                <a:cubicBezTo>
                  <a:pt x="3242" y="6254"/>
                  <a:pt x="3264" y="6802"/>
                  <a:pt x="3264" y="7350"/>
                </a:cubicBezTo>
                <a:cubicBezTo>
                  <a:pt x="2306" y="7076"/>
                  <a:pt x="1781" y="6870"/>
                  <a:pt x="1461" y="6733"/>
                </a:cubicBezTo>
                <a:cubicBezTo>
                  <a:pt x="1826" y="6505"/>
                  <a:pt x="2397" y="6186"/>
                  <a:pt x="3264" y="5752"/>
                </a:cubicBezTo>
                <a:close/>
                <a:moveTo>
                  <a:pt x="7693" y="3812"/>
                </a:moveTo>
                <a:cubicBezTo>
                  <a:pt x="8195" y="4405"/>
                  <a:pt x="8697" y="5022"/>
                  <a:pt x="9176" y="5638"/>
                </a:cubicBezTo>
                <a:cubicBezTo>
                  <a:pt x="8560" y="6505"/>
                  <a:pt x="7875" y="7418"/>
                  <a:pt x="7168" y="8308"/>
                </a:cubicBezTo>
                <a:cubicBezTo>
                  <a:pt x="6186" y="8103"/>
                  <a:pt x="5250" y="7875"/>
                  <a:pt x="4429" y="7669"/>
                </a:cubicBezTo>
                <a:cubicBezTo>
                  <a:pt x="4383" y="6779"/>
                  <a:pt x="4383" y="5957"/>
                  <a:pt x="4406" y="5204"/>
                </a:cubicBezTo>
                <a:cubicBezTo>
                  <a:pt x="5524" y="4702"/>
                  <a:pt x="6665" y="4200"/>
                  <a:pt x="7693" y="3812"/>
                </a:cubicBezTo>
                <a:close/>
                <a:moveTo>
                  <a:pt x="9907" y="6597"/>
                </a:moveTo>
                <a:cubicBezTo>
                  <a:pt x="10820" y="7806"/>
                  <a:pt x="11299" y="8582"/>
                  <a:pt x="11527" y="9016"/>
                </a:cubicBezTo>
                <a:cubicBezTo>
                  <a:pt x="10842" y="8970"/>
                  <a:pt x="9724" y="8788"/>
                  <a:pt x="8423" y="8560"/>
                </a:cubicBezTo>
                <a:cubicBezTo>
                  <a:pt x="8948" y="7898"/>
                  <a:pt x="9450" y="7236"/>
                  <a:pt x="9907" y="6597"/>
                </a:cubicBezTo>
                <a:close/>
                <a:moveTo>
                  <a:pt x="4474" y="8856"/>
                </a:moveTo>
                <a:cubicBezTo>
                  <a:pt x="5045" y="8993"/>
                  <a:pt x="5684" y="9153"/>
                  <a:pt x="6346" y="9290"/>
                </a:cubicBezTo>
                <a:cubicBezTo>
                  <a:pt x="5524" y="10226"/>
                  <a:pt x="4976" y="10796"/>
                  <a:pt x="4611" y="11116"/>
                </a:cubicBezTo>
                <a:cubicBezTo>
                  <a:pt x="4566" y="10614"/>
                  <a:pt x="4497" y="9792"/>
                  <a:pt x="4474" y="8856"/>
                </a:cubicBezTo>
                <a:close/>
                <a:moveTo>
                  <a:pt x="5113" y="0"/>
                </a:moveTo>
                <a:cubicBezTo>
                  <a:pt x="4018" y="0"/>
                  <a:pt x="3447" y="1392"/>
                  <a:pt x="3287" y="4474"/>
                </a:cubicBezTo>
                <a:cubicBezTo>
                  <a:pt x="2032" y="5090"/>
                  <a:pt x="571" y="5843"/>
                  <a:pt x="206" y="6300"/>
                </a:cubicBezTo>
                <a:cubicBezTo>
                  <a:pt x="46" y="6482"/>
                  <a:pt x="0" y="6733"/>
                  <a:pt x="69" y="6962"/>
                </a:cubicBezTo>
                <a:cubicBezTo>
                  <a:pt x="183" y="7350"/>
                  <a:pt x="548" y="7783"/>
                  <a:pt x="3310" y="8560"/>
                </a:cubicBezTo>
                <a:cubicBezTo>
                  <a:pt x="3379" y="10157"/>
                  <a:pt x="3493" y="11458"/>
                  <a:pt x="3516" y="11709"/>
                </a:cubicBezTo>
                <a:cubicBezTo>
                  <a:pt x="3493" y="11983"/>
                  <a:pt x="3561" y="12189"/>
                  <a:pt x="3698" y="12349"/>
                </a:cubicBezTo>
                <a:cubicBezTo>
                  <a:pt x="3835" y="12485"/>
                  <a:pt x="4018" y="12577"/>
                  <a:pt x="4223" y="12577"/>
                </a:cubicBezTo>
                <a:cubicBezTo>
                  <a:pt x="4497" y="12577"/>
                  <a:pt x="5113" y="12577"/>
                  <a:pt x="7601" y="9564"/>
                </a:cubicBezTo>
                <a:cubicBezTo>
                  <a:pt x="9224" y="9868"/>
                  <a:pt x="11117" y="10172"/>
                  <a:pt x="11919" y="10172"/>
                </a:cubicBezTo>
                <a:cubicBezTo>
                  <a:pt x="12019" y="10172"/>
                  <a:pt x="12103" y="10167"/>
                  <a:pt x="12166" y="10157"/>
                </a:cubicBezTo>
                <a:cubicBezTo>
                  <a:pt x="12440" y="10112"/>
                  <a:pt x="12646" y="9952"/>
                  <a:pt x="12737" y="9724"/>
                </a:cubicBezTo>
                <a:cubicBezTo>
                  <a:pt x="12874" y="9404"/>
                  <a:pt x="13079" y="8856"/>
                  <a:pt x="10591" y="5592"/>
                </a:cubicBezTo>
                <a:cubicBezTo>
                  <a:pt x="12235" y="3150"/>
                  <a:pt x="12121" y="2648"/>
                  <a:pt x="12075" y="2397"/>
                </a:cubicBezTo>
                <a:cubicBezTo>
                  <a:pt x="12029" y="2191"/>
                  <a:pt x="11824" y="1735"/>
                  <a:pt x="11002" y="1735"/>
                </a:cubicBezTo>
                <a:cubicBezTo>
                  <a:pt x="10409" y="1735"/>
                  <a:pt x="9404" y="1986"/>
                  <a:pt x="8035" y="2465"/>
                </a:cubicBezTo>
                <a:cubicBezTo>
                  <a:pt x="5958" y="137"/>
                  <a:pt x="5524" y="69"/>
                  <a:pt x="5319" y="23"/>
                </a:cubicBezTo>
                <a:cubicBezTo>
                  <a:pt x="5250" y="23"/>
                  <a:pt x="5182" y="0"/>
                  <a:pt x="51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1"/>
          <p:cNvSpPr/>
          <p:nvPr/>
        </p:nvSpPr>
        <p:spPr>
          <a:xfrm rot="-10359358">
            <a:off x="5137451" y="118266"/>
            <a:ext cx="171378" cy="191536"/>
          </a:xfrm>
          <a:custGeom>
            <a:avLst/>
            <a:gdLst/>
            <a:ahLst/>
            <a:cxnLst/>
            <a:rect l="l" t="t" r="r" b="b"/>
            <a:pathLst>
              <a:path w="7796" h="8713" extrusionOk="0">
                <a:moveTo>
                  <a:pt x="3936" y="0"/>
                </a:moveTo>
                <a:cubicBezTo>
                  <a:pt x="2883" y="0"/>
                  <a:pt x="1830" y="426"/>
                  <a:pt x="1104" y="1178"/>
                </a:cubicBezTo>
                <a:cubicBezTo>
                  <a:pt x="402" y="1905"/>
                  <a:pt x="1" y="2907"/>
                  <a:pt x="76" y="3910"/>
                </a:cubicBezTo>
                <a:cubicBezTo>
                  <a:pt x="26" y="4587"/>
                  <a:pt x="126" y="5238"/>
                  <a:pt x="327" y="5865"/>
                </a:cubicBezTo>
                <a:cubicBezTo>
                  <a:pt x="602" y="6742"/>
                  <a:pt x="1154" y="7544"/>
                  <a:pt x="1906" y="8095"/>
                </a:cubicBezTo>
                <a:cubicBezTo>
                  <a:pt x="2471" y="8510"/>
                  <a:pt x="3150" y="8712"/>
                  <a:pt x="3847" y="8712"/>
                </a:cubicBezTo>
                <a:cubicBezTo>
                  <a:pt x="4076" y="8712"/>
                  <a:pt x="4307" y="8690"/>
                  <a:pt x="4537" y="8647"/>
                </a:cubicBezTo>
                <a:cubicBezTo>
                  <a:pt x="5439" y="8471"/>
                  <a:pt x="6292" y="7945"/>
                  <a:pt x="6868" y="7218"/>
                </a:cubicBezTo>
                <a:cubicBezTo>
                  <a:pt x="7520" y="6441"/>
                  <a:pt x="7795" y="5439"/>
                  <a:pt x="7770" y="4436"/>
                </a:cubicBezTo>
                <a:cubicBezTo>
                  <a:pt x="7745" y="3384"/>
                  <a:pt x="7394" y="2356"/>
                  <a:pt x="6768" y="1504"/>
                </a:cubicBezTo>
                <a:cubicBezTo>
                  <a:pt x="6442" y="1078"/>
                  <a:pt x="6066" y="702"/>
                  <a:pt x="5590" y="426"/>
                </a:cubicBezTo>
                <a:cubicBezTo>
                  <a:pt x="5089" y="125"/>
                  <a:pt x="4512" y="0"/>
                  <a:pt x="39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1"/>
          <p:cNvSpPr/>
          <p:nvPr/>
        </p:nvSpPr>
        <p:spPr>
          <a:xfrm rot="-10359577">
            <a:off x="4429433" y="141334"/>
            <a:ext cx="130272" cy="145399"/>
          </a:xfrm>
          <a:custGeom>
            <a:avLst/>
            <a:gdLst/>
            <a:ahLst/>
            <a:cxnLst/>
            <a:rect l="l" t="t" r="r" b="b"/>
            <a:pathLst>
              <a:path w="4211" h="4700" extrusionOk="0">
                <a:moveTo>
                  <a:pt x="2106" y="0"/>
                </a:moveTo>
                <a:cubicBezTo>
                  <a:pt x="1554" y="0"/>
                  <a:pt x="978" y="226"/>
                  <a:pt x="577" y="627"/>
                </a:cubicBezTo>
                <a:cubicBezTo>
                  <a:pt x="201" y="1028"/>
                  <a:pt x="0" y="1579"/>
                  <a:pt x="25" y="2106"/>
                </a:cubicBezTo>
                <a:cubicBezTo>
                  <a:pt x="0" y="2457"/>
                  <a:pt x="50" y="2832"/>
                  <a:pt x="176" y="3158"/>
                </a:cubicBezTo>
                <a:cubicBezTo>
                  <a:pt x="326" y="3634"/>
                  <a:pt x="602" y="4086"/>
                  <a:pt x="1028" y="4361"/>
                </a:cubicBezTo>
                <a:cubicBezTo>
                  <a:pt x="1329" y="4587"/>
                  <a:pt x="1686" y="4700"/>
                  <a:pt x="2057" y="4700"/>
                </a:cubicBezTo>
                <a:cubicBezTo>
                  <a:pt x="2181" y="4700"/>
                  <a:pt x="2306" y="4687"/>
                  <a:pt x="2431" y="4662"/>
                </a:cubicBezTo>
                <a:cubicBezTo>
                  <a:pt x="2933" y="4587"/>
                  <a:pt x="3384" y="4286"/>
                  <a:pt x="3710" y="3910"/>
                </a:cubicBezTo>
                <a:cubicBezTo>
                  <a:pt x="4061" y="3484"/>
                  <a:pt x="4211" y="2933"/>
                  <a:pt x="4186" y="2381"/>
                </a:cubicBezTo>
                <a:cubicBezTo>
                  <a:pt x="4186" y="1830"/>
                  <a:pt x="3985" y="1279"/>
                  <a:pt x="3660" y="827"/>
                </a:cubicBezTo>
                <a:cubicBezTo>
                  <a:pt x="3484" y="577"/>
                  <a:pt x="3258" y="376"/>
                  <a:pt x="3008" y="226"/>
                </a:cubicBezTo>
                <a:cubicBezTo>
                  <a:pt x="2732" y="50"/>
                  <a:pt x="2431" y="0"/>
                  <a:pt x="2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9" name="Google Shape;839;p31"/>
          <p:cNvGrpSpPr/>
          <p:nvPr/>
        </p:nvGrpSpPr>
        <p:grpSpPr>
          <a:xfrm rot="1800139" flipH="1">
            <a:off x="214036" y="4311624"/>
            <a:ext cx="534784" cy="648680"/>
            <a:chOff x="8135869" y="3746436"/>
            <a:chExt cx="665698" cy="807475"/>
          </a:xfrm>
        </p:grpSpPr>
        <p:sp>
          <p:nvSpPr>
            <p:cNvPr id="840" name="Google Shape;840;p31"/>
            <p:cNvSpPr/>
            <p:nvPr/>
          </p:nvSpPr>
          <p:spPr>
            <a:xfrm rot="10800000" flipH="1">
              <a:off x="8209703" y="3746436"/>
              <a:ext cx="212001" cy="281654"/>
            </a:xfrm>
            <a:custGeom>
              <a:avLst/>
              <a:gdLst/>
              <a:ahLst/>
              <a:cxnLst/>
              <a:rect l="l" t="t" r="r" b="b"/>
              <a:pathLst>
                <a:path w="4462" h="5928" extrusionOk="0">
                  <a:moveTo>
                    <a:pt x="855" y="1"/>
                  </a:moveTo>
                  <a:cubicBezTo>
                    <a:pt x="781" y="1"/>
                    <a:pt x="696" y="47"/>
                    <a:pt x="677" y="121"/>
                  </a:cubicBezTo>
                  <a:cubicBezTo>
                    <a:pt x="226" y="1549"/>
                    <a:pt x="1" y="3028"/>
                    <a:pt x="26" y="4532"/>
                  </a:cubicBezTo>
                  <a:cubicBezTo>
                    <a:pt x="26" y="4958"/>
                    <a:pt x="51" y="5384"/>
                    <a:pt x="101" y="5810"/>
                  </a:cubicBezTo>
                  <a:cubicBezTo>
                    <a:pt x="117" y="5888"/>
                    <a:pt x="191" y="5927"/>
                    <a:pt x="269" y="5927"/>
                  </a:cubicBezTo>
                  <a:cubicBezTo>
                    <a:pt x="316" y="5927"/>
                    <a:pt x="364" y="5913"/>
                    <a:pt x="402" y="5885"/>
                  </a:cubicBezTo>
                  <a:cubicBezTo>
                    <a:pt x="1028" y="5434"/>
                    <a:pt x="1655" y="4958"/>
                    <a:pt x="2307" y="4481"/>
                  </a:cubicBezTo>
                  <a:lnTo>
                    <a:pt x="3234" y="3780"/>
                  </a:lnTo>
                  <a:cubicBezTo>
                    <a:pt x="3384" y="3654"/>
                    <a:pt x="3560" y="3529"/>
                    <a:pt x="3710" y="3429"/>
                  </a:cubicBezTo>
                  <a:cubicBezTo>
                    <a:pt x="3860" y="3303"/>
                    <a:pt x="4011" y="3228"/>
                    <a:pt x="4136" y="3078"/>
                  </a:cubicBezTo>
                  <a:cubicBezTo>
                    <a:pt x="4211" y="3003"/>
                    <a:pt x="4261" y="2852"/>
                    <a:pt x="4287" y="2727"/>
                  </a:cubicBezTo>
                  <a:cubicBezTo>
                    <a:pt x="4362" y="2702"/>
                    <a:pt x="4387" y="2652"/>
                    <a:pt x="4412" y="2602"/>
                  </a:cubicBezTo>
                  <a:cubicBezTo>
                    <a:pt x="4462" y="2501"/>
                    <a:pt x="4437" y="2426"/>
                    <a:pt x="4412" y="2351"/>
                  </a:cubicBezTo>
                  <a:cubicBezTo>
                    <a:pt x="4337" y="2201"/>
                    <a:pt x="4211" y="2151"/>
                    <a:pt x="4061" y="2100"/>
                  </a:cubicBezTo>
                  <a:lnTo>
                    <a:pt x="4011" y="2075"/>
                  </a:lnTo>
                  <a:cubicBezTo>
                    <a:pt x="4011" y="2025"/>
                    <a:pt x="3986" y="2000"/>
                    <a:pt x="3936" y="1950"/>
                  </a:cubicBezTo>
                  <a:cubicBezTo>
                    <a:pt x="2933" y="1324"/>
                    <a:pt x="1931" y="672"/>
                    <a:pt x="928" y="20"/>
                  </a:cubicBezTo>
                  <a:cubicBezTo>
                    <a:pt x="908" y="7"/>
                    <a:pt x="882" y="1"/>
                    <a:pt x="8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1"/>
            <p:cNvSpPr/>
            <p:nvPr/>
          </p:nvSpPr>
          <p:spPr>
            <a:xfrm rot="10800000" flipH="1">
              <a:off x="8509792" y="3818798"/>
              <a:ext cx="176271" cy="209625"/>
            </a:xfrm>
            <a:custGeom>
              <a:avLst/>
              <a:gdLst/>
              <a:ahLst/>
              <a:cxnLst/>
              <a:rect l="l" t="t" r="r" b="b"/>
              <a:pathLst>
                <a:path w="3710" h="4412" extrusionOk="0">
                  <a:moveTo>
                    <a:pt x="624" y="0"/>
                  </a:moveTo>
                  <a:cubicBezTo>
                    <a:pt x="608" y="0"/>
                    <a:pt x="593" y="1"/>
                    <a:pt x="577" y="2"/>
                  </a:cubicBezTo>
                  <a:cubicBezTo>
                    <a:pt x="402" y="27"/>
                    <a:pt x="276" y="153"/>
                    <a:pt x="226" y="303"/>
                  </a:cubicBezTo>
                  <a:cubicBezTo>
                    <a:pt x="176" y="328"/>
                    <a:pt x="126" y="378"/>
                    <a:pt x="126" y="453"/>
                  </a:cubicBezTo>
                  <a:cubicBezTo>
                    <a:pt x="51" y="1706"/>
                    <a:pt x="26" y="2960"/>
                    <a:pt x="1" y="4238"/>
                  </a:cubicBezTo>
                  <a:cubicBezTo>
                    <a:pt x="1" y="4317"/>
                    <a:pt x="78" y="4411"/>
                    <a:pt x="172" y="4411"/>
                  </a:cubicBezTo>
                  <a:cubicBezTo>
                    <a:pt x="198" y="4411"/>
                    <a:pt x="225" y="4404"/>
                    <a:pt x="251" y="4388"/>
                  </a:cubicBezTo>
                  <a:cubicBezTo>
                    <a:pt x="1254" y="3762"/>
                    <a:pt x="2231" y="3085"/>
                    <a:pt x="3159" y="2333"/>
                  </a:cubicBezTo>
                  <a:cubicBezTo>
                    <a:pt x="3284" y="2258"/>
                    <a:pt x="3409" y="2158"/>
                    <a:pt x="3509" y="2057"/>
                  </a:cubicBezTo>
                  <a:cubicBezTo>
                    <a:pt x="3610" y="1982"/>
                    <a:pt x="3710" y="1857"/>
                    <a:pt x="3685" y="1732"/>
                  </a:cubicBezTo>
                  <a:cubicBezTo>
                    <a:pt x="3660" y="1581"/>
                    <a:pt x="3509" y="1506"/>
                    <a:pt x="3384" y="1456"/>
                  </a:cubicBezTo>
                  <a:cubicBezTo>
                    <a:pt x="3234" y="1381"/>
                    <a:pt x="3108" y="1305"/>
                    <a:pt x="2983" y="1230"/>
                  </a:cubicBezTo>
                  <a:cubicBezTo>
                    <a:pt x="2457" y="930"/>
                    <a:pt x="1930" y="629"/>
                    <a:pt x="1404" y="328"/>
                  </a:cubicBezTo>
                  <a:cubicBezTo>
                    <a:pt x="1167" y="209"/>
                    <a:pt x="906" y="0"/>
                    <a:pt x="6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1"/>
            <p:cNvSpPr/>
            <p:nvPr/>
          </p:nvSpPr>
          <p:spPr>
            <a:xfrm rot="10800000" flipH="1">
              <a:off x="8326394" y="4066005"/>
              <a:ext cx="192996" cy="250581"/>
            </a:xfrm>
            <a:custGeom>
              <a:avLst/>
              <a:gdLst/>
              <a:ahLst/>
              <a:cxnLst/>
              <a:rect l="l" t="t" r="r" b="b"/>
              <a:pathLst>
                <a:path w="4062" h="5274" extrusionOk="0">
                  <a:moveTo>
                    <a:pt x="1139" y="1"/>
                  </a:moveTo>
                  <a:cubicBezTo>
                    <a:pt x="1049" y="1"/>
                    <a:pt x="972" y="77"/>
                    <a:pt x="953" y="152"/>
                  </a:cubicBezTo>
                  <a:cubicBezTo>
                    <a:pt x="933" y="142"/>
                    <a:pt x="908" y="136"/>
                    <a:pt x="882" y="136"/>
                  </a:cubicBezTo>
                  <a:cubicBezTo>
                    <a:pt x="845" y="136"/>
                    <a:pt x="807" y="148"/>
                    <a:pt x="778" y="177"/>
                  </a:cubicBezTo>
                  <a:cubicBezTo>
                    <a:pt x="527" y="353"/>
                    <a:pt x="527" y="704"/>
                    <a:pt x="477" y="979"/>
                  </a:cubicBezTo>
                  <a:cubicBezTo>
                    <a:pt x="427" y="1305"/>
                    <a:pt x="377" y="1631"/>
                    <a:pt x="352" y="1957"/>
                  </a:cubicBezTo>
                  <a:cubicBezTo>
                    <a:pt x="252" y="2634"/>
                    <a:pt x="176" y="3285"/>
                    <a:pt x="101" y="3962"/>
                  </a:cubicBezTo>
                  <a:cubicBezTo>
                    <a:pt x="76" y="4338"/>
                    <a:pt x="26" y="4714"/>
                    <a:pt x="1" y="5090"/>
                  </a:cubicBezTo>
                  <a:cubicBezTo>
                    <a:pt x="1" y="5213"/>
                    <a:pt x="87" y="5274"/>
                    <a:pt x="181" y="5274"/>
                  </a:cubicBezTo>
                  <a:cubicBezTo>
                    <a:pt x="222" y="5274"/>
                    <a:pt x="264" y="5263"/>
                    <a:pt x="302" y="5240"/>
                  </a:cubicBezTo>
                  <a:cubicBezTo>
                    <a:pt x="1304" y="4488"/>
                    <a:pt x="2257" y="3711"/>
                    <a:pt x="3184" y="2909"/>
                  </a:cubicBezTo>
                  <a:cubicBezTo>
                    <a:pt x="3460" y="2684"/>
                    <a:pt x="3710" y="2433"/>
                    <a:pt x="3986" y="2182"/>
                  </a:cubicBezTo>
                  <a:cubicBezTo>
                    <a:pt x="4061" y="2107"/>
                    <a:pt x="4061" y="1982"/>
                    <a:pt x="3961" y="1907"/>
                  </a:cubicBezTo>
                  <a:cubicBezTo>
                    <a:pt x="3084" y="1230"/>
                    <a:pt x="2181" y="604"/>
                    <a:pt x="1229" y="27"/>
                  </a:cubicBezTo>
                  <a:cubicBezTo>
                    <a:pt x="1198" y="9"/>
                    <a:pt x="1168" y="1"/>
                    <a:pt x="11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1"/>
            <p:cNvSpPr/>
            <p:nvPr/>
          </p:nvSpPr>
          <p:spPr>
            <a:xfrm rot="10800000" flipH="1">
              <a:off x="8135869" y="4080829"/>
              <a:ext cx="158454" cy="238798"/>
            </a:xfrm>
            <a:custGeom>
              <a:avLst/>
              <a:gdLst/>
              <a:ahLst/>
              <a:cxnLst/>
              <a:rect l="l" t="t" r="r" b="b"/>
              <a:pathLst>
                <a:path w="3335" h="5026" extrusionOk="0">
                  <a:moveTo>
                    <a:pt x="438" y="1"/>
                  </a:moveTo>
                  <a:cubicBezTo>
                    <a:pt x="385" y="1"/>
                    <a:pt x="333" y="18"/>
                    <a:pt x="302" y="66"/>
                  </a:cubicBezTo>
                  <a:cubicBezTo>
                    <a:pt x="226" y="91"/>
                    <a:pt x="151" y="141"/>
                    <a:pt x="151" y="216"/>
                  </a:cubicBezTo>
                  <a:cubicBezTo>
                    <a:pt x="151" y="266"/>
                    <a:pt x="151" y="292"/>
                    <a:pt x="151" y="317"/>
                  </a:cubicBezTo>
                  <a:cubicBezTo>
                    <a:pt x="101" y="342"/>
                    <a:pt x="76" y="392"/>
                    <a:pt x="51" y="417"/>
                  </a:cubicBezTo>
                  <a:cubicBezTo>
                    <a:pt x="26" y="492"/>
                    <a:pt x="51" y="567"/>
                    <a:pt x="126" y="617"/>
                  </a:cubicBezTo>
                  <a:cubicBezTo>
                    <a:pt x="26" y="1645"/>
                    <a:pt x="1" y="2647"/>
                    <a:pt x="26" y="3675"/>
                  </a:cubicBezTo>
                  <a:cubicBezTo>
                    <a:pt x="51" y="3976"/>
                    <a:pt x="26" y="4251"/>
                    <a:pt x="76" y="4552"/>
                  </a:cubicBezTo>
                  <a:cubicBezTo>
                    <a:pt x="101" y="4678"/>
                    <a:pt x="126" y="4828"/>
                    <a:pt x="226" y="4953"/>
                  </a:cubicBezTo>
                  <a:cubicBezTo>
                    <a:pt x="287" y="5004"/>
                    <a:pt x="348" y="5026"/>
                    <a:pt x="407" y="5026"/>
                  </a:cubicBezTo>
                  <a:cubicBezTo>
                    <a:pt x="494" y="5026"/>
                    <a:pt x="578" y="4978"/>
                    <a:pt x="653" y="4903"/>
                  </a:cubicBezTo>
                  <a:cubicBezTo>
                    <a:pt x="1054" y="4452"/>
                    <a:pt x="1455" y="4001"/>
                    <a:pt x="1856" y="3550"/>
                  </a:cubicBezTo>
                  <a:lnTo>
                    <a:pt x="3234" y="1996"/>
                  </a:lnTo>
                  <a:cubicBezTo>
                    <a:pt x="3309" y="1921"/>
                    <a:pt x="3334" y="1795"/>
                    <a:pt x="3234" y="1720"/>
                  </a:cubicBezTo>
                  <a:cubicBezTo>
                    <a:pt x="3184" y="1695"/>
                    <a:pt x="3134" y="1670"/>
                    <a:pt x="3084" y="1645"/>
                  </a:cubicBezTo>
                  <a:cubicBezTo>
                    <a:pt x="3134" y="1570"/>
                    <a:pt x="3134" y="1444"/>
                    <a:pt x="3034" y="1394"/>
                  </a:cubicBezTo>
                  <a:lnTo>
                    <a:pt x="527" y="16"/>
                  </a:lnTo>
                  <a:cubicBezTo>
                    <a:pt x="500" y="7"/>
                    <a:pt x="469" y="1"/>
                    <a:pt x="4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1"/>
            <p:cNvSpPr/>
            <p:nvPr/>
          </p:nvSpPr>
          <p:spPr>
            <a:xfrm rot="10800000" flipH="1">
              <a:off x="8601491" y="4077313"/>
              <a:ext cx="200075" cy="194706"/>
            </a:xfrm>
            <a:custGeom>
              <a:avLst/>
              <a:gdLst/>
              <a:ahLst/>
              <a:cxnLst/>
              <a:rect l="l" t="t" r="r" b="b"/>
              <a:pathLst>
                <a:path w="4211" h="4098" extrusionOk="0">
                  <a:moveTo>
                    <a:pt x="1437" y="0"/>
                  </a:moveTo>
                  <a:cubicBezTo>
                    <a:pt x="1363" y="0"/>
                    <a:pt x="1298" y="58"/>
                    <a:pt x="1279" y="117"/>
                  </a:cubicBezTo>
                  <a:cubicBezTo>
                    <a:pt x="777" y="1270"/>
                    <a:pt x="376" y="2447"/>
                    <a:pt x="26" y="3650"/>
                  </a:cubicBezTo>
                  <a:cubicBezTo>
                    <a:pt x="0" y="3751"/>
                    <a:pt x="51" y="3801"/>
                    <a:pt x="101" y="3851"/>
                  </a:cubicBezTo>
                  <a:cubicBezTo>
                    <a:pt x="101" y="3876"/>
                    <a:pt x="101" y="3926"/>
                    <a:pt x="126" y="3951"/>
                  </a:cubicBezTo>
                  <a:cubicBezTo>
                    <a:pt x="175" y="4059"/>
                    <a:pt x="258" y="4098"/>
                    <a:pt x="353" y="4098"/>
                  </a:cubicBezTo>
                  <a:cubicBezTo>
                    <a:pt x="546" y="4098"/>
                    <a:pt x="793" y="3935"/>
                    <a:pt x="928" y="3851"/>
                  </a:cubicBezTo>
                  <a:cubicBezTo>
                    <a:pt x="1229" y="3701"/>
                    <a:pt x="1504" y="3550"/>
                    <a:pt x="1805" y="3375"/>
                  </a:cubicBezTo>
                  <a:cubicBezTo>
                    <a:pt x="2381" y="3049"/>
                    <a:pt x="2958" y="2698"/>
                    <a:pt x="3509" y="2322"/>
                  </a:cubicBezTo>
                  <a:cubicBezTo>
                    <a:pt x="3760" y="2147"/>
                    <a:pt x="4086" y="1971"/>
                    <a:pt x="4186" y="1671"/>
                  </a:cubicBezTo>
                  <a:cubicBezTo>
                    <a:pt x="4211" y="1570"/>
                    <a:pt x="4186" y="1495"/>
                    <a:pt x="4111" y="1445"/>
                  </a:cubicBezTo>
                  <a:cubicBezTo>
                    <a:pt x="3309" y="843"/>
                    <a:pt x="2432" y="367"/>
                    <a:pt x="1504" y="16"/>
                  </a:cubicBezTo>
                  <a:cubicBezTo>
                    <a:pt x="1482" y="5"/>
                    <a:pt x="1459" y="0"/>
                    <a:pt x="1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1"/>
            <p:cNvSpPr/>
            <p:nvPr/>
          </p:nvSpPr>
          <p:spPr>
            <a:xfrm rot="10800000" flipH="1">
              <a:off x="8550273" y="4309554"/>
              <a:ext cx="129852" cy="161352"/>
            </a:xfrm>
            <a:custGeom>
              <a:avLst/>
              <a:gdLst/>
              <a:ahLst/>
              <a:cxnLst/>
              <a:rect l="l" t="t" r="r" b="b"/>
              <a:pathLst>
                <a:path w="2733" h="3396" extrusionOk="0">
                  <a:moveTo>
                    <a:pt x="571" y="1"/>
                  </a:moveTo>
                  <a:cubicBezTo>
                    <a:pt x="493" y="1"/>
                    <a:pt x="419" y="25"/>
                    <a:pt x="352" y="92"/>
                  </a:cubicBezTo>
                  <a:cubicBezTo>
                    <a:pt x="276" y="217"/>
                    <a:pt x="251" y="368"/>
                    <a:pt x="226" y="493"/>
                  </a:cubicBezTo>
                  <a:cubicBezTo>
                    <a:pt x="176" y="744"/>
                    <a:pt x="126" y="1019"/>
                    <a:pt x="76" y="1295"/>
                  </a:cubicBezTo>
                  <a:cubicBezTo>
                    <a:pt x="1" y="1922"/>
                    <a:pt x="1" y="2548"/>
                    <a:pt x="76" y="3150"/>
                  </a:cubicBezTo>
                  <a:cubicBezTo>
                    <a:pt x="76" y="3175"/>
                    <a:pt x="76" y="3175"/>
                    <a:pt x="76" y="3175"/>
                  </a:cubicBezTo>
                  <a:cubicBezTo>
                    <a:pt x="56" y="3277"/>
                    <a:pt x="135" y="3395"/>
                    <a:pt x="246" y="3395"/>
                  </a:cubicBezTo>
                  <a:cubicBezTo>
                    <a:pt x="272" y="3395"/>
                    <a:pt x="299" y="3389"/>
                    <a:pt x="327" y="3375"/>
                  </a:cubicBezTo>
                  <a:cubicBezTo>
                    <a:pt x="602" y="3225"/>
                    <a:pt x="803" y="3024"/>
                    <a:pt x="1028" y="2824"/>
                  </a:cubicBezTo>
                  <a:cubicBezTo>
                    <a:pt x="1279" y="2598"/>
                    <a:pt x="1505" y="2373"/>
                    <a:pt x="1755" y="2172"/>
                  </a:cubicBezTo>
                  <a:cubicBezTo>
                    <a:pt x="1981" y="1947"/>
                    <a:pt x="2206" y="1721"/>
                    <a:pt x="2432" y="1521"/>
                  </a:cubicBezTo>
                  <a:cubicBezTo>
                    <a:pt x="2557" y="1420"/>
                    <a:pt x="2708" y="1320"/>
                    <a:pt x="2708" y="1170"/>
                  </a:cubicBezTo>
                  <a:cubicBezTo>
                    <a:pt x="2733" y="1019"/>
                    <a:pt x="2607" y="894"/>
                    <a:pt x="2482" y="844"/>
                  </a:cubicBezTo>
                  <a:cubicBezTo>
                    <a:pt x="2206" y="694"/>
                    <a:pt x="1906" y="568"/>
                    <a:pt x="1630" y="443"/>
                  </a:cubicBezTo>
                  <a:cubicBezTo>
                    <a:pt x="1354" y="318"/>
                    <a:pt x="1053" y="167"/>
                    <a:pt x="778" y="42"/>
                  </a:cubicBezTo>
                  <a:cubicBezTo>
                    <a:pt x="708" y="19"/>
                    <a:pt x="638" y="1"/>
                    <a:pt x="5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1"/>
            <p:cNvSpPr/>
            <p:nvPr/>
          </p:nvSpPr>
          <p:spPr>
            <a:xfrm rot="10800000" flipH="1">
              <a:off x="8295463" y="4388615"/>
              <a:ext cx="145293" cy="165296"/>
            </a:xfrm>
            <a:custGeom>
              <a:avLst/>
              <a:gdLst/>
              <a:ahLst/>
              <a:cxnLst/>
              <a:rect l="l" t="t" r="r" b="b"/>
              <a:pathLst>
                <a:path w="3058" h="3479" extrusionOk="0">
                  <a:moveTo>
                    <a:pt x="407" y="0"/>
                  </a:moveTo>
                  <a:cubicBezTo>
                    <a:pt x="333" y="0"/>
                    <a:pt x="270" y="33"/>
                    <a:pt x="251" y="110"/>
                  </a:cubicBezTo>
                  <a:cubicBezTo>
                    <a:pt x="0" y="1037"/>
                    <a:pt x="25" y="2015"/>
                    <a:pt x="76" y="2967"/>
                  </a:cubicBezTo>
                  <a:cubicBezTo>
                    <a:pt x="76" y="3017"/>
                    <a:pt x="101" y="3067"/>
                    <a:pt x="126" y="3092"/>
                  </a:cubicBezTo>
                  <a:cubicBezTo>
                    <a:pt x="101" y="3218"/>
                    <a:pt x="126" y="3318"/>
                    <a:pt x="226" y="3418"/>
                  </a:cubicBezTo>
                  <a:cubicBezTo>
                    <a:pt x="267" y="3459"/>
                    <a:pt x="316" y="3478"/>
                    <a:pt x="364" y="3478"/>
                  </a:cubicBezTo>
                  <a:cubicBezTo>
                    <a:pt x="404" y="3478"/>
                    <a:pt x="443" y="3466"/>
                    <a:pt x="477" y="3443"/>
                  </a:cubicBezTo>
                  <a:cubicBezTo>
                    <a:pt x="1178" y="2942"/>
                    <a:pt x="1855" y="2416"/>
                    <a:pt x="2482" y="1839"/>
                  </a:cubicBezTo>
                  <a:cubicBezTo>
                    <a:pt x="2607" y="1689"/>
                    <a:pt x="2782" y="1538"/>
                    <a:pt x="2908" y="1388"/>
                  </a:cubicBezTo>
                  <a:cubicBezTo>
                    <a:pt x="3058" y="1187"/>
                    <a:pt x="2983" y="987"/>
                    <a:pt x="2807" y="862"/>
                  </a:cubicBezTo>
                  <a:cubicBezTo>
                    <a:pt x="2456" y="661"/>
                    <a:pt x="2106" y="511"/>
                    <a:pt x="1730" y="360"/>
                  </a:cubicBezTo>
                  <a:cubicBezTo>
                    <a:pt x="1329" y="210"/>
                    <a:pt x="903" y="85"/>
                    <a:pt x="477" y="9"/>
                  </a:cubicBezTo>
                  <a:cubicBezTo>
                    <a:pt x="453" y="4"/>
                    <a:pt x="429" y="0"/>
                    <a:pt x="4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7" name="Google Shape;847;p31"/>
          <p:cNvSpPr/>
          <p:nvPr/>
        </p:nvSpPr>
        <p:spPr>
          <a:xfrm rot="731306">
            <a:off x="602994" y="764400"/>
            <a:ext cx="62727" cy="70625"/>
          </a:xfrm>
          <a:custGeom>
            <a:avLst/>
            <a:gdLst/>
            <a:ahLst/>
            <a:cxnLst/>
            <a:rect l="l" t="t" r="r" b="b"/>
            <a:pathLst>
              <a:path w="2732" h="3076" extrusionOk="0">
                <a:moveTo>
                  <a:pt x="1379" y="0"/>
                </a:moveTo>
                <a:cubicBezTo>
                  <a:pt x="1003" y="0"/>
                  <a:pt x="627" y="150"/>
                  <a:pt x="376" y="426"/>
                </a:cubicBezTo>
                <a:cubicBezTo>
                  <a:pt x="125" y="677"/>
                  <a:pt x="0" y="1028"/>
                  <a:pt x="0" y="1379"/>
                </a:cubicBezTo>
                <a:cubicBezTo>
                  <a:pt x="0" y="1604"/>
                  <a:pt x="25" y="1855"/>
                  <a:pt x="100" y="2055"/>
                </a:cubicBezTo>
                <a:cubicBezTo>
                  <a:pt x="201" y="2381"/>
                  <a:pt x="376" y="2657"/>
                  <a:pt x="652" y="2857"/>
                </a:cubicBezTo>
                <a:cubicBezTo>
                  <a:pt x="862" y="3010"/>
                  <a:pt x="1102" y="3076"/>
                  <a:pt x="1349" y="3076"/>
                </a:cubicBezTo>
                <a:cubicBezTo>
                  <a:pt x="1425" y="3076"/>
                  <a:pt x="1502" y="3070"/>
                  <a:pt x="1579" y="3058"/>
                </a:cubicBezTo>
                <a:cubicBezTo>
                  <a:pt x="1905" y="2983"/>
                  <a:pt x="2206" y="2807"/>
                  <a:pt x="2406" y="2556"/>
                </a:cubicBezTo>
                <a:cubicBezTo>
                  <a:pt x="2632" y="2281"/>
                  <a:pt x="2732" y="1905"/>
                  <a:pt x="2732" y="1554"/>
                </a:cubicBezTo>
                <a:cubicBezTo>
                  <a:pt x="2707" y="1203"/>
                  <a:pt x="2582" y="827"/>
                  <a:pt x="2356" y="526"/>
                </a:cubicBezTo>
                <a:cubicBezTo>
                  <a:pt x="2256" y="376"/>
                  <a:pt x="2130" y="251"/>
                  <a:pt x="1955" y="150"/>
                </a:cubicBezTo>
                <a:cubicBezTo>
                  <a:pt x="1780" y="50"/>
                  <a:pt x="1579" y="0"/>
                  <a:pt x="13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lumMod val="95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Nunito Black"/>
              <a:buNone/>
              <a:defRPr sz="3500">
                <a:solidFill>
                  <a:schemeClr val="dk1"/>
                </a:solidFill>
                <a:latin typeface="Nunito Black"/>
                <a:ea typeface="Nunito Black"/>
                <a:cs typeface="Nunito Black"/>
                <a:sym typeface="Nunito Black"/>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2"/>
              </a:buClr>
              <a:buSzPts val="1400"/>
              <a:buFont typeface="Manjari"/>
              <a:buChar char="●"/>
              <a:defRPr>
                <a:solidFill>
                  <a:schemeClr val="dk2"/>
                </a:solidFill>
                <a:latin typeface="Manjari"/>
                <a:ea typeface="Manjari"/>
                <a:cs typeface="Manjari"/>
                <a:sym typeface="Manjari"/>
              </a:defRPr>
            </a:lvl1pPr>
            <a:lvl2pPr marL="914400" lvl="1" indent="-317500">
              <a:lnSpc>
                <a:spcPct val="115000"/>
              </a:lnSpc>
              <a:spcBef>
                <a:spcPts val="1600"/>
              </a:spcBef>
              <a:spcAft>
                <a:spcPts val="0"/>
              </a:spcAft>
              <a:buClr>
                <a:schemeClr val="dk2"/>
              </a:buClr>
              <a:buSzPts val="1400"/>
              <a:buFont typeface="Manjari"/>
              <a:buChar char="○"/>
              <a:defRPr>
                <a:solidFill>
                  <a:schemeClr val="dk2"/>
                </a:solidFill>
                <a:latin typeface="Manjari"/>
                <a:ea typeface="Manjari"/>
                <a:cs typeface="Manjari"/>
                <a:sym typeface="Manjari"/>
              </a:defRPr>
            </a:lvl2pPr>
            <a:lvl3pPr marL="1371600" lvl="2" indent="-317500">
              <a:lnSpc>
                <a:spcPct val="115000"/>
              </a:lnSpc>
              <a:spcBef>
                <a:spcPts val="1600"/>
              </a:spcBef>
              <a:spcAft>
                <a:spcPts val="0"/>
              </a:spcAft>
              <a:buClr>
                <a:schemeClr val="dk2"/>
              </a:buClr>
              <a:buSzPts val="1400"/>
              <a:buFont typeface="Manjari"/>
              <a:buChar char="■"/>
              <a:defRPr>
                <a:solidFill>
                  <a:schemeClr val="dk2"/>
                </a:solidFill>
                <a:latin typeface="Manjari"/>
                <a:ea typeface="Manjari"/>
                <a:cs typeface="Manjari"/>
                <a:sym typeface="Manjari"/>
              </a:defRPr>
            </a:lvl3pPr>
            <a:lvl4pPr marL="1828800" lvl="3" indent="-317500">
              <a:lnSpc>
                <a:spcPct val="115000"/>
              </a:lnSpc>
              <a:spcBef>
                <a:spcPts val="1600"/>
              </a:spcBef>
              <a:spcAft>
                <a:spcPts val="0"/>
              </a:spcAft>
              <a:buClr>
                <a:schemeClr val="dk2"/>
              </a:buClr>
              <a:buSzPts val="1400"/>
              <a:buFont typeface="Manjari"/>
              <a:buChar char="●"/>
              <a:defRPr>
                <a:solidFill>
                  <a:schemeClr val="dk2"/>
                </a:solidFill>
                <a:latin typeface="Manjari"/>
                <a:ea typeface="Manjari"/>
                <a:cs typeface="Manjari"/>
                <a:sym typeface="Manjari"/>
              </a:defRPr>
            </a:lvl4pPr>
            <a:lvl5pPr marL="2286000" lvl="4" indent="-317500">
              <a:lnSpc>
                <a:spcPct val="115000"/>
              </a:lnSpc>
              <a:spcBef>
                <a:spcPts val="1600"/>
              </a:spcBef>
              <a:spcAft>
                <a:spcPts val="0"/>
              </a:spcAft>
              <a:buClr>
                <a:schemeClr val="dk2"/>
              </a:buClr>
              <a:buSzPts val="1400"/>
              <a:buFont typeface="Manjari"/>
              <a:buChar char="○"/>
              <a:defRPr>
                <a:solidFill>
                  <a:schemeClr val="dk2"/>
                </a:solidFill>
                <a:latin typeface="Manjari"/>
                <a:ea typeface="Manjari"/>
                <a:cs typeface="Manjari"/>
                <a:sym typeface="Manjari"/>
              </a:defRPr>
            </a:lvl5pPr>
            <a:lvl6pPr marL="2743200" lvl="5" indent="-317500">
              <a:lnSpc>
                <a:spcPct val="115000"/>
              </a:lnSpc>
              <a:spcBef>
                <a:spcPts val="1600"/>
              </a:spcBef>
              <a:spcAft>
                <a:spcPts val="0"/>
              </a:spcAft>
              <a:buClr>
                <a:schemeClr val="dk2"/>
              </a:buClr>
              <a:buSzPts val="1400"/>
              <a:buFont typeface="Manjari"/>
              <a:buChar char="■"/>
              <a:defRPr>
                <a:solidFill>
                  <a:schemeClr val="dk2"/>
                </a:solidFill>
                <a:latin typeface="Manjari"/>
                <a:ea typeface="Manjari"/>
                <a:cs typeface="Manjari"/>
                <a:sym typeface="Manjari"/>
              </a:defRPr>
            </a:lvl6pPr>
            <a:lvl7pPr marL="3200400" lvl="6" indent="-317500">
              <a:lnSpc>
                <a:spcPct val="115000"/>
              </a:lnSpc>
              <a:spcBef>
                <a:spcPts val="1600"/>
              </a:spcBef>
              <a:spcAft>
                <a:spcPts val="0"/>
              </a:spcAft>
              <a:buClr>
                <a:schemeClr val="dk2"/>
              </a:buClr>
              <a:buSzPts val="1400"/>
              <a:buFont typeface="Manjari"/>
              <a:buChar char="●"/>
              <a:defRPr>
                <a:solidFill>
                  <a:schemeClr val="dk2"/>
                </a:solidFill>
                <a:latin typeface="Manjari"/>
                <a:ea typeface="Manjari"/>
                <a:cs typeface="Manjari"/>
                <a:sym typeface="Manjari"/>
              </a:defRPr>
            </a:lvl7pPr>
            <a:lvl8pPr marL="3657600" lvl="7" indent="-317500">
              <a:lnSpc>
                <a:spcPct val="115000"/>
              </a:lnSpc>
              <a:spcBef>
                <a:spcPts val="1600"/>
              </a:spcBef>
              <a:spcAft>
                <a:spcPts val="0"/>
              </a:spcAft>
              <a:buClr>
                <a:schemeClr val="dk2"/>
              </a:buClr>
              <a:buSzPts val="1400"/>
              <a:buFont typeface="Manjari"/>
              <a:buChar char="○"/>
              <a:defRPr>
                <a:solidFill>
                  <a:schemeClr val="dk2"/>
                </a:solidFill>
                <a:latin typeface="Manjari"/>
                <a:ea typeface="Manjari"/>
                <a:cs typeface="Manjari"/>
                <a:sym typeface="Manjari"/>
              </a:defRPr>
            </a:lvl8pPr>
            <a:lvl9pPr marL="4114800" lvl="8" indent="-317500">
              <a:lnSpc>
                <a:spcPct val="115000"/>
              </a:lnSpc>
              <a:spcBef>
                <a:spcPts val="1600"/>
              </a:spcBef>
              <a:spcAft>
                <a:spcPts val="1600"/>
              </a:spcAft>
              <a:buClr>
                <a:schemeClr val="dk2"/>
              </a:buClr>
              <a:buSzPts val="1400"/>
              <a:buFont typeface="Manjari"/>
              <a:buChar char="■"/>
              <a:defRPr>
                <a:solidFill>
                  <a:schemeClr val="dk2"/>
                </a:solidFill>
                <a:latin typeface="Manjari"/>
                <a:ea typeface="Manjari"/>
                <a:cs typeface="Manjari"/>
                <a:sym typeface="Manjari"/>
              </a:defRPr>
            </a:lvl9pPr>
          </a:lstStyle>
          <a:p>
            <a:endParaRPr/>
          </a:p>
        </p:txBody>
      </p:sp>
      <p:pic>
        <p:nvPicPr>
          <p:cNvPr id="4" name="Picture 3">
            <a:extLst>
              <a:ext uri="{FF2B5EF4-FFF2-40B4-BE49-F238E27FC236}">
                <a16:creationId xmlns:a16="http://schemas.microsoft.com/office/drawing/2014/main" id="{6780E771-7FE2-394D-B1DC-2CA440DD41D0}"/>
              </a:ext>
            </a:extLst>
          </p:cNvPr>
          <p:cNvPicPr>
            <a:picLocks noChangeAspect="1"/>
          </p:cNvPicPr>
          <p:nvPr userDrawn="1"/>
        </p:nvPicPr>
        <p:blipFill>
          <a:blip r:embed="rId11"/>
          <a:stretch>
            <a:fillRect/>
          </a:stretch>
        </p:blipFill>
        <p:spPr>
          <a:xfrm>
            <a:off x="121574" y="4349340"/>
            <a:ext cx="698269" cy="698269"/>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55" r:id="rId2"/>
    <p:sldLayoutId id="2147483684" r:id="rId3"/>
    <p:sldLayoutId id="2147483683" r:id="rId4"/>
    <p:sldLayoutId id="2147483682" r:id="rId5"/>
    <p:sldLayoutId id="2147483681" r:id="rId6"/>
    <p:sldLayoutId id="2147483658" r:id="rId7"/>
    <p:sldLayoutId id="2147483676" r:id="rId8"/>
    <p:sldLayoutId id="214748367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1" name="Google Shape;861;p36"/>
          <p:cNvSpPr/>
          <p:nvPr/>
        </p:nvSpPr>
        <p:spPr>
          <a:xfrm>
            <a:off x="3009582" y="877199"/>
            <a:ext cx="3124837" cy="866255"/>
          </a:xfrm>
          <a:custGeom>
            <a:avLst/>
            <a:gdLst/>
            <a:ahLst/>
            <a:cxnLst/>
            <a:rect l="l" t="t" r="r" b="b"/>
            <a:pathLst>
              <a:path w="62928" h="16722" extrusionOk="0">
                <a:moveTo>
                  <a:pt x="44104" y="1"/>
                </a:moveTo>
                <a:cubicBezTo>
                  <a:pt x="26671" y="1"/>
                  <a:pt x="2762" y="514"/>
                  <a:pt x="2762" y="514"/>
                </a:cubicBezTo>
                <a:cubicBezTo>
                  <a:pt x="0" y="583"/>
                  <a:pt x="685" y="16195"/>
                  <a:pt x="2306" y="16583"/>
                </a:cubicBezTo>
                <a:cubicBezTo>
                  <a:pt x="2729" y="16686"/>
                  <a:pt x="7162" y="16722"/>
                  <a:pt x="13451" y="16722"/>
                </a:cubicBezTo>
                <a:cubicBezTo>
                  <a:pt x="27438" y="16722"/>
                  <a:pt x="50609" y="16546"/>
                  <a:pt x="59296" y="16546"/>
                </a:cubicBezTo>
                <a:cubicBezTo>
                  <a:pt x="61434" y="16546"/>
                  <a:pt x="62694" y="16557"/>
                  <a:pt x="62724" y="16583"/>
                </a:cubicBezTo>
                <a:cubicBezTo>
                  <a:pt x="62725" y="16584"/>
                  <a:pt x="62726" y="16585"/>
                  <a:pt x="62727" y="16585"/>
                </a:cubicBezTo>
                <a:cubicBezTo>
                  <a:pt x="62927" y="16585"/>
                  <a:pt x="62720" y="2059"/>
                  <a:pt x="61971" y="674"/>
                </a:cubicBezTo>
                <a:cubicBezTo>
                  <a:pt x="61699" y="164"/>
                  <a:pt x="53930" y="1"/>
                  <a:pt x="441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62" name="Google Shape;862;p36"/>
          <p:cNvSpPr/>
          <p:nvPr/>
        </p:nvSpPr>
        <p:spPr>
          <a:xfrm rot="5400000">
            <a:off x="2804690" y="1467139"/>
            <a:ext cx="558065" cy="452121"/>
          </a:xfrm>
          <a:custGeom>
            <a:avLst/>
            <a:gdLst/>
            <a:ahLst/>
            <a:cxnLst/>
            <a:rect l="l" t="t" r="r" b="b"/>
            <a:pathLst>
              <a:path w="9787" h="8752" extrusionOk="0">
                <a:moveTo>
                  <a:pt x="6829" y="1"/>
                </a:moveTo>
                <a:cubicBezTo>
                  <a:pt x="6818" y="1"/>
                  <a:pt x="6809" y="1"/>
                  <a:pt x="6800" y="2"/>
                </a:cubicBezTo>
                <a:cubicBezTo>
                  <a:pt x="6275" y="94"/>
                  <a:pt x="545" y="4590"/>
                  <a:pt x="249" y="5754"/>
                </a:cubicBezTo>
                <a:cubicBezTo>
                  <a:pt x="1" y="6727"/>
                  <a:pt x="1139" y="8752"/>
                  <a:pt x="2266" y="8752"/>
                </a:cubicBezTo>
                <a:cubicBezTo>
                  <a:pt x="2488" y="8752"/>
                  <a:pt x="2709" y="8673"/>
                  <a:pt x="2919" y="8493"/>
                </a:cubicBezTo>
                <a:cubicBezTo>
                  <a:pt x="2919" y="8493"/>
                  <a:pt x="9424" y="3677"/>
                  <a:pt x="9607" y="2764"/>
                </a:cubicBezTo>
                <a:cubicBezTo>
                  <a:pt x="9786" y="1867"/>
                  <a:pt x="7410" y="1"/>
                  <a:pt x="68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63" name="Google Shape;863;p36"/>
          <p:cNvSpPr/>
          <p:nvPr/>
        </p:nvSpPr>
        <p:spPr>
          <a:xfrm rot="5400000">
            <a:off x="5811624" y="745421"/>
            <a:ext cx="558065" cy="452121"/>
          </a:xfrm>
          <a:custGeom>
            <a:avLst/>
            <a:gdLst/>
            <a:ahLst/>
            <a:cxnLst/>
            <a:rect l="l" t="t" r="r" b="b"/>
            <a:pathLst>
              <a:path w="9787" h="8752" extrusionOk="0">
                <a:moveTo>
                  <a:pt x="6829" y="1"/>
                </a:moveTo>
                <a:cubicBezTo>
                  <a:pt x="6818" y="1"/>
                  <a:pt x="6809" y="1"/>
                  <a:pt x="6800" y="2"/>
                </a:cubicBezTo>
                <a:cubicBezTo>
                  <a:pt x="6275" y="94"/>
                  <a:pt x="545" y="4590"/>
                  <a:pt x="249" y="5754"/>
                </a:cubicBezTo>
                <a:cubicBezTo>
                  <a:pt x="1" y="6727"/>
                  <a:pt x="1139" y="8752"/>
                  <a:pt x="2266" y="8752"/>
                </a:cubicBezTo>
                <a:cubicBezTo>
                  <a:pt x="2488" y="8752"/>
                  <a:pt x="2709" y="8673"/>
                  <a:pt x="2919" y="8493"/>
                </a:cubicBezTo>
                <a:cubicBezTo>
                  <a:pt x="2919" y="8493"/>
                  <a:pt x="9424" y="3677"/>
                  <a:pt x="9607" y="2764"/>
                </a:cubicBezTo>
                <a:cubicBezTo>
                  <a:pt x="9786" y="1867"/>
                  <a:pt x="7410" y="1"/>
                  <a:pt x="68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64" name="Google Shape;864;p36"/>
          <p:cNvSpPr txBox="1">
            <a:spLocks noGrp="1"/>
          </p:cNvSpPr>
          <p:nvPr>
            <p:ph type="ctrTitle"/>
          </p:nvPr>
        </p:nvSpPr>
        <p:spPr>
          <a:xfrm>
            <a:off x="712513" y="1676337"/>
            <a:ext cx="7718974" cy="19356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000" smtClean="0">
                <a:latin typeface="Times New Roman" panose="02020603050405020304" pitchFamily="18" charset="0"/>
                <a:cs typeface="Times New Roman" panose="02020603050405020304" pitchFamily="18" charset="0"/>
              </a:rPr>
              <a:t>Luyện tập chung</a:t>
            </a:r>
            <a:endParaRPr sz="8000">
              <a:latin typeface="Times New Roman" panose="02020603050405020304" pitchFamily="18" charset="0"/>
              <a:cs typeface="Times New Roman" panose="02020603050405020304" pitchFamily="18" charset="0"/>
            </a:endParaRPr>
          </a:p>
        </p:txBody>
      </p:sp>
      <p:sp>
        <p:nvSpPr>
          <p:cNvPr id="865" name="Google Shape;865;p36"/>
          <p:cNvSpPr txBox="1">
            <a:spLocks noGrp="1"/>
          </p:cNvSpPr>
          <p:nvPr>
            <p:ph type="subTitle" idx="1"/>
          </p:nvPr>
        </p:nvSpPr>
        <p:spPr>
          <a:xfrm>
            <a:off x="2307600" y="3399205"/>
            <a:ext cx="4528800" cy="47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panose="02020603050405020304" pitchFamily="18" charset="0"/>
                <a:cs typeface="Times New Roman" panose="02020603050405020304" pitchFamily="18" charset="0"/>
              </a:rPr>
              <a:t>- Trang </a:t>
            </a:r>
            <a:r>
              <a:rPr lang="en" smtClean="0">
                <a:latin typeface="Times New Roman" panose="02020603050405020304" pitchFamily="18" charset="0"/>
                <a:cs typeface="Times New Roman" panose="02020603050405020304" pitchFamily="18" charset="0"/>
              </a:rPr>
              <a:t>22 </a:t>
            </a:r>
            <a:r>
              <a:rPr lang="en">
                <a:latin typeface="Times New Roman" panose="02020603050405020304" pitchFamily="18" charset="0"/>
                <a:cs typeface="Times New Roman" panose="02020603050405020304" pitchFamily="18" charset="0"/>
              </a:rPr>
              <a:t>-</a:t>
            </a:r>
            <a:endParaRPr>
              <a:latin typeface="Times New Roman" panose="02020603050405020304" pitchFamily="18" charset="0"/>
              <a:cs typeface="Times New Roman" panose="02020603050405020304" pitchFamily="18" charset="0"/>
            </a:endParaRPr>
          </a:p>
        </p:txBody>
      </p:sp>
      <p:sp>
        <p:nvSpPr>
          <p:cNvPr id="866" name="Google Shape;866;p36"/>
          <p:cNvSpPr txBox="1">
            <a:spLocks noGrp="1"/>
          </p:cNvSpPr>
          <p:nvPr>
            <p:ph type="ctrTitle" idx="2"/>
          </p:nvPr>
        </p:nvSpPr>
        <p:spPr>
          <a:xfrm>
            <a:off x="3353400" y="877199"/>
            <a:ext cx="2437200" cy="86625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Times New Roman" panose="02020603050405020304" pitchFamily="18" charset="0"/>
                <a:cs typeface="Times New Roman" panose="02020603050405020304" pitchFamily="18" charset="0"/>
              </a:rPr>
              <a:t>TOÁN</a:t>
            </a:r>
            <a:endParaRPr>
              <a:solidFill>
                <a:schemeClr val="lt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angle 149">
            <a:extLst>
              <a:ext uri="{FF2B5EF4-FFF2-40B4-BE49-F238E27FC236}">
                <a16:creationId xmlns:a16="http://schemas.microsoft.com/office/drawing/2014/main" id="{5C28FEBF-0541-B546-8088-661FA730662B}"/>
              </a:ext>
            </a:extLst>
          </p:cNvPr>
          <p:cNvSpPr/>
          <p:nvPr/>
        </p:nvSpPr>
        <p:spPr>
          <a:xfrm>
            <a:off x="8420397" y="830967"/>
            <a:ext cx="556160" cy="581393"/>
          </a:xfrm>
          <a:prstGeom prst="rect">
            <a:avLst/>
          </a:prstGeom>
          <a:solidFill>
            <a:schemeClr val="accent6">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mc:AlternateContent xmlns:mc="http://schemas.openxmlformats.org/markup-compatibility/2006" xmlns:a14="http://schemas.microsoft.com/office/drawing/2010/main">
        <mc:Choice Requires="a14">
          <p:sp>
            <p:nvSpPr>
              <p:cNvPr id="151" name="Text Box 4"/>
              <p:cNvSpPr txBox="1">
                <a:spLocks noChangeArrowheads="1"/>
              </p:cNvSpPr>
              <p:nvPr/>
            </p:nvSpPr>
            <p:spPr bwMode="auto">
              <a:xfrm>
                <a:off x="103909" y="48488"/>
                <a:ext cx="9129136" cy="101919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r>
                  <a:rPr lang="en-US" altLang="en-US" sz="2400" smtClean="0">
                    <a:solidFill>
                      <a:srgbClr val="0000FF"/>
                    </a:solidFill>
                    <a:latin typeface="Times New Roman" panose="02020603050405020304" pitchFamily="18" charset="0"/>
                    <a:cs typeface="Times New Roman" panose="02020603050405020304" pitchFamily="18" charset="0"/>
                  </a:rPr>
                  <a:t>        </a:t>
                </a:r>
                <a:r>
                  <a:rPr lang="en-US" altLang="en-US" sz="2400" smtClean="0">
                    <a:solidFill>
                      <a:schemeClr val="accent1">
                        <a:lumMod val="50000"/>
                      </a:schemeClr>
                    </a:solidFill>
                    <a:latin typeface="Times New Roman" panose="02020603050405020304" pitchFamily="18" charset="0"/>
                    <a:cs typeface="Times New Roman" panose="02020603050405020304" pitchFamily="18" charset="0"/>
                  </a:rPr>
                  <a:t>Một </a:t>
                </a:r>
                <a:r>
                  <a:rPr lang="en-US" altLang="en-US" sz="2400">
                    <a:solidFill>
                      <a:schemeClr val="accent1">
                        <a:lumMod val="50000"/>
                      </a:schemeClr>
                    </a:solidFill>
                    <a:latin typeface="Times New Roman" panose="02020603050405020304" pitchFamily="18" charset="0"/>
                    <a:cs typeface="Times New Roman" panose="02020603050405020304" pitchFamily="18" charset="0"/>
                  </a:rPr>
                  <a:t>lớp học có 28 học sinh, trong đó số em nam </a:t>
                </a:r>
                <a:r>
                  <a:rPr lang="en-US" altLang="en-US" sz="2400" smtClean="0">
                    <a:solidFill>
                      <a:schemeClr val="accent1">
                        <a:lumMod val="50000"/>
                      </a:schemeClr>
                    </a:solidFill>
                    <a:latin typeface="Times New Roman" panose="02020603050405020304" pitchFamily="18" charset="0"/>
                    <a:cs typeface="Times New Roman" panose="02020603050405020304" pitchFamily="18" charset="0"/>
                  </a:rPr>
                  <a:t>bằng </a:t>
                </a:r>
                <a14:m>
                  <m:oMath xmlns:m="http://schemas.openxmlformats.org/officeDocument/2006/math">
                    <m:f>
                      <m:fPr>
                        <m:ctrlPr>
                          <a:rPr lang="en-VN" sz="2400" i="1" smtClean="0">
                            <a:solidFill>
                              <a:schemeClr val="accent1">
                                <a:lumMod val="50000"/>
                              </a:schemeClr>
                            </a:solidFill>
                            <a:latin typeface="Cambria Math" panose="02040503050406030204" pitchFamily="18" charset="0"/>
                            <a:cs typeface="Times New Roman" panose="02020603050405020304" pitchFamily="18" charset="0"/>
                          </a:rPr>
                        </m:ctrlPr>
                      </m:fPr>
                      <m:num>
                        <m:r>
                          <a:rPr lang="en-US" sz="2400" b="0" i="1" smtClean="0">
                            <a:solidFill>
                              <a:schemeClr val="accent1">
                                <a:lumMod val="50000"/>
                              </a:schemeClr>
                            </a:solidFill>
                            <a:latin typeface="Cambria Math" panose="02040503050406030204" pitchFamily="18" charset="0"/>
                            <a:cs typeface="Times New Roman" panose="02020603050405020304" pitchFamily="18" charset="0"/>
                          </a:rPr>
                          <m:t>2</m:t>
                        </m:r>
                      </m:num>
                      <m:den>
                        <m:r>
                          <a:rPr lang="en-US" sz="2400" b="0" i="1" smtClean="0">
                            <a:solidFill>
                              <a:schemeClr val="accent1">
                                <a:lumMod val="50000"/>
                              </a:schemeClr>
                            </a:solidFill>
                            <a:latin typeface="Cambria Math" panose="02040503050406030204" pitchFamily="18" charset="0"/>
                            <a:cs typeface="Times New Roman" panose="02020603050405020304" pitchFamily="18" charset="0"/>
                          </a:rPr>
                          <m:t>5</m:t>
                        </m:r>
                      </m:den>
                    </m:f>
                  </m:oMath>
                </a14:m>
                <a:r>
                  <a:rPr lang="en-US" altLang="en-US" sz="2400">
                    <a:solidFill>
                      <a:schemeClr val="accent1">
                        <a:lumMod val="50000"/>
                      </a:schemeClr>
                    </a:solidFill>
                    <a:latin typeface="Times New Roman" panose="02020603050405020304" pitchFamily="18" charset="0"/>
                    <a:cs typeface="Times New Roman" panose="02020603050405020304" pitchFamily="18" charset="0"/>
                  </a:rPr>
                  <a:t> </a:t>
                </a:r>
                <a:r>
                  <a:rPr lang="en-US" altLang="en-US" sz="2400" smtClean="0">
                    <a:solidFill>
                      <a:schemeClr val="accent1">
                        <a:lumMod val="50000"/>
                      </a:schemeClr>
                    </a:solidFill>
                    <a:latin typeface="Times New Roman" panose="02020603050405020304" pitchFamily="18" charset="0"/>
                    <a:cs typeface="Times New Roman" panose="02020603050405020304" pitchFamily="18" charset="0"/>
                  </a:rPr>
                  <a:t>số </a:t>
                </a:r>
                <a:r>
                  <a:rPr lang="en-US" altLang="en-US" sz="2400">
                    <a:solidFill>
                      <a:schemeClr val="accent1">
                        <a:lumMod val="50000"/>
                      </a:schemeClr>
                    </a:solidFill>
                    <a:latin typeface="Times New Roman" panose="02020603050405020304" pitchFamily="18" charset="0"/>
                    <a:cs typeface="Times New Roman" panose="02020603050405020304" pitchFamily="18" charset="0"/>
                  </a:rPr>
                  <a:t>em nữ. </a:t>
                </a:r>
                <a:r>
                  <a:rPr lang="en-US" altLang="en-US" sz="2400" smtClean="0">
                    <a:solidFill>
                      <a:schemeClr val="accent1">
                        <a:lumMod val="50000"/>
                      </a:schemeClr>
                    </a:solidFill>
                    <a:latin typeface="Times New Roman" panose="02020603050405020304" pitchFamily="18" charset="0"/>
                    <a:cs typeface="Times New Roman" panose="02020603050405020304" pitchFamily="18" charset="0"/>
                  </a:rPr>
                  <a:t>       Hỏi </a:t>
                </a:r>
                <a:r>
                  <a:rPr lang="en-US" altLang="en-US" sz="2400">
                    <a:solidFill>
                      <a:schemeClr val="accent1">
                        <a:lumMod val="50000"/>
                      </a:schemeClr>
                    </a:solidFill>
                    <a:latin typeface="Times New Roman" panose="02020603050405020304" pitchFamily="18" charset="0"/>
                    <a:cs typeface="Times New Roman" panose="02020603050405020304" pitchFamily="18" charset="0"/>
                  </a:rPr>
                  <a:t>lớp học đó có bao nhiêu em nữ, bao nhiêu em nam?</a:t>
                </a:r>
              </a:p>
            </p:txBody>
          </p:sp>
        </mc:Choice>
        <mc:Fallback xmlns="">
          <p:sp>
            <p:nvSpPr>
              <p:cNvPr id="151" name="Text Box 4"/>
              <p:cNvSpPr txBox="1">
                <a:spLocks noRot="1" noChangeAspect="1" noMove="1" noResize="1" noEditPoints="1" noAdjustHandles="1" noChangeArrowheads="1" noChangeShapeType="1" noTextEdit="1"/>
              </p:cNvSpPr>
              <p:nvPr/>
            </p:nvSpPr>
            <p:spPr bwMode="auto">
              <a:xfrm>
                <a:off x="103909" y="48488"/>
                <a:ext cx="9129136" cy="1019190"/>
              </a:xfrm>
              <a:prstGeom prst="rect">
                <a:avLst/>
              </a:prstGeom>
              <a:blipFill>
                <a:blip r:embed="rId2"/>
                <a:stretch>
                  <a:fillRect l="-1001" b="-1018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52" name="Line 9"/>
          <p:cNvSpPr>
            <a:spLocks noChangeShapeType="1"/>
          </p:cNvSpPr>
          <p:nvPr/>
        </p:nvSpPr>
        <p:spPr bwMode="auto">
          <a:xfrm>
            <a:off x="1679372" y="1433507"/>
            <a:ext cx="182582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153" name="Line 10"/>
          <p:cNvSpPr>
            <a:spLocks noChangeShapeType="1"/>
          </p:cNvSpPr>
          <p:nvPr/>
        </p:nvSpPr>
        <p:spPr bwMode="auto">
          <a:xfrm>
            <a:off x="1676400" y="1291498"/>
            <a:ext cx="0" cy="228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154" name="Line 11"/>
          <p:cNvSpPr>
            <a:spLocks noChangeShapeType="1"/>
          </p:cNvSpPr>
          <p:nvPr/>
        </p:nvSpPr>
        <p:spPr bwMode="auto">
          <a:xfrm>
            <a:off x="3505200" y="1291498"/>
            <a:ext cx="0" cy="228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155" name="Line 12"/>
          <p:cNvSpPr>
            <a:spLocks noChangeShapeType="1"/>
          </p:cNvSpPr>
          <p:nvPr/>
        </p:nvSpPr>
        <p:spPr bwMode="auto">
          <a:xfrm>
            <a:off x="2590800" y="1291498"/>
            <a:ext cx="0" cy="228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156" name="Line 13"/>
          <p:cNvSpPr>
            <a:spLocks noChangeShapeType="1"/>
          </p:cNvSpPr>
          <p:nvPr/>
        </p:nvSpPr>
        <p:spPr bwMode="auto">
          <a:xfrm>
            <a:off x="1683832" y="2053929"/>
            <a:ext cx="456456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157" name="Line 14"/>
          <p:cNvSpPr>
            <a:spLocks noChangeShapeType="1"/>
          </p:cNvSpPr>
          <p:nvPr/>
        </p:nvSpPr>
        <p:spPr bwMode="auto">
          <a:xfrm>
            <a:off x="1676400" y="1901529"/>
            <a:ext cx="0" cy="304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158" name="Line 15"/>
          <p:cNvSpPr>
            <a:spLocks noChangeShapeType="1"/>
          </p:cNvSpPr>
          <p:nvPr/>
        </p:nvSpPr>
        <p:spPr bwMode="auto">
          <a:xfrm>
            <a:off x="2590800" y="1901529"/>
            <a:ext cx="0" cy="304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159" name="Line 16"/>
          <p:cNvSpPr>
            <a:spLocks noChangeShapeType="1"/>
          </p:cNvSpPr>
          <p:nvPr/>
        </p:nvSpPr>
        <p:spPr bwMode="auto">
          <a:xfrm>
            <a:off x="3505200" y="1901529"/>
            <a:ext cx="0" cy="304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160" name="Line 17"/>
          <p:cNvSpPr>
            <a:spLocks noChangeShapeType="1"/>
          </p:cNvSpPr>
          <p:nvPr/>
        </p:nvSpPr>
        <p:spPr bwMode="auto">
          <a:xfrm>
            <a:off x="4419600" y="1901529"/>
            <a:ext cx="0" cy="304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161" name="Line 18"/>
          <p:cNvSpPr>
            <a:spLocks noChangeShapeType="1"/>
          </p:cNvSpPr>
          <p:nvPr/>
        </p:nvSpPr>
        <p:spPr bwMode="auto">
          <a:xfrm>
            <a:off x="5334000" y="1901529"/>
            <a:ext cx="0" cy="304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162" name="Line 19"/>
          <p:cNvSpPr>
            <a:spLocks noChangeShapeType="1"/>
          </p:cNvSpPr>
          <p:nvPr/>
        </p:nvSpPr>
        <p:spPr bwMode="auto">
          <a:xfrm>
            <a:off x="6248400" y="1901529"/>
            <a:ext cx="0" cy="304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163" name="AutoShape 20"/>
          <p:cNvSpPr>
            <a:spLocks/>
          </p:cNvSpPr>
          <p:nvPr/>
        </p:nvSpPr>
        <p:spPr bwMode="auto">
          <a:xfrm>
            <a:off x="6401048" y="1195801"/>
            <a:ext cx="152152" cy="1066800"/>
          </a:xfrm>
          <a:prstGeom prst="rightBrace">
            <a:avLst>
              <a:gd name="adj1" fmla="val 58333"/>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400">
              <a:latin typeface="Times New Roman" panose="02020603050405020304" pitchFamily="18" charset="0"/>
            </a:endParaRPr>
          </a:p>
        </p:txBody>
      </p:sp>
      <p:sp>
        <p:nvSpPr>
          <p:cNvPr id="164" name="Text Box 21"/>
          <p:cNvSpPr txBox="1">
            <a:spLocks noChangeArrowheads="1"/>
          </p:cNvSpPr>
          <p:nvPr/>
        </p:nvSpPr>
        <p:spPr bwMode="auto">
          <a:xfrm>
            <a:off x="6685065" y="1480828"/>
            <a:ext cx="16736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a:solidFill>
                  <a:srgbClr val="C00000"/>
                </a:solidFill>
                <a:latin typeface="Times New Roman" panose="02020603050405020304" pitchFamily="18" charset="0"/>
                <a:cs typeface="Times New Roman" panose="02020603050405020304" pitchFamily="18" charset="0"/>
              </a:rPr>
              <a:t>28 em</a:t>
            </a:r>
          </a:p>
        </p:txBody>
      </p:sp>
      <p:sp>
        <p:nvSpPr>
          <p:cNvPr id="165" name="Text Box 23"/>
          <p:cNvSpPr txBox="1">
            <a:spLocks noChangeArrowheads="1"/>
          </p:cNvSpPr>
          <p:nvPr/>
        </p:nvSpPr>
        <p:spPr bwMode="auto">
          <a:xfrm>
            <a:off x="1983306" y="1553132"/>
            <a:ext cx="12932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a:solidFill>
                  <a:srgbClr val="C00000"/>
                </a:solidFill>
                <a:latin typeface="Times New Roman" panose="02020603050405020304" pitchFamily="18" charset="0"/>
                <a:cs typeface="Times New Roman" panose="02020603050405020304" pitchFamily="18" charset="0"/>
              </a:rPr>
              <a:t>? em</a:t>
            </a:r>
          </a:p>
        </p:txBody>
      </p:sp>
      <p:sp>
        <p:nvSpPr>
          <p:cNvPr id="166" name="AutoShape 24"/>
          <p:cNvSpPr>
            <a:spLocks/>
          </p:cNvSpPr>
          <p:nvPr/>
        </p:nvSpPr>
        <p:spPr bwMode="auto">
          <a:xfrm rot="5400000">
            <a:off x="3775554" y="38283"/>
            <a:ext cx="304800" cy="4488492"/>
          </a:xfrm>
          <a:prstGeom prst="rightBrace">
            <a:avLst>
              <a:gd name="adj1" fmla="val 122917"/>
              <a:gd name="adj2" fmla="val 51657"/>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400">
              <a:latin typeface="Times New Roman" panose="02020603050405020304" pitchFamily="18" charset="0"/>
            </a:endParaRPr>
          </a:p>
        </p:txBody>
      </p:sp>
      <p:sp>
        <p:nvSpPr>
          <p:cNvPr id="167" name="Text Box 25"/>
          <p:cNvSpPr txBox="1">
            <a:spLocks noChangeArrowheads="1"/>
          </p:cNvSpPr>
          <p:nvPr/>
        </p:nvSpPr>
        <p:spPr bwMode="auto">
          <a:xfrm>
            <a:off x="3432096" y="2311667"/>
            <a:ext cx="19019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a:solidFill>
                  <a:srgbClr val="C00000"/>
                </a:solidFill>
                <a:latin typeface="Times New Roman" panose="02020603050405020304" pitchFamily="18" charset="0"/>
                <a:cs typeface="Times New Roman" panose="02020603050405020304" pitchFamily="18" charset="0"/>
              </a:rPr>
              <a:t>? em</a:t>
            </a:r>
          </a:p>
        </p:txBody>
      </p:sp>
      <p:sp>
        <p:nvSpPr>
          <p:cNvPr id="168" name="Text Box 26"/>
          <p:cNvSpPr txBox="1">
            <a:spLocks noChangeArrowheads="1"/>
          </p:cNvSpPr>
          <p:nvPr/>
        </p:nvSpPr>
        <p:spPr bwMode="auto">
          <a:xfrm>
            <a:off x="306534" y="1229585"/>
            <a:ext cx="106506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a:solidFill>
                  <a:schemeClr val="accent1">
                    <a:lumMod val="50000"/>
                  </a:schemeClr>
                </a:solidFill>
                <a:latin typeface="Times New Roman" panose="02020603050405020304" pitchFamily="18" charset="0"/>
                <a:cs typeface="Times New Roman" panose="02020603050405020304" pitchFamily="18" charset="0"/>
              </a:rPr>
              <a:t>Nam</a:t>
            </a:r>
          </a:p>
        </p:txBody>
      </p:sp>
      <p:sp>
        <p:nvSpPr>
          <p:cNvPr id="169" name="Text Box 27"/>
          <p:cNvSpPr txBox="1">
            <a:spLocks noChangeArrowheads="1"/>
          </p:cNvSpPr>
          <p:nvPr/>
        </p:nvSpPr>
        <p:spPr bwMode="auto">
          <a:xfrm>
            <a:off x="306162" y="1749129"/>
            <a:ext cx="8368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a:solidFill>
                  <a:schemeClr val="accent1">
                    <a:lumMod val="50000"/>
                  </a:schemeClr>
                </a:solidFill>
                <a:latin typeface="Times New Roman" panose="02020603050405020304" pitchFamily="18" charset="0"/>
                <a:cs typeface="Times New Roman" panose="02020603050405020304" pitchFamily="18" charset="0"/>
              </a:rPr>
              <a:t>Nữ</a:t>
            </a:r>
          </a:p>
        </p:txBody>
      </p:sp>
      <p:sp>
        <p:nvSpPr>
          <p:cNvPr id="170" name="Text Box 28"/>
          <p:cNvSpPr txBox="1">
            <a:spLocks noChangeArrowheads="1"/>
          </p:cNvSpPr>
          <p:nvPr/>
        </p:nvSpPr>
        <p:spPr bwMode="auto">
          <a:xfrm>
            <a:off x="313346" y="2695279"/>
            <a:ext cx="52492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a:solidFill>
                  <a:schemeClr val="accent1">
                    <a:lumMod val="50000"/>
                  </a:schemeClr>
                </a:solidFill>
                <a:latin typeface="Times New Roman" panose="02020603050405020304" pitchFamily="18" charset="0"/>
                <a:cs typeface="Times New Roman" panose="02020603050405020304" pitchFamily="18" charset="0"/>
              </a:rPr>
              <a:t>Tổng số phần bằng nhau là:</a:t>
            </a:r>
          </a:p>
        </p:txBody>
      </p:sp>
      <p:sp>
        <p:nvSpPr>
          <p:cNvPr id="171" name="Text Box 29"/>
          <p:cNvSpPr txBox="1">
            <a:spLocks noChangeArrowheads="1"/>
          </p:cNvSpPr>
          <p:nvPr/>
        </p:nvSpPr>
        <p:spPr bwMode="auto">
          <a:xfrm>
            <a:off x="311116" y="3120729"/>
            <a:ext cx="387988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a:solidFill>
                  <a:schemeClr val="accent1">
                    <a:lumMod val="50000"/>
                  </a:schemeClr>
                </a:solidFill>
                <a:latin typeface="Times New Roman" panose="02020603050405020304" pitchFamily="18" charset="0"/>
                <a:cs typeface="Times New Roman" panose="02020603050405020304" pitchFamily="18" charset="0"/>
              </a:rPr>
              <a:t>Số học sinh nam là:</a:t>
            </a:r>
          </a:p>
        </p:txBody>
      </p:sp>
      <p:sp>
        <p:nvSpPr>
          <p:cNvPr id="172" name="Text Box 30"/>
          <p:cNvSpPr txBox="1">
            <a:spLocks noChangeArrowheads="1"/>
          </p:cNvSpPr>
          <p:nvPr/>
        </p:nvSpPr>
        <p:spPr bwMode="auto">
          <a:xfrm>
            <a:off x="234546" y="3577929"/>
            <a:ext cx="36516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a:solidFill>
                  <a:schemeClr val="accent1">
                    <a:lumMod val="50000"/>
                  </a:schemeClr>
                </a:solidFill>
                <a:latin typeface="Times New Roman" panose="02020603050405020304" pitchFamily="18" charset="0"/>
                <a:cs typeface="Times New Roman" panose="02020603050405020304" pitchFamily="18" charset="0"/>
              </a:rPr>
              <a:t> Số học sinh nữ là:</a:t>
            </a:r>
          </a:p>
        </p:txBody>
      </p:sp>
      <p:sp>
        <p:nvSpPr>
          <p:cNvPr id="173" name="Text Box 31"/>
          <p:cNvSpPr txBox="1">
            <a:spLocks noChangeArrowheads="1"/>
          </p:cNvSpPr>
          <p:nvPr/>
        </p:nvSpPr>
        <p:spPr bwMode="auto">
          <a:xfrm>
            <a:off x="3209566" y="4506617"/>
            <a:ext cx="56296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a:solidFill>
                  <a:srgbClr val="C00000"/>
                </a:solidFill>
                <a:latin typeface="Times New Roman" panose="02020603050405020304" pitchFamily="18" charset="0"/>
                <a:cs typeface="Times New Roman" panose="02020603050405020304" pitchFamily="18" charset="0"/>
              </a:rPr>
              <a:t>Đáp số: 8 em nam ; 20 em nữ</a:t>
            </a:r>
          </a:p>
        </p:txBody>
      </p:sp>
      <p:sp>
        <p:nvSpPr>
          <p:cNvPr id="174" name="Text Box 32"/>
          <p:cNvSpPr txBox="1">
            <a:spLocks noChangeArrowheads="1"/>
          </p:cNvSpPr>
          <p:nvPr/>
        </p:nvSpPr>
        <p:spPr bwMode="auto">
          <a:xfrm>
            <a:off x="4518585" y="2739729"/>
            <a:ext cx="31951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a:solidFill>
                  <a:schemeClr val="accent1">
                    <a:lumMod val="50000"/>
                  </a:schemeClr>
                </a:solidFill>
                <a:latin typeface="Times New Roman" panose="02020603050405020304" pitchFamily="18" charset="0"/>
                <a:cs typeface="Times New Roman" panose="02020603050405020304" pitchFamily="18" charset="0"/>
              </a:rPr>
              <a:t>2 + 5 = 7 (phần)</a:t>
            </a:r>
          </a:p>
        </p:txBody>
      </p:sp>
      <p:sp>
        <p:nvSpPr>
          <p:cNvPr id="175" name="Text Box 33"/>
          <p:cNvSpPr txBox="1">
            <a:spLocks noChangeArrowheads="1"/>
          </p:cNvSpPr>
          <p:nvPr/>
        </p:nvSpPr>
        <p:spPr bwMode="auto">
          <a:xfrm>
            <a:off x="4121240" y="3196929"/>
            <a:ext cx="39559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a:solidFill>
                  <a:schemeClr val="accent1">
                    <a:lumMod val="50000"/>
                  </a:schemeClr>
                </a:solidFill>
                <a:latin typeface="Times New Roman" panose="02020603050405020304" pitchFamily="18" charset="0"/>
                <a:cs typeface="Times New Roman" panose="02020603050405020304" pitchFamily="18" charset="0"/>
              </a:rPr>
              <a:t>    28 : 7 x 2 = 8 (em)</a:t>
            </a:r>
          </a:p>
        </p:txBody>
      </p:sp>
      <p:sp>
        <p:nvSpPr>
          <p:cNvPr id="176" name="Text Box 34"/>
          <p:cNvSpPr txBox="1">
            <a:spLocks noChangeArrowheads="1"/>
          </p:cNvSpPr>
          <p:nvPr/>
        </p:nvSpPr>
        <p:spPr bwMode="auto">
          <a:xfrm>
            <a:off x="4256977" y="3654129"/>
            <a:ext cx="380380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a:solidFill>
                  <a:schemeClr val="accent1">
                    <a:lumMod val="50000"/>
                  </a:schemeClr>
                </a:solidFill>
                <a:latin typeface="Times New Roman" panose="02020603050405020304" pitchFamily="18" charset="0"/>
                <a:cs typeface="Times New Roman" panose="02020603050405020304" pitchFamily="18" charset="0"/>
              </a:rPr>
              <a:t>  28 : 7 x 5 = 20 (em)</a:t>
            </a:r>
          </a:p>
        </p:txBody>
      </p:sp>
      <p:sp>
        <p:nvSpPr>
          <p:cNvPr id="177" name="Text Box 35"/>
          <p:cNvSpPr txBox="1">
            <a:spLocks noChangeArrowheads="1"/>
          </p:cNvSpPr>
          <p:nvPr/>
        </p:nvSpPr>
        <p:spPr bwMode="auto">
          <a:xfrm>
            <a:off x="4310533" y="4111329"/>
            <a:ext cx="357557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a:solidFill>
                  <a:schemeClr val="accent1">
                    <a:lumMod val="50000"/>
                  </a:schemeClr>
                </a:solidFill>
                <a:latin typeface="Times New Roman" panose="02020603050405020304" pitchFamily="18" charset="0"/>
                <a:cs typeface="Times New Roman" panose="02020603050405020304" pitchFamily="18" charset="0"/>
              </a:rPr>
              <a:t>(28 – 8 = 20 em)</a:t>
            </a:r>
          </a:p>
        </p:txBody>
      </p:sp>
      <p:sp>
        <p:nvSpPr>
          <p:cNvPr id="178" name="Text Box 36"/>
          <p:cNvSpPr txBox="1">
            <a:spLocks noChangeArrowheads="1"/>
          </p:cNvSpPr>
          <p:nvPr/>
        </p:nvSpPr>
        <p:spPr bwMode="auto">
          <a:xfrm>
            <a:off x="4117896" y="924785"/>
            <a:ext cx="19019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a:solidFill>
                  <a:schemeClr val="accent1">
                    <a:lumMod val="50000"/>
                  </a:schemeClr>
                </a:solidFill>
                <a:latin typeface="Times New Roman" panose="02020603050405020304" pitchFamily="18" charset="0"/>
                <a:cs typeface="Times New Roman" panose="02020603050405020304" pitchFamily="18" charset="0"/>
              </a:rPr>
              <a:t>Sơ đồ</a:t>
            </a:r>
          </a:p>
        </p:txBody>
      </p:sp>
      <p:sp>
        <p:nvSpPr>
          <p:cNvPr id="179" name="Text Box 37"/>
          <p:cNvSpPr txBox="1">
            <a:spLocks noChangeArrowheads="1"/>
          </p:cNvSpPr>
          <p:nvPr/>
        </p:nvSpPr>
        <p:spPr bwMode="auto">
          <a:xfrm>
            <a:off x="5946820" y="2282529"/>
            <a:ext cx="19779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a:solidFill>
                  <a:schemeClr val="accent1">
                    <a:lumMod val="50000"/>
                  </a:schemeClr>
                </a:solidFill>
                <a:latin typeface="Times New Roman" panose="02020603050405020304" pitchFamily="18" charset="0"/>
                <a:cs typeface="Times New Roman" panose="02020603050405020304" pitchFamily="18" charset="0"/>
              </a:rPr>
              <a:t>Bài giải</a:t>
            </a:r>
          </a:p>
        </p:txBody>
      </p:sp>
      <p:sp>
        <p:nvSpPr>
          <p:cNvPr id="180" name="Oval 179">
            <a:extLst>
              <a:ext uri="{FF2B5EF4-FFF2-40B4-BE49-F238E27FC236}">
                <a16:creationId xmlns:a16="http://schemas.microsoft.com/office/drawing/2014/main" id="{D109B16A-9682-E049-BC1E-ADB3F382507E}"/>
              </a:ext>
            </a:extLst>
          </p:cNvPr>
          <p:cNvSpPr/>
          <p:nvPr/>
        </p:nvSpPr>
        <p:spPr>
          <a:xfrm>
            <a:off x="234546" y="102797"/>
            <a:ext cx="490034" cy="47909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b="1">
                <a:latin typeface="Times New Roman" panose="02020603050405020304" pitchFamily="18" charset="0"/>
                <a:cs typeface="Times New Roman" panose="02020603050405020304" pitchFamily="18" charset="0"/>
              </a:rPr>
              <a:t>1</a:t>
            </a:r>
          </a:p>
        </p:txBody>
      </p:sp>
      <p:sp>
        <p:nvSpPr>
          <p:cNvPr id="181" name="AutoShape 22"/>
          <p:cNvSpPr>
            <a:spLocks/>
          </p:cNvSpPr>
          <p:nvPr/>
        </p:nvSpPr>
        <p:spPr bwMode="auto">
          <a:xfrm rot="5400000">
            <a:off x="2410691" y="692296"/>
            <a:ext cx="304800" cy="1752600"/>
          </a:xfrm>
          <a:prstGeom prst="rightBrace">
            <a:avLst>
              <a:gd name="adj1" fmla="val 47917"/>
              <a:gd name="adj2" fmla="val 4494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latin typeface="Times New Roman" panose="02020603050405020304" pitchFamily="18" charset="0"/>
            </a:endParaRPr>
          </a:p>
        </p:txBody>
      </p:sp>
    </p:spTree>
    <p:extLst>
      <p:ext uri="{BB962C8B-B14F-4D97-AF65-F5344CB8AC3E}">
        <p14:creationId xmlns:p14="http://schemas.microsoft.com/office/powerpoint/2010/main" val="324156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fade">
                                      <p:cBhvr>
                                        <p:cTn id="7" dur="500"/>
                                        <p:tgtEl>
                                          <p:spTgt spid="1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8"/>
                                        </p:tgtEl>
                                        <p:attrNameLst>
                                          <p:attrName>style.visibility</p:attrName>
                                        </p:attrNameLst>
                                      </p:cBhvr>
                                      <p:to>
                                        <p:strVal val="visible"/>
                                      </p:to>
                                    </p:set>
                                    <p:animEffect transition="in" filter="fade">
                                      <p:cBhvr>
                                        <p:cTn id="12" dur="500"/>
                                        <p:tgtEl>
                                          <p:spTgt spid="16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3"/>
                                        </p:tgtEl>
                                        <p:attrNameLst>
                                          <p:attrName>style.visibility</p:attrName>
                                        </p:attrNameLst>
                                      </p:cBhvr>
                                      <p:to>
                                        <p:strVal val="visible"/>
                                      </p:to>
                                    </p:set>
                                    <p:animEffect transition="in" filter="fade">
                                      <p:cBhvr>
                                        <p:cTn id="15" dur="500"/>
                                        <p:tgtEl>
                                          <p:spTgt spid="15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2"/>
                                        </p:tgtEl>
                                        <p:attrNameLst>
                                          <p:attrName>style.visibility</p:attrName>
                                        </p:attrNameLst>
                                      </p:cBhvr>
                                      <p:to>
                                        <p:strVal val="visible"/>
                                      </p:to>
                                    </p:set>
                                    <p:animEffect transition="in" filter="fade">
                                      <p:cBhvr>
                                        <p:cTn id="18" dur="500"/>
                                        <p:tgtEl>
                                          <p:spTgt spid="15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5"/>
                                        </p:tgtEl>
                                        <p:attrNameLst>
                                          <p:attrName>style.visibility</p:attrName>
                                        </p:attrNameLst>
                                      </p:cBhvr>
                                      <p:to>
                                        <p:strVal val="visible"/>
                                      </p:to>
                                    </p:set>
                                    <p:animEffect transition="in" filter="fade">
                                      <p:cBhvr>
                                        <p:cTn id="21" dur="500"/>
                                        <p:tgtEl>
                                          <p:spTgt spid="15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4"/>
                                        </p:tgtEl>
                                        <p:attrNameLst>
                                          <p:attrName>style.visibility</p:attrName>
                                        </p:attrNameLst>
                                      </p:cBhvr>
                                      <p:to>
                                        <p:strVal val="visible"/>
                                      </p:to>
                                    </p:set>
                                    <p:animEffect transition="in" filter="fade">
                                      <p:cBhvr>
                                        <p:cTn id="24" dur="500"/>
                                        <p:tgtEl>
                                          <p:spTgt spid="15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9"/>
                                        </p:tgtEl>
                                        <p:attrNameLst>
                                          <p:attrName>style.visibility</p:attrName>
                                        </p:attrNameLst>
                                      </p:cBhvr>
                                      <p:to>
                                        <p:strVal val="visible"/>
                                      </p:to>
                                    </p:set>
                                    <p:animEffect transition="in" filter="fade">
                                      <p:cBhvr>
                                        <p:cTn id="29" dur="500"/>
                                        <p:tgtEl>
                                          <p:spTgt spid="16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7"/>
                                        </p:tgtEl>
                                        <p:attrNameLst>
                                          <p:attrName>style.visibility</p:attrName>
                                        </p:attrNameLst>
                                      </p:cBhvr>
                                      <p:to>
                                        <p:strVal val="visible"/>
                                      </p:to>
                                    </p:set>
                                    <p:animEffect transition="in" filter="fade">
                                      <p:cBhvr>
                                        <p:cTn id="32" dur="500"/>
                                        <p:tgtEl>
                                          <p:spTgt spid="15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6"/>
                                        </p:tgtEl>
                                        <p:attrNameLst>
                                          <p:attrName>style.visibility</p:attrName>
                                        </p:attrNameLst>
                                      </p:cBhvr>
                                      <p:to>
                                        <p:strVal val="visible"/>
                                      </p:to>
                                    </p:set>
                                    <p:animEffect transition="in" filter="fade">
                                      <p:cBhvr>
                                        <p:cTn id="35" dur="500"/>
                                        <p:tgtEl>
                                          <p:spTgt spid="15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8"/>
                                        </p:tgtEl>
                                        <p:attrNameLst>
                                          <p:attrName>style.visibility</p:attrName>
                                        </p:attrNameLst>
                                      </p:cBhvr>
                                      <p:to>
                                        <p:strVal val="visible"/>
                                      </p:to>
                                    </p:set>
                                    <p:animEffect transition="in" filter="fade">
                                      <p:cBhvr>
                                        <p:cTn id="38" dur="500"/>
                                        <p:tgtEl>
                                          <p:spTgt spid="15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9"/>
                                        </p:tgtEl>
                                        <p:attrNameLst>
                                          <p:attrName>style.visibility</p:attrName>
                                        </p:attrNameLst>
                                      </p:cBhvr>
                                      <p:to>
                                        <p:strVal val="visible"/>
                                      </p:to>
                                    </p:set>
                                    <p:animEffect transition="in" filter="fade">
                                      <p:cBhvr>
                                        <p:cTn id="41" dur="500"/>
                                        <p:tgtEl>
                                          <p:spTgt spid="15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0"/>
                                        </p:tgtEl>
                                        <p:attrNameLst>
                                          <p:attrName>style.visibility</p:attrName>
                                        </p:attrNameLst>
                                      </p:cBhvr>
                                      <p:to>
                                        <p:strVal val="visible"/>
                                      </p:to>
                                    </p:set>
                                    <p:animEffect transition="in" filter="fade">
                                      <p:cBhvr>
                                        <p:cTn id="44" dur="500"/>
                                        <p:tgtEl>
                                          <p:spTgt spid="16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1"/>
                                        </p:tgtEl>
                                        <p:attrNameLst>
                                          <p:attrName>style.visibility</p:attrName>
                                        </p:attrNameLst>
                                      </p:cBhvr>
                                      <p:to>
                                        <p:strVal val="visible"/>
                                      </p:to>
                                    </p:set>
                                    <p:animEffect transition="in" filter="fade">
                                      <p:cBhvr>
                                        <p:cTn id="47" dur="500"/>
                                        <p:tgtEl>
                                          <p:spTgt spid="16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62"/>
                                        </p:tgtEl>
                                        <p:attrNameLst>
                                          <p:attrName>style.visibility</p:attrName>
                                        </p:attrNameLst>
                                      </p:cBhvr>
                                      <p:to>
                                        <p:strVal val="visible"/>
                                      </p:to>
                                    </p:set>
                                    <p:animEffect transition="in" filter="fade">
                                      <p:cBhvr>
                                        <p:cTn id="50" dur="500"/>
                                        <p:tgtEl>
                                          <p:spTgt spid="16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63"/>
                                        </p:tgtEl>
                                        <p:attrNameLst>
                                          <p:attrName>style.visibility</p:attrName>
                                        </p:attrNameLst>
                                      </p:cBhvr>
                                      <p:to>
                                        <p:strVal val="visible"/>
                                      </p:to>
                                    </p:set>
                                    <p:animEffect transition="in" filter="fade">
                                      <p:cBhvr>
                                        <p:cTn id="55" dur="500"/>
                                        <p:tgtEl>
                                          <p:spTgt spid="16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64"/>
                                        </p:tgtEl>
                                        <p:attrNameLst>
                                          <p:attrName>style.visibility</p:attrName>
                                        </p:attrNameLst>
                                      </p:cBhvr>
                                      <p:to>
                                        <p:strVal val="visible"/>
                                      </p:to>
                                    </p:set>
                                    <p:animEffect transition="in" filter="fade">
                                      <p:cBhvr>
                                        <p:cTn id="58" dur="500"/>
                                        <p:tgtEl>
                                          <p:spTgt spid="16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65"/>
                                        </p:tgtEl>
                                        <p:attrNameLst>
                                          <p:attrName>style.visibility</p:attrName>
                                        </p:attrNameLst>
                                      </p:cBhvr>
                                      <p:to>
                                        <p:strVal val="visible"/>
                                      </p:to>
                                    </p:set>
                                    <p:animEffect transition="in" filter="fade">
                                      <p:cBhvr>
                                        <p:cTn id="63" dur="500"/>
                                        <p:tgtEl>
                                          <p:spTgt spid="16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81"/>
                                        </p:tgtEl>
                                        <p:attrNameLst>
                                          <p:attrName>style.visibility</p:attrName>
                                        </p:attrNameLst>
                                      </p:cBhvr>
                                      <p:to>
                                        <p:strVal val="visible"/>
                                      </p:to>
                                    </p:set>
                                    <p:animEffect transition="in" filter="fade">
                                      <p:cBhvr>
                                        <p:cTn id="66" dur="500"/>
                                        <p:tgtEl>
                                          <p:spTgt spid="18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67"/>
                                        </p:tgtEl>
                                        <p:attrNameLst>
                                          <p:attrName>style.visibility</p:attrName>
                                        </p:attrNameLst>
                                      </p:cBhvr>
                                      <p:to>
                                        <p:strVal val="visible"/>
                                      </p:to>
                                    </p:set>
                                    <p:animEffect transition="in" filter="fade">
                                      <p:cBhvr>
                                        <p:cTn id="71" dur="500"/>
                                        <p:tgtEl>
                                          <p:spTgt spid="16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66"/>
                                        </p:tgtEl>
                                        <p:attrNameLst>
                                          <p:attrName>style.visibility</p:attrName>
                                        </p:attrNameLst>
                                      </p:cBhvr>
                                      <p:to>
                                        <p:strVal val="visible"/>
                                      </p:to>
                                    </p:set>
                                    <p:animEffect transition="in" filter="fade">
                                      <p:cBhvr>
                                        <p:cTn id="74" dur="500"/>
                                        <p:tgtEl>
                                          <p:spTgt spid="16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79"/>
                                        </p:tgtEl>
                                        <p:attrNameLst>
                                          <p:attrName>style.visibility</p:attrName>
                                        </p:attrNameLst>
                                      </p:cBhvr>
                                      <p:to>
                                        <p:strVal val="visible"/>
                                      </p:to>
                                    </p:set>
                                    <p:animEffect transition="in" filter="fade">
                                      <p:cBhvr>
                                        <p:cTn id="79" dur="500"/>
                                        <p:tgtEl>
                                          <p:spTgt spid="179"/>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70"/>
                                        </p:tgtEl>
                                        <p:attrNameLst>
                                          <p:attrName>style.visibility</p:attrName>
                                        </p:attrNameLst>
                                      </p:cBhvr>
                                      <p:to>
                                        <p:strVal val="visible"/>
                                      </p:to>
                                    </p:set>
                                    <p:animEffect transition="in" filter="fade">
                                      <p:cBhvr>
                                        <p:cTn id="84" dur="500"/>
                                        <p:tgtEl>
                                          <p:spTgt spid="170"/>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74"/>
                                        </p:tgtEl>
                                        <p:attrNameLst>
                                          <p:attrName>style.visibility</p:attrName>
                                        </p:attrNameLst>
                                      </p:cBhvr>
                                      <p:to>
                                        <p:strVal val="visible"/>
                                      </p:to>
                                    </p:set>
                                    <p:animEffect transition="in" filter="fade">
                                      <p:cBhvr>
                                        <p:cTn id="89" dur="500"/>
                                        <p:tgtEl>
                                          <p:spTgt spid="174"/>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171"/>
                                        </p:tgtEl>
                                        <p:attrNameLst>
                                          <p:attrName>style.visibility</p:attrName>
                                        </p:attrNameLst>
                                      </p:cBhvr>
                                      <p:to>
                                        <p:strVal val="visible"/>
                                      </p:to>
                                    </p:set>
                                    <p:animEffect transition="in" filter="fade">
                                      <p:cBhvr>
                                        <p:cTn id="94" dur="500"/>
                                        <p:tgtEl>
                                          <p:spTgt spid="171"/>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175"/>
                                        </p:tgtEl>
                                        <p:attrNameLst>
                                          <p:attrName>style.visibility</p:attrName>
                                        </p:attrNameLst>
                                      </p:cBhvr>
                                      <p:to>
                                        <p:strVal val="visible"/>
                                      </p:to>
                                    </p:set>
                                    <p:animEffect transition="in" filter="fade">
                                      <p:cBhvr>
                                        <p:cTn id="99" dur="500"/>
                                        <p:tgtEl>
                                          <p:spTgt spid="175"/>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172"/>
                                        </p:tgtEl>
                                        <p:attrNameLst>
                                          <p:attrName>style.visibility</p:attrName>
                                        </p:attrNameLst>
                                      </p:cBhvr>
                                      <p:to>
                                        <p:strVal val="visible"/>
                                      </p:to>
                                    </p:set>
                                    <p:animEffect transition="in" filter="fade">
                                      <p:cBhvr>
                                        <p:cTn id="104" dur="500"/>
                                        <p:tgtEl>
                                          <p:spTgt spid="172"/>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176"/>
                                        </p:tgtEl>
                                        <p:attrNameLst>
                                          <p:attrName>style.visibility</p:attrName>
                                        </p:attrNameLst>
                                      </p:cBhvr>
                                      <p:to>
                                        <p:strVal val="visible"/>
                                      </p:to>
                                    </p:set>
                                    <p:animEffect transition="in" filter="fade">
                                      <p:cBhvr>
                                        <p:cTn id="109" dur="500"/>
                                        <p:tgtEl>
                                          <p:spTgt spid="176"/>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177"/>
                                        </p:tgtEl>
                                        <p:attrNameLst>
                                          <p:attrName>style.visibility</p:attrName>
                                        </p:attrNameLst>
                                      </p:cBhvr>
                                      <p:to>
                                        <p:strVal val="visible"/>
                                      </p:to>
                                    </p:set>
                                    <p:animEffect transition="in" filter="fade">
                                      <p:cBhvr>
                                        <p:cTn id="114" dur="500"/>
                                        <p:tgtEl>
                                          <p:spTgt spid="177"/>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173"/>
                                        </p:tgtEl>
                                        <p:attrNameLst>
                                          <p:attrName>style.visibility</p:attrName>
                                        </p:attrNameLst>
                                      </p:cBhvr>
                                      <p:to>
                                        <p:strVal val="visible"/>
                                      </p:to>
                                    </p:set>
                                    <p:animEffect transition="in" filter="fade">
                                      <p:cBhvr>
                                        <p:cTn id="119" dur="5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p:bldP spid="165" grpId="0"/>
      <p:bldP spid="166" grpId="0" animBg="1"/>
      <p:bldP spid="167" grpId="0"/>
      <p:bldP spid="168" grpId="0"/>
      <p:bldP spid="169" grpId="0"/>
      <p:bldP spid="170" grpId="0"/>
      <p:bldP spid="171" grpId="0"/>
      <p:bldP spid="172" grpId="0"/>
      <p:bldP spid="173" grpId="0"/>
      <p:bldP spid="174" grpId="0"/>
      <p:bldP spid="175" grpId="0"/>
      <p:bldP spid="176" grpId="0"/>
      <p:bldP spid="177" grpId="0"/>
      <p:bldP spid="178" grpId="0"/>
      <p:bldP spid="179" grpId="0"/>
      <p:bldP spid="18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angle 149">
            <a:extLst>
              <a:ext uri="{FF2B5EF4-FFF2-40B4-BE49-F238E27FC236}">
                <a16:creationId xmlns:a16="http://schemas.microsoft.com/office/drawing/2014/main" id="{5C28FEBF-0541-B546-8088-661FA730662B}"/>
              </a:ext>
            </a:extLst>
          </p:cNvPr>
          <p:cNvSpPr/>
          <p:nvPr/>
        </p:nvSpPr>
        <p:spPr>
          <a:xfrm>
            <a:off x="8420397" y="830967"/>
            <a:ext cx="556160" cy="581393"/>
          </a:xfrm>
          <a:prstGeom prst="rect">
            <a:avLst/>
          </a:prstGeom>
          <a:solidFill>
            <a:schemeClr val="accent6">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1400" b="0" i="0" u="none" strike="noStrike" kern="0" cap="none" spc="0" normalizeH="0" baseline="0" noProof="0">
              <a:ln>
                <a:noFill/>
              </a:ln>
              <a:solidFill>
                <a:srgbClr val="F4F2E1"/>
              </a:solidFill>
              <a:effectLst/>
              <a:uLnTx/>
              <a:uFillTx/>
              <a:latin typeface="Arial"/>
              <a:ea typeface="+mn-ea"/>
              <a:cs typeface="+mn-cs"/>
              <a:sym typeface="Arial"/>
            </a:endParaRPr>
          </a:p>
        </p:txBody>
      </p:sp>
      <p:sp>
        <p:nvSpPr>
          <p:cNvPr id="151" name="Text Box 4"/>
          <p:cNvSpPr txBox="1">
            <a:spLocks noChangeArrowheads="1"/>
          </p:cNvSpPr>
          <p:nvPr/>
        </p:nvSpPr>
        <p:spPr bwMode="auto">
          <a:xfrm>
            <a:off x="62345" y="-55422"/>
            <a:ext cx="912913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50000"/>
              </a:lnSpc>
              <a:spcBef>
                <a:spcPts val="0"/>
              </a:spcBef>
              <a:spcAft>
                <a:spcPts val="0"/>
              </a:spcAft>
              <a:buClr>
                <a:srgbClr val="000000"/>
              </a:buClr>
              <a:buSzTx/>
              <a:buFont typeface="Arial"/>
              <a:buNone/>
              <a:tabLst/>
              <a:defRPr/>
            </a:pPr>
            <a:r>
              <a:rPr kumimoji="0" lang="en-US" sz="2400" b="0" u="none" strike="noStrike" kern="0" cap="none" spc="0" normalizeH="0" noProof="0" smtClean="0">
                <a:ln>
                  <a:noFill/>
                </a:ln>
                <a:solidFill>
                  <a:srgbClr val="85C7BA">
                    <a:lumMod val="50000"/>
                  </a:srgbClr>
                </a:solidFill>
                <a:effectLst/>
                <a:uLnTx/>
                <a:uFillTx/>
                <a:cs typeface="Times New Roman" panose="02020603050405020304" pitchFamily="18" charset="0"/>
                <a:sym typeface="Arial"/>
              </a:rPr>
              <a:t>        </a:t>
            </a:r>
            <a:r>
              <a:rPr kumimoji="0" lang="en-US" sz="2400" b="0" u="none" strike="noStrike" kern="0" cap="none" spc="0" normalizeH="0" noProof="0" smtClean="0">
                <a:ln>
                  <a:noFill/>
                </a:ln>
                <a:solidFill>
                  <a:srgbClr val="85C7BA">
                    <a:lumMod val="50000"/>
                  </a:srgbClr>
                </a:solidFill>
                <a:effectLst/>
                <a:uLnTx/>
                <a:uFillTx/>
                <a:latin typeface="Times New Roman" panose="02020603050405020304" pitchFamily="18" charset="0"/>
                <a:cs typeface="Times New Roman" panose="02020603050405020304" pitchFamily="18" charset="0"/>
                <a:sym typeface="Arial"/>
              </a:rPr>
              <a:t>Tính chu vi một mảnh đất hình chữ nhật, biết chiều dài gấp 2 lần      chiều rộng và hơn chiều rộng 15m.</a:t>
            </a:r>
            <a:endParaRPr kumimoji="0" lang="en-US" altLang="en-US" sz="2400" b="0" i="0" u="none" strike="noStrike" kern="0" cap="none" spc="0" normalizeH="0" baseline="0" noProof="0">
              <a:ln>
                <a:noFill/>
              </a:ln>
              <a:solidFill>
                <a:srgbClr val="85C7BA">
                  <a:lumMod val="50000"/>
                </a:srgbClr>
              </a:solidFill>
              <a:effectLst/>
              <a:uLnTx/>
              <a:uFillTx/>
              <a:latin typeface="Times New Roman" panose="02020603050405020304" pitchFamily="18" charset="0"/>
              <a:cs typeface="Times New Roman" panose="02020603050405020304" pitchFamily="18" charset="0"/>
              <a:sym typeface="Arial"/>
            </a:endParaRPr>
          </a:p>
        </p:txBody>
      </p:sp>
      <p:sp>
        <p:nvSpPr>
          <p:cNvPr id="152" name="Line 9"/>
          <p:cNvSpPr>
            <a:spLocks noChangeShapeType="1"/>
          </p:cNvSpPr>
          <p:nvPr/>
        </p:nvSpPr>
        <p:spPr bwMode="auto">
          <a:xfrm>
            <a:off x="1970320" y="1630936"/>
            <a:ext cx="182582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a:ln>
                <a:noFill/>
              </a:ln>
              <a:solidFill>
                <a:srgbClr val="000000"/>
              </a:solidFill>
              <a:effectLst/>
              <a:uLnTx/>
              <a:uFillTx/>
              <a:latin typeface="Arial"/>
              <a:cs typeface="Arial"/>
              <a:sym typeface="Arial"/>
            </a:endParaRPr>
          </a:p>
        </p:txBody>
      </p:sp>
      <p:sp>
        <p:nvSpPr>
          <p:cNvPr id="153" name="Line 10"/>
          <p:cNvSpPr>
            <a:spLocks noChangeShapeType="1"/>
          </p:cNvSpPr>
          <p:nvPr/>
        </p:nvSpPr>
        <p:spPr bwMode="auto">
          <a:xfrm>
            <a:off x="1967348" y="1488927"/>
            <a:ext cx="0" cy="228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a:ln>
                <a:noFill/>
              </a:ln>
              <a:solidFill>
                <a:srgbClr val="000000"/>
              </a:solidFill>
              <a:effectLst/>
              <a:uLnTx/>
              <a:uFillTx/>
              <a:latin typeface="Arial"/>
              <a:cs typeface="Arial"/>
              <a:sym typeface="Arial"/>
            </a:endParaRPr>
          </a:p>
        </p:txBody>
      </p:sp>
      <p:sp>
        <p:nvSpPr>
          <p:cNvPr id="154" name="Line 11"/>
          <p:cNvSpPr>
            <a:spLocks noChangeShapeType="1"/>
          </p:cNvSpPr>
          <p:nvPr/>
        </p:nvSpPr>
        <p:spPr bwMode="auto">
          <a:xfrm>
            <a:off x="3796148" y="1488927"/>
            <a:ext cx="0" cy="228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a:ln>
                <a:noFill/>
              </a:ln>
              <a:solidFill>
                <a:srgbClr val="000000"/>
              </a:solidFill>
              <a:effectLst/>
              <a:uLnTx/>
              <a:uFillTx/>
              <a:latin typeface="Arial"/>
              <a:cs typeface="Arial"/>
              <a:sym typeface="Arial"/>
            </a:endParaRPr>
          </a:p>
        </p:txBody>
      </p:sp>
      <p:sp>
        <p:nvSpPr>
          <p:cNvPr id="155" name="Line 12"/>
          <p:cNvSpPr>
            <a:spLocks noChangeShapeType="1"/>
          </p:cNvSpPr>
          <p:nvPr/>
        </p:nvSpPr>
        <p:spPr bwMode="auto">
          <a:xfrm>
            <a:off x="2881748" y="1488927"/>
            <a:ext cx="0" cy="228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a:ln>
                <a:noFill/>
              </a:ln>
              <a:solidFill>
                <a:srgbClr val="000000"/>
              </a:solidFill>
              <a:effectLst/>
              <a:uLnTx/>
              <a:uFillTx/>
              <a:latin typeface="Arial"/>
              <a:cs typeface="Arial"/>
              <a:sym typeface="Arial"/>
            </a:endParaRPr>
          </a:p>
        </p:txBody>
      </p:sp>
      <p:sp>
        <p:nvSpPr>
          <p:cNvPr id="156" name="Line 13"/>
          <p:cNvSpPr>
            <a:spLocks noChangeShapeType="1"/>
          </p:cNvSpPr>
          <p:nvPr/>
        </p:nvSpPr>
        <p:spPr bwMode="auto">
          <a:xfrm>
            <a:off x="1974780" y="2251358"/>
            <a:ext cx="90696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a:ln>
                <a:noFill/>
              </a:ln>
              <a:solidFill>
                <a:srgbClr val="000000"/>
              </a:solidFill>
              <a:effectLst/>
              <a:uLnTx/>
              <a:uFillTx/>
              <a:latin typeface="Arial"/>
              <a:cs typeface="Arial"/>
              <a:sym typeface="Arial"/>
            </a:endParaRPr>
          </a:p>
        </p:txBody>
      </p:sp>
      <p:sp>
        <p:nvSpPr>
          <p:cNvPr id="157" name="Line 14"/>
          <p:cNvSpPr>
            <a:spLocks noChangeShapeType="1"/>
          </p:cNvSpPr>
          <p:nvPr/>
        </p:nvSpPr>
        <p:spPr bwMode="auto">
          <a:xfrm>
            <a:off x="1967348" y="2098958"/>
            <a:ext cx="0" cy="304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a:ln>
                <a:noFill/>
              </a:ln>
              <a:solidFill>
                <a:srgbClr val="000000"/>
              </a:solidFill>
              <a:effectLst/>
              <a:uLnTx/>
              <a:uFillTx/>
              <a:latin typeface="Arial"/>
              <a:cs typeface="Arial"/>
              <a:sym typeface="Arial"/>
            </a:endParaRPr>
          </a:p>
        </p:txBody>
      </p:sp>
      <p:sp>
        <p:nvSpPr>
          <p:cNvPr id="158" name="Line 15"/>
          <p:cNvSpPr>
            <a:spLocks noChangeShapeType="1"/>
          </p:cNvSpPr>
          <p:nvPr/>
        </p:nvSpPr>
        <p:spPr bwMode="auto">
          <a:xfrm>
            <a:off x="2881748" y="2098958"/>
            <a:ext cx="0" cy="304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a:ln>
                <a:noFill/>
              </a:ln>
              <a:solidFill>
                <a:srgbClr val="000000"/>
              </a:solidFill>
              <a:effectLst/>
              <a:uLnTx/>
              <a:uFillTx/>
              <a:latin typeface="Arial"/>
              <a:cs typeface="Arial"/>
              <a:sym typeface="Arial"/>
            </a:endParaRPr>
          </a:p>
        </p:txBody>
      </p:sp>
      <p:sp>
        <p:nvSpPr>
          <p:cNvPr id="165" name="Text Box 23"/>
          <p:cNvSpPr txBox="1">
            <a:spLocks noChangeArrowheads="1"/>
          </p:cNvSpPr>
          <p:nvPr/>
        </p:nvSpPr>
        <p:spPr bwMode="auto">
          <a:xfrm>
            <a:off x="3001865" y="1819033"/>
            <a:ext cx="9053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ct val="50000"/>
              </a:spcBef>
              <a:spcAft>
                <a:spcPts val="0"/>
              </a:spcAft>
              <a:buClr>
                <a:srgbClr val="000000"/>
              </a:buClr>
              <a:buSzTx/>
              <a:buFont typeface="Arial"/>
              <a:buNone/>
              <a:tabLst/>
              <a:defRPr/>
            </a:pPr>
            <a:r>
              <a:rPr lang="en-US" altLang="en-US" sz="2400" smtClean="0">
                <a:solidFill>
                  <a:srgbClr val="C00000"/>
                </a:solidFill>
                <a:latin typeface="Times New Roman" panose="02020603050405020304" pitchFamily="18" charset="0"/>
                <a:cs typeface="Times New Roman" panose="02020603050405020304" pitchFamily="18" charset="0"/>
              </a:rPr>
              <a:t>15</a:t>
            </a:r>
            <a:r>
              <a:rPr kumimoji="0" lang="en-US" altLang="en-US" sz="2400" b="0" i="0" u="none" strike="noStrike" kern="0" cap="none" spc="0" normalizeH="0" baseline="0" noProof="0" smtClean="0">
                <a:ln>
                  <a:noFill/>
                </a:ln>
                <a:solidFill>
                  <a:srgbClr val="C00000"/>
                </a:solidFill>
                <a:effectLst/>
                <a:uLnTx/>
                <a:uFillTx/>
                <a:latin typeface="Times New Roman" panose="02020603050405020304" pitchFamily="18" charset="0"/>
                <a:cs typeface="Times New Roman" panose="02020603050405020304" pitchFamily="18" charset="0"/>
                <a:sym typeface="Arial"/>
              </a:rPr>
              <a:t> m</a:t>
            </a:r>
            <a:endParaRPr kumimoji="0" lang="en-US" altLang="en-US" sz="2400" b="0" i="0" u="none" strike="noStrike" kern="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sym typeface="Arial"/>
            </a:endParaRPr>
          </a:p>
        </p:txBody>
      </p:sp>
      <p:sp>
        <p:nvSpPr>
          <p:cNvPr id="166" name="AutoShape 24"/>
          <p:cNvSpPr>
            <a:spLocks/>
          </p:cNvSpPr>
          <p:nvPr/>
        </p:nvSpPr>
        <p:spPr bwMode="auto">
          <a:xfrm rot="5400000">
            <a:off x="3234217" y="1322273"/>
            <a:ext cx="175209" cy="907092"/>
          </a:xfrm>
          <a:prstGeom prst="rightBrace">
            <a:avLst>
              <a:gd name="adj1" fmla="val 122917"/>
              <a:gd name="adj2" fmla="val 51657"/>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altLang="en-US" sz="2400" b="0" i="0" u="none" strike="noStrike" kern="0" cap="none" spc="0" normalizeH="0" baseline="0" noProof="0">
              <a:ln>
                <a:noFill/>
              </a:ln>
              <a:solidFill>
                <a:srgbClr val="3D878F"/>
              </a:solidFill>
              <a:effectLst/>
              <a:uLnTx/>
              <a:uFillTx/>
              <a:latin typeface="Times New Roman" panose="02020603050405020304" pitchFamily="18" charset="0"/>
              <a:cs typeface="Arial" panose="020B0604020202020204" pitchFamily="34" charset="0"/>
              <a:sym typeface="Arial"/>
            </a:endParaRPr>
          </a:p>
        </p:txBody>
      </p:sp>
      <p:sp>
        <p:nvSpPr>
          <p:cNvPr id="168" name="Text Box 26"/>
          <p:cNvSpPr txBox="1">
            <a:spLocks noChangeArrowheads="1"/>
          </p:cNvSpPr>
          <p:nvPr/>
        </p:nvSpPr>
        <p:spPr bwMode="auto">
          <a:xfrm>
            <a:off x="420835" y="1375059"/>
            <a:ext cx="144106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
                <a:srgbClr val="000000"/>
              </a:buClr>
              <a:buSzTx/>
              <a:buFont typeface="Arial"/>
              <a:buNone/>
              <a:tabLst/>
              <a:defRPr/>
            </a:pPr>
            <a:r>
              <a:rPr lang="en-US" altLang="en-US" sz="2400" smtClean="0">
                <a:solidFill>
                  <a:srgbClr val="85C7BA">
                    <a:lumMod val="50000"/>
                  </a:srgbClr>
                </a:solidFill>
                <a:latin typeface="Times New Roman" panose="02020603050405020304" pitchFamily="18" charset="0"/>
                <a:cs typeface="Times New Roman" panose="02020603050405020304" pitchFamily="18" charset="0"/>
              </a:rPr>
              <a:t>Chiều dài</a:t>
            </a:r>
            <a:endParaRPr kumimoji="0" lang="en-US" altLang="en-US" sz="2400" b="0" i="0" u="none" strike="noStrike" kern="0" cap="none" spc="0" normalizeH="0" baseline="0" noProof="0">
              <a:ln>
                <a:noFill/>
              </a:ln>
              <a:solidFill>
                <a:srgbClr val="85C7BA">
                  <a:lumMod val="50000"/>
                </a:srgbClr>
              </a:solidFill>
              <a:effectLst/>
              <a:uLnTx/>
              <a:uFillTx/>
              <a:latin typeface="Times New Roman" panose="02020603050405020304" pitchFamily="18" charset="0"/>
              <a:cs typeface="Times New Roman" panose="02020603050405020304" pitchFamily="18" charset="0"/>
              <a:sym typeface="Arial"/>
            </a:endParaRPr>
          </a:p>
        </p:txBody>
      </p:sp>
      <p:sp>
        <p:nvSpPr>
          <p:cNvPr id="169" name="Text Box 27"/>
          <p:cNvSpPr txBox="1">
            <a:spLocks noChangeArrowheads="1"/>
          </p:cNvSpPr>
          <p:nvPr/>
        </p:nvSpPr>
        <p:spPr bwMode="auto">
          <a:xfrm>
            <a:off x="284123" y="1967340"/>
            <a:ext cx="15528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
                <a:srgbClr val="000000"/>
              </a:buClr>
              <a:buSzTx/>
              <a:buFont typeface="Arial"/>
              <a:buNone/>
              <a:tabLst/>
              <a:defRPr/>
            </a:pPr>
            <a:r>
              <a:rPr lang="en-US" altLang="en-US" sz="2400" smtClean="0">
                <a:solidFill>
                  <a:srgbClr val="85C7BA">
                    <a:lumMod val="50000"/>
                  </a:srgbClr>
                </a:solidFill>
                <a:latin typeface="Times New Roman" panose="02020603050405020304" pitchFamily="18" charset="0"/>
                <a:cs typeface="Times New Roman" panose="02020603050405020304" pitchFamily="18" charset="0"/>
              </a:rPr>
              <a:t>Chiều rộng</a:t>
            </a:r>
            <a:endParaRPr kumimoji="0" lang="en-US" altLang="en-US" sz="2400" b="0" i="0" u="none" strike="noStrike" kern="0" cap="none" spc="0" normalizeH="0" baseline="0" noProof="0">
              <a:ln>
                <a:noFill/>
              </a:ln>
              <a:solidFill>
                <a:srgbClr val="85C7BA">
                  <a:lumMod val="50000"/>
                </a:srgbClr>
              </a:solidFill>
              <a:effectLst/>
              <a:uLnTx/>
              <a:uFillTx/>
              <a:latin typeface="Times New Roman" panose="02020603050405020304" pitchFamily="18" charset="0"/>
              <a:cs typeface="Times New Roman" panose="02020603050405020304" pitchFamily="18" charset="0"/>
              <a:sym typeface="Arial"/>
            </a:endParaRPr>
          </a:p>
        </p:txBody>
      </p:sp>
      <p:sp>
        <p:nvSpPr>
          <p:cNvPr id="170" name="Text Box 28"/>
          <p:cNvSpPr txBox="1">
            <a:spLocks noChangeArrowheads="1"/>
          </p:cNvSpPr>
          <p:nvPr/>
        </p:nvSpPr>
        <p:spPr bwMode="auto">
          <a:xfrm>
            <a:off x="916023" y="2695279"/>
            <a:ext cx="35728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ct val="50000"/>
              </a:spcBef>
              <a:spcAft>
                <a:spcPts val="0"/>
              </a:spcAft>
              <a:buClr>
                <a:srgbClr val="000000"/>
              </a:buClr>
              <a:buSzTx/>
              <a:buFont typeface="Arial"/>
              <a:buNone/>
              <a:tabLst/>
              <a:defRPr/>
            </a:pPr>
            <a:r>
              <a:rPr lang="en-US" altLang="en-US" sz="2400" smtClean="0">
                <a:solidFill>
                  <a:srgbClr val="85C7BA">
                    <a:lumMod val="50000"/>
                  </a:srgbClr>
                </a:solidFill>
                <a:latin typeface="Times New Roman" panose="02020603050405020304" pitchFamily="18" charset="0"/>
                <a:cs typeface="Times New Roman" panose="02020603050405020304" pitchFamily="18" charset="0"/>
              </a:rPr>
              <a:t>Hiệu</a:t>
            </a:r>
            <a:r>
              <a:rPr kumimoji="0" lang="en-US" altLang="en-US" sz="2400" b="0" i="0" u="none" strike="noStrike" kern="0" cap="none" spc="0" normalizeH="0" baseline="0" noProof="0" smtClean="0">
                <a:ln>
                  <a:noFill/>
                </a:ln>
                <a:solidFill>
                  <a:srgbClr val="85C7BA">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altLang="en-US" sz="2400" b="0" i="0" u="none" strike="noStrike" kern="0" cap="none" spc="0" normalizeH="0" baseline="0" noProof="0">
                <a:ln>
                  <a:noFill/>
                </a:ln>
                <a:solidFill>
                  <a:srgbClr val="85C7BA">
                    <a:lumMod val="50000"/>
                  </a:srgbClr>
                </a:solidFill>
                <a:effectLst/>
                <a:uLnTx/>
                <a:uFillTx/>
                <a:latin typeface="Times New Roman" panose="02020603050405020304" pitchFamily="18" charset="0"/>
                <a:cs typeface="Times New Roman" panose="02020603050405020304" pitchFamily="18" charset="0"/>
                <a:sym typeface="Arial"/>
              </a:rPr>
              <a:t>số phần bằng nhau là:</a:t>
            </a:r>
          </a:p>
        </p:txBody>
      </p:sp>
      <p:sp>
        <p:nvSpPr>
          <p:cNvPr id="171" name="Text Box 29"/>
          <p:cNvSpPr txBox="1">
            <a:spLocks noChangeArrowheads="1"/>
          </p:cNvSpPr>
          <p:nvPr/>
        </p:nvSpPr>
        <p:spPr bwMode="auto">
          <a:xfrm>
            <a:off x="913792" y="3120729"/>
            <a:ext cx="387988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ct val="50000"/>
              </a:spcBef>
              <a:spcAft>
                <a:spcPts val="0"/>
              </a:spcAft>
              <a:buClr>
                <a:srgbClr val="000000"/>
              </a:buClr>
              <a:buSzTx/>
              <a:buFont typeface="Arial"/>
              <a:buNone/>
              <a:tabLst/>
              <a:defRPr/>
            </a:pPr>
            <a:r>
              <a:rPr kumimoji="0" lang="en-US" altLang="en-US" sz="2400" b="0" i="0" u="none" strike="noStrike" kern="0" cap="none" spc="0" normalizeH="0" baseline="0" noProof="0" smtClean="0">
                <a:ln>
                  <a:noFill/>
                </a:ln>
                <a:solidFill>
                  <a:srgbClr val="85C7BA">
                    <a:lumMod val="50000"/>
                  </a:srgbClr>
                </a:solidFill>
                <a:effectLst/>
                <a:uLnTx/>
                <a:uFillTx/>
                <a:latin typeface="Times New Roman" panose="02020603050405020304" pitchFamily="18" charset="0"/>
                <a:cs typeface="Times New Roman" panose="02020603050405020304" pitchFamily="18" charset="0"/>
                <a:sym typeface="Arial"/>
              </a:rPr>
              <a:t>Chiều</a:t>
            </a:r>
            <a:r>
              <a:rPr kumimoji="0" lang="en-US" altLang="en-US" sz="2400" b="0" i="0" u="none" strike="noStrike" kern="0" cap="none" spc="0" normalizeH="0" noProof="0" smtClean="0">
                <a:ln>
                  <a:noFill/>
                </a:ln>
                <a:solidFill>
                  <a:srgbClr val="85C7BA">
                    <a:lumMod val="50000"/>
                  </a:srgbClr>
                </a:solidFill>
                <a:effectLst/>
                <a:uLnTx/>
                <a:uFillTx/>
                <a:latin typeface="Times New Roman" panose="02020603050405020304" pitchFamily="18" charset="0"/>
                <a:cs typeface="Times New Roman" panose="02020603050405020304" pitchFamily="18" charset="0"/>
                <a:sym typeface="Arial"/>
              </a:rPr>
              <a:t> dài mảnh vườn </a:t>
            </a:r>
            <a:r>
              <a:rPr kumimoji="0" lang="en-US" altLang="en-US" sz="2400" b="0" i="0" u="none" strike="noStrike" kern="0" cap="none" spc="0" normalizeH="0" baseline="0" noProof="0" smtClean="0">
                <a:ln>
                  <a:noFill/>
                </a:ln>
                <a:solidFill>
                  <a:srgbClr val="85C7BA">
                    <a:lumMod val="50000"/>
                  </a:srgbClr>
                </a:solidFill>
                <a:effectLst/>
                <a:uLnTx/>
                <a:uFillTx/>
                <a:latin typeface="Times New Roman" panose="02020603050405020304" pitchFamily="18" charset="0"/>
                <a:cs typeface="Times New Roman" panose="02020603050405020304" pitchFamily="18" charset="0"/>
                <a:sym typeface="Arial"/>
              </a:rPr>
              <a:t>là</a:t>
            </a:r>
            <a:r>
              <a:rPr kumimoji="0" lang="en-US" altLang="en-US" sz="2400" b="0" i="0" u="none" strike="noStrike" kern="0" cap="none" spc="0" normalizeH="0" baseline="0" noProof="0">
                <a:ln>
                  <a:noFill/>
                </a:ln>
                <a:solidFill>
                  <a:srgbClr val="85C7BA">
                    <a:lumMod val="50000"/>
                  </a:srgbClr>
                </a:solidFill>
                <a:effectLst/>
                <a:uLnTx/>
                <a:uFillTx/>
                <a:latin typeface="Times New Roman" panose="02020603050405020304" pitchFamily="18" charset="0"/>
                <a:cs typeface="Times New Roman" panose="02020603050405020304" pitchFamily="18" charset="0"/>
                <a:sym typeface="Arial"/>
              </a:rPr>
              <a:t>:</a:t>
            </a:r>
          </a:p>
        </p:txBody>
      </p:sp>
      <p:sp>
        <p:nvSpPr>
          <p:cNvPr id="172" name="Text Box 30"/>
          <p:cNvSpPr txBox="1">
            <a:spLocks noChangeArrowheads="1"/>
          </p:cNvSpPr>
          <p:nvPr/>
        </p:nvSpPr>
        <p:spPr bwMode="auto">
          <a:xfrm>
            <a:off x="837222" y="3577929"/>
            <a:ext cx="36516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ct val="50000"/>
              </a:spcBef>
              <a:spcAft>
                <a:spcPts val="0"/>
              </a:spcAft>
              <a:buClr>
                <a:srgbClr val="000000"/>
              </a:buClr>
              <a:buSzTx/>
              <a:buFont typeface="Arial"/>
              <a:buNone/>
              <a:tabLst/>
              <a:defRPr/>
            </a:pPr>
            <a:r>
              <a:rPr kumimoji="0" lang="en-US" altLang="en-US" sz="2400" b="0" i="0" u="none" strike="noStrike" kern="0" cap="none" spc="0" normalizeH="0" baseline="0" noProof="0" smtClean="0">
                <a:ln>
                  <a:noFill/>
                </a:ln>
                <a:solidFill>
                  <a:srgbClr val="85C7BA">
                    <a:lumMod val="50000"/>
                  </a:srgbClr>
                </a:solidFill>
                <a:effectLst/>
                <a:uLnTx/>
                <a:uFillTx/>
                <a:latin typeface="Times New Roman" panose="02020603050405020304" pitchFamily="18" charset="0"/>
                <a:cs typeface="Times New Roman" panose="02020603050405020304" pitchFamily="18" charset="0"/>
                <a:sym typeface="Arial"/>
              </a:rPr>
              <a:t>Chiều</a:t>
            </a:r>
            <a:r>
              <a:rPr kumimoji="0" lang="en-US" altLang="en-US" sz="2400" b="0" i="0" u="none" strike="noStrike" kern="0" cap="none" spc="0" normalizeH="0" noProof="0" smtClean="0">
                <a:ln>
                  <a:noFill/>
                </a:ln>
                <a:solidFill>
                  <a:srgbClr val="85C7BA">
                    <a:lumMod val="50000"/>
                  </a:srgbClr>
                </a:solidFill>
                <a:effectLst/>
                <a:uLnTx/>
                <a:uFillTx/>
                <a:latin typeface="Times New Roman" panose="02020603050405020304" pitchFamily="18" charset="0"/>
                <a:cs typeface="Times New Roman" panose="02020603050405020304" pitchFamily="18" charset="0"/>
                <a:sym typeface="Arial"/>
              </a:rPr>
              <a:t> rộng mảnh vườn </a:t>
            </a:r>
            <a:r>
              <a:rPr kumimoji="0" lang="en-US" altLang="en-US" sz="2400" b="0" i="0" u="none" strike="noStrike" kern="0" cap="none" spc="0" normalizeH="0" baseline="0" noProof="0" smtClean="0">
                <a:ln>
                  <a:noFill/>
                </a:ln>
                <a:solidFill>
                  <a:srgbClr val="85C7BA">
                    <a:lumMod val="50000"/>
                  </a:srgbClr>
                </a:solidFill>
                <a:effectLst/>
                <a:uLnTx/>
                <a:uFillTx/>
                <a:latin typeface="Times New Roman" panose="02020603050405020304" pitchFamily="18" charset="0"/>
                <a:cs typeface="Times New Roman" panose="02020603050405020304" pitchFamily="18" charset="0"/>
                <a:sym typeface="Arial"/>
              </a:rPr>
              <a:t>là</a:t>
            </a:r>
            <a:r>
              <a:rPr kumimoji="0" lang="en-US" altLang="en-US" sz="2400" b="0" i="0" u="none" strike="noStrike" kern="0" cap="none" spc="0" normalizeH="0" baseline="0" noProof="0">
                <a:ln>
                  <a:noFill/>
                </a:ln>
                <a:solidFill>
                  <a:srgbClr val="85C7BA">
                    <a:lumMod val="50000"/>
                  </a:srgbClr>
                </a:solidFill>
                <a:effectLst/>
                <a:uLnTx/>
                <a:uFillTx/>
                <a:latin typeface="Times New Roman" panose="02020603050405020304" pitchFamily="18" charset="0"/>
                <a:cs typeface="Times New Roman" panose="02020603050405020304" pitchFamily="18" charset="0"/>
                <a:sym typeface="Arial"/>
              </a:rPr>
              <a:t>:</a:t>
            </a:r>
          </a:p>
        </p:txBody>
      </p:sp>
      <p:sp>
        <p:nvSpPr>
          <p:cNvPr id="173" name="Text Box 31"/>
          <p:cNvSpPr txBox="1">
            <a:spLocks noChangeArrowheads="1"/>
          </p:cNvSpPr>
          <p:nvPr/>
        </p:nvSpPr>
        <p:spPr bwMode="auto">
          <a:xfrm>
            <a:off x="5089629" y="4476483"/>
            <a:ext cx="18300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ct val="50000"/>
              </a:spcBef>
              <a:spcAft>
                <a:spcPts val="0"/>
              </a:spcAft>
              <a:buClr>
                <a:srgbClr val="000000"/>
              </a:buClr>
              <a:buSzTx/>
              <a:buFont typeface="Arial"/>
              <a:buNone/>
              <a:tabLst/>
              <a:defRPr/>
            </a:pPr>
            <a:r>
              <a:rPr kumimoji="0" lang="en-US" altLang="en-US" sz="2400" b="0" i="0" u="none" strike="noStrike" kern="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sym typeface="Arial"/>
              </a:rPr>
              <a:t>Đáp </a:t>
            </a:r>
            <a:r>
              <a:rPr kumimoji="0" lang="en-US" altLang="en-US" sz="2400" b="0" i="0" u="none" strike="noStrike" kern="0" cap="none" spc="0" normalizeH="0" baseline="0" noProof="0" smtClean="0">
                <a:ln>
                  <a:noFill/>
                </a:ln>
                <a:solidFill>
                  <a:srgbClr val="C00000"/>
                </a:solidFill>
                <a:effectLst/>
                <a:uLnTx/>
                <a:uFillTx/>
                <a:latin typeface="Times New Roman" panose="02020603050405020304" pitchFamily="18" charset="0"/>
                <a:cs typeface="Times New Roman" panose="02020603050405020304" pitchFamily="18" charset="0"/>
                <a:sym typeface="Arial"/>
              </a:rPr>
              <a:t>số: 90m</a:t>
            </a:r>
            <a:endParaRPr kumimoji="0" lang="en-US" altLang="en-US" sz="2400" b="0" i="0" u="none" strike="noStrike" kern="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sym typeface="Arial"/>
            </a:endParaRPr>
          </a:p>
        </p:txBody>
      </p:sp>
      <p:sp>
        <p:nvSpPr>
          <p:cNvPr id="174" name="Text Box 32"/>
          <p:cNvSpPr txBox="1">
            <a:spLocks noChangeArrowheads="1"/>
          </p:cNvSpPr>
          <p:nvPr/>
        </p:nvSpPr>
        <p:spPr bwMode="auto">
          <a:xfrm>
            <a:off x="4438655" y="2687774"/>
            <a:ext cx="31951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ct val="50000"/>
              </a:spcBef>
              <a:spcAft>
                <a:spcPts val="0"/>
              </a:spcAft>
              <a:buClr>
                <a:srgbClr val="000000"/>
              </a:buClr>
              <a:buSzTx/>
              <a:buFont typeface="Arial"/>
              <a:buNone/>
              <a:tabLst/>
              <a:defRPr/>
            </a:pPr>
            <a:r>
              <a:rPr kumimoji="0" lang="en-US" altLang="en-US" sz="2400" b="0" i="0" u="none" strike="noStrike" kern="0" cap="none" spc="0" normalizeH="0" baseline="0" noProof="0">
                <a:ln>
                  <a:noFill/>
                </a:ln>
                <a:solidFill>
                  <a:srgbClr val="85C7BA">
                    <a:lumMod val="50000"/>
                  </a:srgbClr>
                </a:solidFill>
                <a:effectLst/>
                <a:uLnTx/>
                <a:uFillTx/>
                <a:latin typeface="Times New Roman" panose="02020603050405020304" pitchFamily="18" charset="0"/>
                <a:cs typeface="Times New Roman" panose="02020603050405020304" pitchFamily="18" charset="0"/>
                <a:sym typeface="Arial"/>
              </a:rPr>
              <a:t>2 </a:t>
            </a:r>
            <a:r>
              <a:rPr kumimoji="0" lang="en-US" altLang="en-US" sz="2400" b="0" i="0" u="none" strike="noStrike" kern="0" cap="none" spc="0" normalizeH="0" baseline="0" noProof="0" smtClean="0">
                <a:ln>
                  <a:noFill/>
                </a:ln>
                <a:solidFill>
                  <a:srgbClr val="85C7BA">
                    <a:lumMod val="50000"/>
                  </a:srgbClr>
                </a:solidFill>
                <a:effectLst/>
                <a:uLnTx/>
                <a:uFillTx/>
                <a:latin typeface="Times New Roman" panose="02020603050405020304" pitchFamily="18" charset="0"/>
                <a:cs typeface="Times New Roman" panose="02020603050405020304" pitchFamily="18" charset="0"/>
                <a:sym typeface="Arial"/>
              </a:rPr>
              <a:t>– 1</a:t>
            </a:r>
            <a:r>
              <a:rPr kumimoji="0" lang="en-US" altLang="en-US" sz="2400" b="0" i="0" u="none" strike="noStrike" kern="0" cap="none" spc="0" normalizeH="0" noProof="0" smtClean="0">
                <a:ln>
                  <a:noFill/>
                </a:ln>
                <a:solidFill>
                  <a:srgbClr val="85C7BA">
                    <a:lumMod val="50000"/>
                  </a:srgbClr>
                </a:solidFill>
                <a:effectLst/>
                <a:uLnTx/>
                <a:uFillTx/>
                <a:latin typeface="Times New Roman" panose="02020603050405020304" pitchFamily="18" charset="0"/>
                <a:cs typeface="Times New Roman" panose="02020603050405020304" pitchFamily="18" charset="0"/>
                <a:sym typeface="Arial"/>
              </a:rPr>
              <a:t> = 1</a:t>
            </a:r>
            <a:r>
              <a:rPr kumimoji="0" lang="en-US" altLang="en-US" sz="2400" b="0" i="0" u="none" strike="noStrike" kern="0" cap="none" spc="0" normalizeH="0" baseline="0" noProof="0" smtClean="0">
                <a:ln>
                  <a:noFill/>
                </a:ln>
                <a:solidFill>
                  <a:srgbClr val="85C7BA">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altLang="en-US" sz="2400" b="0" i="0" u="none" strike="noStrike" kern="0" cap="none" spc="0" normalizeH="0" baseline="0" noProof="0">
                <a:ln>
                  <a:noFill/>
                </a:ln>
                <a:solidFill>
                  <a:srgbClr val="85C7BA">
                    <a:lumMod val="50000"/>
                  </a:srgbClr>
                </a:solidFill>
                <a:effectLst/>
                <a:uLnTx/>
                <a:uFillTx/>
                <a:latin typeface="Times New Roman" panose="02020603050405020304" pitchFamily="18" charset="0"/>
                <a:cs typeface="Times New Roman" panose="02020603050405020304" pitchFamily="18" charset="0"/>
                <a:sym typeface="Arial"/>
              </a:rPr>
              <a:t>(phần)</a:t>
            </a:r>
          </a:p>
        </p:txBody>
      </p:sp>
      <p:sp>
        <p:nvSpPr>
          <p:cNvPr id="175" name="Text Box 33"/>
          <p:cNvSpPr txBox="1">
            <a:spLocks noChangeArrowheads="1"/>
          </p:cNvSpPr>
          <p:nvPr/>
        </p:nvSpPr>
        <p:spPr bwMode="auto">
          <a:xfrm>
            <a:off x="4121240" y="3144974"/>
            <a:ext cx="39559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ct val="50000"/>
              </a:spcBef>
              <a:spcAft>
                <a:spcPts val="0"/>
              </a:spcAft>
              <a:buClr>
                <a:srgbClr val="000000"/>
              </a:buClr>
              <a:buSzTx/>
              <a:buFont typeface="Arial"/>
              <a:buNone/>
              <a:tabLst/>
              <a:defRPr/>
            </a:pPr>
            <a:r>
              <a:rPr kumimoji="0" lang="en-US" altLang="en-US" sz="2400" b="0" i="0" u="none" strike="noStrike" kern="0" cap="none" spc="0" normalizeH="0" baseline="0" noProof="0">
                <a:ln>
                  <a:noFill/>
                </a:ln>
                <a:solidFill>
                  <a:srgbClr val="85C7BA">
                    <a:lumMod val="50000"/>
                  </a:srgbClr>
                </a:solidFill>
                <a:effectLst/>
                <a:uLnTx/>
                <a:uFillTx/>
                <a:latin typeface="Times New Roman" panose="02020603050405020304" pitchFamily="18" charset="0"/>
                <a:cs typeface="Times New Roman" panose="02020603050405020304" pitchFamily="18" charset="0"/>
                <a:sym typeface="Arial"/>
              </a:rPr>
              <a:t>    </a:t>
            </a:r>
            <a:r>
              <a:rPr lang="en-US" altLang="en-US" sz="2400" smtClean="0">
                <a:solidFill>
                  <a:srgbClr val="85C7BA">
                    <a:lumMod val="50000"/>
                  </a:srgbClr>
                </a:solidFill>
                <a:latin typeface="Times New Roman" panose="02020603050405020304" pitchFamily="18" charset="0"/>
                <a:cs typeface="Times New Roman" panose="02020603050405020304" pitchFamily="18" charset="0"/>
              </a:rPr>
              <a:t>15</a:t>
            </a:r>
            <a:r>
              <a:rPr kumimoji="0" lang="en-US" altLang="en-US" sz="2400" b="0" i="0" u="none" strike="noStrike" kern="0" cap="none" spc="0" normalizeH="0" baseline="0" noProof="0" smtClean="0">
                <a:ln>
                  <a:noFill/>
                </a:ln>
                <a:solidFill>
                  <a:srgbClr val="85C7BA">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altLang="en-US" sz="2400" b="0" i="0" u="none" strike="noStrike" kern="0" cap="none" spc="0" normalizeH="0" baseline="0" noProof="0">
                <a:ln>
                  <a:noFill/>
                </a:ln>
                <a:solidFill>
                  <a:srgbClr val="85C7BA">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altLang="en-US" sz="2400" b="0" i="0" u="none" strike="noStrike" kern="0" cap="none" spc="0" normalizeH="0" baseline="0" noProof="0" smtClean="0">
                <a:ln>
                  <a:noFill/>
                </a:ln>
                <a:solidFill>
                  <a:srgbClr val="85C7BA">
                    <a:lumMod val="50000"/>
                  </a:srgbClr>
                </a:solidFill>
                <a:effectLst/>
                <a:uLnTx/>
                <a:uFillTx/>
                <a:latin typeface="Times New Roman" panose="02020603050405020304" pitchFamily="18" charset="0"/>
                <a:cs typeface="Times New Roman" panose="02020603050405020304" pitchFamily="18" charset="0"/>
                <a:sym typeface="Arial"/>
              </a:rPr>
              <a:t>1 </a:t>
            </a:r>
            <a:r>
              <a:rPr kumimoji="0" lang="en-US" altLang="en-US" sz="2400" b="0" i="0" u="none" strike="noStrike" kern="0" cap="none" spc="0" normalizeH="0" baseline="0" noProof="0">
                <a:ln>
                  <a:noFill/>
                </a:ln>
                <a:solidFill>
                  <a:srgbClr val="85C7BA">
                    <a:lumMod val="50000"/>
                  </a:srgbClr>
                </a:solidFill>
                <a:effectLst/>
                <a:uLnTx/>
                <a:uFillTx/>
                <a:latin typeface="Times New Roman" panose="02020603050405020304" pitchFamily="18" charset="0"/>
                <a:cs typeface="Times New Roman" panose="02020603050405020304" pitchFamily="18" charset="0"/>
                <a:sym typeface="Arial"/>
              </a:rPr>
              <a:t>x 2 = </a:t>
            </a:r>
            <a:r>
              <a:rPr kumimoji="0" lang="en-US" altLang="en-US" sz="2400" b="0" i="0" u="none" strike="noStrike" kern="0" cap="none" spc="0" normalizeH="0" baseline="0" noProof="0" smtClean="0">
                <a:ln>
                  <a:noFill/>
                </a:ln>
                <a:solidFill>
                  <a:srgbClr val="85C7BA">
                    <a:lumMod val="50000"/>
                  </a:srgbClr>
                </a:solidFill>
                <a:effectLst/>
                <a:uLnTx/>
                <a:uFillTx/>
                <a:latin typeface="Times New Roman" panose="02020603050405020304" pitchFamily="18" charset="0"/>
                <a:cs typeface="Times New Roman" panose="02020603050405020304" pitchFamily="18" charset="0"/>
                <a:sym typeface="Arial"/>
              </a:rPr>
              <a:t>30 (m</a:t>
            </a:r>
            <a:r>
              <a:rPr kumimoji="0" lang="en-US" altLang="en-US" sz="2400" b="0" i="0" u="none" strike="noStrike" kern="0" cap="none" spc="0" normalizeH="0" baseline="0" noProof="0">
                <a:ln>
                  <a:noFill/>
                </a:ln>
                <a:solidFill>
                  <a:srgbClr val="85C7BA">
                    <a:lumMod val="50000"/>
                  </a:srgbClr>
                </a:solidFill>
                <a:effectLst/>
                <a:uLnTx/>
                <a:uFillTx/>
                <a:latin typeface="Times New Roman" panose="02020603050405020304" pitchFamily="18" charset="0"/>
                <a:cs typeface="Times New Roman" panose="02020603050405020304" pitchFamily="18" charset="0"/>
                <a:sym typeface="Arial"/>
              </a:rPr>
              <a:t>)</a:t>
            </a:r>
          </a:p>
        </p:txBody>
      </p:sp>
      <p:sp>
        <p:nvSpPr>
          <p:cNvPr id="176" name="Text Box 34"/>
          <p:cNvSpPr txBox="1">
            <a:spLocks noChangeArrowheads="1"/>
          </p:cNvSpPr>
          <p:nvPr/>
        </p:nvSpPr>
        <p:spPr bwMode="auto">
          <a:xfrm>
            <a:off x="4425792" y="3591783"/>
            <a:ext cx="24010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ct val="50000"/>
              </a:spcBef>
              <a:spcAft>
                <a:spcPts val="0"/>
              </a:spcAft>
              <a:buClr>
                <a:srgbClr val="000000"/>
              </a:buClr>
              <a:buSzTx/>
              <a:buFont typeface="Arial"/>
              <a:buNone/>
              <a:tabLst/>
              <a:defRPr/>
            </a:pPr>
            <a:r>
              <a:rPr kumimoji="0" lang="en-US" altLang="en-US" sz="2400" b="0" i="0" u="none" strike="noStrike" kern="0" cap="none" spc="0" normalizeH="0" baseline="0" noProof="0">
                <a:ln>
                  <a:noFill/>
                </a:ln>
                <a:solidFill>
                  <a:srgbClr val="85C7BA">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altLang="en-US" sz="2400" b="0" i="0" u="none" strike="noStrike" kern="0" cap="none" spc="0" normalizeH="0" baseline="0" noProof="0" smtClean="0">
                <a:ln>
                  <a:noFill/>
                </a:ln>
                <a:solidFill>
                  <a:srgbClr val="85C7BA">
                    <a:lumMod val="50000"/>
                  </a:srgbClr>
                </a:solidFill>
                <a:effectLst/>
                <a:uLnTx/>
                <a:uFillTx/>
                <a:latin typeface="Times New Roman" panose="02020603050405020304" pitchFamily="18" charset="0"/>
                <a:cs typeface="Times New Roman" panose="02020603050405020304" pitchFamily="18" charset="0"/>
                <a:sym typeface="Arial"/>
              </a:rPr>
              <a:t>30</a:t>
            </a:r>
            <a:r>
              <a:rPr kumimoji="0" lang="en-US" altLang="en-US" sz="2400" b="0" i="0" u="none" strike="noStrike" kern="0" cap="none" spc="0" normalizeH="0" noProof="0" smtClean="0">
                <a:ln>
                  <a:noFill/>
                </a:ln>
                <a:solidFill>
                  <a:srgbClr val="85C7BA">
                    <a:lumMod val="50000"/>
                  </a:srgbClr>
                </a:solidFill>
                <a:effectLst/>
                <a:uLnTx/>
                <a:uFillTx/>
                <a:latin typeface="Times New Roman" panose="02020603050405020304" pitchFamily="18" charset="0"/>
                <a:cs typeface="Times New Roman" panose="02020603050405020304" pitchFamily="18" charset="0"/>
                <a:sym typeface="Arial"/>
              </a:rPr>
              <a:t> - 1</a:t>
            </a:r>
            <a:r>
              <a:rPr kumimoji="0" lang="en-US" altLang="en-US" sz="2400" b="0" i="0" u="none" strike="noStrike" kern="0" cap="none" spc="0" normalizeH="0" baseline="0" noProof="0" smtClean="0">
                <a:ln>
                  <a:noFill/>
                </a:ln>
                <a:solidFill>
                  <a:srgbClr val="85C7BA">
                    <a:lumMod val="50000"/>
                  </a:srgbClr>
                </a:solidFill>
                <a:effectLst/>
                <a:uLnTx/>
                <a:uFillTx/>
                <a:latin typeface="Times New Roman" panose="02020603050405020304" pitchFamily="18" charset="0"/>
                <a:cs typeface="Times New Roman" panose="02020603050405020304" pitchFamily="18" charset="0"/>
                <a:sym typeface="Arial"/>
              </a:rPr>
              <a:t>5 </a:t>
            </a:r>
            <a:r>
              <a:rPr kumimoji="0" lang="en-US" altLang="en-US" sz="2400" b="0" i="0" u="none" strike="noStrike" kern="0" cap="none" spc="0" normalizeH="0" baseline="0" noProof="0">
                <a:ln>
                  <a:noFill/>
                </a:ln>
                <a:solidFill>
                  <a:srgbClr val="85C7BA">
                    <a:lumMod val="50000"/>
                  </a:srgbClr>
                </a:solidFill>
                <a:effectLst/>
                <a:uLnTx/>
                <a:uFillTx/>
                <a:latin typeface="Times New Roman" panose="02020603050405020304" pitchFamily="18" charset="0"/>
                <a:cs typeface="Times New Roman" panose="02020603050405020304" pitchFamily="18" charset="0"/>
                <a:sym typeface="Arial"/>
              </a:rPr>
              <a:t>= </a:t>
            </a:r>
            <a:r>
              <a:rPr lang="en-US" altLang="en-US" sz="2400" smtClean="0">
                <a:solidFill>
                  <a:srgbClr val="85C7BA">
                    <a:lumMod val="50000"/>
                  </a:srgbClr>
                </a:solidFill>
                <a:latin typeface="Times New Roman" panose="02020603050405020304" pitchFamily="18" charset="0"/>
                <a:cs typeface="Times New Roman" panose="02020603050405020304" pitchFamily="18" charset="0"/>
              </a:rPr>
              <a:t>15</a:t>
            </a:r>
            <a:r>
              <a:rPr kumimoji="0" lang="en-US" altLang="en-US" sz="2400" b="0" i="0" u="none" strike="noStrike" kern="0" cap="none" spc="0" normalizeH="0" baseline="0" noProof="0" smtClean="0">
                <a:ln>
                  <a:noFill/>
                </a:ln>
                <a:solidFill>
                  <a:srgbClr val="85C7BA">
                    <a:lumMod val="50000"/>
                  </a:srgbClr>
                </a:solidFill>
                <a:effectLst/>
                <a:uLnTx/>
                <a:uFillTx/>
                <a:latin typeface="Times New Roman" panose="02020603050405020304" pitchFamily="18" charset="0"/>
                <a:cs typeface="Times New Roman" panose="02020603050405020304" pitchFamily="18" charset="0"/>
                <a:sym typeface="Arial"/>
              </a:rPr>
              <a:t> (m</a:t>
            </a:r>
            <a:r>
              <a:rPr kumimoji="0" lang="en-US" altLang="en-US" sz="2400" b="0" i="0" u="none" strike="noStrike" kern="0" cap="none" spc="0" normalizeH="0" baseline="0" noProof="0">
                <a:ln>
                  <a:noFill/>
                </a:ln>
                <a:solidFill>
                  <a:srgbClr val="85C7BA">
                    <a:lumMod val="50000"/>
                  </a:srgbClr>
                </a:solidFill>
                <a:effectLst/>
                <a:uLnTx/>
                <a:uFillTx/>
                <a:latin typeface="Times New Roman" panose="02020603050405020304" pitchFamily="18" charset="0"/>
                <a:cs typeface="Times New Roman" panose="02020603050405020304" pitchFamily="18" charset="0"/>
                <a:sym typeface="Arial"/>
              </a:rPr>
              <a:t>)</a:t>
            </a:r>
          </a:p>
        </p:txBody>
      </p:sp>
      <p:sp>
        <p:nvSpPr>
          <p:cNvPr id="177" name="Text Box 35"/>
          <p:cNvSpPr txBox="1">
            <a:spLocks noChangeArrowheads="1"/>
          </p:cNvSpPr>
          <p:nvPr/>
        </p:nvSpPr>
        <p:spPr bwMode="auto">
          <a:xfrm>
            <a:off x="4380393" y="4007419"/>
            <a:ext cx="357557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ct val="50000"/>
              </a:spcBef>
              <a:spcAft>
                <a:spcPts val="0"/>
              </a:spcAft>
              <a:buClr>
                <a:srgbClr val="000000"/>
              </a:buClr>
              <a:buSzTx/>
              <a:buFont typeface="Arial"/>
              <a:buNone/>
              <a:tabLst/>
              <a:defRPr/>
            </a:pPr>
            <a:r>
              <a:rPr kumimoji="0" lang="en-US" altLang="en-US" sz="2400" b="0" i="0" u="none" strike="noStrike" kern="0" cap="none" spc="0" normalizeH="0" baseline="0" noProof="0" smtClean="0">
                <a:ln>
                  <a:noFill/>
                </a:ln>
                <a:solidFill>
                  <a:srgbClr val="85C7BA">
                    <a:lumMod val="50000"/>
                  </a:srgbClr>
                </a:solidFill>
                <a:effectLst/>
                <a:uLnTx/>
                <a:uFillTx/>
                <a:latin typeface="Times New Roman" panose="02020603050405020304" pitchFamily="18" charset="0"/>
                <a:cs typeface="Times New Roman" panose="02020603050405020304" pitchFamily="18" charset="0"/>
                <a:sym typeface="Arial"/>
              </a:rPr>
              <a:t>(</a:t>
            </a:r>
            <a:r>
              <a:rPr lang="en-US" altLang="en-US" sz="2400">
                <a:solidFill>
                  <a:srgbClr val="85C7BA">
                    <a:lumMod val="50000"/>
                  </a:srgbClr>
                </a:solidFill>
                <a:latin typeface="Times New Roman" panose="02020603050405020304" pitchFamily="18" charset="0"/>
                <a:cs typeface="Times New Roman" panose="02020603050405020304" pitchFamily="18" charset="0"/>
              </a:rPr>
              <a:t> </a:t>
            </a:r>
            <a:r>
              <a:rPr lang="en-US" altLang="en-US" sz="2400" smtClean="0">
                <a:solidFill>
                  <a:srgbClr val="85C7BA">
                    <a:lumMod val="50000"/>
                  </a:srgbClr>
                </a:solidFill>
                <a:latin typeface="Times New Roman" panose="02020603050405020304" pitchFamily="18" charset="0"/>
                <a:cs typeface="Times New Roman" panose="02020603050405020304" pitchFamily="18" charset="0"/>
              </a:rPr>
              <a:t>30 + 15 ) x 2</a:t>
            </a:r>
            <a:r>
              <a:rPr kumimoji="0" lang="en-US" altLang="en-US" sz="2400" b="0" i="0" u="none" strike="noStrike" kern="0" cap="none" spc="0" normalizeH="0" baseline="0" noProof="0" smtClean="0">
                <a:ln>
                  <a:noFill/>
                </a:ln>
                <a:solidFill>
                  <a:srgbClr val="85C7BA">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altLang="en-US" sz="2400" b="0" i="0" u="none" strike="noStrike" kern="0" cap="none" spc="0" normalizeH="0" baseline="0" noProof="0">
                <a:ln>
                  <a:noFill/>
                </a:ln>
                <a:solidFill>
                  <a:srgbClr val="85C7BA">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altLang="en-US" sz="2400" b="0" i="0" u="none" strike="noStrike" kern="0" cap="none" spc="0" normalizeH="0" baseline="0" noProof="0" smtClean="0">
                <a:ln>
                  <a:noFill/>
                </a:ln>
                <a:solidFill>
                  <a:srgbClr val="85C7BA">
                    <a:lumMod val="50000"/>
                  </a:srgbClr>
                </a:solidFill>
                <a:effectLst/>
                <a:uLnTx/>
                <a:uFillTx/>
                <a:latin typeface="Times New Roman" panose="02020603050405020304" pitchFamily="18" charset="0"/>
                <a:cs typeface="Times New Roman" panose="02020603050405020304" pitchFamily="18" charset="0"/>
                <a:sym typeface="Arial"/>
              </a:rPr>
              <a:t>90 </a:t>
            </a:r>
            <a:r>
              <a:rPr lang="en-US" altLang="en-US" sz="2400">
                <a:solidFill>
                  <a:srgbClr val="85C7BA">
                    <a:lumMod val="50000"/>
                  </a:srgbClr>
                </a:solidFill>
                <a:latin typeface="Times New Roman" panose="02020603050405020304" pitchFamily="18" charset="0"/>
                <a:cs typeface="Times New Roman" panose="02020603050405020304" pitchFamily="18" charset="0"/>
              </a:rPr>
              <a:t>(</a:t>
            </a:r>
            <a:r>
              <a:rPr kumimoji="0" lang="en-US" altLang="en-US" sz="2400" b="0" i="0" u="none" strike="noStrike" kern="0" cap="none" spc="0" normalizeH="0" baseline="0" noProof="0" smtClean="0">
                <a:ln>
                  <a:noFill/>
                </a:ln>
                <a:solidFill>
                  <a:srgbClr val="85C7BA">
                    <a:lumMod val="50000"/>
                  </a:srgbClr>
                </a:solidFill>
                <a:effectLst/>
                <a:uLnTx/>
                <a:uFillTx/>
                <a:latin typeface="Times New Roman" panose="02020603050405020304" pitchFamily="18" charset="0"/>
                <a:cs typeface="Times New Roman" panose="02020603050405020304" pitchFamily="18" charset="0"/>
                <a:sym typeface="Arial"/>
              </a:rPr>
              <a:t>m</a:t>
            </a:r>
            <a:r>
              <a:rPr kumimoji="0" lang="en-US" altLang="en-US" sz="2400" b="0" i="0" u="none" strike="noStrike" kern="0" cap="none" spc="0" normalizeH="0" baseline="0" noProof="0">
                <a:ln>
                  <a:noFill/>
                </a:ln>
                <a:solidFill>
                  <a:srgbClr val="85C7BA">
                    <a:lumMod val="50000"/>
                  </a:srgbClr>
                </a:solidFill>
                <a:effectLst/>
                <a:uLnTx/>
                <a:uFillTx/>
                <a:latin typeface="Times New Roman" panose="02020603050405020304" pitchFamily="18" charset="0"/>
                <a:cs typeface="Times New Roman" panose="02020603050405020304" pitchFamily="18" charset="0"/>
                <a:sym typeface="Arial"/>
              </a:rPr>
              <a:t>)</a:t>
            </a:r>
          </a:p>
        </p:txBody>
      </p:sp>
      <p:sp>
        <p:nvSpPr>
          <p:cNvPr id="178" name="Text Box 36"/>
          <p:cNvSpPr txBox="1">
            <a:spLocks noChangeArrowheads="1"/>
          </p:cNvSpPr>
          <p:nvPr/>
        </p:nvSpPr>
        <p:spPr bwMode="auto">
          <a:xfrm>
            <a:off x="4138678" y="1028695"/>
            <a:ext cx="19019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
                <a:srgbClr val="000000"/>
              </a:buClr>
              <a:buSzTx/>
              <a:buFont typeface="Arial"/>
              <a:buNone/>
              <a:tabLst/>
              <a:defRPr/>
            </a:pPr>
            <a:r>
              <a:rPr kumimoji="0" lang="en-US" altLang="en-US" sz="2400" b="0" i="0" u="none" strike="noStrike" kern="0" cap="none" spc="0" normalizeH="0" baseline="0" noProof="0">
                <a:ln>
                  <a:noFill/>
                </a:ln>
                <a:solidFill>
                  <a:srgbClr val="85C7BA">
                    <a:lumMod val="50000"/>
                  </a:srgbClr>
                </a:solidFill>
                <a:effectLst/>
                <a:uLnTx/>
                <a:uFillTx/>
                <a:latin typeface="Times New Roman" panose="02020603050405020304" pitchFamily="18" charset="0"/>
                <a:cs typeface="Times New Roman" panose="02020603050405020304" pitchFamily="18" charset="0"/>
                <a:sym typeface="Arial"/>
              </a:rPr>
              <a:t>Sơ đồ</a:t>
            </a:r>
          </a:p>
        </p:txBody>
      </p:sp>
      <p:sp>
        <p:nvSpPr>
          <p:cNvPr id="179" name="Text Box 37"/>
          <p:cNvSpPr txBox="1">
            <a:spLocks noChangeArrowheads="1"/>
          </p:cNvSpPr>
          <p:nvPr/>
        </p:nvSpPr>
        <p:spPr bwMode="auto">
          <a:xfrm>
            <a:off x="3294111" y="2324096"/>
            <a:ext cx="19779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
                <a:srgbClr val="000000"/>
              </a:buClr>
              <a:buSzTx/>
              <a:buFont typeface="Arial"/>
              <a:buNone/>
              <a:tabLst/>
              <a:defRPr/>
            </a:pPr>
            <a:r>
              <a:rPr kumimoji="0" lang="en-US" altLang="en-US" sz="2400" b="0" i="0" u="none" strike="noStrike" kern="0" cap="none" spc="0" normalizeH="0" baseline="0" noProof="0">
                <a:ln>
                  <a:noFill/>
                </a:ln>
                <a:solidFill>
                  <a:srgbClr val="85C7BA">
                    <a:lumMod val="50000"/>
                  </a:srgbClr>
                </a:solidFill>
                <a:effectLst/>
                <a:uLnTx/>
                <a:uFillTx/>
                <a:latin typeface="Times New Roman" panose="02020603050405020304" pitchFamily="18" charset="0"/>
                <a:cs typeface="Times New Roman" panose="02020603050405020304" pitchFamily="18" charset="0"/>
                <a:sym typeface="Arial"/>
              </a:rPr>
              <a:t>Bài giải</a:t>
            </a:r>
          </a:p>
        </p:txBody>
      </p:sp>
      <p:sp>
        <p:nvSpPr>
          <p:cNvPr id="180" name="Oval 179">
            <a:extLst>
              <a:ext uri="{FF2B5EF4-FFF2-40B4-BE49-F238E27FC236}">
                <a16:creationId xmlns:a16="http://schemas.microsoft.com/office/drawing/2014/main" id="{D109B16A-9682-E049-BC1E-ADB3F382507E}"/>
              </a:ext>
            </a:extLst>
          </p:cNvPr>
          <p:cNvSpPr/>
          <p:nvPr/>
        </p:nvSpPr>
        <p:spPr>
          <a:xfrm>
            <a:off x="301337" y="61233"/>
            <a:ext cx="485589" cy="48948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600" b="1">
                <a:solidFill>
                  <a:srgbClr val="F4F2E1"/>
                </a:solidFill>
                <a:latin typeface="Times New Roman" panose="02020603050405020304" pitchFamily="18" charset="0"/>
                <a:cs typeface="Times New Roman" panose="02020603050405020304" pitchFamily="18" charset="0"/>
              </a:rPr>
              <a:t>2</a:t>
            </a:r>
            <a:endParaRPr kumimoji="0" lang="en-VN" sz="3600" b="1" i="0" u="none" strike="noStrike" kern="0" cap="none" spc="0" normalizeH="0" baseline="0" noProof="0">
              <a:ln>
                <a:noFill/>
              </a:ln>
              <a:solidFill>
                <a:srgbClr val="F4F2E1"/>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34" name="Text Box 30"/>
          <p:cNvSpPr txBox="1">
            <a:spLocks noChangeArrowheads="1"/>
          </p:cNvSpPr>
          <p:nvPr/>
        </p:nvSpPr>
        <p:spPr bwMode="auto">
          <a:xfrm>
            <a:off x="864930" y="4000495"/>
            <a:ext cx="36516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ct val="50000"/>
              </a:spcBef>
              <a:spcAft>
                <a:spcPts val="0"/>
              </a:spcAft>
              <a:buClr>
                <a:srgbClr val="000000"/>
              </a:buClr>
              <a:buSzTx/>
              <a:buFont typeface="Arial"/>
              <a:buNone/>
              <a:tabLst/>
              <a:defRPr/>
            </a:pPr>
            <a:r>
              <a:rPr kumimoji="0" lang="en-US" altLang="en-US" sz="2400" b="0" i="0" u="none" strike="noStrike" kern="0" cap="none" spc="0" normalizeH="0" baseline="0" noProof="0" smtClean="0">
                <a:ln>
                  <a:noFill/>
                </a:ln>
                <a:solidFill>
                  <a:srgbClr val="85C7BA">
                    <a:lumMod val="50000"/>
                  </a:srgbClr>
                </a:solidFill>
                <a:effectLst/>
                <a:uLnTx/>
                <a:uFillTx/>
                <a:latin typeface="Times New Roman" panose="02020603050405020304" pitchFamily="18" charset="0"/>
                <a:cs typeface="Times New Roman" panose="02020603050405020304" pitchFamily="18" charset="0"/>
                <a:sym typeface="Arial"/>
              </a:rPr>
              <a:t>Chu</a:t>
            </a:r>
            <a:r>
              <a:rPr kumimoji="0" lang="en-US" altLang="en-US" sz="2400" b="0" i="0" u="none" strike="noStrike" kern="0" cap="none" spc="0" normalizeH="0" noProof="0" smtClean="0">
                <a:ln>
                  <a:noFill/>
                </a:ln>
                <a:solidFill>
                  <a:srgbClr val="85C7BA">
                    <a:lumMod val="50000"/>
                  </a:srgbClr>
                </a:solidFill>
                <a:effectLst/>
                <a:uLnTx/>
                <a:uFillTx/>
                <a:latin typeface="Times New Roman" panose="02020603050405020304" pitchFamily="18" charset="0"/>
                <a:cs typeface="Times New Roman" panose="02020603050405020304" pitchFamily="18" charset="0"/>
                <a:sym typeface="Arial"/>
              </a:rPr>
              <a:t> vi mảnh vườn </a:t>
            </a:r>
            <a:r>
              <a:rPr kumimoji="0" lang="en-US" altLang="en-US" sz="2400" b="0" i="0" u="none" strike="noStrike" kern="0" cap="none" spc="0" normalizeH="0" baseline="0" noProof="0" smtClean="0">
                <a:ln>
                  <a:noFill/>
                </a:ln>
                <a:solidFill>
                  <a:srgbClr val="85C7BA">
                    <a:lumMod val="50000"/>
                  </a:srgbClr>
                </a:solidFill>
                <a:effectLst/>
                <a:uLnTx/>
                <a:uFillTx/>
                <a:latin typeface="Times New Roman" panose="02020603050405020304" pitchFamily="18" charset="0"/>
                <a:cs typeface="Times New Roman" panose="02020603050405020304" pitchFamily="18" charset="0"/>
                <a:sym typeface="Arial"/>
              </a:rPr>
              <a:t>là</a:t>
            </a:r>
            <a:r>
              <a:rPr kumimoji="0" lang="en-US" altLang="en-US" sz="2400" b="0" i="0" u="none" strike="noStrike" kern="0" cap="none" spc="0" normalizeH="0" baseline="0" noProof="0">
                <a:ln>
                  <a:noFill/>
                </a:ln>
                <a:solidFill>
                  <a:srgbClr val="85C7BA">
                    <a:lumMod val="50000"/>
                  </a:srgbClr>
                </a:solidFill>
                <a:effectLst/>
                <a:uLnTx/>
                <a:uFillTx/>
                <a:latin typeface="Times New Roman" panose="02020603050405020304" pitchFamily="18" charset="0"/>
                <a:cs typeface="Times New Roman" panose="02020603050405020304" pitchFamily="18" charset="0"/>
                <a:sym typeface="Arial"/>
              </a:rPr>
              <a:t>:</a:t>
            </a:r>
          </a:p>
        </p:txBody>
      </p:sp>
    </p:spTree>
    <p:extLst>
      <p:ext uri="{BB962C8B-B14F-4D97-AF65-F5344CB8AC3E}">
        <p14:creationId xmlns:p14="http://schemas.microsoft.com/office/powerpoint/2010/main" val="49133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8">
                                            <p:txEl>
                                              <p:pRg st="0" end="0"/>
                                            </p:txEl>
                                          </p:spTgt>
                                        </p:tgtEl>
                                        <p:attrNameLst>
                                          <p:attrName>style.visibility</p:attrName>
                                        </p:attrNameLst>
                                      </p:cBhvr>
                                      <p:to>
                                        <p:strVal val="visible"/>
                                      </p:to>
                                    </p:set>
                                    <p:animEffect transition="in" filter="fade">
                                      <p:cBhvr>
                                        <p:cTn id="7" dur="500"/>
                                        <p:tgtEl>
                                          <p:spTgt spid="1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8"/>
                                        </p:tgtEl>
                                        <p:attrNameLst>
                                          <p:attrName>style.visibility</p:attrName>
                                        </p:attrNameLst>
                                      </p:cBhvr>
                                      <p:to>
                                        <p:strVal val="visible"/>
                                      </p:to>
                                    </p:set>
                                    <p:animEffect transition="in" filter="fade">
                                      <p:cBhvr>
                                        <p:cTn id="12" dur="500"/>
                                        <p:tgtEl>
                                          <p:spTgt spid="16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3"/>
                                        </p:tgtEl>
                                        <p:attrNameLst>
                                          <p:attrName>style.visibility</p:attrName>
                                        </p:attrNameLst>
                                      </p:cBhvr>
                                      <p:to>
                                        <p:strVal val="visible"/>
                                      </p:to>
                                    </p:set>
                                    <p:animEffect transition="in" filter="fade">
                                      <p:cBhvr>
                                        <p:cTn id="15" dur="500"/>
                                        <p:tgtEl>
                                          <p:spTgt spid="15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2"/>
                                        </p:tgtEl>
                                        <p:attrNameLst>
                                          <p:attrName>style.visibility</p:attrName>
                                        </p:attrNameLst>
                                      </p:cBhvr>
                                      <p:to>
                                        <p:strVal val="visible"/>
                                      </p:to>
                                    </p:set>
                                    <p:animEffect transition="in" filter="fade">
                                      <p:cBhvr>
                                        <p:cTn id="18" dur="500"/>
                                        <p:tgtEl>
                                          <p:spTgt spid="15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5"/>
                                        </p:tgtEl>
                                        <p:attrNameLst>
                                          <p:attrName>style.visibility</p:attrName>
                                        </p:attrNameLst>
                                      </p:cBhvr>
                                      <p:to>
                                        <p:strVal val="visible"/>
                                      </p:to>
                                    </p:set>
                                    <p:animEffect transition="in" filter="fade">
                                      <p:cBhvr>
                                        <p:cTn id="21" dur="500"/>
                                        <p:tgtEl>
                                          <p:spTgt spid="15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4"/>
                                        </p:tgtEl>
                                        <p:attrNameLst>
                                          <p:attrName>style.visibility</p:attrName>
                                        </p:attrNameLst>
                                      </p:cBhvr>
                                      <p:to>
                                        <p:strVal val="visible"/>
                                      </p:to>
                                    </p:set>
                                    <p:animEffect transition="in" filter="fade">
                                      <p:cBhvr>
                                        <p:cTn id="24" dur="500"/>
                                        <p:tgtEl>
                                          <p:spTgt spid="15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9"/>
                                        </p:tgtEl>
                                        <p:attrNameLst>
                                          <p:attrName>style.visibility</p:attrName>
                                        </p:attrNameLst>
                                      </p:cBhvr>
                                      <p:to>
                                        <p:strVal val="visible"/>
                                      </p:to>
                                    </p:set>
                                    <p:animEffect transition="in" filter="fade">
                                      <p:cBhvr>
                                        <p:cTn id="29" dur="500"/>
                                        <p:tgtEl>
                                          <p:spTgt spid="16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7"/>
                                        </p:tgtEl>
                                        <p:attrNameLst>
                                          <p:attrName>style.visibility</p:attrName>
                                        </p:attrNameLst>
                                      </p:cBhvr>
                                      <p:to>
                                        <p:strVal val="visible"/>
                                      </p:to>
                                    </p:set>
                                    <p:animEffect transition="in" filter="fade">
                                      <p:cBhvr>
                                        <p:cTn id="32" dur="500"/>
                                        <p:tgtEl>
                                          <p:spTgt spid="15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6"/>
                                        </p:tgtEl>
                                        <p:attrNameLst>
                                          <p:attrName>style.visibility</p:attrName>
                                        </p:attrNameLst>
                                      </p:cBhvr>
                                      <p:to>
                                        <p:strVal val="visible"/>
                                      </p:to>
                                    </p:set>
                                    <p:animEffect transition="in" filter="fade">
                                      <p:cBhvr>
                                        <p:cTn id="35" dur="500"/>
                                        <p:tgtEl>
                                          <p:spTgt spid="15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8"/>
                                        </p:tgtEl>
                                        <p:attrNameLst>
                                          <p:attrName>style.visibility</p:attrName>
                                        </p:attrNameLst>
                                      </p:cBhvr>
                                      <p:to>
                                        <p:strVal val="visible"/>
                                      </p:to>
                                    </p:set>
                                    <p:animEffect transition="in" filter="fade">
                                      <p:cBhvr>
                                        <p:cTn id="38" dur="500"/>
                                        <p:tgtEl>
                                          <p:spTgt spid="15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5"/>
                                        </p:tgtEl>
                                        <p:attrNameLst>
                                          <p:attrName>style.visibility</p:attrName>
                                        </p:attrNameLst>
                                      </p:cBhvr>
                                      <p:to>
                                        <p:strVal val="visible"/>
                                      </p:to>
                                    </p:set>
                                    <p:animEffect transition="in" filter="fade">
                                      <p:cBhvr>
                                        <p:cTn id="43" dur="500"/>
                                        <p:tgtEl>
                                          <p:spTgt spid="16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6"/>
                                        </p:tgtEl>
                                        <p:attrNameLst>
                                          <p:attrName>style.visibility</p:attrName>
                                        </p:attrNameLst>
                                      </p:cBhvr>
                                      <p:to>
                                        <p:strVal val="visible"/>
                                      </p:to>
                                    </p:set>
                                    <p:animEffect transition="in" filter="fade">
                                      <p:cBhvr>
                                        <p:cTn id="46" dur="500"/>
                                        <p:tgtEl>
                                          <p:spTgt spid="16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79"/>
                                        </p:tgtEl>
                                        <p:attrNameLst>
                                          <p:attrName>style.visibility</p:attrName>
                                        </p:attrNameLst>
                                      </p:cBhvr>
                                      <p:to>
                                        <p:strVal val="visible"/>
                                      </p:to>
                                    </p:set>
                                    <p:animEffect transition="in" filter="fade">
                                      <p:cBhvr>
                                        <p:cTn id="51" dur="500"/>
                                        <p:tgtEl>
                                          <p:spTgt spid="17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70"/>
                                        </p:tgtEl>
                                        <p:attrNameLst>
                                          <p:attrName>style.visibility</p:attrName>
                                        </p:attrNameLst>
                                      </p:cBhvr>
                                      <p:to>
                                        <p:strVal val="visible"/>
                                      </p:to>
                                    </p:set>
                                    <p:animEffect transition="in" filter="fade">
                                      <p:cBhvr>
                                        <p:cTn id="56" dur="500"/>
                                        <p:tgtEl>
                                          <p:spTgt spid="17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74"/>
                                        </p:tgtEl>
                                        <p:attrNameLst>
                                          <p:attrName>style.visibility</p:attrName>
                                        </p:attrNameLst>
                                      </p:cBhvr>
                                      <p:to>
                                        <p:strVal val="visible"/>
                                      </p:to>
                                    </p:set>
                                    <p:animEffect transition="in" filter="fade">
                                      <p:cBhvr>
                                        <p:cTn id="61" dur="500"/>
                                        <p:tgtEl>
                                          <p:spTgt spid="17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71"/>
                                        </p:tgtEl>
                                        <p:attrNameLst>
                                          <p:attrName>style.visibility</p:attrName>
                                        </p:attrNameLst>
                                      </p:cBhvr>
                                      <p:to>
                                        <p:strVal val="visible"/>
                                      </p:to>
                                    </p:set>
                                    <p:animEffect transition="in" filter="fade">
                                      <p:cBhvr>
                                        <p:cTn id="66" dur="500"/>
                                        <p:tgtEl>
                                          <p:spTgt spid="17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75"/>
                                        </p:tgtEl>
                                        <p:attrNameLst>
                                          <p:attrName>style.visibility</p:attrName>
                                        </p:attrNameLst>
                                      </p:cBhvr>
                                      <p:to>
                                        <p:strVal val="visible"/>
                                      </p:to>
                                    </p:set>
                                    <p:animEffect transition="in" filter="fade">
                                      <p:cBhvr>
                                        <p:cTn id="71" dur="500"/>
                                        <p:tgtEl>
                                          <p:spTgt spid="175"/>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72"/>
                                        </p:tgtEl>
                                        <p:attrNameLst>
                                          <p:attrName>style.visibility</p:attrName>
                                        </p:attrNameLst>
                                      </p:cBhvr>
                                      <p:to>
                                        <p:strVal val="visible"/>
                                      </p:to>
                                    </p:set>
                                    <p:animEffect transition="in" filter="fade">
                                      <p:cBhvr>
                                        <p:cTn id="76" dur="500"/>
                                        <p:tgtEl>
                                          <p:spTgt spid="172"/>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76"/>
                                        </p:tgtEl>
                                        <p:attrNameLst>
                                          <p:attrName>style.visibility</p:attrName>
                                        </p:attrNameLst>
                                      </p:cBhvr>
                                      <p:to>
                                        <p:strVal val="visible"/>
                                      </p:to>
                                    </p:set>
                                    <p:animEffect transition="in" filter="fade">
                                      <p:cBhvr>
                                        <p:cTn id="81" dur="500"/>
                                        <p:tgtEl>
                                          <p:spTgt spid="17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fade">
                                      <p:cBhvr>
                                        <p:cTn id="86" dur="500"/>
                                        <p:tgtEl>
                                          <p:spTgt spid="34"/>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177"/>
                                        </p:tgtEl>
                                        <p:attrNameLst>
                                          <p:attrName>style.visibility</p:attrName>
                                        </p:attrNameLst>
                                      </p:cBhvr>
                                      <p:to>
                                        <p:strVal val="visible"/>
                                      </p:to>
                                    </p:set>
                                    <p:animEffect transition="in" filter="fade">
                                      <p:cBhvr>
                                        <p:cTn id="91" dur="500"/>
                                        <p:tgtEl>
                                          <p:spTgt spid="177"/>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173"/>
                                        </p:tgtEl>
                                        <p:attrNameLst>
                                          <p:attrName>style.visibility</p:attrName>
                                        </p:attrNameLst>
                                      </p:cBhvr>
                                      <p:to>
                                        <p:strVal val="visible"/>
                                      </p:to>
                                    </p:set>
                                    <p:animEffect transition="in" filter="fade">
                                      <p:cBhvr>
                                        <p:cTn id="96" dur="5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animBg="1"/>
      <p:bldP spid="153" grpId="0" animBg="1"/>
      <p:bldP spid="154" grpId="0" animBg="1"/>
      <p:bldP spid="155" grpId="0" animBg="1"/>
      <p:bldP spid="156" grpId="0" animBg="1"/>
      <p:bldP spid="157" grpId="0" animBg="1"/>
      <p:bldP spid="158" grpId="0" animBg="1"/>
      <p:bldP spid="165" grpId="0"/>
      <p:bldP spid="166" grpId="0" animBg="1"/>
      <p:bldP spid="168" grpId="0"/>
      <p:bldP spid="169" grpId="0"/>
      <p:bldP spid="170" grpId="0"/>
      <p:bldP spid="171" grpId="0"/>
      <p:bldP spid="172" grpId="0"/>
      <p:bldP spid="173" grpId="0"/>
      <p:bldP spid="174" grpId="0"/>
      <p:bldP spid="175" grpId="0"/>
      <p:bldP spid="176" grpId="0"/>
      <p:bldP spid="177" grpId="0"/>
      <p:bldP spid="179" grpId="0"/>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ChangeArrowheads="1"/>
          </p:cNvSpPr>
          <p:nvPr/>
        </p:nvSpPr>
        <p:spPr bwMode="auto">
          <a:xfrm>
            <a:off x="10391" y="100444"/>
            <a:ext cx="9144000" cy="1047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hangingPunct="1">
              <a:lnSpc>
                <a:spcPct val="150000"/>
              </a:lnSpc>
            </a:pPr>
            <a:r>
              <a:rPr lang="en-US" altLang="en-US" sz="2200" smtClean="0">
                <a:solidFill>
                  <a:srgbClr val="0000FF"/>
                </a:solidFill>
                <a:latin typeface="Times New Roman" panose="02020603050405020304" pitchFamily="18" charset="0"/>
                <a:cs typeface="Times New Roman" panose="02020603050405020304" pitchFamily="18" charset="0"/>
              </a:rPr>
              <a:t>           </a:t>
            </a:r>
            <a:r>
              <a:rPr lang="en-US" altLang="en-US" sz="2200" smtClean="0">
                <a:solidFill>
                  <a:schemeClr val="tx1">
                    <a:lumMod val="75000"/>
                  </a:schemeClr>
                </a:solidFill>
                <a:latin typeface="Times New Roman" panose="02020603050405020304" pitchFamily="18" charset="0"/>
                <a:cs typeface="Times New Roman" panose="02020603050405020304" pitchFamily="18" charset="0"/>
              </a:rPr>
              <a:t>Một </a:t>
            </a:r>
            <a:r>
              <a:rPr lang="en-US" altLang="en-US" sz="2200">
                <a:solidFill>
                  <a:schemeClr val="tx1">
                    <a:lumMod val="75000"/>
                  </a:schemeClr>
                </a:solidFill>
                <a:latin typeface="Times New Roman" panose="02020603050405020304" pitchFamily="18" charset="0"/>
                <a:cs typeface="Times New Roman" panose="02020603050405020304" pitchFamily="18" charset="0"/>
              </a:rPr>
              <a:t>ô tô cứ đi 100 km thì tiêu thụ hết 12 lít xăng. nếu ô tô đó đã đi quãng đường 50 km thì tiêu thụ hết bao nhiêu lít xăng?</a:t>
            </a:r>
          </a:p>
        </p:txBody>
      </p:sp>
      <p:sp>
        <p:nvSpPr>
          <p:cNvPr id="8" name="Text Box 10"/>
          <p:cNvSpPr txBox="1">
            <a:spLocks noChangeArrowheads="1"/>
          </p:cNvSpPr>
          <p:nvPr/>
        </p:nvSpPr>
        <p:spPr bwMode="auto">
          <a:xfrm>
            <a:off x="955964" y="1088553"/>
            <a:ext cx="25146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200" u="sng">
                <a:solidFill>
                  <a:srgbClr val="C00000"/>
                </a:solidFill>
                <a:latin typeface="Times New Roman" panose="02020603050405020304" pitchFamily="18" charset="0"/>
                <a:cs typeface="Times New Roman" panose="02020603050405020304" pitchFamily="18" charset="0"/>
              </a:rPr>
              <a:t>Tóm tắt</a:t>
            </a:r>
          </a:p>
        </p:txBody>
      </p:sp>
      <p:sp>
        <p:nvSpPr>
          <p:cNvPr id="9" name="Text Box 11"/>
          <p:cNvSpPr txBox="1">
            <a:spLocks noChangeArrowheads="1"/>
          </p:cNvSpPr>
          <p:nvPr/>
        </p:nvSpPr>
        <p:spPr bwMode="auto">
          <a:xfrm>
            <a:off x="2537114" y="1485896"/>
            <a:ext cx="26670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200">
                <a:solidFill>
                  <a:srgbClr val="C00000"/>
                </a:solidFill>
                <a:latin typeface="Times New Roman" panose="02020603050405020304" pitchFamily="18" charset="0"/>
                <a:cs typeface="Times New Roman" panose="02020603050405020304" pitchFamily="18" charset="0"/>
              </a:rPr>
              <a:t>50 km:  ?  lít</a:t>
            </a:r>
          </a:p>
        </p:txBody>
      </p:sp>
      <p:sp>
        <p:nvSpPr>
          <p:cNvPr id="10" name="Text Box 12"/>
          <p:cNvSpPr txBox="1">
            <a:spLocks noChangeArrowheads="1"/>
          </p:cNvSpPr>
          <p:nvPr/>
        </p:nvSpPr>
        <p:spPr bwMode="auto">
          <a:xfrm>
            <a:off x="2495550" y="1113407"/>
            <a:ext cx="25146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200">
                <a:solidFill>
                  <a:srgbClr val="C00000"/>
                </a:solidFill>
                <a:latin typeface="Times New Roman" panose="02020603050405020304" pitchFamily="18" charset="0"/>
                <a:cs typeface="Times New Roman" panose="02020603050405020304" pitchFamily="18" charset="0"/>
              </a:rPr>
              <a:t>100 km: 12 lít</a:t>
            </a:r>
          </a:p>
        </p:txBody>
      </p:sp>
      <p:sp>
        <p:nvSpPr>
          <p:cNvPr id="11" name="Oval 10">
            <a:extLst>
              <a:ext uri="{FF2B5EF4-FFF2-40B4-BE49-F238E27FC236}">
                <a16:creationId xmlns:a16="http://schemas.microsoft.com/office/drawing/2014/main" id="{D109B16A-9682-E049-BC1E-ADB3F382507E}"/>
              </a:ext>
            </a:extLst>
          </p:cNvPr>
          <p:cNvSpPr/>
          <p:nvPr/>
        </p:nvSpPr>
        <p:spPr>
          <a:xfrm>
            <a:off x="322118" y="145000"/>
            <a:ext cx="495300" cy="48804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200" b="1" noProof="0">
                <a:solidFill>
                  <a:srgbClr val="F4F2E1"/>
                </a:solidFill>
                <a:latin typeface="Times New Roman" panose="02020603050405020304" pitchFamily="18" charset="0"/>
                <a:cs typeface="Times New Roman" panose="02020603050405020304" pitchFamily="18" charset="0"/>
              </a:rPr>
              <a:t>3</a:t>
            </a:r>
            <a:endParaRPr kumimoji="0" lang="en-VN" sz="3200" b="1" i="0" u="none" strike="noStrike" kern="0" cap="none" spc="0" normalizeH="0" baseline="0" noProof="0">
              <a:ln>
                <a:noFill/>
              </a:ln>
              <a:solidFill>
                <a:srgbClr val="F4F2E1"/>
              </a:solidFill>
              <a:effectLst/>
              <a:uLnTx/>
              <a:uFillTx/>
              <a:latin typeface="Times New Roman" panose="02020603050405020304" pitchFamily="18" charset="0"/>
              <a:cs typeface="Times New Roman" panose="02020603050405020304" pitchFamily="18" charset="0"/>
              <a:sym typeface="Arial"/>
            </a:endParaRPr>
          </a:p>
        </p:txBody>
      </p:sp>
      <p:sp>
        <p:nvSpPr>
          <p:cNvPr id="12" name="Text Box 10"/>
          <p:cNvSpPr txBox="1">
            <a:spLocks noChangeArrowheads="1"/>
          </p:cNvSpPr>
          <p:nvPr/>
        </p:nvSpPr>
        <p:spPr bwMode="auto">
          <a:xfrm>
            <a:off x="1690258" y="2247899"/>
            <a:ext cx="1676400" cy="430887"/>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200" u="sng">
                <a:solidFill>
                  <a:schemeClr val="tx1">
                    <a:lumMod val="75000"/>
                  </a:schemeClr>
                </a:solidFill>
                <a:latin typeface="Times New Roman" panose="02020603050405020304" pitchFamily="18" charset="0"/>
              </a:rPr>
              <a:t>Cách 1</a:t>
            </a:r>
            <a:r>
              <a:rPr lang="en-US" altLang="en-US" sz="2200">
                <a:solidFill>
                  <a:schemeClr val="tx1">
                    <a:lumMod val="75000"/>
                  </a:schemeClr>
                </a:solidFill>
                <a:latin typeface="Times New Roman" panose="02020603050405020304" pitchFamily="18" charset="0"/>
              </a:rPr>
              <a:t>:</a:t>
            </a:r>
          </a:p>
        </p:txBody>
      </p:sp>
      <p:sp>
        <p:nvSpPr>
          <p:cNvPr id="13" name="Text Box 11"/>
          <p:cNvSpPr txBox="1">
            <a:spLocks noChangeArrowheads="1"/>
          </p:cNvSpPr>
          <p:nvPr/>
        </p:nvSpPr>
        <p:spPr bwMode="auto">
          <a:xfrm>
            <a:off x="5756564" y="2268681"/>
            <a:ext cx="19812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200" u="sng">
                <a:solidFill>
                  <a:schemeClr val="tx1">
                    <a:lumMod val="75000"/>
                  </a:schemeClr>
                </a:solidFill>
                <a:latin typeface="Times New Roman" panose="02020603050405020304" pitchFamily="18" charset="0"/>
              </a:rPr>
              <a:t>Cách 2:</a:t>
            </a:r>
          </a:p>
        </p:txBody>
      </p:sp>
      <p:sp>
        <p:nvSpPr>
          <p:cNvPr id="14" name="Text Box 14"/>
          <p:cNvSpPr txBox="1">
            <a:spLocks noChangeArrowheads="1"/>
          </p:cNvSpPr>
          <p:nvPr/>
        </p:nvSpPr>
        <p:spPr bwMode="auto">
          <a:xfrm>
            <a:off x="623458" y="2656607"/>
            <a:ext cx="43434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200">
                <a:solidFill>
                  <a:schemeClr val="tx1">
                    <a:lumMod val="75000"/>
                  </a:schemeClr>
                </a:solidFill>
                <a:latin typeface="Times New Roman" panose="02020603050405020304" pitchFamily="18" charset="0"/>
              </a:rPr>
              <a:t>1 km xe chạy hết:</a:t>
            </a:r>
          </a:p>
        </p:txBody>
      </p:sp>
      <mc:AlternateContent xmlns:mc="http://schemas.openxmlformats.org/markup-compatibility/2006" xmlns:a14="http://schemas.microsoft.com/office/drawing/2010/main">
        <mc:Choice Requires="a14">
          <p:sp>
            <p:nvSpPr>
              <p:cNvPr id="15" name="Text Box 15"/>
              <p:cNvSpPr txBox="1">
                <a:spLocks noChangeArrowheads="1"/>
              </p:cNvSpPr>
              <p:nvPr/>
            </p:nvSpPr>
            <p:spPr bwMode="auto">
              <a:xfrm>
                <a:off x="775857" y="2996762"/>
                <a:ext cx="2850573" cy="57323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200" smtClean="0">
                    <a:solidFill>
                      <a:schemeClr val="tx1">
                        <a:lumMod val="75000"/>
                      </a:schemeClr>
                    </a:solidFill>
                    <a:latin typeface="Times New Roman" panose="02020603050405020304" pitchFamily="18" charset="0"/>
                  </a:rPr>
                  <a:t>12 : </a:t>
                </a:r>
                <a:r>
                  <a:rPr lang="en-US" altLang="en-US" sz="2200">
                    <a:solidFill>
                      <a:schemeClr val="tx1">
                        <a:lumMod val="75000"/>
                      </a:schemeClr>
                    </a:solidFill>
                    <a:latin typeface="Times New Roman" panose="02020603050405020304" pitchFamily="18" charset="0"/>
                  </a:rPr>
                  <a:t>100  </a:t>
                </a:r>
                <a:r>
                  <a:rPr lang="en-US" altLang="en-US" sz="2200" smtClean="0">
                    <a:solidFill>
                      <a:schemeClr val="tx1">
                        <a:lumMod val="75000"/>
                      </a:schemeClr>
                    </a:solidFill>
                    <a:latin typeface="Times New Roman" panose="02020603050405020304" pitchFamily="18" charset="0"/>
                  </a:rPr>
                  <a:t>= </a:t>
                </a:r>
                <a14:m>
                  <m:oMath xmlns:m="http://schemas.openxmlformats.org/officeDocument/2006/math">
                    <m:f>
                      <m:fPr>
                        <m:ctrlPr>
                          <a:rPr lang="en-VN" sz="2200" i="1">
                            <a:solidFill>
                              <a:schemeClr val="tx1">
                                <a:lumMod val="75000"/>
                              </a:schemeClr>
                            </a:solidFill>
                            <a:latin typeface="Cambria Math" panose="02040503050406030204" pitchFamily="18" charset="0"/>
                            <a:cs typeface="Times New Roman" panose="02020603050405020304" pitchFamily="18" charset="0"/>
                          </a:rPr>
                        </m:ctrlPr>
                      </m:fPr>
                      <m:num>
                        <m:r>
                          <a:rPr lang="en-US" sz="2200" b="0" i="0" smtClean="0">
                            <a:solidFill>
                              <a:schemeClr val="tx1">
                                <a:lumMod val="75000"/>
                              </a:schemeClr>
                            </a:solidFill>
                            <a:latin typeface="Cambria Math" panose="02040503050406030204" pitchFamily="18" charset="0"/>
                            <a:cs typeface="Times New Roman" panose="02020603050405020304" pitchFamily="18" charset="0"/>
                          </a:rPr>
                          <m:t>3</m:t>
                        </m:r>
                      </m:num>
                      <m:den>
                        <m:r>
                          <a:rPr lang="en-US" sz="2200" b="0" i="0" smtClean="0">
                            <a:solidFill>
                              <a:schemeClr val="tx1">
                                <a:lumMod val="75000"/>
                              </a:schemeClr>
                            </a:solidFill>
                            <a:latin typeface="Cambria Math" panose="02040503050406030204" pitchFamily="18" charset="0"/>
                            <a:cs typeface="Times New Roman" panose="02020603050405020304" pitchFamily="18" charset="0"/>
                          </a:rPr>
                          <m:t>2</m:t>
                        </m:r>
                        <m:r>
                          <a:rPr lang="en-US" sz="2200" i="0">
                            <a:solidFill>
                              <a:schemeClr val="tx1">
                                <a:lumMod val="75000"/>
                              </a:schemeClr>
                            </a:solidFill>
                            <a:latin typeface="Cambria Math" panose="02040503050406030204" pitchFamily="18" charset="0"/>
                            <a:cs typeface="Times New Roman" panose="02020603050405020304" pitchFamily="18" charset="0"/>
                          </a:rPr>
                          <m:t>5</m:t>
                        </m:r>
                      </m:den>
                    </m:f>
                  </m:oMath>
                </a14:m>
                <a:r>
                  <a:rPr lang="en-US" altLang="en-US" sz="2000">
                    <a:solidFill>
                      <a:schemeClr val="tx1">
                        <a:lumMod val="75000"/>
                      </a:schemeClr>
                    </a:solidFill>
                    <a:latin typeface="Times New Roman" panose="02020603050405020304" pitchFamily="18" charset="0"/>
                    <a:cs typeface="Times New Roman" panose="02020603050405020304" pitchFamily="18" charset="0"/>
                  </a:rPr>
                  <a:t> </a:t>
                </a:r>
                <a:r>
                  <a:rPr lang="en-US" altLang="en-US" sz="2000" smtClean="0">
                    <a:solidFill>
                      <a:schemeClr val="tx1">
                        <a:lumMod val="75000"/>
                      </a:schemeClr>
                    </a:solidFill>
                    <a:latin typeface="Times New Roman" panose="02020603050405020304" pitchFamily="18" charset="0"/>
                    <a:cs typeface="Times New Roman" panose="02020603050405020304" pitchFamily="18" charset="0"/>
                  </a:rPr>
                  <a:t>(lít xăng)</a:t>
                </a:r>
                <a:endParaRPr lang="en-US" altLang="en-US" sz="2200">
                  <a:solidFill>
                    <a:schemeClr val="tx1">
                      <a:lumMod val="75000"/>
                    </a:schemeClr>
                  </a:solidFill>
                  <a:latin typeface="Times New Roman" panose="02020603050405020304" pitchFamily="18" charset="0"/>
                </a:endParaRPr>
              </a:p>
            </p:txBody>
          </p:sp>
        </mc:Choice>
        <mc:Fallback xmlns="">
          <p:sp>
            <p:nvSpPr>
              <p:cNvPr id="15" name="Text Box 15"/>
              <p:cNvSpPr txBox="1">
                <a:spLocks noRot="1" noChangeAspect="1" noMove="1" noResize="1" noEditPoints="1" noAdjustHandles="1" noChangeArrowheads="1" noChangeShapeType="1" noTextEdit="1"/>
              </p:cNvSpPr>
              <p:nvPr/>
            </p:nvSpPr>
            <p:spPr bwMode="auto">
              <a:xfrm>
                <a:off x="775857" y="2996762"/>
                <a:ext cx="2850573" cy="573234"/>
              </a:xfrm>
              <a:prstGeom prst="rect">
                <a:avLst/>
              </a:prstGeom>
              <a:blipFill>
                <a:blip r:embed="rId2"/>
                <a:stretch>
                  <a:fillRect l="-2778" b="-744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6" name="Text Box 22"/>
          <p:cNvSpPr txBox="1">
            <a:spLocks noChangeArrowheads="1"/>
          </p:cNvSpPr>
          <p:nvPr/>
        </p:nvSpPr>
        <p:spPr bwMode="auto">
          <a:xfrm>
            <a:off x="623458" y="3518471"/>
            <a:ext cx="34290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200">
                <a:solidFill>
                  <a:schemeClr val="tx1">
                    <a:lumMod val="75000"/>
                  </a:schemeClr>
                </a:solidFill>
                <a:latin typeface="Times New Roman" panose="02020603050405020304" pitchFamily="18" charset="0"/>
              </a:rPr>
              <a:t>50 km xe chạy hết:</a:t>
            </a:r>
          </a:p>
        </p:txBody>
      </p:sp>
      <mc:AlternateContent xmlns:mc="http://schemas.openxmlformats.org/markup-compatibility/2006" xmlns:a14="http://schemas.microsoft.com/office/drawing/2010/main">
        <mc:Choice Requires="a14">
          <p:sp>
            <p:nvSpPr>
              <p:cNvPr id="17" name="Text Box 23"/>
              <p:cNvSpPr txBox="1">
                <a:spLocks noChangeArrowheads="1"/>
              </p:cNvSpPr>
              <p:nvPr/>
            </p:nvSpPr>
            <p:spPr bwMode="auto">
              <a:xfrm>
                <a:off x="969821" y="3895573"/>
                <a:ext cx="2656609" cy="57323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200" smtClean="0">
                    <a:solidFill>
                      <a:schemeClr val="tx1">
                        <a:lumMod val="75000"/>
                      </a:schemeClr>
                    </a:solidFill>
                    <a:latin typeface="Times New Roman" panose="02020603050405020304" pitchFamily="18" charset="0"/>
                  </a:rPr>
                  <a:t>50 x </a:t>
                </a:r>
                <a14:m>
                  <m:oMath xmlns:m="http://schemas.openxmlformats.org/officeDocument/2006/math">
                    <m:f>
                      <m:fPr>
                        <m:ctrlPr>
                          <a:rPr lang="en-VN" sz="2200" i="1">
                            <a:solidFill>
                              <a:schemeClr val="tx1">
                                <a:lumMod val="75000"/>
                              </a:schemeClr>
                            </a:solidFill>
                            <a:latin typeface="Cambria Math" panose="02040503050406030204" pitchFamily="18" charset="0"/>
                            <a:cs typeface="Times New Roman" panose="02020603050405020304" pitchFamily="18" charset="0"/>
                          </a:rPr>
                        </m:ctrlPr>
                      </m:fPr>
                      <m:num>
                        <m:r>
                          <a:rPr lang="en-US" sz="2200" b="0" i="1" smtClean="0">
                            <a:solidFill>
                              <a:schemeClr val="tx1">
                                <a:lumMod val="75000"/>
                              </a:schemeClr>
                            </a:solidFill>
                            <a:latin typeface="Cambria Math" panose="02040503050406030204" pitchFamily="18" charset="0"/>
                            <a:cs typeface="Times New Roman" panose="02020603050405020304" pitchFamily="18" charset="0"/>
                          </a:rPr>
                          <m:t>3</m:t>
                        </m:r>
                      </m:num>
                      <m:den>
                        <m:r>
                          <a:rPr lang="en-US" sz="2200" b="0" i="1" smtClean="0">
                            <a:solidFill>
                              <a:schemeClr val="tx1">
                                <a:lumMod val="75000"/>
                              </a:schemeClr>
                            </a:solidFill>
                            <a:latin typeface="Cambria Math" panose="02040503050406030204" pitchFamily="18" charset="0"/>
                            <a:cs typeface="Times New Roman" panose="02020603050405020304" pitchFamily="18" charset="0"/>
                          </a:rPr>
                          <m:t>2</m:t>
                        </m:r>
                        <m:r>
                          <a:rPr lang="en-US" sz="2200" i="1">
                            <a:solidFill>
                              <a:schemeClr val="tx1">
                                <a:lumMod val="75000"/>
                              </a:schemeClr>
                            </a:solidFill>
                            <a:latin typeface="Cambria Math" panose="02040503050406030204" pitchFamily="18" charset="0"/>
                            <a:cs typeface="Times New Roman" panose="02020603050405020304" pitchFamily="18" charset="0"/>
                          </a:rPr>
                          <m:t>5</m:t>
                        </m:r>
                      </m:den>
                    </m:f>
                  </m:oMath>
                </a14:m>
                <a:r>
                  <a:rPr lang="en-US" altLang="en-US" sz="2000">
                    <a:solidFill>
                      <a:schemeClr val="tx1">
                        <a:lumMod val="75000"/>
                      </a:schemeClr>
                    </a:solidFill>
                    <a:latin typeface="Times New Roman" panose="02020603050405020304" pitchFamily="18" charset="0"/>
                    <a:cs typeface="Times New Roman" panose="02020603050405020304" pitchFamily="18" charset="0"/>
                  </a:rPr>
                  <a:t> </a:t>
                </a:r>
                <a:r>
                  <a:rPr lang="en-US" altLang="en-US" sz="2000" smtClean="0">
                    <a:solidFill>
                      <a:schemeClr val="tx1">
                        <a:lumMod val="75000"/>
                      </a:schemeClr>
                    </a:solidFill>
                    <a:latin typeface="Times New Roman" panose="02020603050405020304" pitchFamily="18" charset="0"/>
                    <a:cs typeface="Times New Roman" panose="02020603050405020304" pitchFamily="18" charset="0"/>
                  </a:rPr>
                  <a:t>= 6 (lít xăng)</a:t>
                </a:r>
                <a:r>
                  <a:rPr lang="en-US" altLang="en-US" sz="2200" smtClean="0">
                    <a:solidFill>
                      <a:schemeClr val="tx1">
                        <a:lumMod val="75000"/>
                      </a:schemeClr>
                    </a:solidFill>
                    <a:latin typeface="Times New Roman" panose="02020603050405020304" pitchFamily="18" charset="0"/>
                  </a:rPr>
                  <a:t> </a:t>
                </a:r>
                <a:endParaRPr lang="en-US" altLang="en-US" sz="2200">
                  <a:solidFill>
                    <a:schemeClr val="tx1">
                      <a:lumMod val="75000"/>
                    </a:schemeClr>
                  </a:solidFill>
                  <a:latin typeface="Times New Roman" panose="02020603050405020304" pitchFamily="18" charset="0"/>
                </a:endParaRPr>
              </a:p>
            </p:txBody>
          </p:sp>
        </mc:Choice>
        <mc:Fallback xmlns="">
          <p:sp>
            <p:nvSpPr>
              <p:cNvPr id="17" name="Text Box 23"/>
              <p:cNvSpPr txBox="1">
                <a:spLocks noRot="1" noChangeAspect="1" noMove="1" noResize="1" noEditPoints="1" noAdjustHandles="1" noChangeArrowheads="1" noChangeShapeType="1" noTextEdit="1"/>
              </p:cNvSpPr>
              <p:nvPr/>
            </p:nvSpPr>
            <p:spPr bwMode="auto">
              <a:xfrm>
                <a:off x="969821" y="3895573"/>
                <a:ext cx="2656609" cy="573234"/>
              </a:xfrm>
              <a:prstGeom prst="rect">
                <a:avLst/>
              </a:prstGeom>
              <a:blipFill>
                <a:blip r:embed="rId3"/>
                <a:stretch>
                  <a:fillRect l="-2982" b="-851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8" name="Text Box 24"/>
          <p:cNvSpPr txBox="1">
            <a:spLocks noChangeArrowheads="1"/>
          </p:cNvSpPr>
          <p:nvPr/>
        </p:nvSpPr>
        <p:spPr bwMode="auto">
          <a:xfrm>
            <a:off x="2292936" y="4455048"/>
            <a:ext cx="30480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200">
                <a:solidFill>
                  <a:srgbClr val="C00000"/>
                </a:solidFill>
                <a:latin typeface="Times New Roman" panose="02020603050405020304" pitchFamily="18" charset="0"/>
              </a:rPr>
              <a:t>Đáp số: 6 lít xăng</a:t>
            </a:r>
          </a:p>
        </p:txBody>
      </p:sp>
      <p:sp>
        <p:nvSpPr>
          <p:cNvPr id="19" name="Text Box 25"/>
          <p:cNvSpPr txBox="1">
            <a:spLocks noChangeArrowheads="1"/>
          </p:cNvSpPr>
          <p:nvPr/>
        </p:nvSpPr>
        <p:spPr bwMode="auto">
          <a:xfrm>
            <a:off x="4918364" y="2677389"/>
            <a:ext cx="41910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200">
                <a:solidFill>
                  <a:schemeClr val="tx1">
                    <a:lumMod val="75000"/>
                  </a:schemeClr>
                </a:solidFill>
                <a:latin typeface="Times New Roman" panose="02020603050405020304" pitchFamily="18" charset="0"/>
              </a:rPr>
              <a:t>100 km gấp 50 km: </a:t>
            </a:r>
          </a:p>
        </p:txBody>
      </p:sp>
      <p:sp>
        <p:nvSpPr>
          <p:cNvPr id="20" name="Text Box 32"/>
          <p:cNvSpPr txBox="1">
            <a:spLocks noChangeArrowheads="1"/>
          </p:cNvSpPr>
          <p:nvPr/>
        </p:nvSpPr>
        <p:spPr bwMode="auto">
          <a:xfrm>
            <a:off x="5299364" y="3116691"/>
            <a:ext cx="32766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200">
                <a:solidFill>
                  <a:schemeClr val="tx1">
                    <a:lumMod val="75000"/>
                  </a:schemeClr>
                </a:solidFill>
                <a:latin typeface="Times New Roman" panose="02020603050405020304" pitchFamily="18" charset="0"/>
              </a:rPr>
              <a:t>100 : 50 = 2 (lần)</a:t>
            </a:r>
          </a:p>
        </p:txBody>
      </p:sp>
      <p:sp>
        <p:nvSpPr>
          <p:cNvPr id="21" name="Text Box 33"/>
          <p:cNvSpPr txBox="1">
            <a:spLocks noChangeArrowheads="1"/>
          </p:cNvSpPr>
          <p:nvPr/>
        </p:nvSpPr>
        <p:spPr bwMode="auto">
          <a:xfrm>
            <a:off x="4918364" y="3570426"/>
            <a:ext cx="35052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200">
                <a:solidFill>
                  <a:schemeClr val="tx1">
                    <a:lumMod val="75000"/>
                  </a:schemeClr>
                </a:solidFill>
                <a:latin typeface="Times New Roman" panose="02020603050405020304" pitchFamily="18" charset="0"/>
              </a:rPr>
              <a:t>50 km chạy hết: </a:t>
            </a:r>
          </a:p>
        </p:txBody>
      </p:sp>
      <p:sp>
        <p:nvSpPr>
          <p:cNvPr id="22" name="Text Box 34"/>
          <p:cNvSpPr txBox="1">
            <a:spLocks noChangeArrowheads="1"/>
          </p:cNvSpPr>
          <p:nvPr/>
        </p:nvSpPr>
        <p:spPr bwMode="auto">
          <a:xfrm>
            <a:off x="5112328" y="4044943"/>
            <a:ext cx="41148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200">
                <a:solidFill>
                  <a:schemeClr val="tx1">
                    <a:lumMod val="75000"/>
                  </a:schemeClr>
                </a:solidFill>
                <a:latin typeface="Times New Roman" panose="02020603050405020304" pitchFamily="18" charset="0"/>
              </a:rPr>
              <a:t>12 : 2 = 6 (lít xăng)</a:t>
            </a:r>
          </a:p>
        </p:txBody>
      </p:sp>
      <p:sp>
        <p:nvSpPr>
          <p:cNvPr id="23" name="Text Box 36"/>
          <p:cNvSpPr txBox="1">
            <a:spLocks noChangeArrowheads="1"/>
          </p:cNvSpPr>
          <p:nvPr/>
        </p:nvSpPr>
        <p:spPr bwMode="auto">
          <a:xfrm>
            <a:off x="6213768" y="4432869"/>
            <a:ext cx="35052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200">
                <a:solidFill>
                  <a:srgbClr val="C00000"/>
                </a:solidFill>
                <a:latin typeface="Times New Roman" panose="02020603050405020304" pitchFamily="18" charset="0"/>
              </a:rPr>
              <a:t>Đáp số: 6 lít xăng</a:t>
            </a:r>
          </a:p>
        </p:txBody>
      </p:sp>
      <p:sp>
        <p:nvSpPr>
          <p:cNvPr id="30" name="Text Box 54"/>
          <p:cNvSpPr txBox="1">
            <a:spLocks noChangeArrowheads="1"/>
          </p:cNvSpPr>
          <p:nvPr/>
        </p:nvSpPr>
        <p:spPr bwMode="auto">
          <a:xfrm>
            <a:off x="3733800" y="1869494"/>
            <a:ext cx="16764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200" u="sng">
                <a:solidFill>
                  <a:schemeClr val="tx1">
                    <a:lumMod val="75000"/>
                  </a:schemeClr>
                </a:solidFill>
                <a:latin typeface="Times New Roman" panose="02020603050405020304" pitchFamily="18" charset="0"/>
              </a:rPr>
              <a:t>Bài giải</a:t>
            </a:r>
          </a:p>
        </p:txBody>
      </p:sp>
      <p:sp>
        <p:nvSpPr>
          <p:cNvPr id="31" name="Line 10"/>
          <p:cNvSpPr>
            <a:spLocks noChangeShapeType="1"/>
          </p:cNvSpPr>
          <p:nvPr/>
        </p:nvSpPr>
        <p:spPr bwMode="auto">
          <a:xfrm>
            <a:off x="4665519" y="2300381"/>
            <a:ext cx="0" cy="28431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600"/>
          </a:p>
        </p:txBody>
      </p:sp>
    </p:spTree>
    <p:extLst>
      <p:ext uri="{BB962C8B-B14F-4D97-AF65-F5344CB8AC3E}">
        <p14:creationId xmlns:p14="http://schemas.microsoft.com/office/powerpoint/2010/main" val="427325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0"/>
                                        </p:tgtEl>
                                        <p:attrNameLst>
                                          <p:attrName>style.visibility</p:attrName>
                                        </p:attrNameLst>
                                      </p:cBhvr>
                                      <p:to>
                                        <p:strVal val="visible"/>
                                      </p:to>
                                    </p:set>
                                    <p:anim calcmode="discrete" valueType="clr">
                                      <p:cBhvr override="childStyle">
                                        <p:cTn id="14"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
                                        </p:tgtEl>
                                        <p:attrNameLst>
                                          <p:attrName>fillcolor</p:attrName>
                                        </p:attrNameLst>
                                      </p:cBhvr>
                                      <p:tavLst>
                                        <p:tav tm="0">
                                          <p:val>
                                            <p:clrVal>
                                              <a:schemeClr val="accent2"/>
                                            </p:clrVal>
                                          </p:val>
                                        </p:tav>
                                        <p:tav tm="50000">
                                          <p:val>
                                            <p:clrVal>
                                              <a:schemeClr val="hlink"/>
                                            </p:clrVal>
                                          </p:val>
                                        </p:tav>
                                      </p:tavLst>
                                    </p:anim>
                                    <p:set>
                                      <p:cBhvr>
                                        <p:cTn id="16" dur="80"/>
                                        <p:tgtEl>
                                          <p:spTgt spid="10"/>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9"/>
                                        </p:tgtEl>
                                        <p:attrNameLst>
                                          <p:attrName>style.visibility</p:attrName>
                                        </p:attrNameLst>
                                      </p:cBhvr>
                                      <p:to>
                                        <p:strVal val="visible"/>
                                      </p:to>
                                    </p:set>
                                    <p:anim calcmode="discrete" valueType="clr">
                                      <p:cBhvr override="childStyle">
                                        <p:cTn id="21"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9"/>
                                        </p:tgtEl>
                                        <p:attrNameLst>
                                          <p:attrName>fillcolor</p:attrName>
                                        </p:attrNameLst>
                                      </p:cBhvr>
                                      <p:tavLst>
                                        <p:tav tm="0">
                                          <p:val>
                                            <p:clrVal>
                                              <a:schemeClr val="accent2"/>
                                            </p:clrVal>
                                          </p:val>
                                        </p:tav>
                                        <p:tav tm="50000">
                                          <p:val>
                                            <p:clrVal>
                                              <a:schemeClr val="hlink"/>
                                            </p:clrVal>
                                          </p:val>
                                        </p:tav>
                                      </p:tavLst>
                                    </p:anim>
                                    <p:set>
                                      <p:cBhvr>
                                        <p:cTn id="23" dur="80"/>
                                        <p:tgtEl>
                                          <p:spTgt spid="9"/>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30">
                                            <p:txEl>
                                              <p:pRg st="0" end="0"/>
                                            </p:txEl>
                                          </p:spTgt>
                                        </p:tgtEl>
                                        <p:attrNameLst>
                                          <p:attrName>style.visibility</p:attrName>
                                        </p:attrNameLst>
                                      </p:cBhvr>
                                      <p:to>
                                        <p:strVal val="visible"/>
                                      </p:to>
                                    </p:set>
                                    <p:anim calcmode="discrete" valueType="clr">
                                      <p:cBhvr override="childStyle">
                                        <p:cTn id="28" dur="80"/>
                                        <p:tgtEl>
                                          <p:spTgt spid="3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0">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30">
                                            <p:txEl>
                                              <p:pRg st="0" end="0"/>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4"/>
                                        </p:tgtEl>
                                        <p:attrNameLst>
                                          <p:attrName>style.visibility</p:attrName>
                                        </p:attrNameLst>
                                      </p:cBhvr>
                                      <p:to>
                                        <p:strVal val="visible"/>
                                      </p:to>
                                    </p:set>
                                    <p:anim calcmode="discrete" valueType="clr">
                                      <p:cBhvr override="childStyle">
                                        <p:cTn id="35"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4"/>
                                        </p:tgtEl>
                                        <p:attrNameLst>
                                          <p:attrName>fillcolor</p:attrName>
                                        </p:attrNameLst>
                                      </p:cBhvr>
                                      <p:tavLst>
                                        <p:tav tm="0">
                                          <p:val>
                                            <p:clrVal>
                                              <a:schemeClr val="accent2"/>
                                            </p:clrVal>
                                          </p:val>
                                        </p:tav>
                                        <p:tav tm="50000">
                                          <p:val>
                                            <p:clrVal>
                                              <a:schemeClr val="hlink"/>
                                            </p:clrVal>
                                          </p:val>
                                        </p:tav>
                                      </p:tavLst>
                                    </p:anim>
                                    <p:set>
                                      <p:cBhvr>
                                        <p:cTn id="37" dur="80"/>
                                        <p:tgtEl>
                                          <p:spTgt spid="14"/>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5"/>
                                        </p:tgtEl>
                                        <p:attrNameLst>
                                          <p:attrName>style.visibility</p:attrName>
                                        </p:attrNameLst>
                                      </p:cBhvr>
                                      <p:to>
                                        <p:strVal val="visible"/>
                                      </p:to>
                                    </p:set>
                                    <p:anim calcmode="discrete" valueType="clr">
                                      <p:cBhvr override="childStyle">
                                        <p:cTn id="42"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5"/>
                                        </p:tgtEl>
                                        <p:attrNameLst>
                                          <p:attrName>fillcolor</p:attrName>
                                        </p:attrNameLst>
                                      </p:cBhvr>
                                      <p:tavLst>
                                        <p:tav tm="0">
                                          <p:val>
                                            <p:clrVal>
                                              <a:schemeClr val="accent2"/>
                                            </p:clrVal>
                                          </p:val>
                                        </p:tav>
                                        <p:tav tm="50000">
                                          <p:val>
                                            <p:clrVal>
                                              <a:schemeClr val="hlink"/>
                                            </p:clrVal>
                                          </p:val>
                                        </p:tav>
                                      </p:tavLst>
                                    </p:anim>
                                    <p:set>
                                      <p:cBhvr>
                                        <p:cTn id="44" dur="80"/>
                                        <p:tgtEl>
                                          <p:spTgt spid="15"/>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16"/>
                                        </p:tgtEl>
                                        <p:attrNameLst>
                                          <p:attrName>style.visibility</p:attrName>
                                        </p:attrNameLst>
                                      </p:cBhvr>
                                      <p:to>
                                        <p:strVal val="visible"/>
                                      </p:to>
                                    </p:set>
                                    <p:anim calcmode="discrete" valueType="clr">
                                      <p:cBhvr override="childStyle">
                                        <p:cTn id="49"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6"/>
                                        </p:tgtEl>
                                        <p:attrNameLst>
                                          <p:attrName>fillcolor</p:attrName>
                                        </p:attrNameLst>
                                      </p:cBhvr>
                                      <p:tavLst>
                                        <p:tav tm="0">
                                          <p:val>
                                            <p:clrVal>
                                              <a:schemeClr val="accent2"/>
                                            </p:clrVal>
                                          </p:val>
                                        </p:tav>
                                        <p:tav tm="50000">
                                          <p:val>
                                            <p:clrVal>
                                              <a:schemeClr val="hlink"/>
                                            </p:clrVal>
                                          </p:val>
                                        </p:tav>
                                      </p:tavLst>
                                    </p:anim>
                                    <p:set>
                                      <p:cBhvr>
                                        <p:cTn id="51" dur="80"/>
                                        <p:tgtEl>
                                          <p:spTgt spid="16"/>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nodeType="clickEffect">
                                  <p:stCondLst>
                                    <p:cond delay="0"/>
                                  </p:stCondLst>
                                  <p:iterate type="lt">
                                    <p:tmPct val="50000"/>
                                  </p:iterate>
                                  <p:childTnLst>
                                    <p:set>
                                      <p:cBhvr>
                                        <p:cTn id="55" dur="1" fill="hold">
                                          <p:stCondLst>
                                            <p:cond delay="0"/>
                                          </p:stCondLst>
                                        </p:cTn>
                                        <p:tgtEl>
                                          <p:spTgt spid="17">
                                            <p:txEl>
                                              <p:pRg st="0" end="0"/>
                                            </p:txEl>
                                          </p:spTgt>
                                        </p:tgtEl>
                                        <p:attrNameLst>
                                          <p:attrName>style.visibility</p:attrName>
                                        </p:attrNameLst>
                                      </p:cBhvr>
                                      <p:to>
                                        <p:strVal val="visible"/>
                                      </p:to>
                                    </p:set>
                                    <p:anim calcmode="discrete" valueType="clr">
                                      <p:cBhvr override="childStyle">
                                        <p:cTn id="56" dur="80"/>
                                        <p:tgtEl>
                                          <p:spTgt spid="1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7">
                                            <p:txEl>
                                              <p:pRg st="0" end="0"/>
                                            </p:txEl>
                                          </p:spTgt>
                                        </p:tgtEl>
                                        <p:attrNameLst>
                                          <p:attrName>fillcolor</p:attrName>
                                        </p:attrNameLst>
                                      </p:cBhvr>
                                      <p:tavLst>
                                        <p:tav tm="0">
                                          <p:val>
                                            <p:clrVal>
                                              <a:schemeClr val="accent2"/>
                                            </p:clrVal>
                                          </p:val>
                                        </p:tav>
                                        <p:tav tm="50000">
                                          <p:val>
                                            <p:clrVal>
                                              <a:schemeClr val="hlink"/>
                                            </p:clrVal>
                                          </p:val>
                                        </p:tav>
                                      </p:tavLst>
                                    </p:anim>
                                    <p:set>
                                      <p:cBhvr>
                                        <p:cTn id="58" dur="80"/>
                                        <p:tgtEl>
                                          <p:spTgt spid="17">
                                            <p:txEl>
                                              <p:pRg st="0" end="0"/>
                                            </p:txEl>
                                          </p:spTgt>
                                        </p:tgtEl>
                                        <p:attrNameLst>
                                          <p:attrName>fill.type</p:attrName>
                                        </p:attrNameLst>
                                      </p:cBhvr>
                                      <p:to>
                                        <p:strVal val="solid"/>
                                      </p:to>
                                    </p:set>
                                  </p:childTnLst>
                                </p:cTn>
                              </p:par>
                            </p:childTnLst>
                          </p:cTn>
                        </p:par>
                      </p:childTnLst>
                    </p:cTn>
                  </p:par>
                  <p:par>
                    <p:cTn id="59" fill="hold">
                      <p:stCondLst>
                        <p:cond delay="indefinite"/>
                      </p:stCondLst>
                      <p:childTnLst>
                        <p:par>
                          <p:cTn id="60" fill="hold">
                            <p:stCondLst>
                              <p:cond delay="0"/>
                            </p:stCondLst>
                            <p:childTnLst>
                              <p:par>
                                <p:cTn id="61" presetID="27" presetClass="entr" presetSubtype="0" fill="hold" nodeType="clickEffect">
                                  <p:stCondLst>
                                    <p:cond delay="0"/>
                                  </p:stCondLst>
                                  <p:iterate type="lt">
                                    <p:tmPct val="50000"/>
                                  </p:iterate>
                                  <p:childTnLst>
                                    <p:set>
                                      <p:cBhvr>
                                        <p:cTn id="62" dur="1" fill="hold">
                                          <p:stCondLst>
                                            <p:cond delay="0"/>
                                          </p:stCondLst>
                                        </p:cTn>
                                        <p:tgtEl>
                                          <p:spTgt spid="18">
                                            <p:txEl>
                                              <p:pRg st="0" end="0"/>
                                            </p:txEl>
                                          </p:spTgt>
                                        </p:tgtEl>
                                        <p:attrNameLst>
                                          <p:attrName>style.visibility</p:attrName>
                                        </p:attrNameLst>
                                      </p:cBhvr>
                                      <p:to>
                                        <p:strVal val="visible"/>
                                      </p:to>
                                    </p:set>
                                    <p:anim calcmode="discrete" valueType="clr">
                                      <p:cBhvr override="childStyle">
                                        <p:cTn id="63" dur="80"/>
                                        <p:tgtEl>
                                          <p:spTgt spid="1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18">
                                            <p:txEl>
                                              <p:pRg st="0" end="0"/>
                                            </p:txEl>
                                          </p:spTgt>
                                        </p:tgtEl>
                                        <p:attrNameLst>
                                          <p:attrName>fillcolor</p:attrName>
                                        </p:attrNameLst>
                                      </p:cBhvr>
                                      <p:tavLst>
                                        <p:tav tm="0">
                                          <p:val>
                                            <p:clrVal>
                                              <a:schemeClr val="accent2"/>
                                            </p:clrVal>
                                          </p:val>
                                        </p:tav>
                                        <p:tav tm="50000">
                                          <p:val>
                                            <p:clrVal>
                                              <a:schemeClr val="hlink"/>
                                            </p:clrVal>
                                          </p:val>
                                        </p:tav>
                                      </p:tavLst>
                                    </p:anim>
                                    <p:set>
                                      <p:cBhvr>
                                        <p:cTn id="65" dur="80"/>
                                        <p:tgtEl>
                                          <p:spTgt spid="18">
                                            <p:txEl>
                                              <p:pRg st="0" end="0"/>
                                            </p:txEl>
                                          </p:spTgt>
                                        </p:tgtEl>
                                        <p:attrNameLst>
                                          <p:attrName>fill.type</p:attrName>
                                        </p:attrNameLst>
                                      </p:cBhvr>
                                      <p:to>
                                        <p:strVal val="solid"/>
                                      </p:to>
                                    </p:set>
                                  </p:childTnLst>
                                </p:cTn>
                              </p:par>
                            </p:childTnLst>
                          </p:cTn>
                        </p:par>
                      </p:childTnLst>
                    </p:cTn>
                  </p:par>
                  <p:par>
                    <p:cTn id="66" fill="hold">
                      <p:stCondLst>
                        <p:cond delay="indefinite"/>
                      </p:stCondLst>
                      <p:childTnLst>
                        <p:par>
                          <p:cTn id="67" fill="hold">
                            <p:stCondLst>
                              <p:cond delay="0"/>
                            </p:stCondLst>
                            <p:childTnLst>
                              <p:par>
                                <p:cTn id="68" presetID="27" presetClass="entr" presetSubtype="0" fill="hold" grpId="0" nodeType="clickEffect">
                                  <p:stCondLst>
                                    <p:cond delay="0"/>
                                  </p:stCondLst>
                                  <p:iterate type="lt">
                                    <p:tmPct val="50000"/>
                                  </p:iterate>
                                  <p:childTnLst>
                                    <p:set>
                                      <p:cBhvr>
                                        <p:cTn id="69" dur="1" fill="hold">
                                          <p:stCondLst>
                                            <p:cond delay="0"/>
                                          </p:stCondLst>
                                        </p:cTn>
                                        <p:tgtEl>
                                          <p:spTgt spid="12"/>
                                        </p:tgtEl>
                                        <p:attrNameLst>
                                          <p:attrName>style.visibility</p:attrName>
                                        </p:attrNameLst>
                                      </p:cBhvr>
                                      <p:to>
                                        <p:strVal val="visible"/>
                                      </p:to>
                                    </p:set>
                                    <p:anim calcmode="discrete" valueType="clr">
                                      <p:cBhvr override="childStyle">
                                        <p:cTn id="70"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12"/>
                                        </p:tgtEl>
                                        <p:attrNameLst>
                                          <p:attrName>fillcolor</p:attrName>
                                        </p:attrNameLst>
                                      </p:cBhvr>
                                      <p:tavLst>
                                        <p:tav tm="0">
                                          <p:val>
                                            <p:clrVal>
                                              <a:schemeClr val="accent2"/>
                                            </p:clrVal>
                                          </p:val>
                                        </p:tav>
                                        <p:tav tm="50000">
                                          <p:val>
                                            <p:clrVal>
                                              <a:schemeClr val="hlink"/>
                                            </p:clrVal>
                                          </p:val>
                                        </p:tav>
                                      </p:tavLst>
                                    </p:anim>
                                    <p:set>
                                      <p:cBhvr>
                                        <p:cTn id="72" dur="80"/>
                                        <p:tgtEl>
                                          <p:spTgt spid="12"/>
                                        </p:tgtEl>
                                        <p:attrNameLst>
                                          <p:attrName>fill.type</p:attrName>
                                        </p:attrNameLst>
                                      </p:cBhvr>
                                      <p:to>
                                        <p:strVal val="solid"/>
                                      </p:to>
                                    </p:set>
                                  </p:childTnLst>
                                </p:cTn>
                              </p:par>
                            </p:childTnLst>
                          </p:cTn>
                        </p:par>
                      </p:childTnLst>
                    </p:cTn>
                  </p:par>
                  <p:par>
                    <p:cTn id="73" fill="hold">
                      <p:stCondLst>
                        <p:cond delay="indefinite"/>
                      </p:stCondLst>
                      <p:childTnLst>
                        <p:par>
                          <p:cTn id="74" fill="hold">
                            <p:stCondLst>
                              <p:cond delay="0"/>
                            </p:stCondLst>
                            <p:childTnLst>
                              <p:par>
                                <p:cTn id="75" presetID="27" presetClass="entr" presetSubtype="0" fill="hold" grpId="0" nodeType="clickEffect">
                                  <p:stCondLst>
                                    <p:cond delay="0"/>
                                  </p:stCondLst>
                                  <p:iterate type="lt">
                                    <p:tmPct val="50000"/>
                                  </p:iterate>
                                  <p:childTnLst>
                                    <p:set>
                                      <p:cBhvr>
                                        <p:cTn id="76" dur="1" fill="hold">
                                          <p:stCondLst>
                                            <p:cond delay="0"/>
                                          </p:stCondLst>
                                        </p:cTn>
                                        <p:tgtEl>
                                          <p:spTgt spid="13"/>
                                        </p:tgtEl>
                                        <p:attrNameLst>
                                          <p:attrName>style.visibility</p:attrName>
                                        </p:attrNameLst>
                                      </p:cBhvr>
                                      <p:to>
                                        <p:strVal val="visible"/>
                                      </p:to>
                                    </p:set>
                                    <p:anim calcmode="discrete" valueType="clr">
                                      <p:cBhvr override="childStyle">
                                        <p:cTn id="77"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78" dur="80"/>
                                        <p:tgtEl>
                                          <p:spTgt spid="13"/>
                                        </p:tgtEl>
                                        <p:attrNameLst>
                                          <p:attrName>fillcolor</p:attrName>
                                        </p:attrNameLst>
                                      </p:cBhvr>
                                      <p:tavLst>
                                        <p:tav tm="0">
                                          <p:val>
                                            <p:clrVal>
                                              <a:schemeClr val="accent2"/>
                                            </p:clrVal>
                                          </p:val>
                                        </p:tav>
                                        <p:tav tm="50000">
                                          <p:val>
                                            <p:clrVal>
                                              <a:schemeClr val="hlink"/>
                                            </p:clrVal>
                                          </p:val>
                                        </p:tav>
                                      </p:tavLst>
                                    </p:anim>
                                    <p:set>
                                      <p:cBhvr>
                                        <p:cTn id="79" dur="80"/>
                                        <p:tgtEl>
                                          <p:spTgt spid="13"/>
                                        </p:tgtEl>
                                        <p:attrNameLst>
                                          <p:attrName>fill.type</p:attrName>
                                        </p:attrNameLst>
                                      </p:cBhvr>
                                      <p:to>
                                        <p:strVal val="solid"/>
                                      </p:to>
                                    </p:set>
                                  </p:childTnLst>
                                </p:cTn>
                              </p:par>
                            </p:childTnLst>
                          </p:cTn>
                        </p:par>
                      </p:childTnLst>
                    </p:cTn>
                  </p:par>
                  <p:par>
                    <p:cTn id="80" fill="hold">
                      <p:stCondLst>
                        <p:cond delay="indefinite"/>
                      </p:stCondLst>
                      <p:childTnLst>
                        <p:par>
                          <p:cTn id="81" fill="hold">
                            <p:stCondLst>
                              <p:cond delay="0"/>
                            </p:stCondLst>
                            <p:childTnLst>
                              <p:par>
                                <p:cTn id="82" presetID="27" presetClass="entr" presetSubtype="0" fill="hold" grpId="0" nodeType="clickEffect">
                                  <p:stCondLst>
                                    <p:cond delay="0"/>
                                  </p:stCondLst>
                                  <p:iterate type="lt">
                                    <p:tmPct val="50000"/>
                                  </p:iterate>
                                  <p:childTnLst>
                                    <p:set>
                                      <p:cBhvr>
                                        <p:cTn id="83" dur="1" fill="hold">
                                          <p:stCondLst>
                                            <p:cond delay="0"/>
                                          </p:stCondLst>
                                        </p:cTn>
                                        <p:tgtEl>
                                          <p:spTgt spid="19"/>
                                        </p:tgtEl>
                                        <p:attrNameLst>
                                          <p:attrName>style.visibility</p:attrName>
                                        </p:attrNameLst>
                                      </p:cBhvr>
                                      <p:to>
                                        <p:strVal val="visible"/>
                                      </p:to>
                                    </p:set>
                                    <p:anim calcmode="discrete" valueType="clr">
                                      <p:cBhvr override="childStyle">
                                        <p:cTn id="84"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85" dur="80"/>
                                        <p:tgtEl>
                                          <p:spTgt spid="19"/>
                                        </p:tgtEl>
                                        <p:attrNameLst>
                                          <p:attrName>fillcolor</p:attrName>
                                        </p:attrNameLst>
                                      </p:cBhvr>
                                      <p:tavLst>
                                        <p:tav tm="0">
                                          <p:val>
                                            <p:clrVal>
                                              <a:schemeClr val="accent2"/>
                                            </p:clrVal>
                                          </p:val>
                                        </p:tav>
                                        <p:tav tm="50000">
                                          <p:val>
                                            <p:clrVal>
                                              <a:schemeClr val="hlink"/>
                                            </p:clrVal>
                                          </p:val>
                                        </p:tav>
                                      </p:tavLst>
                                    </p:anim>
                                    <p:set>
                                      <p:cBhvr>
                                        <p:cTn id="86" dur="80"/>
                                        <p:tgtEl>
                                          <p:spTgt spid="19"/>
                                        </p:tgtEl>
                                        <p:attrNameLst>
                                          <p:attrName>fill.type</p:attrName>
                                        </p:attrNameLst>
                                      </p:cBhvr>
                                      <p:to>
                                        <p:strVal val="solid"/>
                                      </p:to>
                                    </p:set>
                                  </p:childTnLst>
                                </p:cTn>
                              </p:par>
                            </p:childTnLst>
                          </p:cTn>
                        </p:par>
                      </p:childTnLst>
                    </p:cTn>
                  </p:par>
                  <p:par>
                    <p:cTn id="87" fill="hold">
                      <p:stCondLst>
                        <p:cond delay="indefinite"/>
                      </p:stCondLst>
                      <p:childTnLst>
                        <p:par>
                          <p:cTn id="88" fill="hold">
                            <p:stCondLst>
                              <p:cond delay="0"/>
                            </p:stCondLst>
                            <p:childTnLst>
                              <p:par>
                                <p:cTn id="89" presetID="27" presetClass="entr" presetSubtype="0" fill="hold" grpId="0" nodeType="clickEffect">
                                  <p:stCondLst>
                                    <p:cond delay="0"/>
                                  </p:stCondLst>
                                  <p:iterate type="lt">
                                    <p:tmPct val="50000"/>
                                  </p:iterate>
                                  <p:childTnLst>
                                    <p:set>
                                      <p:cBhvr>
                                        <p:cTn id="90" dur="1" fill="hold">
                                          <p:stCondLst>
                                            <p:cond delay="0"/>
                                          </p:stCondLst>
                                        </p:cTn>
                                        <p:tgtEl>
                                          <p:spTgt spid="20"/>
                                        </p:tgtEl>
                                        <p:attrNameLst>
                                          <p:attrName>style.visibility</p:attrName>
                                        </p:attrNameLst>
                                      </p:cBhvr>
                                      <p:to>
                                        <p:strVal val="visible"/>
                                      </p:to>
                                    </p:set>
                                    <p:anim calcmode="discrete" valueType="clr">
                                      <p:cBhvr override="childStyle">
                                        <p:cTn id="91"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92" dur="80"/>
                                        <p:tgtEl>
                                          <p:spTgt spid="20"/>
                                        </p:tgtEl>
                                        <p:attrNameLst>
                                          <p:attrName>fillcolor</p:attrName>
                                        </p:attrNameLst>
                                      </p:cBhvr>
                                      <p:tavLst>
                                        <p:tav tm="0">
                                          <p:val>
                                            <p:clrVal>
                                              <a:schemeClr val="accent2"/>
                                            </p:clrVal>
                                          </p:val>
                                        </p:tav>
                                        <p:tav tm="50000">
                                          <p:val>
                                            <p:clrVal>
                                              <a:schemeClr val="hlink"/>
                                            </p:clrVal>
                                          </p:val>
                                        </p:tav>
                                      </p:tavLst>
                                    </p:anim>
                                    <p:set>
                                      <p:cBhvr>
                                        <p:cTn id="93" dur="80"/>
                                        <p:tgtEl>
                                          <p:spTgt spid="20"/>
                                        </p:tgtEl>
                                        <p:attrNameLst>
                                          <p:attrName>fill.type</p:attrName>
                                        </p:attrNameLst>
                                      </p:cBhvr>
                                      <p:to>
                                        <p:strVal val="solid"/>
                                      </p:to>
                                    </p:set>
                                  </p:childTnLst>
                                </p:cTn>
                              </p:par>
                            </p:childTnLst>
                          </p:cTn>
                        </p:par>
                      </p:childTnLst>
                    </p:cTn>
                  </p:par>
                  <p:par>
                    <p:cTn id="94" fill="hold">
                      <p:stCondLst>
                        <p:cond delay="indefinite"/>
                      </p:stCondLst>
                      <p:childTnLst>
                        <p:par>
                          <p:cTn id="95" fill="hold">
                            <p:stCondLst>
                              <p:cond delay="0"/>
                            </p:stCondLst>
                            <p:childTnLst>
                              <p:par>
                                <p:cTn id="96" presetID="27" presetClass="entr" presetSubtype="0" fill="hold" grpId="0" nodeType="clickEffect">
                                  <p:stCondLst>
                                    <p:cond delay="0"/>
                                  </p:stCondLst>
                                  <p:iterate type="lt">
                                    <p:tmPct val="50000"/>
                                  </p:iterate>
                                  <p:childTnLst>
                                    <p:set>
                                      <p:cBhvr>
                                        <p:cTn id="97" dur="1" fill="hold">
                                          <p:stCondLst>
                                            <p:cond delay="0"/>
                                          </p:stCondLst>
                                        </p:cTn>
                                        <p:tgtEl>
                                          <p:spTgt spid="21"/>
                                        </p:tgtEl>
                                        <p:attrNameLst>
                                          <p:attrName>style.visibility</p:attrName>
                                        </p:attrNameLst>
                                      </p:cBhvr>
                                      <p:to>
                                        <p:strVal val="visible"/>
                                      </p:to>
                                    </p:set>
                                    <p:anim calcmode="discrete" valueType="clr">
                                      <p:cBhvr override="childStyle">
                                        <p:cTn id="98"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99" dur="80"/>
                                        <p:tgtEl>
                                          <p:spTgt spid="21"/>
                                        </p:tgtEl>
                                        <p:attrNameLst>
                                          <p:attrName>fillcolor</p:attrName>
                                        </p:attrNameLst>
                                      </p:cBhvr>
                                      <p:tavLst>
                                        <p:tav tm="0">
                                          <p:val>
                                            <p:clrVal>
                                              <a:schemeClr val="accent2"/>
                                            </p:clrVal>
                                          </p:val>
                                        </p:tav>
                                        <p:tav tm="50000">
                                          <p:val>
                                            <p:clrVal>
                                              <a:schemeClr val="hlink"/>
                                            </p:clrVal>
                                          </p:val>
                                        </p:tav>
                                      </p:tavLst>
                                    </p:anim>
                                    <p:set>
                                      <p:cBhvr>
                                        <p:cTn id="100" dur="80"/>
                                        <p:tgtEl>
                                          <p:spTgt spid="21"/>
                                        </p:tgtEl>
                                        <p:attrNameLst>
                                          <p:attrName>fill.type</p:attrName>
                                        </p:attrNameLst>
                                      </p:cBhvr>
                                      <p:to>
                                        <p:strVal val="solid"/>
                                      </p:to>
                                    </p:set>
                                  </p:childTnLst>
                                </p:cTn>
                              </p:par>
                            </p:childTnLst>
                          </p:cTn>
                        </p:par>
                      </p:childTnLst>
                    </p:cTn>
                  </p:par>
                  <p:par>
                    <p:cTn id="101" fill="hold">
                      <p:stCondLst>
                        <p:cond delay="indefinite"/>
                      </p:stCondLst>
                      <p:childTnLst>
                        <p:par>
                          <p:cTn id="102" fill="hold">
                            <p:stCondLst>
                              <p:cond delay="0"/>
                            </p:stCondLst>
                            <p:childTnLst>
                              <p:par>
                                <p:cTn id="103" presetID="27" presetClass="entr" presetSubtype="0" fill="hold" nodeType="clickEffect">
                                  <p:stCondLst>
                                    <p:cond delay="0"/>
                                  </p:stCondLst>
                                  <p:iterate type="lt">
                                    <p:tmPct val="50000"/>
                                  </p:iterate>
                                  <p:childTnLst>
                                    <p:set>
                                      <p:cBhvr>
                                        <p:cTn id="104" dur="1" fill="hold">
                                          <p:stCondLst>
                                            <p:cond delay="0"/>
                                          </p:stCondLst>
                                        </p:cTn>
                                        <p:tgtEl>
                                          <p:spTgt spid="22">
                                            <p:txEl>
                                              <p:pRg st="0" end="0"/>
                                            </p:txEl>
                                          </p:spTgt>
                                        </p:tgtEl>
                                        <p:attrNameLst>
                                          <p:attrName>style.visibility</p:attrName>
                                        </p:attrNameLst>
                                      </p:cBhvr>
                                      <p:to>
                                        <p:strVal val="visible"/>
                                      </p:to>
                                    </p:set>
                                    <p:anim calcmode="discrete" valueType="clr">
                                      <p:cBhvr override="childStyle">
                                        <p:cTn id="105" dur="80"/>
                                        <p:tgtEl>
                                          <p:spTgt spid="2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06" dur="80"/>
                                        <p:tgtEl>
                                          <p:spTgt spid="22">
                                            <p:txEl>
                                              <p:pRg st="0" end="0"/>
                                            </p:txEl>
                                          </p:spTgt>
                                        </p:tgtEl>
                                        <p:attrNameLst>
                                          <p:attrName>fillcolor</p:attrName>
                                        </p:attrNameLst>
                                      </p:cBhvr>
                                      <p:tavLst>
                                        <p:tav tm="0">
                                          <p:val>
                                            <p:clrVal>
                                              <a:schemeClr val="accent2"/>
                                            </p:clrVal>
                                          </p:val>
                                        </p:tav>
                                        <p:tav tm="50000">
                                          <p:val>
                                            <p:clrVal>
                                              <a:schemeClr val="hlink"/>
                                            </p:clrVal>
                                          </p:val>
                                        </p:tav>
                                      </p:tavLst>
                                    </p:anim>
                                    <p:set>
                                      <p:cBhvr>
                                        <p:cTn id="107" dur="80"/>
                                        <p:tgtEl>
                                          <p:spTgt spid="22">
                                            <p:txEl>
                                              <p:pRg st="0" end="0"/>
                                            </p:txEl>
                                          </p:spTgt>
                                        </p:tgtEl>
                                        <p:attrNameLst>
                                          <p:attrName>fill.type</p:attrName>
                                        </p:attrNameLst>
                                      </p:cBhvr>
                                      <p:to>
                                        <p:strVal val="solid"/>
                                      </p:to>
                                    </p:set>
                                  </p:childTnLst>
                                </p:cTn>
                              </p:par>
                            </p:childTnLst>
                          </p:cTn>
                        </p:par>
                      </p:childTnLst>
                    </p:cTn>
                  </p:par>
                  <p:par>
                    <p:cTn id="108" fill="hold">
                      <p:stCondLst>
                        <p:cond delay="indefinite"/>
                      </p:stCondLst>
                      <p:childTnLst>
                        <p:par>
                          <p:cTn id="109" fill="hold">
                            <p:stCondLst>
                              <p:cond delay="0"/>
                            </p:stCondLst>
                            <p:childTnLst>
                              <p:par>
                                <p:cTn id="110" presetID="27" presetClass="entr" presetSubtype="0" fill="hold" nodeType="clickEffect">
                                  <p:stCondLst>
                                    <p:cond delay="0"/>
                                  </p:stCondLst>
                                  <p:iterate type="lt">
                                    <p:tmPct val="50000"/>
                                  </p:iterate>
                                  <p:childTnLst>
                                    <p:set>
                                      <p:cBhvr>
                                        <p:cTn id="111" dur="1" fill="hold">
                                          <p:stCondLst>
                                            <p:cond delay="0"/>
                                          </p:stCondLst>
                                        </p:cTn>
                                        <p:tgtEl>
                                          <p:spTgt spid="23">
                                            <p:txEl>
                                              <p:pRg st="0" end="0"/>
                                            </p:txEl>
                                          </p:spTgt>
                                        </p:tgtEl>
                                        <p:attrNameLst>
                                          <p:attrName>style.visibility</p:attrName>
                                        </p:attrNameLst>
                                      </p:cBhvr>
                                      <p:to>
                                        <p:strVal val="visible"/>
                                      </p:to>
                                    </p:set>
                                    <p:anim calcmode="discrete" valueType="clr">
                                      <p:cBhvr override="childStyle">
                                        <p:cTn id="112" dur="80"/>
                                        <p:tgtEl>
                                          <p:spTgt spid="2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13" dur="80"/>
                                        <p:tgtEl>
                                          <p:spTgt spid="23">
                                            <p:txEl>
                                              <p:pRg st="0" end="0"/>
                                            </p:txEl>
                                          </p:spTgt>
                                        </p:tgtEl>
                                        <p:attrNameLst>
                                          <p:attrName>fillcolor</p:attrName>
                                        </p:attrNameLst>
                                      </p:cBhvr>
                                      <p:tavLst>
                                        <p:tav tm="0">
                                          <p:val>
                                            <p:clrVal>
                                              <a:schemeClr val="accent2"/>
                                            </p:clrVal>
                                          </p:val>
                                        </p:tav>
                                        <p:tav tm="50000">
                                          <p:val>
                                            <p:clrVal>
                                              <a:schemeClr val="hlink"/>
                                            </p:clrVal>
                                          </p:val>
                                        </p:tav>
                                      </p:tavLst>
                                    </p:anim>
                                    <p:set>
                                      <p:cBhvr>
                                        <p:cTn id="114" dur="80"/>
                                        <p:tgtEl>
                                          <p:spTgt spid="2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3" grpId="0"/>
      <p:bldP spid="14" grpId="0"/>
      <p:bldP spid="15" grpId="0"/>
      <p:bldP spid="16" grpId="0"/>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ChangeArrowheads="1"/>
          </p:cNvSpPr>
          <p:nvPr/>
        </p:nvSpPr>
        <p:spPr bwMode="auto">
          <a:xfrm>
            <a:off x="10391" y="100444"/>
            <a:ext cx="91440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altLang="en-US" sz="2200" b="0" i="0" u="none" strike="noStrike" kern="0" cap="none" spc="0" normalizeH="0" baseline="0" noProof="0" smtClean="0">
                <a:ln>
                  <a:noFill/>
                </a:ln>
                <a:solidFill>
                  <a:srgbClr val="0000FF"/>
                </a:solidFill>
                <a:effectLst/>
                <a:uLnTx/>
                <a:uFillTx/>
                <a:latin typeface="Times New Roman" panose="02020603050405020304" pitchFamily="18" charset="0"/>
                <a:cs typeface="Times New Roman" panose="02020603050405020304" pitchFamily="18" charset="0"/>
                <a:sym typeface="Arial"/>
              </a:rPr>
              <a:t>           </a:t>
            </a:r>
            <a:r>
              <a:rPr lang="en-US" altLang="en-US" sz="2200" smtClean="0">
                <a:solidFill>
                  <a:srgbClr val="3D878F">
                    <a:lumMod val="75000"/>
                  </a:srgbClr>
                </a:solidFill>
                <a:latin typeface="Times New Roman" panose="02020603050405020304" pitchFamily="18" charset="0"/>
                <a:cs typeface="Times New Roman" panose="02020603050405020304" pitchFamily="18" charset="0"/>
              </a:rPr>
              <a:t>Theo dự định, một xưởng mộc phải làm trong 30 ngày, mỗi ngày đóng được 12 bộ bàn ghế thì mới hoàn thành kế hoạch. Do cải tiến kĩ thuật nên mỗi ngày xưởng đó đóng được 18 bộ bàn ghế. Hỏi xưởng mộc làm trong bao nhiêu ngày thì hoàn thành ké hoạch? </a:t>
            </a:r>
            <a:endParaRPr kumimoji="0" lang="en-US" altLang="en-US" sz="2200" b="0" i="0" u="none" strike="noStrike" kern="0" cap="none" spc="0" normalizeH="0" baseline="0" noProof="0">
              <a:ln>
                <a:noFill/>
              </a:ln>
              <a:solidFill>
                <a:srgbClr val="3D878F">
                  <a:lumMod val="75000"/>
                </a:srgbClr>
              </a:solidFill>
              <a:effectLst/>
              <a:uLnTx/>
              <a:uFillTx/>
              <a:latin typeface="Times New Roman" panose="02020603050405020304" pitchFamily="18" charset="0"/>
              <a:cs typeface="Times New Roman" panose="02020603050405020304" pitchFamily="18" charset="0"/>
              <a:sym typeface="Arial"/>
            </a:endParaRPr>
          </a:p>
        </p:txBody>
      </p:sp>
      <p:sp>
        <p:nvSpPr>
          <p:cNvPr id="8" name="Text Box 10"/>
          <p:cNvSpPr txBox="1">
            <a:spLocks noChangeArrowheads="1"/>
          </p:cNvSpPr>
          <p:nvPr/>
        </p:nvSpPr>
        <p:spPr bwMode="auto">
          <a:xfrm>
            <a:off x="125969" y="2213973"/>
            <a:ext cx="173452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2200" b="0" i="0" u="sng" strike="noStrike" kern="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sym typeface="Arial"/>
              </a:rPr>
              <a:t>Tóm tắt</a:t>
            </a:r>
          </a:p>
        </p:txBody>
      </p:sp>
      <p:sp>
        <p:nvSpPr>
          <p:cNvPr id="9" name="Text Box 11"/>
          <p:cNvSpPr txBox="1">
            <a:spLocks noChangeArrowheads="1"/>
          </p:cNvSpPr>
          <p:nvPr/>
        </p:nvSpPr>
        <p:spPr bwMode="auto">
          <a:xfrm>
            <a:off x="1313219" y="2611316"/>
            <a:ext cx="261166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2200" b="0" i="0" u="none" strike="noStrike" kern="0" cap="none" spc="0" normalizeH="0" baseline="0" noProof="0" smtClean="0">
                <a:ln>
                  <a:noFill/>
                </a:ln>
                <a:solidFill>
                  <a:srgbClr val="C00000"/>
                </a:solidFill>
                <a:effectLst/>
                <a:uLnTx/>
                <a:uFillTx/>
                <a:latin typeface="Times New Roman" panose="02020603050405020304" pitchFamily="18" charset="0"/>
                <a:cs typeface="Times New Roman" panose="02020603050405020304" pitchFamily="18" charset="0"/>
                <a:sym typeface="Arial"/>
              </a:rPr>
              <a:t>18</a:t>
            </a:r>
            <a:r>
              <a:rPr kumimoji="0" lang="en-US" altLang="en-US" sz="2200" b="0" i="0" u="none" strike="noStrike" kern="0" cap="none" spc="0" normalizeH="0" noProof="0" smtClean="0">
                <a:ln>
                  <a:noFill/>
                </a:ln>
                <a:solidFill>
                  <a:srgbClr val="C00000"/>
                </a:solidFill>
                <a:effectLst/>
                <a:uLnTx/>
                <a:uFillTx/>
                <a:latin typeface="Times New Roman" panose="02020603050405020304" pitchFamily="18" charset="0"/>
                <a:cs typeface="Times New Roman" panose="02020603050405020304" pitchFamily="18" charset="0"/>
                <a:sym typeface="Arial"/>
              </a:rPr>
              <a:t> bộ /ngày: ? ngày</a:t>
            </a:r>
            <a:endParaRPr kumimoji="0" lang="en-US" altLang="en-US" sz="2200" b="0" i="0" u="none" strike="noStrike" kern="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sym typeface="Arial"/>
            </a:endParaRPr>
          </a:p>
        </p:txBody>
      </p:sp>
      <p:sp>
        <p:nvSpPr>
          <p:cNvPr id="10" name="Text Box 12"/>
          <p:cNvSpPr txBox="1">
            <a:spLocks noChangeArrowheads="1"/>
          </p:cNvSpPr>
          <p:nvPr/>
        </p:nvSpPr>
        <p:spPr bwMode="auto">
          <a:xfrm>
            <a:off x="1285723" y="2238827"/>
            <a:ext cx="265323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2200" b="0" i="0" u="none" strike="noStrike" kern="0" cap="none" spc="0" normalizeH="0" baseline="0" noProof="0" smtClean="0">
                <a:ln>
                  <a:noFill/>
                </a:ln>
                <a:solidFill>
                  <a:srgbClr val="C00000"/>
                </a:solidFill>
                <a:effectLst/>
                <a:uLnTx/>
                <a:uFillTx/>
                <a:latin typeface="Times New Roman" panose="02020603050405020304" pitchFamily="18" charset="0"/>
                <a:cs typeface="Times New Roman" panose="02020603050405020304" pitchFamily="18" charset="0"/>
                <a:sym typeface="Arial"/>
              </a:rPr>
              <a:t>12</a:t>
            </a:r>
            <a:r>
              <a:rPr kumimoji="0" lang="en-US" altLang="en-US" sz="2200" b="0" i="0" u="none" strike="noStrike" kern="0" cap="none" spc="0" normalizeH="0" noProof="0" smtClean="0">
                <a:ln>
                  <a:noFill/>
                </a:ln>
                <a:solidFill>
                  <a:srgbClr val="C00000"/>
                </a:solidFill>
                <a:effectLst/>
                <a:uLnTx/>
                <a:uFillTx/>
                <a:latin typeface="Times New Roman" panose="02020603050405020304" pitchFamily="18" charset="0"/>
                <a:cs typeface="Times New Roman" panose="02020603050405020304" pitchFamily="18" charset="0"/>
                <a:sym typeface="Arial"/>
              </a:rPr>
              <a:t> bộ /ngày: 30 ngày</a:t>
            </a:r>
            <a:endParaRPr kumimoji="0" lang="en-US" altLang="en-US" sz="2200" b="0" i="0" u="none" strike="noStrike" kern="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sym typeface="Arial"/>
            </a:endParaRPr>
          </a:p>
        </p:txBody>
      </p:sp>
      <p:sp>
        <p:nvSpPr>
          <p:cNvPr id="11" name="Oval 10">
            <a:extLst>
              <a:ext uri="{FF2B5EF4-FFF2-40B4-BE49-F238E27FC236}">
                <a16:creationId xmlns:a16="http://schemas.microsoft.com/office/drawing/2014/main" id="{D109B16A-9682-E049-BC1E-ADB3F382507E}"/>
              </a:ext>
            </a:extLst>
          </p:cNvPr>
          <p:cNvSpPr/>
          <p:nvPr/>
        </p:nvSpPr>
        <p:spPr>
          <a:xfrm>
            <a:off x="322118" y="145000"/>
            <a:ext cx="495300" cy="48804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200" b="1">
                <a:solidFill>
                  <a:srgbClr val="F4F2E1"/>
                </a:solidFill>
                <a:latin typeface="Times New Roman" panose="02020603050405020304" pitchFamily="18" charset="0"/>
                <a:cs typeface="Times New Roman" panose="02020603050405020304" pitchFamily="18" charset="0"/>
              </a:rPr>
              <a:t>4</a:t>
            </a:r>
            <a:endParaRPr kumimoji="0" lang="en-VN" sz="3200" b="1" i="0" u="none" strike="noStrike" kern="0" cap="none" spc="0" normalizeH="0" baseline="0" noProof="0">
              <a:ln>
                <a:noFill/>
              </a:ln>
              <a:solidFill>
                <a:srgbClr val="F4F2E1"/>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9" name="Text Box 25"/>
          <p:cNvSpPr txBox="1">
            <a:spLocks noChangeArrowheads="1"/>
          </p:cNvSpPr>
          <p:nvPr/>
        </p:nvSpPr>
        <p:spPr bwMode="auto">
          <a:xfrm>
            <a:off x="4032097" y="2255355"/>
            <a:ext cx="490088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ct val="50000"/>
              </a:spcBef>
              <a:spcAft>
                <a:spcPts val="0"/>
              </a:spcAft>
              <a:buClr>
                <a:srgbClr val="000000"/>
              </a:buClr>
              <a:buSzTx/>
              <a:buFont typeface="Arial"/>
              <a:buNone/>
              <a:tabLst/>
              <a:defRPr/>
            </a:pPr>
            <a:r>
              <a:rPr kumimoji="0" lang="en-US" altLang="en-US" sz="2200" b="0" i="0" u="none" strike="noStrike" kern="0" cap="none" spc="0" normalizeH="0" baseline="0" noProof="0" smtClean="0">
                <a:ln>
                  <a:noFill/>
                </a:ln>
                <a:solidFill>
                  <a:srgbClr val="3D878F">
                    <a:lumMod val="75000"/>
                  </a:srgbClr>
                </a:solidFill>
                <a:effectLst/>
                <a:uLnTx/>
                <a:uFillTx/>
                <a:latin typeface="Times New Roman" panose="02020603050405020304" pitchFamily="18" charset="0"/>
                <a:cs typeface="Arial" panose="020B0604020202020204" pitchFamily="34" charset="0"/>
                <a:sym typeface="Arial"/>
              </a:rPr>
              <a:t>Nếu</a:t>
            </a:r>
            <a:r>
              <a:rPr kumimoji="0" lang="en-US" altLang="en-US" sz="2200" b="0" i="0" u="none" strike="noStrike" kern="0" cap="none" spc="0" normalizeH="0" noProof="0" smtClean="0">
                <a:ln>
                  <a:noFill/>
                </a:ln>
                <a:solidFill>
                  <a:srgbClr val="3D878F">
                    <a:lumMod val="75000"/>
                  </a:srgbClr>
                </a:solidFill>
                <a:effectLst/>
                <a:uLnTx/>
                <a:uFillTx/>
                <a:latin typeface="Times New Roman" panose="02020603050405020304" pitchFamily="18" charset="0"/>
                <a:cs typeface="Arial" panose="020B0604020202020204" pitchFamily="34" charset="0"/>
                <a:sym typeface="Arial"/>
              </a:rPr>
              <a:t> mỗi ngày xưởng mộc làm 1 bộ bàn ghế thì phải làm trong thời gian là:</a:t>
            </a:r>
            <a:endParaRPr kumimoji="0" lang="en-US" altLang="en-US" sz="2200" b="0" i="0" u="none" strike="noStrike" kern="0" cap="none" spc="0" normalizeH="0" baseline="0" noProof="0">
              <a:ln>
                <a:noFill/>
              </a:ln>
              <a:solidFill>
                <a:srgbClr val="3D878F">
                  <a:lumMod val="75000"/>
                </a:srgbClr>
              </a:solidFill>
              <a:effectLst/>
              <a:uLnTx/>
              <a:uFillTx/>
              <a:latin typeface="Times New Roman" panose="02020603050405020304" pitchFamily="18" charset="0"/>
              <a:cs typeface="Arial" panose="020B0604020202020204" pitchFamily="34" charset="0"/>
              <a:sym typeface="Arial"/>
            </a:endParaRPr>
          </a:p>
        </p:txBody>
      </p:sp>
      <p:sp>
        <p:nvSpPr>
          <p:cNvPr id="20" name="Text Box 32"/>
          <p:cNvSpPr txBox="1">
            <a:spLocks noChangeArrowheads="1"/>
          </p:cNvSpPr>
          <p:nvPr/>
        </p:nvSpPr>
        <p:spPr bwMode="auto">
          <a:xfrm>
            <a:off x="4413097" y="2990079"/>
            <a:ext cx="32766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ct val="50000"/>
              </a:spcBef>
              <a:spcAft>
                <a:spcPts val="0"/>
              </a:spcAft>
              <a:buClr>
                <a:srgbClr val="000000"/>
              </a:buClr>
              <a:buSzTx/>
              <a:buFont typeface="Arial"/>
              <a:buNone/>
              <a:tabLst/>
              <a:defRPr/>
            </a:pPr>
            <a:r>
              <a:rPr kumimoji="0" lang="en-US" altLang="en-US" sz="2200" b="0" i="0" u="none" strike="noStrike" kern="0" cap="none" spc="0" normalizeH="0" baseline="0" noProof="0" smtClean="0">
                <a:ln>
                  <a:noFill/>
                </a:ln>
                <a:solidFill>
                  <a:srgbClr val="3D878F">
                    <a:lumMod val="75000"/>
                  </a:srgbClr>
                </a:solidFill>
                <a:effectLst/>
                <a:uLnTx/>
                <a:uFillTx/>
                <a:latin typeface="Times New Roman" panose="02020603050405020304" pitchFamily="18" charset="0"/>
                <a:cs typeface="Arial" panose="020B0604020202020204" pitchFamily="34" charset="0"/>
                <a:sym typeface="Arial"/>
              </a:rPr>
              <a:t>30</a:t>
            </a:r>
            <a:r>
              <a:rPr kumimoji="0" lang="en-US" altLang="en-US" sz="2200" b="0" i="0" u="none" strike="noStrike" kern="0" cap="none" spc="0" normalizeH="0" noProof="0" smtClean="0">
                <a:ln>
                  <a:noFill/>
                </a:ln>
                <a:solidFill>
                  <a:srgbClr val="3D878F">
                    <a:lumMod val="75000"/>
                  </a:srgbClr>
                </a:solidFill>
                <a:effectLst/>
                <a:uLnTx/>
                <a:uFillTx/>
                <a:latin typeface="Times New Roman" panose="02020603050405020304" pitchFamily="18" charset="0"/>
                <a:cs typeface="Arial" panose="020B0604020202020204" pitchFamily="34" charset="0"/>
                <a:sym typeface="Arial"/>
              </a:rPr>
              <a:t> x 12 = 360 (ngày)</a:t>
            </a:r>
            <a:endParaRPr kumimoji="0" lang="en-US" altLang="en-US" sz="2200" b="0" i="0" u="none" strike="noStrike" kern="0" cap="none" spc="0" normalizeH="0" baseline="0" noProof="0">
              <a:ln>
                <a:noFill/>
              </a:ln>
              <a:solidFill>
                <a:srgbClr val="3D878F">
                  <a:lumMod val="75000"/>
                </a:srgbClr>
              </a:solidFill>
              <a:effectLst/>
              <a:uLnTx/>
              <a:uFillTx/>
              <a:latin typeface="Times New Roman" panose="02020603050405020304" pitchFamily="18" charset="0"/>
              <a:cs typeface="Arial" panose="020B0604020202020204" pitchFamily="34" charset="0"/>
              <a:sym typeface="Arial"/>
            </a:endParaRPr>
          </a:p>
        </p:txBody>
      </p:sp>
      <p:sp>
        <p:nvSpPr>
          <p:cNvPr id="22" name="Text Box 34"/>
          <p:cNvSpPr txBox="1">
            <a:spLocks noChangeArrowheads="1"/>
          </p:cNvSpPr>
          <p:nvPr/>
        </p:nvSpPr>
        <p:spPr bwMode="auto">
          <a:xfrm>
            <a:off x="4226061" y="4073081"/>
            <a:ext cx="41148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ct val="50000"/>
              </a:spcBef>
              <a:spcAft>
                <a:spcPts val="0"/>
              </a:spcAft>
              <a:buClr>
                <a:srgbClr val="000000"/>
              </a:buClr>
              <a:buSzTx/>
              <a:buFont typeface="Arial"/>
              <a:buNone/>
              <a:tabLst/>
              <a:defRPr/>
            </a:pPr>
            <a:r>
              <a:rPr kumimoji="0" lang="en-US" altLang="en-US" sz="2200" b="0" i="0" u="none" strike="noStrike" kern="0" cap="none" spc="0" normalizeH="0" baseline="0" noProof="0" smtClean="0">
                <a:ln>
                  <a:noFill/>
                </a:ln>
                <a:solidFill>
                  <a:srgbClr val="3D878F">
                    <a:lumMod val="75000"/>
                  </a:srgbClr>
                </a:solidFill>
                <a:effectLst/>
                <a:uLnTx/>
                <a:uFillTx/>
                <a:latin typeface="Times New Roman" panose="02020603050405020304" pitchFamily="18" charset="0"/>
                <a:cs typeface="Arial" panose="020B0604020202020204" pitchFamily="34" charset="0"/>
                <a:sym typeface="Arial"/>
              </a:rPr>
              <a:t>360</a:t>
            </a:r>
            <a:r>
              <a:rPr kumimoji="0" lang="en-US" altLang="en-US" sz="2200" b="0" i="0" u="none" strike="noStrike" kern="0" cap="none" spc="0" normalizeH="0" noProof="0" smtClean="0">
                <a:ln>
                  <a:noFill/>
                </a:ln>
                <a:solidFill>
                  <a:srgbClr val="3D878F">
                    <a:lumMod val="75000"/>
                  </a:srgbClr>
                </a:solidFill>
                <a:effectLst/>
                <a:uLnTx/>
                <a:uFillTx/>
                <a:latin typeface="Times New Roman" panose="02020603050405020304" pitchFamily="18" charset="0"/>
                <a:cs typeface="Arial" panose="020B0604020202020204" pitchFamily="34" charset="0"/>
                <a:sym typeface="Arial"/>
              </a:rPr>
              <a:t> : 18 = 20 (ngày)</a:t>
            </a:r>
            <a:endParaRPr kumimoji="0" lang="en-US" altLang="en-US" sz="2200" b="0" i="0" u="none" strike="noStrike" kern="0" cap="none" spc="0" normalizeH="0" baseline="0" noProof="0">
              <a:ln>
                <a:noFill/>
              </a:ln>
              <a:solidFill>
                <a:srgbClr val="3D878F">
                  <a:lumMod val="75000"/>
                </a:srgbClr>
              </a:solidFill>
              <a:effectLst/>
              <a:uLnTx/>
              <a:uFillTx/>
              <a:latin typeface="Times New Roman" panose="02020603050405020304" pitchFamily="18" charset="0"/>
              <a:cs typeface="Arial" panose="020B0604020202020204" pitchFamily="34" charset="0"/>
              <a:sym typeface="Arial"/>
            </a:endParaRPr>
          </a:p>
        </p:txBody>
      </p:sp>
      <p:sp>
        <p:nvSpPr>
          <p:cNvPr id="23" name="Text Box 36"/>
          <p:cNvSpPr txBox="1">
            <a:spLocks noChangeArrowheads="1"/>
          </p:cNvSpPr>
          <p:nvPr/>
        </p:nvSpPr>
        <p:spPr bwMode="auto">
          <a:xfrm>
            <a:off x="5327501" y="4461005"/>
            <a:ext cx="35052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ct val="50000"/>
              </a:spcBef>
              <a:spcAft>
                <a:spcPts val="0"/>
              </a:spcAft>
              <a:buClr>
                <a:srgbClr val="000000"/>
              </a:buClr>
              <a:buSzTx/>
              <a:buFont typeface="Arial"/>
              <a:buNone/>
              <a:tabLst/>
              <a:defRPr/>
            </a:pPr>
            <a:r>
              <a:rPr kumimoji="0" lang="en-US" altLang="en-US" sz="2200" b="0" i="0" u="none" strike="noStrike" kern="0" cap="none" spc="0" normalizeH="0" baseline="0" noProof="0">
                <a:ln>
                  <a:noFill/>
                </a:ln>
                <a:solidFill>
                  <a:srgbClr val="C00000"/>
                </a:solidFill>
                <a:effectLst/>
                <a:uLnTx/>
                <a:uFillTx/>
                <a:latin typeface="Times New Roman" panose="02020603050405020304" pitchFamily="18" charset="0"/>
                <a:cs typeface="Arial" panose="020B0604020202020204" pitchFamily="34" charset="0"/>
                <a:sym typeface="Arial"/>
              </a:rPr>
              <a:t>Đáp số</a:t>
            </a:r>
            <a:r>
              <a:rPr kumimoji="0" lang="en-US" altLang="en-US" sz="2200" b="0" i="0" u="none" strike="noStrike" kern="0" cap="none" spc="0" normalizeH="0" baseline="0" noProof="0" smtClean="0">
                <a:ln>
                  <a:noFill/>
                </a:ln>
                <a:solidFill>
                  <a:srgbClr val="C00000"/>
                </a:solidFill>
                <a:effectLst/>
                <a:uLnTx/>
                <a:uFillTx/>
                <a:latin typeface="Times New Roman" panose="02020603050405020304" pitchFamily="18" charset="0"/>
                <a:cs typeface="Arial" panose="020B0604020202020204" pitchFamily="34" charset="0"/>
                <a:sym typeface="Arial"/>
              </a:rPr>
              <a:t>:</a:t>
            </a:r>
            <a:r>
              <a:rPr kumimoji="0" lang="en-US" altLang="en-US" sz="2200" b="0" i="0" u="none" strike="noStrike" kern="0" cap="none" spc="0" normalizeH="0" noProof="0" smtClean="0">
                <a:ln>
                  <a:noFill/>
                </a:ln>
                <a:solidFill>
                  <a:srgbClr val="C00000"/>
                </a:solidFill>
                <a:effectLst/>
                <a:uLnTx/>
                <a:uFillTx/>
                <a:latin typeface="Times New Roman" panose="02020603050405020304" pitchFamily="18" charset="0"/>
                <a:cs typeface="Arial" panose="020B0604020202020204" pitchFamily="34" charset="0"/>
                <a:sym typeface="Arial"/>
              </a:rPr>
              <a:t> 20 ngày</a:t>
            </a:r>
            <a:endParaRPr kumimoji="0" lang="en-US" altLang="en-US" sz="2200" b="0" i="0" u="none" strike="noStrike" kern="0" cap="none" spc="0" normalizeH="0" baseline="0" noProof="0">
              <a:ln>
                <a:noFill/>
              </a:ln>
              <a:solidFill>
                <a:srgbClr val="C00000"/>
              </a:solidFill>
              <a:effectLst/>
              <a:uLnTx/>
              <a:uFillTx/>
              <a:latin typeface="Times New Roman" panose="02020603050405020304" pitchFamily="18" charset="0"/>
              <a:cs typeface="Arial" panose="020B0604020202020204" pitchFamily="34" charset="0"/>
              <a:sym typeface="Arial"/>
            </a:endParaRPr>
          </a:p>
        </p:txBody>
      </p:sp>
      <p:sp>
        <p:nvSpPr>
          <p:cNvPr id="30" name="Text Box 54"/>
          <p:cNvSpPr txBox="1">
            <a:spLocks noChangeArrowheads="1"/>
          </p:cNvSpPr>
          <p:nvPr/>
        </p:nvSpPr>
        <p:spPr bwMode="auto">
          <a:xfrm>
            <a:off x="4251655" y="1869494"/>
            <a:ext cx="16764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ct val="50000"/>
              </a:spcBef>
              <a:spcAft>
                <a:spcPts val="0"/>
              </a:spcAft>
              <a:buClr>
                <a:srgbClr val="000000"/>
              </a:buClr>
              <a:buSzTx/>
              <a:buFont typeface="Arial"/>
              <a:buNone/>
              <a:tabLst/>
              <a:defRPr/>
            </a:pPr>
            <a:r>
              <a:rPr kumimoji="0" lang="en-US" altLang="en-US" sz="2200" b="0" i="0" u="sng" strike="noStrike" kern="0" cap="none" spc="0" normalizeH="0" baseline="0" noProof="0">
                <a:ln>
                  <a:noFill/>
                </a:ln>
                <a:solidFill>
                  <a:srgbClr val="3D878F">
                    <a:lumMod val="75000"/>
                  </a:srgbClr>
                </a:solidFill>
                <a:effectLst/>
                <a:uLnTx/>
                <a:uFillTx/>
                <a:latin typeface="Times New Roman" panose="02020603050405020304" pitchFamily="18" charset="0"/>
                <a:cs typeface="Arial" panose="020B0604020202020204" pitchFamily="34" charset="0"/>
                <a:sym typeface="Arial"/>
              </a:rPr>
              <a:t>Bài giải</a:t>
            </a:r>
          </a:p>
        </p:txBody>
      </p:sp>
      <p:sp>
        <p:nvSpPr>
          <p:cNvPr id="31" name="Line 10"/>
          <p:cNvSpPr>
            <a:spLocks noChangeShapeType="1"/>
          </p:cNvSpPr>
          <p:nvPr/>
        </p:nvSpPr>
        <p:spPr bwMode="auto">
          <a:xfrm>
            <a:off x="3863658" y="2300381"/>
            <a:ext cx="0" cy="28431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600" b="0" i="0" u="none" strike="noStrike" kern="0" cap="none" spc="0" normalizeH="0" baseline="0" noProof="0">
              <a:ln>
                <a:noFill/>
              </a:ln>
              <a:solidFill>
                <a:srgbClr val="000000"/>
              </a:solidFill>
              <a:effectLst/>
              <a:uLnTx/>
              <a:uFillTx/>
              <a:latin typeface="Arial"/>
              <a:cs typeface="Arial"/>
              <a:sym typeface="Arial"/>
            </a:endParaRPr>
          </a:p>
        </p:txBody>
      </p:sp>
      <p:sp>
        <p:nvSpPr>
          <p:cNvPr id="24" name="Text Box 25"/>
          <p:cNvSpPr txBox="1">
            <a:spLocks noChangeArrowheads="1"/>
          </p:cNvSpPr>
          <p:nvPr/>
        </p:nvSpPr>
        <p:spPr bwMode="auto">
          <a:xfrm>
            <a:off x="3959410" y="3350290"/>
            <a:ext cx="490088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ct val="50000"/>
              </a:spcBef>
              <a:spcAft>
                <a:spcPts val="0"/>
              </a:spcAft>
              <a:buClr>
                <a:srgbClr val="000000"/>
              </a:buClr>
              <a:buSzTx/>
              <a:buFont typeface="Arial"/>
              <a:buNone/>
              <a:tabLst/>
              <a:defRPr/>
            </a:pPr>
            <a:r>
              <a:rPr kumimoji="0" lang="en-US" altLang="en-US" sz="2200" b="0" i="0" u="none" strike="noStrike" kern="0" cap="none" spc="0" normalizeH="0" baseline="0" noProof="0" smtClean="0">
                <a:ln>
                  <a:noFill/>
                </a:ln>
                <a:solidFill>
                  <a:srgbClr val="3D878F">
                    <a:lumMod val="75000"/>
                  </a:srgbClr>
                </a:solidFill>
                <a:effectLst/>
                <a:uLnTx/>
                <a:uFillTx/>
                <a:latin typeface="Times New Roman" panose="02020603050405020304" pitchFamily="18" charset="0"/>
                <a:cs typeface="Arial" panose="020B0604020202020204" pitchFamily="34" charset="0"/>
                <a:sym typeface="Arial"/>
              </a:rPr>
              <a:t>Nếu</a:t>
            </a:r>
            <a:r>
              <a:rPr kumimoji="0" lang="en-US" altLang="en-US" sz="2200" b="0" i="0" u="none" strike="noStrike" kern="0" cap="none" spc="0" normalizeH="0" noProof="0" smtClean="0">
                <a:ln>
                  <a:noFill/>
                </a:ln>
                <a:solidFill>
                  <a:srgbClr val="3D878F">
                    <a:lumMod val="75000"/>
                  </a:srgbClr>
                </a:solidFill>
                <a:effectLst/>
                <a:uLnTx/>
                <a:uFillTx/>
                <a:latin typeface="Times New Roman" panose="02020603050405020304" pitchFamily="18" charset="0"/>
                <a:cs typeface="Arial" panose="020B0604020202020204" pitchFamily="34" charset="0"/>
                <a:sym typeface="Arial"/>
              </a:rPr>
              <a:t> mỗi ngày xưởng mộc làm 18 bộ bàn ghế thì phải làm trong thời gian là:</a:t>
            </a:r>
            <a:endParaRPr kumimoji="0" lang="en-US" altLang="en-US" sz="2200" b="0" i="0" u="none" strike="noStrike" kern="0" cap="none" spc="0" normalizeH="0" baseline="0" noProof="0">
              <a:ln>
                <a:noFill/>
              </a:ln>
              <a:solidFill>
                <a:srgbClr val="3D878F">
                  <a:lumMod val="75000"/>
                </a:srgbClr>
              </a:solidFill>
              <a:effectLst/>
              <a:uLnTx/>
              <a:uFillTx/>
              <a:latin typeface="Times New Roman" panose="02020603050405020304" pitchFamily="18" charset="0"/>
              <a:cs typeface="Arial" panose="020B0604020202020204" pitchFamily="34" charset="0"/>
              <a:sym typeface="Arial"/>
            </a:endParaRPr>
          </a:p>
        </p:txBody>
      </p:sp>
    </p:spTree>
    <p:extLst>
      <p:ext uri="{BB962C8B-B14F-4D97-AF65-F5344CB8AC3E}">
        <p14:creationId xmlns:p14="http://schemas.microsoft.com/office/powerpoint/2010/main" val="252946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0"/>
                                        </p:tgtEl>
                                        <p:attrNameLst>
                                          <p:attrName>style.visibility</p:attrName>
                                        </p:attrNameLst>
                                      </p:cBhvr>
                                      <p:to>
                                        <p:strVal val="visible"/>
                                      </p:to>
                                    </p:set>
                                    <p:anim calcmode="discrete" valueType="clr">
                                      <p:cBhvr override="childStyle">
                                        <p:cTn id="14"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
                                        </p:tgtEl>
                                        <p:attrNameLst>
                                          <p:attrName>fillcolor</p:attrName>
                                        </p:attrNameLst>
                                      </p:cBhvr>
                                      <p:tavLst>
                                        <p:tav tm="0">
                                          <p:val>
                                            <p:clrVal>
                                              <a:schemeClr val="accent2"/>
                                            </p:clrVal>
                                          </p:val>
                                        </p:tav>
                                        <p:tav tm="50000">
                                          <p:val>
                                            <p:clrVal>
                                              <a:schemeClr val="hlink"/>
                                            </p:clrVal>
                                          </p:val>
                                        </p:tav>
                                      </p:tavLst>
                                    </p:anim>
                                    <p:set>
                                      <p:cBhvr>
                                        <p:cTn id="16" dur="80"/>
                                        <p:tgtEl>
                                          <p:spTgt spid="10"/>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9"/>
                                        </p:tgtEl>
                                        <p:attrNameLst>
                                          <p:attrName>style.visibility</p:attrName>
                                        </p:attrNameLst>
                                      </p:cBhvr>
                                      <p:to>
                                        <p:strVal val="visible"/>
                                      </p:to>
                                    </p:set>
                                    <p:anim calcmode="discrete" valueType="clr">
                                      <p:cBhvr override="childStyle">
                                        <p:cTn id="21"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9"/>
                                        </p:tgtEl>
                                        <p:attrNameLst>
                                          <p:attrName>fillcolor</p:attrName>
                                        </p:attrNameLst>
                                      </p:cBhvr>
                                      <p:tavLst>
                                        <p:tav tm="0">
                                          <p:val>
                                            <p:clrVal>
                                              <a:schemeClr val="accent2"/>
                                            </p:clrVal>
                                          </p:val>
                                        </p:tav>
                                        <p:tav tm="50000">
                                          <p:val>
                                            <p:clrVal>
                                              <a:schemeClr val="hlink"/>
                                            </p:clrVal>
                                          </p:val>
                                        </p:tav>
                                      </p:tavLst>
                                    </p:anim>
                                    <p:set>
                                      <p:cBhvr>
                                        <p:cTn id="23" dur="80"/>
                                        <p:tgtEl>
                                          <p:spTgt spid="9"/>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30">
                                            <p:txEl>
                                              <p:pRg st="0" end="0"/>
                                            </p:txEl>
                                          </p:spTgt>
                                        </p:tgtEl>
                                        <p:attrNameLst>
                                          <p:attrName>style.visibility</p:attrName>
                                        </p:attrNameLst>
                                      </p:cBhvr>
                                      <p:to>
                                        <p:strVal val="visible"/>
                                      </p:to>
                                    </p:set>
                                    <p:anim calcmode="discrete" valueType="clr">
                                      <p:cBhvr override="childStyle">
                                        <p:cTn id="28" dur="80"/>
                                        <p:tgtEl>
                                          <p:spTgt spid="3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0">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30">
                                            <p:txEl>
                                              <p:pRg st="0" end="0"/>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9" grpId="0"/>
      <p:bldP spid="20" grpId="0"/>
      <p:bldP spid="22"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ChangeArrowheads="1"/>
          </p:cNvSpPr>
          <p:nvPr/>
        </p:nvSpPr>
        <p:spPr bwMode="auto">
          <a:xfrm>
            <a:off x="10391" y="100444"/>
            <a:ext cx="91440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altLang="en-US" sz="2200" b="0" i="0" u="none" strike="noStrike" kern="0" cap="none" spc="0" normalizeH="0" baseline="0" noProof="0" smtClean="0">
                <a:ln>
                  <a:noFill/>
                </a:ln>
                <a:solidFill>
                  <a:srgbClr val="0000FF"/>
                </a:solidFill>
                <a:effectLst/>
                <a:uLnTx/>
                <a:uFillTx/>
                <a:latin typeface="Times New Roman" panose="02020603050405020304" pitchFamily="18" charset="0"/>
                <a:cs typeface="Times New Roman" panose="02020603050405020304" pitchFamily="18" charset="0"/>
                <a:sym typeface="Arial"/>
              </a:rPr>
              <a:t>           </a:t>
            </a:r>
            <a:r>
              <a:rPr kumimoji="0" lang="en-US" altLang="en-US" sz="2200" b="0" i="0" u="none" strike="noStrike" kern="0" cap="none" spc="0" normalizeH="0" baseline="0" noProof="0" smtClean="0">
                <a:ln>
                  <a:noFill/>
                </a:ln>
                <a:solidFill>
                  <a:srgbClr val="3D878F">
                    <a:lumMod val="75000"/>
                  </a:srgbClr>
                </a:solidFill>
                <a:effectLst/>
                <a:uLnTx/>
                <a:uFillTx/>
                <a:latin typeface="Times New Roman" panose="02020603050405020304" pitchFamily="18" charset="0"/>
                <a:cs typeface="Times New Roman" panose="02020603050405020304" pitchFamily="18" charset="0"/>
                <a:sym typeface="Arial"/>
              </a:rPr>
              <a:t>Theo dự định, một xưởng mộc phải làm trong 30 ngày, mỗi ngày đóng được 12 bộ bàn ghế thì mới hoàn thành kế hoạch. Do cải tiến kĩ thuật nên mỗi ngày xưởng đó đóng được 18 bộ bàn ghế. Hỏi xưởng mộc làm trong bao nhiêu ngày thì hoàn thành ké hoạch? </a:t>
            </a:r>
            <a:endParaRPr kumimoji="0" lang="en-US" altLang="en-US" sz="2200" b="0" i="0" u="none" strike="noStrike" kern="0" cap="none" spc="0" normalizeH="0" baseline="0" noProof="0">
              <a:ln>
                <a:noFill/>
              </a:ln>
              <a:solidFill>
                <a:srgbClr val="3D878F">
                  <a:lumMod val="75000"/>
                </a:srgbClr>
              </a:solidFill>
              <a:effectLst/>
              <a:uLnTx/>
              <a:uFillTx/>
              <a:latin typeface="Times New Roman" panose="02020603050405020304" pitchFamily="18" charset="0"/>
              <a:cs typeface="Times New Roman" panose="02020603050405020304" pitchFamily="18" charset="0"/>
              <a:sym typeface="Arial"/>
            </a:endParaRPr>
          </a:p>
        </p:txBody>
      </p:sp>
      <p:sp>
        <p:nvSpPr>
          <p:cNvPr id="8" name="Text Box 10"/>
          <p:cNvSpPr txBox="1">
            <a:spLocks noChangeArrowheads="1"/>
          </p:cNvSpPr>
          <p:nvPr/>
        </p:nvSpPr>
        <p:spPr bwMode="auto">
          <a:xfrm>
            <a:off x="125969" y="2213973"/>
            <a:ext cx="173452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2200" b="0" i="0" u="sng" strike="noStrike" kern="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sym typeface="Arial"/>
              </a:rPr>
              <a:t>Tóm tắt</a:t>
            </a:r>
          </a:p>
        </p:txBody>
      </p:sp>
      <p:sp>
        <p:nvSpPr>
          <p:cNvPr id="9" name="Text Box 11"/>
          <p:cNvSpPr txBox="1">
            <a:spLocks noChangeArrowheads="1"/>
          </p:cNvSpPr>
          <p:nvPr/>
        </p:nvSpPr>
        <p:spPr bwMode="auto">
          <a:xfrm>
            <a:off x="1313219" y="2611316"/>
            <a:ext cx="261166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2200" b="0" i="0" u="none" strike="noStrike" kern="0" cap="none" spc="0" normalizeH="0" baseline="0" noProof="0" smtClean="0">
                <a:ln>
                  <a:noFill/>
                </a:ln>
                <a:solidFill>
                  <a:srgbClr val="C00000"/>
                </a:solidFill>
                <a:effectLst/>
                <a:uLnTx/>
                <a:uFillTx/>
                <a:latin typeface="Times New Roman" panose="02020603050405020304" pitchFamily="18" charset="0"/>
                <a:cs typeface="Times New Roman" panose="02020603050405020304" pitchFamily="18" charset="0"/>
                <a:sym typeface="Arial"/>
              </a:rPr>
              <a:t>18 bộ /ngày: ? ngày</a:t>
            </a:r>
            <a:endParaRPr kumimoji="0" lang="en-US" altLang="en-US" sz="2200" b="0" i="0" u="none" strike="noStrike" kern="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sym typeface="Arial"/>
            </a:endParaRPr>
          </a:p>
        </p:txBody>
      </p:sp>
      <p:sp>
        <p:nvSpPr>
          <p:cNvPr id="10" name="Text Box 12"/>
          <p:cNvSpPr txBox="1">
            <a:spLocks noChangeArrowheads="1"/>
          </p:cNvSpPr>
          <p:nvPr/>
        </p:nvSpPr>
        <p:spPr bwMode="auto">
          <a:xfrm>
            <a:off x="1285723" y="2238827"/>
            <a:ext cx="265323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2200" b="0" i="0" u="none" strike="noStrike" kern="0" cap="none" spc="0" normalizeH="0" baseline="0" noProof="0" smtClean="0">
                <a:ln>
                  <a:noFill/>
                </a:ln>
                <a:solidFill>
                  <a:srgbClr val="C00000"/>
                </a:solidFill>
                <a:effectLst/>
                <a:uLnTx/>
                <a:uFillTx/>
                <a:latin typeface="Times New Roman" panose="02020603050405020304" pitchFamily="18" charset="0"/>
                <a:cs typeface="Times New Roman" panose="02020603050405020304" pitchFamily="18" charset="0"/>
                <a:sym typeface="Arial"/>
              </a:rPr>
              <a:t>12 bộ /ngày: 30 ngày</a:t>
            </a:r>
            <a:endParaRPr kumimoji="0" lang="en-US" altLang="en-US" sz="2200" b="0" i="0" u="none" strike="noStrike" kern="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sym typeface="Arial"/>
            </a:endParaRPr>
          </a:p>
        </p:txBody>
      </p:sp>
      <p:sp>
        <p:nvSpPr>
          <p:cNvPr id="11" name="Oval 10">
            <a:extLst>
              <a:ext uri="{FF2B5EF4-FFF2-40B4-BE49-F238E27FC236}">
                <a16:creationId xmlns:a16="http://schemas.microsoft.com/office/drawing/2014/main" id="{D109B16A-9682-E049-BC1E-ADB3F382507E}"/>
              </a:ext>
            </a:extLst>
          </p:cNvPr>
          <p:cNvSpPr/>
          <p:nvPr/>
        </p:nvSpPr>
        <p:spPr>
          <a:xfrm>
            <a:off x="322118" y="145000"/>
            <a:ext cx="495300" cy="48804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solidFill>
                  <a:srgbClr val="F4F2E1"/>
                </a:solidFill>
                <a:effectLst/>
                <a:uLnTx/>
                <a:uFillTx/>
                <a:latin typeface="Times New Roman" panose="02020603050405020304" pitchFamily="18" charset="0"/>
                <a:ea typeface="+mn-ea"/>
                <a:cs typeface="Times New Roman" panose="02020603050405020304" pitchFamily="18" charset="0"/>
                <a:sym typeface="Arial"/>
              </a:rPr>
              <a:t>4</a:t>
            </a:r>
            <a:endParaRPr kumimoji="0" lang="en-VN" sz="3200" b="1" i="0" u="none" strike="noStrike" kern="0" cap="none" spc="0" normalizeH="0" baseline="0" noProof="0">
              <a:ln>
                <a:noFill/>
              </a:ln>
              <a:solidFill>
                <a:srgbClr val="F4F2E1"/>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9" name="Text Box 25"/>
          <p:cNvSpPr txBox="1">
            <a:spLocks noChangeArrowheads="1"/>
          </p:cNvSpPr>
          <p:nvPr/>
        </p:nvSpPr>
        <p:spPr bwMode="auto">
          <a:xfrm>
            <a:off x="4032097" y="2255355"/>
            <a:ext cx="490088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ct val="50000"/>
              </a:spcBef>
              <a:spcAft>
                <a:spcPts val="0"/>
              </a:spcAft>
              <a:buClr>
                <a:srgbClr val="000000"/>
              </a:buClr>
              <a:buSzTx/>
              <a:buFont typeface="Arial"/>
              <a:buNone/>
              <a:tabLst/>
              <a:defRPr/>
            </a:pPr>
            <a:r>
              <a:rPr kumimoji="0" lang="en-US" altLang="en-US" sz="2200" b="0" i="0" u="none" strike="noStrike" kern="0" cap="none" spc="0" normalizeH="0" baseline="0" noProof="0" smtClean="0">
                <a:ln>
                  <a:noFill/>
                </a:ln>
                <a:solidFill>
                  <a:srgbClr val="3D878F">
                    <a:lumMod val="75000"/>
                  </a:srgbClr>
                </a:solidFill>
                <a:effectLst/>
                <a:uLnTx/>
                <a:uFillTx/>
                <a:latin typeface="Times New Roman" panose="02020603050405020304" pitchFamily="18" charset="0"/>
                <a:cs typeface="Arial" panose="020B0604020202020204" pitchFamily="34" charset="0"/>
                <a:sym typeface="Arial"/>
              </a:rPr>
              <a:t>Theo</a:t>
            </a:r>
            <a:r>
              <a:rPr kumimoji="0" lang="en-US" altLang="en-US" sz="2200" b="0" i="0" u="none" strike="noStrike" kern="0" cap="none" spc="0" normalizeH="0" noProof="0" smtClean="0">
                <a:ln>
                  <a:noFill/>
                </a:ln>
                <a:solidFill>
                  <a:srgbClr val="3D878F">
                    <a:lumMod val="75000"/>
                  </a:srgbClr>
                </a:solidFill>
                <a:effectLst/>
                <a:uLnTx/>
                <a:uFillTx/>
                <a:latin typeface="Times New Roman" panose="02020603050405020304" pitchFamily="18" charset="0"/>
                <a:cs typeface="Arial" panose="020B0604020202020204" pitchFamily="34" charset="0"/>
                <a:sym typeface="Arial"/>
              </a:rPr>
              <a:t> kế hoạch số bộ bàn ghế phải hoàn thành </a:t>
            </a:r>
            <a:r>
              <a:rPr kumimoji="0" lang="en-US" altLang="en-US" sz="2200" b="0" i="0" u="none" strike="noStrike" kern="0" cap="none" spc="0" normalizeH="0" baseline="0" noProof="0" smtClean="0">
                <a:ln>
                  <a:noFill/>
                </a:ln>
                <a:solidFill>
                  <a:srgbClr val="3D878F">
                    <a:lumMod val="75000"/>
                  </a:srgbClr>
                </a:solidFill>
                <a:effectLst/>
                <a:uLnTx/>
                <a:uFillTx/>
                <a:latin typeface="Times New Roman" panose="02020603050405020304" pitchFamily="18" charset="0"/>
                <a:cs typeface="Arial" panose="020B0604020202020204" pitchFamily="34" charset="0"/>
                <a:sym typeface="Arial"/>
              </a:rPr>
              <a:t>là:</a:t>
            </a:r>
            <a:endParaRPr kumimoji="0" lang="en-US" altLang="en-US" sz="2200" b="0" i="0" u="none" strike="noStrike" kern="0" cap="none" spc="0" normalizeH="0" baseline="0" noProof="0">
              <a:ln>
                <a:noFill/>
              </a:ln>
              <a:solidFill>
                <a:srgbClr val="3D878F">
                  <a:lumMod val="75000"/>
                </a:srgbClr>
              </a:solidFill>
              <a:effectLst/>
              <a:uLnTx/>
              <a:uFillTx/>
              <a:latin typeface="Times New Roman" panose="02020603050405020304" pitchFamily="18" charset="0"/>
              <a:cs typeface="Arial" panose="020B0604020202020204" pitchFamily="34" charset="0"/>
              <a:sym typeface="Arial"/>
            </a:endParaRPr>
          </a:p>
        </p:txBody>
      </p:sp>
      <p:sp>
        <p:nvSpPr>
          <p:cNvPr id="20" name="Text Box 32"/>
          <p:cNvSpPr txBox="1">
            <a:spLocks noChangeArrowheads="1"/>
          </p:cNvSpPr>
          <p:nvPr/>
        </p:nvSpPr>
        <p:spPr bwMode="auto">
          <a:xfrm>
            <a:off x="4413097" y="2990079"/>
            <a:ext cx="32766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ct val="50000"/>
              </a:spcBef>
              <a:spcAft>
                <a:spcPts val="0"/>
              </a:spcAft>
              <a:buClr>
                <a:srgbClr val="000000"/>
              </a:buClr>
              <a:buSzTx/>
              <a:buFont typeface="Arial"/>
              <a:buNone/>
              <a:tabLst/>
              <a:defRPr/>
            </a:pPr>
            <a:r>
              <a:rPr kumimoji="0" lang="en-US" altLang="en-US" sz="2200" b="0" i="0" u="none" strike="noStrike" kern="0" cap="none" spc="0" normalizeH="0" baseline="0" noProof="0" smtClean="0">
                <a:ln>
                  <a:noFill/>
                </a:ln>
                <a:solidFill>
                  <a:srgbClr val="3D878F">
                    <a:lumMod val="75000"/>
                  </a:srgbClr>
                </a:solidFill>
                <a:effectLst/>
                <a:uLnTx/>
                <a:uFillTx/>
                <a:latin typeface="Times New Roman" panose="02020603050405020304" pitchFamily="18" charset="0"/>
                <a:cs typeface="Arial" panose="020B0604020202020204" pitchFamily="34" charset="0"/>
                <a:sym typeface="Arial"/>
              </a:rPr>
              <a:t>12 x 30 = 360 (bộ)</a:t>
            </a:r>
            <a:endParaRPr kumimoji="0" lang="en-US" altLang="en-US" sz="2200" b="0" i="0" u="none" strike="noStrike" kern="0" cap="none" spc="0" normalizeH="0" baseline="0" noProof="0">
              <a:ln>
                <a:noFill/>
              </a:ln>
              <a:solidFill>
                <a:srgbClr val="3D878F">
                  <a:lumMod val="75000"/>
                </a:srgbClr>
              </a:solidFill>
              <a:effectLst/>
              <a:uLnTx/>
              <a:uFillTx/>
              <a:latin typeface="Times New Roman" panose="02020603050405020304" pitchFamily="18" charset="0"/>
              <a:cs typeface="Arial" panose="020B0604020202020204" pitchFamily="34" charset="0"/>
              <a:sym typeface="Arial"/>
            </a:endParaRPr>
          </a:p>
        </p:txBody>
      </p:sp>
      <p:sp>
        <p:nvSpPr>
          <p:cNvPr id="22" name="Text Box 34"/>
          <p:cNvSpPr txBox="1">
            <a:spLocks noChangeArrowheads="1"/>
          </p:cNvSpPr>
          <p:nvPr/>
        </p:nvSpPr>
        <p:spPr bwMode="auto">
          <a:xfrm>
            <a:off x="4226061" y="4073081"/>
            <a:ext cx="41148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ct val="50000"/>
              </a:spcBef>
              <a:spcAft>
                <a:spcPts val="0"/>
              </a:spcAft>
              <a:buClr>
                <a:srgbClr val="000000"/>
              </a:buClr>
              <a:buSzTx/>
              <a:buFont typeface="Arial"/>
              <a:buNone/>
              <a:tabLst/>
              <a:defRPr/>
            </a:pPr>
            <a:r>
              <a:rPr kumimoji="0" lang="en-US" altLang="en-US" sz="2200" b="0" i="0" u="none" strike="noStrike" kern="0" cap="none" spc="0" normalizeH="0" baseline="0" noProof="0" smtClean="0">
                <a:ln>
                  <a:noFill/>
                </a:ln>
                <a:solidFill>
                  <a:srgbClr val="3D878F">
                    <a:lumMod val="75000"/>
                  </a:srgbClr>
                </a:solidFill>
                <a:effectLst/>
                <a:uLnTx/>
                <a:uFillTx/>
                <a:latin typeface="Times New Roman" panose="02020603050405020304" pitchFamily="18" charset="0"/>
                <a:cs typeface="Arial" panose="020B0604020202020204" pitchFamily="34" charset="0"/>
                <a:sym typeface="Arial"/>
              </a:rPr>
              <a:t>360 : 18 = 20 (ngày)</a:t>
            </a:r>
            <a:endParaRPr kumimoji="0" lang="en-US" altLang="en-US" sz="2200" b="0" i="0" u="none" strike="noStrike" kern="0" cap="none" spc="0" normalizeH="0" baseline="0" noProof="0">
              <a:ln>
                <a:noFill/>
              </a:ln>
              <a:solidFill>
                <a:srgbClr val="3D878F">
                  <a:lumMod val="75000"/>
                </a:srgbClr>
              </a:solidFill>
              <a:effectLst/>
              <a:uLnTx/>
              <a:uFillTx/>
              <a:latin typeface="Times New Roman" panose="02020603050405020304" pitchFamily="18" charset="0"/>
              <a:cs typeface="Arial" panose="020B0604020202020204" pitchFamily="34" charset="0"/>
              <a:sym typeface="Arial"/>
            </a:endParaRPr>
          </a:p>
        </p:txBody>
      </p:sp>
      <p:sp>
        <p:nvSpPr>
          <p:cNvPr id="23" name="Text Box 36"/>
          <p:cNvSpPr txBox="1">
            <a:spLocks noChangeArrowheads="1"/>
          </p:cNvSpPr>
          <p:nvPr/>
        </p:nvSpPr>
        <p:spPr bwMode="auto">
          <a:xfrm>
            <a:off x="5327501" y="4461005"/>
            <a:ext cx="35052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ct val="50000"/>
              </a:spcBef>
              <a:spcAft>
                <a:spcPts val="0"/>
              </a:spcAft>
              <a:buClr>
                <a:srgbClr val="000000"/>
              </a:buClr>
              <a:buSzTx/>
              <a:buFont typeface="Arial"/>
              <a:buNone/>
              <a:tabLst/>
              <a:defRPr/>
            </a:pPr>
            <a:r>
              <a:rPr kumimoji="0" lang="en-US" altLang="en-US" sz="2200" b="0" i="0" u="none" strike="noStrike" kern="0" cap="none" spc="0" normalizeH="0" baseline="0" noProof="0">
                <a:ln>
                  <a:noFill/>
                </a:ln>
                <a:solidFill>
                  <a:srgbClr val="C00000"/>
                </a:solidFill>
                <a:effectLst/>
                <a:uLnTx/>
                <a:uFillTx/>
                <a:latin typeface="Times New Roman" panose="02020603050405020304" pitchFamily="18" charset="0"/>
                <a:cs typeface="Arial" panose="020B0604020202020204" pitchFamily="34" charset="0"/>
                <a:sym typeface="Arial"/>
              </a:rPr>
              <a:t>Đáp số</a:t>
            </a:r>
            <a:r>
              <a:rPr kumimoji="0" lang="en-US" altLang="en-US" sz="2200" b="0" i="0" u="none" strike="noStrike" kern="0" cap="none" spc="0" normalizeH="0" baseline="0" noProof="0" smtClean="0">
                <a:ln>
                  <a:noFill/>
                </a:ln>
                <a:solidFill>
                  <a:srgbClr val="C00000"/>
                </a:solidFill>
                <a:effectLst/>
                <a:uLnTx/>
                <a:uFillTx/>
                <a:latin typeface="Times New Roman" panose="02020603050405020304" pitchFamily="18" charset="0"/>
                <a:cs typeface="Arial" panose="020B0604020202020204" pitchFamily="34" charset="0"/>
                <a:sym typeface="Arial"/>
              </a:rPr>
              <a:t>: 20 ngày</a:t>
            </a:r>
            <a:endParaRPr kumimoji="0" lang="en-US" altLang="en-US" sz="2200" b="0" i="0" u="none" strike="noStrike" kern="0" cap="none" spc="0" normalizeH="0" baseline="0" noProof="0">
              <a:ln>
                <a:noFill/>
              </a:ln>
              <a:solidFill>
                <a:srgbClr val="C00000"/>
              </a:solidFill>
              <a:effectLst/>
              <a:uLnTx/>
              <a:uFillTx/>
              <a:latin typeface="Times New Roman" panose="02020603050405020304" pitchFamily="18" charset="0"/>
              <a:cs typeface="Arial" panose="020B0604020202020204" pitchFamily="34" charset="0"/>
              <a:sym typeface="Arial"/>
            </a:endParaRPr>
          </a:p>
        </p:txBody>
      </p:sp>
      <p:sp>
        <p:nvSpPr>
          <p:cNvPr id="30" name="Text Box 54"/>
          <p:cNvSpPr txBox="1">
            <a:spLocks noChangeArrowheads="1"/>
          </p:cNvSpPr>
          <p:nvPr/>
        </p:nvSpPr>
        <p:spPr bwMode="auto">
          <a:xfrm>
            <a:off x="4251655" y="1869494"/>
            <a:ext cx="16764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ct val="50000"/>
              </a:spcBef>
              <a:spcAft>
                <a:spcPts val="0"/>
              </a:spcAft>
              <a:buClr>
                <a:srgbClr val="000000"/>
              </a:buClr>
              <a:buSzTx/>
              <a:buFont typeface="Arial"/>
              <a:buNone/>
              <a:tabLst/>
              <a:defRPr/>
            </a:pPr>
            <a:r>
              <a:rPr kumimoji="0" lang="en-US" altLang="en-US" sz="2200" b="0" i="0" u="sng" strike="noStrike" kern="0" cap="none" spc="0" normalizeH="0" baseline="0" noProof="0">
                <a:ln>
                  <a:noFill/>
                </a:ln>
                <a:solidFill>
                  <a:srgbClr val="3D878F">
                    <a:lumMod val="75000"/>
                  </a:srgbClr>
                </a:solidFill>
                <a:effectLst/>
                <a:uLnTx/>
                <a:uFillTx/>
                <a:latin typeface="Times New Roman" panose="02020603050405020304" pitchFamily="18" charset="0"/>
                <a:cs typeface="Arial" panose="020B0604020202020204" pitchFamily="34" charset="0"/>
                <a:sym typeface="Arial"/>
              </a:rPr>
              <a:t>Bài giải</a:t>
            </a:r>
          </a:p>
        </p:txBody>
      </p:sp>
      <p:sp>
        <p:nvSpPr>
          <p:cNvPr id="31" name="Line 10"/>
          <p:cNvSpPr>
            <a:spLocks noChangeShapeType="1"/>
          </p:cNvSpPr>
          <p:nvPr/>
        </p:nvSpPr>
        <p:spPr bwMode="auto">
          <a:xfrm>
            <a:off x="3863658" y="2300381"/>
            <a:ext cx="0" cy="28431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600" b="0" i="0" u="none" strike="noStrike" kern="0" cap="none" spc="0" normalizeH="0" baseline="0" noProof="0">
              <a:ln>
                <a:noFill/>
              </a:ln>
              <a:solidFill>
                <a:srgbClr val="000000"/>
              </a:solidFill>
              <a:effectLst/>
              <a:uLnTx/>
              <a:uFillTx/>
              <a:latin typeface="Arial"/>
              <a:cs typeface="Arial"/>
              <a:sym typeface="Arial"/>
            </a:endParaRPr>
          </a:p>
        </p:txBody>
      </p:sp>
      <p:sp>
        <p:nvSpPr>
          <p:cNvPr id="24" name="Text Box 25"/>
          <p:cNvSpPr txBox="1">
            <a:spLocks noChangeArrowheads="1"/>
          </p:cNvSpPr>
          <p:nvPr/>
        </p:nvSpPr>
        <p:spPr bwMode="auto">
          <a:xfrm>
            <a:off x="3959410" y="3350290"/>
            <a:ext cx="490088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ct val="50000"/>
              </a:spcBef>
              <a:spcAft>
                <a:spcPts val="0"/>
              </a:spcAft>
              <a:buClr>
                <a:srgbClr val="000000"/>
              </a:buClr>
              <a:buSzTx/>
              <a:buFont typeface="Arial"/>
              <a:buNone/>
              <a:tabLst/>
              <a:defRPr/>
            </a:pPr>
            <a:r>
              <a:rPr kumimoji="0" lang="en-US" altLang="en-US" sz="2200" b="0" i="0" u="none" strike="noStrike" kern="0" cap="none" spc="0" normalizeH="0" baseline="0" noProof="0" smtClean="0">
                <a:ln>
                  <a:noFill/>
                </a:ln>
                <a:solidFill>
                  <a:srgbClr val="3D878F">
                    <a:lumMod val="75000"/>
                  </a:srgbClr>
                </a:solidFill>
                <a:effectLst/>
                <a:uLnTx/>
                <a:uFillTx/>
                <a:latin typeface="Times New Roman" panose="02020603050405020304" pitchFamily="18" charset="0"/>
                <a:cs typeface="Arial" panose="020B0604020202020204" pitchFamily="34" charset="0"/>
                <a:sym typeface="Arial"/>
              </a:rPr>
              <a:t>Nếu mỗi ngày xưởng mộc làm 18 bộ bàn ghế thì phải làm trong thời gian là:</a:t>
            </a:r>
            <a:endParaRPr kumimoji="0" lang="en-US" altLang="en-US" sz="2200" b="0" i="0" u="none" strike="noStrike" kern="0" cap="none" spc="0" normalizeH="0" baseline="0" noProof="0">
              <a:ln>
                <a:noFill/>
              </a:ln>
              <a:solidFill>
                <a:srgbClr val="3D878F">
                  <a:lumMod val="75000"/>
                </a:srgbClr>
              </a:solidFill>
              <a:effectLst/>
              <a:uLnTx/>
              <a:uFillTx/>
              <a:latin typeface="Times New Roman" panose="02020603050405020304" pitchFamily="18" charset="0"/>
              <a:cs typeface="Arial" panose="020B0604020202020204" pitchFamily="34" charset="0"/>
              <a:sym typeface="Arial"/>
            </a:endParaRPr>
          </a:p>
        </p:txBody>
      </p:sp>
    </p:spTree>
    <p:extLst>
      <p:ext uri="{BB962C8B-B14F-4D97-AF65-F5344CB8AC3E}">
        <p14:creationId xmlns:p14="http://schemas.microsoft.com/office/powerpoint/2010/main" val="282661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0"/>
                                        </p:tgtEl>
                                        <p:attrNameLst>
                                          <p:attrName>style.visibility</p:attrName>
                                        </p:attrNameLst>
                                      </p:cBhvr>
                                      <p:to>
                                        <p:strVal val="visible"/>
                                      </p:to>
                                    </p:set>
                                    <p:anim calcmode="discrete" valueType="clr">
                                      <p:cBhvr override="childStyle">
                                        <p:cTn id="14"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
                                        </p:tgtEl>
                                        <p:attrNameLst>
                                          <p:attrName>fillcolor</p:attrName>
                                        </p:attrNameLst>
                                      </p:cBhvr>
                                      <p:tavLst>
                                        <p:tav tm="0">
                                          <p:val>
                                            <p:clrVal>
                                              <a:schemeClr val="accent2"/>
                                            </p:clrVal>
                                          </p:val>
                                        </p:tav>
                                        <p:tav tm="50000">
                                          <p:val>
                                            <p:clrVal>
                                              <a:schemeClr val="hlink"/>
                                            </p:clrVal>
                                          </p:val>
                                        </p:tav>
                                      </p:tavLst>
                                    </p:anim>
                                    <p:set>
                                      <p:cBhvr>
                                        <p:cTn id="16" dur="80"/>
                                        <p:tgtEl>
                                          <p:spTgt spid="10"/>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9"/>
                                        </p:tgtEl>
                                        <p:attrNameLst>
                                          <p:attrName>style.visibility</p:attrName>
                                        </p:attrNameLst>
                                      </p:cBhvr>
                                      <p:to>
                                        <p:strVal val="visible"/>
                                      </p:to>
                                    </p:set>
                                    <p:anim calcmode="discrete" valueType="clr">
                                      <p:cBhvr override="childStyle">
                                        <p:cTn id="21"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9"/>
                                        </p:tgtEl>
                                        <p:attrNameLst>
                                          <p:attrName>fillcolor</p:attrName>
                                        </p:attrNameLst>
                                      </p:cBhvr>
                                      <p:tavLst>
                                        <p:tav tm="0">
                                          <p:val>
                                            <p:clrVal>
                                              <a:schemeClr val="accent2"/>
                                            </p:clrVal>
                                          </p:val>
                                        </p:tav>
                                        <p:tav tm="50000">
                                          <p:val>
                                            <p:clrVal>
                                              <a:schemeClr val="hlink"/>
                                            </p:clrVal>
                                          </p:val>
                                        </p:tav>
                                      </p:tavLst>
                                    </p:anim>
                                    <p:set>
                                      <p:cBhvr>
                                        <p:cTn id="23" dur="80"/>
                                        <p:tgtEl>
                                          <p:spTgt spid="9"/>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30">
                                            <p:txEl>
                                              <p:pRg st="0" end="0"/>
                                            </p:txEl>
                                          </p:spTgt>
                                        </p:tgtEl>
                                        <p:attrNameLst>
                                          <p:attrName>style.visibility</p:attrName>
                                        </p:attrNameLst>
                                      </p:cBhvr>
                                      <p:to>
                                        <p:strVal val="visible"/>
                                      </p:to>
                                    </p:set>
                                    <p:anim calcmode="discrete" valueType="clr">
                                      <p:cBhvr override="childStyle">
                                        <p:cTn id="28" dur="80"/>
                                        <p:tgtEl>
                                          <p:spTgt spid="3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0">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30">
                                            <p:txEl>
                                              <p:pRg st="0" end="0"/>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9" grpId="0"/>
      <p:bldP spid="20"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5"/>
          <p:cNvSpPr txBox="1">
            <a:spLocks noChangeArrowheads="1"/>
          </p:cNvSpPr>
          <p:nvPr/>
        </p:nvSpPr>
        <p:spPr bwMode="auto">
          <a:xfrm>
            <a:off x="450172" y="309491"/>
            <a:ext cx="8991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a:solidFill>
                  <a:schemeClr val="tx1">
                    <a:lumMod val="75000"/>
                  </a:schemeClr>
                </a:solidFill>
                <a:latin typeface="Times New Roman" panose="02020603050405020304" pitchFamily="18" charset="0"/>
                <a:cs typeface="Times New Roman" panose="02020603050405020304" pitchFamily="18" charset="0"/>
              </a:rPr>
              <a:t>1. Dạng toán tìm hai số khi biết tổng và tỉ của hai số.</a:t>
            </a:r>
          </a:p>
        </p:txBody>
      </p:sp>
      <p:sp>
        <p:nvSpPr>
          <p:cNvPr id="11" name="Text Box 8"/>
          <p:cNvSpPr txBox="1">
            <a:spLocks noChangeArrowheads="1"/>
          </p:cNvSpPr>
          <p:nvPr/>
        </p:nvSpPr>
        <p:spPr bwMode="auto">
          <a:xfrm>
            <a:off x="450172" y="1833491"/>
            <a:ext cx="9144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a:solidFill>
                  <a:schemeClr val="tx1">
                    <a:lumMod val="75000"/>
                  </a:schemeClr>
                </a:solidFill>
                <a:latin typeface="Times New Roman" panose="02020603050405020304" pitchFamily="18" charset="0"/>
                <a:cs typeface="Times New Roman" panose="02020603050405020304" pitchFamily="18" charset="0"/>
              </a:rPr>
              <a:t>2. Dạng toán tìm hai số khi biết hiệu và tỉ số của hai số.</a:t>
            </a:r>
          </a:p>
        </p:txBody>
      </p:sp>
      <p:sp>
        <p:nvSpPr>
          <p:cNvPr id="12" name="Text Box 9"/>
          <p:cNvSpPr txBox="1">
            <a:spLocks noChangeArrowheads="1"/>
          </p:cNvSpPr>
          <p:nvPr/>
        </p:nvSpPr>
        <p:spPr bwMode="auto">
          <a:xfrm>
            <a:off x="450172" y="343369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a:solidFill>
                  <a:schemeClr val="tx1">
                    <a:lumMod val="75000"/>
                  </a:schemeClr>
                </a:solidFill>
                <a:latin typeface="Times New Roman" panose="02020603050405020304" pitchFamily="18" charset="0"/>
                <a:cs typeface="Times New Roman" panose="02020603050405020304" pitchFamily="18" charset="0"/>
              </a:rPr>
              <a:t>3. Dạng toán rút về đơn vị (toán tỉ lệ).</a:t>
            </a:r>
          </a:p>
        </p:txBody>
      </p:sp>
      <p:sp>
        <p:nvSpPr>
          <p:cNvPr id="13" name="Text Box 10"/>
          <p:cNvSpPr txBox="1">
            <a:spLocks noChangeArrowheads="1"/>
          </p:cNvSpPr>
          <p:nvPr/>
        </p:nvSpPr>
        <p:spPr bwMode="auto">
          <a:xfrm>
            <a:off x="1212172" y="842891"/>
            <a:ext cx="716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a:solidFill>
                  <a:schemeClr val="tx1">
                    <a:lumMod val="75000"/>
                  </a:schemeClr>
                </a:solidFill>
                <a:latin typeface="Times New Roman" panose="02020603050405020304" pitchFamily="18" charset="0"/>
                <a:cs typeface="Times New Roman" panose="02020603050405020304" pitchFamily="18" charset="0"/>
              </a:rPr>
              <a:t>*</a:t>
            </a:r>
            <a:r>
              <a:rPr lang="en-US" altLang="en-US" sz="2800" u="sng">
                <a:solidFill>
                  <a:schemeClr val="tx1">
                    <a:lumMod val="75000"/>
                  </a:schemeClr>
                </a:solidFill>
                <a:latin typeface="Times New Roman" panose="02020603050405020304" pitchFamily="18" charset="0"/>
                <a:cs typeface="Times New Roman" panose="02020603050405020304" pitchFamily="18" charset="0"/>
              </a:rPr>
              <a:t>Bước 1</a:t>
            </a:r>
            <a:r>
              <a:rPr lang="en-US" altLang="en-US" sz="2800">
                <a:solidFill>
                  <a:schemeClr val="tx1">
                    <a:lumMod val="75000"/>
                  </a:schemeClr>
                </a:solidFill>
                <a:latin typeface="Times New Roman" panose="02020603050405020304" pitchFamily="18" charset="0"/>
                <a:cs typeface="Times New Roman" panose="02020603050405020304" pitchFamily="18" charset="0"/>
              </a:rPr>
              <a:t>: Tìm tổng số phần bằng nhau.</a:t>
            </a:r>
          </a:p>
        </p:txBody>
      </p:sp>
      <p:sp>
        <p:nvSpPr>
          <p:cNvPr id="14" name="Text Box 11"/>
          <p:cNvSpPr txBox="1">
            <a:spLocks noChangeArrowheads="1"/>
          </p:cNvSpPr>
          <p:nvPr/>
        </p:nvSpPr>
        <p:spPr bwMode="auto">
          <a:xfrm>
            <a:off x="1212172" y="1300091"/>
            <a:ext cx="8001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a:solidFill>
                  <a:schemeClr val="tx1">
                    <a:lumMod val="75000"/>
                  </a:schemeClr>
                </a:solidFill>
                <a:latin typeface="Times New Roman" panose="02020603050405020304" pitchFamily="18" charset="0"/>
                <a:cs typeface="Times New Roman" panose="02020603050405020304" pitchFamily="18" charset="0"/>
              </a:rPr>
              <a:t>*</a:t>
            </a:r>
            <a:r>
              <a:rPr lang="en-US" altLang="en-US" sz="2800" u="sng">
                <a:solidFill>
                  <a:schemeClr val="tx1">
                    <a:lumMod val="75000"/>
                  </a:schemeClr>
                </a:solidFill>
                <a:latin typeface="Times New Roman" panose="02020603050405020304" pitchFamily="18" charset="0"/>
                <a:cs typeface="Times New Roman" panose="02020603050405020304" pitchFamily="18" charset="0"/>
              </a:rPr>
              <a:t>Bước 2</a:t>
            </a:r>
            <a:r>
              <a:rPr lang="en-US" altLang="en-US" sz="2800">
                <a:solidFill>
                  <a:schemeClr val="tx1">
                    <a:lumMod val="75000"/>
                  </a:schemeClr>
                </a:solidFill>
                <a:latin typeface="Times New Roman" panose="02020603050405020304" pitchFamily="18" charset="0"/>
                <a:cs typeface="Times New Roman" panose="02020603050405020304" pitchFamily="18" charset="0"/>
              </a:rPr>
              <a:t>: Tìm hai số theo số phần của từng số.</a:t>
            </a:r>
          </a:p>
        </p:txBody>
      </p:sp>
      <p:sp>
        <p:nvSpPr>
          <p:cNvPr id="15" name="Text Box 12"/>
          <p:cNvSpPr txBox="1">
            <a:spLocks noChangeArrowheads="1"/>
          </p:cNvSpPr>
          <p:nvPr/>
        </p:nvSpPr>
        <p:spPr bwMode="auto">
          <a:xfrm>
            <a:off x="1212172" y="2428804"/>
            <a:ext cx="7239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a:solidFill>
                  <a:schemeClr val="tx1">
                    <a:lumMod val="75000"/>
                  </a:schemeClr>
                </a:solidFill>
                <a:latin typeface="Times New Roman" panose="02020603050405020304" pitchFamily="18" charset="0"/>
                <a:cs typeface="Times New Roman" panose="02020603050405020304" pitchFamily="18" charset="0"/>
              </a:rPr>
              <a:t>*</a:t>
            </a:r>
            <a:r>
              <a:rPr lang="en-US" altLang="en-US" sz="2800" u="sng">
                <a:solidFill>
                  <a:schemeClr val="tx1">
                    <a:lumMod val="75000"/>
                  </a:schemeClr>
                </a:solidFill>
                <a:latin typeface="Times New Roman" panose="02020603050405020304" pitchFamily="18" charset="0"/>
                <a:cs typeface="Times New Roman" panose="02020603050405020304" pitchFamily="18" charset="0"/>
              </a:rPr>
              <a:t>Bước 1</a:t>
            </a:r>
            <a:r>
              <a:rPr lang="en-US" altLang="en-US" sz="2800">
                <a:solidFill>
                  <a:schemeClr val="tx1">
                    <a:lumMod val="75000"/>
                  </a:schemeClr>
                </a:solidFill>
                <a:latin typeface="Times New Roman" panose="02020603050405020304" pitchFamily="18" charset="0"/>
                <a:cs typeface="Times New Roman" panose="02020603050405020304" pitchFamily="18" charset="0"/>
              </a:rPr>
              <a:t>: Tìm hiệu số phần bằng nhau.</a:t>
            </a:r>
          </a:p>
        </p:txBody>
      </p:sp>
      <p:sp>
        <p:nvSpPr>
          <p:cNvPr id="16" name="Text Box 13"/>
          <p:cNvSpPr txBox="1">
            <a:spLocks noChangeArrowheads="1"/>
          </p:cNvSpPr>
          <p:nvPr/>
        </p:nvSpPr>
        <p:spPr bwMode="auto">
          <a:xfrm>
            <a:off x="1212172" y="2900291"/>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a:solidFill>
                  <a:schemeClr val="tx1">
                    <a:lumMod val="75000"/>
                  </a:schemeClr>
                </a:solidFill>
                <a:latin typeface="Times New Roman" panose="02020603050405020304" pitchFamily="18" charset="0"/>
                <a:cs typeface="Times New Roman" panose="02020603050405020304" pitchFamily="18" charset="0"/>
              </a:rPr>
              <a:t>*</a:t>
            </a:r>
            <a:r>
              <a:rPr lang="en-US" altLang="en-US" sz="2800" u="sng">
                <a:solidFill>
                  <a:schemeClr val="tx1">
                    <a:lumMod val="75000"/>
                  </a:schemeClr>
                </a:solidFill>
                <a:latin typeface="Times New Roman" panose="02020603050405020304" pitchFamily="18" charset="0"/>
                <a:cs typeface="Times New Roman" panose="02020603050405020304" pitchFamily="18" charset="0"/>
              </a:rPr>
              <a:t>Bước 2</a:t>
            </a:r>
            <a:r>
              <a:rPr lang="en-US" altLang="en-US" sz="2800">
                <a:solidFill>
                  <a:schemeClr val="tx1">
                    <a:lumMod val="75000"/>
                  </a:schemeClr>
                </a:solidFill>
                <a:latin typeface="Times New Roman" panose="02020603050405020304" pitchFamily="18" charset="0"/>
                <a:cs typeface="Times New Roman" panose="02020603050405020304" pitchFamily="18" charset="0"/>
              </a:rPr>
              <a:t>: Tìm hai số theo số phần của từng số.</a:t>
            </a:r>
          </a:p>
        </p:txBody>
      </p:sp>
      <p:sp>
        <p:nvSpPr>
          <p:cNvPr id="17" name="Text Box 19"/>
          <p:cNvSpPr txBox="1">
            <a:spLocks noChangeArrowheads="1"/>
          </p:cNvSpPr>
          <p:nvPr/>
        </p:nvSpPr>
        <p:spPr bwMode="auto">
          <a:xfrm>
            <a:off x="1135972" y="4043291"/>
            <a:ext cx="8229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a:solidFill>
                  <a:schemeClr val="tx1">
                    <a:lumMod val="75000"/>
                  </a:schemeClr>
                </a:solidFill>
                <a:latin typeface="Times New Roman" panose="02020603050405020304" pitchFamily="18" charset="0"/>
                <a:cs typeface="Times New Roman" panose="02020603050405020304" pitchFamily="18" charset="0"/>
              </a:rPr>
              <a:t>* Có thể rút về đơn vị hoặc tính theo tỉ lệ của hai số.</a:t>
            </a:r>
          </a:p>
        </p:txBody>
      </p:sp>
    </p:spTree>
    <p:extLst>
      <p:ext uri="{BB962C8B-B14F-4D97-AF65-F5344CB8AC3E}">
        <p14:creationId xmlns:p14="http://schemas.microsoft.com/office/powerpoint/2010/main" val="247756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3"/>
                                        </p:tgtEl>
                                        <p:attrNameLst>
                                          <p:attrName>style.visibility</p:attrName>
                                        </p:attrNameLst>
                                      </p:cBhvr>
                                      <p:to>
                                        <p:strVal val="visible"/>
                                      </p:to>
                                    </p:set>
                                    <p:anim calcmode="discrete" valueType="clr">
                                      <p:cBhvr override="childStyle">
                                        <p:cTn id="14"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3"/>
                                        </p:tgtEl>
                                        <p:attrNameLst>
                                          <p:attrName>fillcolor</p:attrName>
                                        </p:attrNameLst>
                                      </p:cBhvr>
                                      <p:tavLst>
                                        <p:tav tm="0">
                                          <p:val>
                                            <p:clrVal>
                                              <a:schemeClr val="accent2"/>
                                            </p:clrVal>
                                          </p:val>
                                        </p:tav>
                                        <p:tav tm="50000">
                                          <p:val>
                                            <p:clrVal>
                                              <a:schemeClr val="hlink"/>
                                            </p:clrVal>
                                          </p:val>
                                        </p:tav>
                                      </p:tavLst>
                                    </p:anim>
                                    <p:set>
                                      <p:cBhvr>
                                        <p:cTn id="16" dur="80"/>
                                        <p:tgtEl>
                                          <p:spTgt spid="13"/>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14">
                                            <p:txEl>
                                              <p:pRg st="0" end="0"/>
                                            </p:txEl>
                                          </p:spTgt>
                                        </p:tgtEl>
                                        <p:attrNameLst>
                                          <p:attrName>style.visibility</p:attrName>
                                        </p:attrNameLst>
                                      </p:cBhvr>
                                      <p:to>
                                        <p:strVal val="visible"/>
                                      </p:to>
                                    </p:set>
                                    <p:anim calcmode="discrete" valueType="clr">
                                      <p:cBhvr override="childStyle">
                                        <p:cTn id="21" dur="80"/>
                                        <p:tgtEl>
                                          <p:spTgt spid="1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4">
                                            <p:txEl>
                                              <p:pRg st="0" end="0"/>
                                            </p:txEl>
                                          </p:spTgt>
                                        </p:tgtEl>
                                        <p:attrNameLst>
                                          <p:attrName>fillcolor</p:attrName>
                                        </p:attrNameLst>
                                      </p:cBhvr>
                                      <p:tavLst>
                                        <p:tav tm="0">
                                          <p:val>
                                            <p:clrVal>
                                              <a:schemeClr val="accent2"/>
                                            </p:clrVal>
                                          </p:val>
                                        </p:tav>
                                        <p:tav tm="50000">
                                          <p:val>
                                            <p:clrVal>
                                              <a:schemeClr val="hlink"/>
                                            </p:clrVal>
                                          </p:val>
                                        </p:tav>
                                      </p:tavLst>
                                    </p:anim>
                                    <p:set>
                                      <p:cBhvr>
                                        <p:cTn id="23" dur="80"/>
                                        <p:tgtEl>
                                          <p:spTgt spid="14">
                                            <p:txEl>
                                              <p:pRg st="0" end="0"/>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11">
                                            <p:txEl>
                                              <p:pRg st="0" end="0"/>
                                            </p:txEl>
                                          </p:spTgt>
                                        </p:tgtEl>
                                        <p:attrNameLst>
                                          <p:attrName>style.visibility</p:attrName>
                                        </p:attrNameLst>
                                      </p:cBhvr>
                                      <p:to>
                                        <p:strVal val="visible"/>
                                      </p:to>
                                    </p:set>
                                    <p:anim calcmode="discrete" valueType="clr">
                                      <p:cBhvr override="childStyle">
                                        <p:cTn id="28" dur="80"/>
                                        <p:tgtEl>
                                          <p:spTgt spid="1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1">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11">
                                            <p:txEl>
                                              <p:pRg st="0" end="0"/>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5"/>
                                        </p:tgtEl>
                                        <p:attrNameLst>
                                          <p:attrName>style.visibility</p:attrName>
                                        </p:attrNameLst>
                                      </p:cBhvr>
                                      <p:to>
                                        <p:strVal val="visible"/>
                                      </p:to>
                                    </p:set>
                                    <p:anim calcmode="discrete" valueType="clr">
                                      <p:cBhvr override="childStyle">
                                        <p:cTn id="35"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5"/>
                                        </p:tgtEl>
                                        <p:attrNameLst>
                                          <p:attrName>fillcolor</p:attrName>
                                        </p:attrNameLst>
                                      </p:cBhvr>
                                      <p:tavLst>
                                        <p:tav tm="0">
                                          <p:val>
                                            <p:clrVal>
                                              <a:schemeClr val="accent2"/>
                                            </p:clrVal>
                                          </p:val>
                                        </p:tav>
                                        <p:tav tm="50000">
                                          <p:val>
                                            <p:clrVal>
                                              <a:schemeClr val="hlink"/>
                                            </p:clrVal>
                                          </p:val>
                                        </p:tav>
                                      </p:tavLst>
                                    </p:anim>
                                    <p:set>
                                      <p:cBhvr>
                                        <p:cTn id="37" dur="80"/>
                                        <p:tgtEl>
                                          <p:spTgt spid="15"/>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16">
                                            <p:txEl>
                                              <p:pRg st="0" end="0"/>
                                            </p:txEl>
                                          </p:spTgt>
                                        </p:tgtEl>
                                        <p:attrNameLst>
                                          <p:attrName>style.visibility</p:attrName>
                                        </p:attrNameLst>
                                      </p:cBhvr>
                                      <p:to>
                                        <p:strVal val="visible"/>
                                      </p:to>
                                    </p:set>
                                    <p:anim calcmode="discrete" valueType="clr">
                                      <p:cBhvr override="childStyle">
                                        <p:cTn id="42" dur="80"/>
                                        <p:tgtEl>
                                          <p:spTgt spid="1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6">
                                            <p:txEl>
                                              <p:pRg st="0" end="0"/>
                                            </p:txEl>
                                          </p:spTgt>
                                        </p:tgtEl>
                                        <p:attrNameLst>
                                          <p:attrName>fillcolor</p:attrName>
                                        </p:attrNameLst>
                                      </p:cBhvr>
                                      <p:tavLst>
                                        <p:tav tm="0">
                                          <p:val>
                                            <p:clrVal>
                                              <a:schemeClr val="accent2"/>
                                            </p:clrVal>
                                          </p:val>
                                        </p:tav>
                                        <p:tav tm="50000">
                                          <p:val>
                                            <p:clrVal>
                                              <a:schemeClr val="hlink"/>
                                            </p:clrVal>
                                          </p:val>
                                        </p:tav>
                                      </p:tavLst>
                                    </p:anim>
                                    <p:set>
                                      <p:cBhvr>
                                        <p:cTn id="44" dur="80"/>
                                        <p:tgtEl>
                                          <p:spTgt spid="16">
                                            <p:txEl>
                                              <p:pRg st="0" end="0"/>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nodeType="clickEffect">
                                  <p:stCondLst>
                                    <p:cond delay="0"/>
                                  </p:stCondLst>
                                  <p:iterate type="lt">
                                    <p:tmPct val="50000"/>
                                  </p:iterate>
                                  <p:childTnLst>
                                    <p:set>
                                      <p:cBhvr>
                                        <p:cTn id="48" dur="1" fill="hold">
                                          <p:stCondLst>
                                            <p:cond delay="0"/>
                                          </p:stCondLst>
                                        </p:cTn>
                                        <p:tgtEl>
                                          <p:spTgt spid="12">
                                            <p:txEl>
                                              <p:pRg st="0" end="0"/>
                                            </p:txEl>
                                          </p:spTgt>
                                        </p:tgtEl>
                                        <p:attrNameLst>
                                          <p:attrName>style.visibility</p:attrName>
                                        </p:attrNameLst>
                                      </p:cBhvr>
                                      <p:to>
                                        <p:strVal val="visible"/>
                                      </p:to>
                                    </p:set>
                                    <p:anim calcmode="discrete" valueType="clr">
                                      <p:cBhvr override="childStyle">
                                        <p:cTn id="49" dur="80"/>
                                        <p:tgtEl>
                                          <p:spTgt spid="1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2">
                                            <p:txEl>
                                              <p:pRg st="0" end="0"/>
                                            </p:txEl>
                                          </p:spTgt>
                                        </p:tgtEl>
                                        <p:attrNameLst>
                                          <p:attrName>fillcolor</p:attrName>
                                        </p:attrNameLst>
                                      </p:cBhvr>
                                      <p:tavLst>
                                        <p:tav tm="0">
                                          <p:val>
                                            <p:clrVal>
                                              <a:schemeClr val="accent2"/>
                                            </p:clrVal>
                                          </p:val>
                                        </p:tav>
                                        <p:tav tm="50000">
                                          <p:val>
                                            <p:clrVal>
                                              <a:schemeClr val="hlink"/>
                                            </p:clrVal>
                                          </p:val>
                                        </p:tav>
                                      </p:tavLst>
                                    </p:anim>
                                    <p:set>
                                      <p:cBhvr>
                                        <p:cTn id="51" dur="80"/>
                                        <p:tgtEl>
                                          <p:spTgt spid="12">
                                            <p:txEl>
                                              <p:pRg st="0" end="0"/>
                                            </p:txEl>
                                          </p:spTgt>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17"/>
                                        </p:tgtEl>
                                        <p:attrNameLst>
                                          <p:attrName>style.visibility</p:attrName>
                                        </p:attrNameLst>
                                      </p:cBhvr>
                                      <p:to>
                                        <p:strVal val="visible"/>
                                      </p:to>
                                    </p:set>
                                    <p:anim calcmode="discrete" valueType="clr">
                                      <p:cBhvr override="childStyle">
                                        <p:cTn id="56"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7"/>
                                        </p:tgtEl>
                                        <p:attrNameLst>
                                          <p:attrName>fillcolor</p:attrName>
                                        </p:attrNameLst>
                                      </p:cBhvr>
                                      <p:tavLst>
                                        <p:tav tm="0">
                                          <p:val>
                                            <p:clrVal>
                                              <a:schemeClr val="accent2"/>
                                            </p:clrVal>
                                          </p:val>
                                        </p:tav>
                                        <p:tav tm="50000">
                                          <p:val>
                                            <p:clrVal>
                                              <a:schemeClr val="hlink"/>
                                            </p:clrVal>
                                          </p:val>
                                        </p:tav>
                                      </p:tavLst>
                                    </p:anim>
                                    <p:set>
                                      <p:cBhvr>
                                        <p:cTn id="58" dur="80"/>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2280;p66">
            <a:extLst>
              <a:ext uri="{FF2B5EF4-FFF2-40B4-BE49-F238E27FC236}">
                <a16:creationId xmlns:a16="http://schemas.microsoft.com/office/drawing/2014/main" id="{4C4BE38F-C74E-7249-8CFC-2D7508E45874}"/>
              </a:ext>
            </a:extLst>
          </p:cNvPr>
          <p:cNvGrpSpPr/>
          <p:nvPr/>
        </p:nvGrpSpPr>
        <p:grpSpPr>
          <a:xfrm>
            <a:off x="736862" y="868838"/>
            <a:ext cx="7670263" cy="2948632"/>
            <a:chOff x="736862" y="868838"/>
            <a:chExt cx="7670263" cy="2948632"/>
          </a:xfrm>
        </p:grpSpPr>
        <p:sp>
          <p:nvSpPr>
            <p:cNvPr id="5" name="Google Shape;2281;p66">
              <a:extLst>
                <a:ext uri="{FF2B5EF4-FFF2-40B4-BE49-F238E27FC236}">
                  <a16:creationId xmlns:a16="http://schemas.microsoft.com/office/drawing/2014/main" id="{965890F2-D0DC-834F-A65B-DEB12D34A89D}"/>
                </a:ext>
              </a:extLst>
            </p:cNvPr>
            <p:cNvSpPr/>
            <p:nvPr/>
          </p:nvSpPr>
          <p:spPr>
            <a:xfrm>
              <a:off x="3308487" y="994424"/>
              <a:ext cx="2526996" cy="1241587"/>
            </a:xfrm>
            <a:custGeom>
              <a:avLst/>
              <a:gdLst/>
              <a:ahLst/>
              <a:cxnLst/>
              <a:rect l="l" t="t" r="r" b="b"/>
              <a:pathLst>
                <a:path w="33965" h="16688" extrusionOk="0">
                  <a:moveTo>
                    <a:pt x="17381" y="1"/>
                  </a:moveTo>
                  <a:cubicBezTo>
                    <a:pt x="17355" y="1"/>
                    <a:pt x="17329" y="1"/>
                    <a:pt x="17302" y="2"/>
                  </a:cubicBezTo>
                  <a:cubicBezTo>
                    <a:pt x="13718" y="139"/>
                    <a:pt x="3470" y="11346"/>
                    <a:pt x="411" y="14793"/>
                  </a:cubicBezTo>
                  <a:cubicBezTo>
                    <a:pt x="0" y="15249"/>
                    <a:pt x="23" y="15980"/>
                    <a:pt x="502" y="16390"/>
                  </a:cubicBezTo>
                  <a:cubicBezTo>
                    <a:pt x="731" y="16596"/>
                    <a:pt x="982" y="16687"/>
                    <a:pt x="1256" y="16687"/>
                  </a:cubicBezTo>
                  <a:cubicBezTo>
                    <a:pt x="1575" y="16687"/>
                    <a:pt x="1895" y="16550"/>
                    <a:pt x="2123" y="16299"/>
                  </a:cubicBezTo>
                  <a:cubicBezTo>
                    <a:pt x="2146" y="16276"/>
                    <a:pt x="5341" y="12693"/>
                    <a:pt x="8879" y="9155"/>
                  </a:cubicBezTo>
                  <a:cubicBezTo>
                    <a:pt x="14837" y="3243"/>
                    <a:pt x="16777" y="2421"/>
                    <a:pt x="17279" y="2307"/>
                  </a:cubicBezTo>
                  <a:cubicBezTo>
                    <a:pt x="19790" y="4681"/>
                    <a:pt x="31431" y="14952"/>
                    <a:pt x="31933" y="15386"/>
                  </a:cubicBezTo>
                  <a:cubicBezTo>
                    <a:pt x="32154" y="15575"/>
                    <a:pt x="32423" y="15668"/>
                    <a:pt x="32691" y="15668"/>
                  </a:cubicBezTo>
                  <a:cubicBezTo>
                    <a:pt x="33006" y="15668"/>
                    <a:pt x="33319" y="15541"/>
                    <a:pt x="33553" y="15295"/>
                  </a:cubicBezTo>
                  <a:cubicBezTo>
                    <a:pt x="33964" y="14816"/>
                    <a:pt x="33919" y="14085"/>
                    <a:pt x="33439" y="13674"/>
                  </a:cubicBezTo>
                  <a:cubicBezTo>
                    <a:pt x="33325" y="13560"/>
                    <a:pt x="20794" y="2513"/>
                    <a:pt x="18694" y="504"/>
                  </a:cubicBezTo>
                  <a:cubicBezTo>
                    <a:pt x="18453" y="263"/>
                    <a:pt x="18022" y="1"/>
                    <a:pt x="173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 name="Google Shape;2282;p66">
              <a:extLst>
                <a:ext uri="{FF2B5EF4-FFF2-40B4-BE49-F238E27FC236}">
                  <a16:creationId xmlns:a16="http://schemas.microsoft.com/office/drawing/2014/main" id="{C05F44EB-4AFA-C243-A425-09185875D455}"/>
                </a:ext>
              </a:extLst>
            </p:cNvPr>
            <p:cNvSpPr/>
            <p:nvPr/>
          </p:nvSpPr>
          <p:spPr>
            <a:xfrm>
              <a:off x="4281562" y="868838"/>
              <a:ext cx="562166" cy="560530"/>
            </a:xfrm>
            <a:custGeom>
              <a:avLst/>
              <a:gdLst/>
              <a:ahLst/>
              <a:cxnLst/>
              <a:rect l="l" t="t" r="r" b="b"/>
              <a:pathLst>
                <a:path w="7556" h="7534" extrusionOk="0">
                  <a:moveTo>
                    <a:pt x="3789" y="1"/>
                  </a:moveTo>
                  <a:cubicBezTo>
                    <a:pt x="1689" y="1"/>
                    <a:pt x="0" y="1690"/>
                    <a:pt x="0" y="3767"/>
                  </a:cubicBezTo>
                  <a:cubicBezTo>
                    <a:pt x="0" y="5844"/>
                    <a:pt x="1689" y="7533"/>
                    <a:pt x="3789" y="7533"/>
                  </a:cubicBezTo>
                  <a:cubicBezTo>
                    <a:pt x="5866" y="7533"/>
                    <a:pt x="7555" y="5844"/>
                    <a:pt x="7555" y="3767"/>
                  </a:cubicBezTo>
                  <a:cubicBezTo>
                    <a:pt x="7555" y="1690"/>
                    <a:pt x="5866" y="1"/>
                    <a:pt x="3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 name="Google Shape;2283;p66">
              <a:extLst>
                <a:ext uri="{FF2B5EF4-FFF2-40B4-BE49-F238E27FC236}">
                  <a16:creationId xmlns:a16="http://schemas.microsoft.com/office/drawing/2014/main" id="{379077DD-7CCC-804D-A91C-C2098BAB87A5}"/>
                </a:ext>
              </a:extLst>
            </p:cNvPr>
            <p:cNvSpPr/>
            <p:nvPr/>
          </p:nvSpPr>
          <p:spPr>
            <a:xfrm>
              <a:off x="736862" y="1903963"/>
              <a:ext cx="7670263" cy="1913507"/>
            </a:xfrm>
            <a:custGeom>
              <a:avLst/>
              <a:gdLst/>
              <a:ahLst/>
              <a:cxnLst/>
              <a:rect l="l" t="t" r="r" b="b"/>
              <a:pathLst>
                <a:path w="62017" h="18824" extrusionOk="0">
                  <a:moveTo>
                    <a:pt x="45121" y="1"/>
                  </a:moveTo>
                  <a:cubicBezTo>
                    <a:pt x="27469" y="1"/>
                    <a:pt x="1438" y="437"/>
                    <a:pt x="1438" y="437"/>
                  </a:cubicBezTo>
                  <a:cubicBezTo>
                    <a:pt x="1438" y="437"/>
                    <a:pt x="0" y="16780"/>
                    <a:pt x="1438" y="18195"/>
                  </a:cubicBezTo>
                  <a:cubicBezTo>
                    <a:pt x="1910" y="18667"/>
                    <a:pt x="8687" y="18824"/>
                    <a:pt x="17513" y="18824"/>
                  </a:cubicBezTo>
                  <a:cubicBezTo>
                    <a:pt x="35164" y="18824"/>
                    <a:pt x="61012" y="18195"/>
                    <a:pt x="61012" y="18195"/>
                  </a:cubicBezTo>
                  <a:cubicBezTo>
                    <a:pt x="61012" y="18195"/>
                    <a:pt x="62017" y="1441"/>
                    <a:pt x="61012" y="437"/>
                  </a:cubicBezTo>
                  <a:cubicBezTo>
                    <a:pt x="60678" y="110"/>
                    <a:pt x="53947" y="1"/>
                    <a:pt x="451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8" name="TextBox 7">
            <a:extLst>
              <a:ext uri="{FF2B5EF4-FFF2-40B4-BE49-F238E27FC236}">
                <a16:creationId xmlns:a16="http://schemas.microsoft.com/office/drawing/2014/main" id="{D1E87F8B-3E1F-F14D-99D2-94B260919762}"/>
              </a:ext>
            </a:extLst>
          </p:cNvPr>
          <p:cNvSpPr txBox="1"/>
          <p:nvPr/>
        </p:nvSpPr>
        <p:spPr>
          <a:xfrm>
            <a:off x="2433527" y="2132582"/>
            <a:ext cx="4258235" cy="1446550"/>
          </a:xfrm>
          <a:prstGeom prst="rect">
            <a:avLst/>
          </a:prstGeom>
          <a:noFill/>
        </p:spPr>
        <p:txBody>
          <a:bodyPr wrap="square" rtlCol="0">
            <a:spAutoFit/>
          </a:bodyPr>
          <a:lstStyle/>
          <a:p>
            <a:r>
              <a:rPr lang="en-VN" sz="8800">
                <a:solidFill>
                  <a:schemeClr val="tx1">
                    <a:lumMod val="75000"/>
                  </a:schemeClr>
                </a:solidFill>
                <a:latin typeface="Edwardian Script ITC" panose="030303020407070D0804" pitchFamily="66" charset="77"/>
              </a:rPr>
              <a:t>Thank you!</a:t>
            </a:r>
          </a:p>
        </p:txBody>
      </p:sp>
      <p:grpSp>
        <p:nvGrpSpPr>
          <p:cNvPr id="9" name="Google Shape;2286;p66">
            <a:extLst>
              <a:ext uri="{FF2B5EF4-FFF2-40B4-BE49-F238E27FC236}">
                <a16:creationId xmlns:a16="http://schemas.microsoft.com/office/drawing/2014/main" id="{80FB6AA0-F673-A146-A318-F16B7273E69F}"/>
              </a:ext>
            </a:extLst>
          </p:cNvPr>
          <p:cNvGrpSpPr/>
          <p:nvPr/>
        </p:nvGrpSpPr>
        <p:grpSpPr>
          <a:xfrm rot="8664101">
            <a:off x="5262496" y="646898"/>
            <a:ext cx="424207" cy="652805"/>
            <a:chOff x="8171376" y="373828"/>
            <a:chExt cx="654640" cy="1007416"/>
          </a:xfrm>
        </p:grpSpPr>
        <p:sp>
          <p:nvSpPr>
            <p:cNvPr id="10" name="Google Shape;2287;p66">
              <a:extLst>
                <a:ext uri="{FF2B5EF4-FFF2-40B4-BE49-F238E27FC236}">
                  <a16:creationId xmlns:a16="http://schemas.microsoft.com/office/drawing/2014/main" id="{507F7A24-DD02-9E45-A71C-3F8916465CEB}"/>
                </a:ext>
              </a:extLst>
            </p:cNvPr>
            <p:cNvSpPr/>
            <p:nvPr/>
          </p:nvSpPr>
          <p:spPr>
            <a:xfrm>
              <a:off x="8550653" y="373828"/>
              <a:ext cx="229161" cy="256088"/>
            </a:xfrm>
            <a:custGeom>
              <a:avLst/>
              <a:gdLst/>
              <a:ahLst/>
              <a:cxnLst/>
              <a:rect l="l" t="t" r="r" b="b"/>
              <a:pathLst>
                <a:path w="6468" h="7228" extrusionOk="0">
                  <a:moveTo>
                    <a:pt x="3355" y="0"/>
                  </a:moveTo>
                  <a:cubicBezTo>
                    <a:pt x="3315" y="0"/>
                    <a:pt x="3274" y="1"/>
                    <a:pt x="3234" y="3"/>
                  </a:cubicBezTo>
                  <a:cubicBezTo>
                    <a:pt x="2382" y="3"/>
                    <a:pt x="1505" y="354"/>
                    <a:pt x="903" y="981"/>
                  </a:cubicBezTo>
                  <a:cubicBezTo>
                    <a:pt x="302" y="1557"/>
                    <a:pt x="1" y="2410"/>
                    <a:pt x="51" y="3237"/>
                  </a:cubicBezTo>
                  <a:cubicBezTo>
                    <a:pt x="1" y="3788"/>
                    <a:pt x="76" y="4339"/>
                    <a:pt x="251" y="4841"/>
                  </a:cubicBezTo>
                  <a:cubicBezTo>
                    <a:pt x="477" y="5592"/>
                    <a:pt x="928" y="6269"/>
                    <a:pt x="1555" y="6720"/>
                  </a:cubicBezTo>
                  <a:cubicBezTo>
                    <a:pt x="2025" y="7059"/>
                    <a:pt x="2593" y="7228"/>
                    <a:pt x="3165" y="7228"/>
                  </a:cubicBezTo>
                  <a:cubicBezTo>
                    <a:pt x="3356" y="7228"/>
                    <a:pt x="3547" y="7209"/>
                    <a:pt x="3735" y="7171"/>
                  </a:cubicBezTo>
                  <a:cubicBezTo>
                    <a:pt x="4487" y="7021"/>
                    <a:pt x="5214" y="6595"/>
                    <a:pt x="5690" y="5994"/>
                  </a:cubicBezTo>
                  <a:cubicBezTo>
                    <a:pt x="6216" y="5342"/>
                    <a:pt x="6467" y="4490"/>
                    <a:pt x="6442" y="3663"/>
                  </a:cubicBezTo>
                  <a:cubicBezTo>
                    <a:pt x="6417" y="2811"/>
                    <a:pt x="6116" y="1958"/>
                    <a:pt x="5590" y="1257"/>
                  </a:cubicBezTo>
                  <a:cubicBezTo>
                    <a:pt x="5339" y="881"/>
                    <a:pt x="5013" y="555"/>
                    <a:pt x="4612" y="329"/>
                  </a:cubicBezTo>
                  <a:cubicBezTo>
                    <a:pt x="4245" y="123"/>
                    <a:pt x="3794" y="0"/>
                    <a:pt x="3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 name="Google Shape;2288;p66">
              <a:extLst>
                <a:ext uri="{FF2B5EF4-FFF2-40B4-BE49-F238E27FC236}">
                  <a16:creationId xmlns:a16="http://schemas.microsoft.com/office/drawing/2014/main" id="{A9AF0130-8A2B-A646-AE73-8FAC5D0B94AF}"/>
                </a:ext>
              </a:extLst>
            </p:cNvPr>
            <p:cNvSpPr/>
            <p:nvPr/>
          </p:nvSpPr>
          <p:spPr>
            <a:xfrm>
              <a:off x="8662249" y="792855"/>
              <a:ext cx="96795" cy="108983"/>
            </a:xfrm>
            <a:custGeom>
              <a:avLst/>
              <a:gdLst/>
              <a:ahLst/>
              <a:cxnLst/>
              <a:rect l="l" t="t" r="r" b="b"/>
              <a:pathLst>
                <a:path w="2732" h="3076" extrusionOk="0">
                  <a:moveTo>
                    <a:pt x="1379" y="0"/>
                  </a:moveTo>
                  <a:cubicBezTo>
                    <a:pt x="1003" y="0"/>
                    <a:pt x="627" y="150"/>
                    <a:pt x="376" y="426"/>
                  </a:cubicBezTo>
                  <a:cubicBezTo>
                    <a:pt x="125" y="677"/>
                    <a:pt x="0" y="1028"/>
                    <a:pt x="0" y="1379"/>
                  </a:cubicBezTo>
                  <a:cubicBezTo>
                    <a:pt x="0" y="1604"/>
                    <a:pt x="25" y="1855"/>
                    <a:pt x="100" y="2055"/>
                  </a:cubicBezTo>
                  <a:cubicBezTo>
                    <a:pt x="201" y="2381"/>
                    <a:pt x="376" y="2657"/>
                    <a:pt x="652" y="2857"/>
                  </a:cubicBezTo>
                  <a:cubicBezTo>
                    <a:pt x="862" y="3010"/>
                    <a:pt x="1102" y="3076"/>
                    <a:pt x="1349" y="3076"/>
                  </a:cubicBezTo>
                  <a:cubicBezTo>
                    <a:pt x="1425" y="3076"/>
                    <a:pt x="1502" y="3070"/>
                    <a:pt x="1579" y="3058"/>
                  </a:cubicBezTo>
                  <a:cubicBezTo>
                    <a:pt x="1905" y="2983"/>
                    <a:pt x="2206" y="2807"/>
                    <a:pt x="2406" y="2556"/>
                  </a:cubicBezTo>
                  <a:cubicBezTo>
                    <a:pt x="2632" y="2281"/>
                    <a:pt x="2732" y="1905"/>
                    <a:pt x="2732" y="1554"/>
                  </a:cubicBezTo>
                  <a:cubicBezTo>
                    <a:pt x="2707" y="1203"/>
                    <a:pt x="2582" y="827"/>
                    <a:pt x="2356" y="526"/>
                  </a:cubicBezTo>
                  <a:cubicBezTo>
                    <a:pt x="2256" y="376"/>
                    <a:pt x="2130" y="251"/>
                    <a:pt x="1955" y="150"/>
                  </a:cubicBezTo>
                  <a:cubicBezTo>
                    <a:pt x="1780" y="50"/>
                    <a:pt x="1579" y="0"/>
                    <a:pt x="13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 name="Google Shape;2289;p66">
              <a:extLst>
                <a:ext uri="{FF2B5EF4-FFF2-40B4-BE49-F238E27FC236}">
                  <a16:creationId xmlns:a16="http://schemas.microsoft.com/office/drawing/2014/main" id="{16B970FE-28AA-BD46-BDDD-3C66C6A90EC6}"/>
                </a:ext>
              </a:extLst>
            </p:cNvPr>
            <p:cNvSpPr/>
            <p:nvPr/>
          </p:nvSpPr>
          <p:spPr>
            <a:xfrm>
              <a:off x="8596842" y="1123206"/>
              <a:ext cx="229174" cy="258038"/>
            </a:xfrm>
            <a:custGeom>
              <a:avLst/>
              <a:gdLst/>
              <a:ahLst/>
              <a:cxnLst/>
              <a:rect l="l" t="t" r="r" b="b"/>
              <a:pathLst>
                <a:path w="2732" h="3076" extrusionOk="0">
                  <a:moveTo>
                    <a:pt x="1379" y="0"/>
                  </a:moveTo>
                  <a:cubicBezTo>
                    <a:pt x="1003" y="0"/>
                    <a:pt x="627" y="150"/>
                    <a:pt x="376" y="426"/>
                  </a:cubicBezTo>
                  <a:cubicBezTo>
                    <a:pt x="125" y="677"/>
                    <a:pt x="0" y="1028"/>
                    <a:pt x="0" y="1379"/>
                  </a:cubicBezTo>
                  <a:cubicBezTo>
                    <a:pt x="0" y="1604"/>
                    <a:pt x="25" y="1855"/>
                    <a:pt x="100" y="2055"/>
                  </a:cubicBezTo>
                  <a:cubicBezTo>
                    <a:pt x="201" y="2381"/>
                    <a:pt x="376" y="2657"/>
                    <a:pt x="652" y="2857"/>
                  </a:cubicBezTo>
                  <a:cubicBezTo>
                    <a:pt x="862" y="3010"/>
                    <a:pt x="1102" y="3076"/>
                    <a:pt x="1349" y="3076"/>
                  </a:cubicBezTo>
                  <a:cubicBezTo>
                    <a:pt x="1425" y="3076"/>
                    <a:pt x="1502" y="3070"/>
                    <a:pt x="1579" y="3058"/>
                  </a:cubicBezTo>
                  <a:cubicBezTo>
                    <a:pt x="1905" y="2983"/>
                    <a:pt x="2206" y="2807"/>
                    <a:pt x="2406" y="2556"/>
                  </a:cubicBezTo>
                  <a:cubicBezTo>
                    <a:pt x="2632" y="2281"/>
                    <a:pt x="2732" y="1905"/>
                    <a:pt x="2732" y="1554"/>
                  </a:cubicBezTo>
                  <a:cubicBezTo>
                    <a:pt x="2707" y="1203"/>
                    <a:pt x="2582" y="827"/>
                    <a:pt x="2356" y="526"/>
                  </a:cubicBezTo>
                  <a:cubicBezTo>
                    <a:pt x="2256" y="376"/>
                    <a:pt x="2130" y="251"/>
                    <a:pt x="1955" y="150"/>
                  </a:cubicBezTo>
                  <a:cubicBezTo>
                    <a:pt x="1780" y="50"/>
                    <a:pt x="1579" y="0"/>
                    <a:pt x="1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 name="Google Shape;2290;p66">
              <a:extLst>
                <a:ext uri="{FF2B5EF4-FFF2-40B4-BE49-F238E27FC236}">
                  <a16:creationId xmlns:a16="http://schemas.microsoft.com/office/drawing/2014/main" id="{73809AB3-5F43-EA44-BE53-218F89AE9C45}"/>
                </a:ext>
              </a:extLst>
            </p:cNvPr>
            <p:cNvSpPr/>
            <p:nvPr/>
          </p:nvSpPr>
          <p:spPr>
            <a:xfrm>
              <a:off x="8171376" y="744922"/>
              <a:ext cx="301679" cy="336807"/>
            </a:xfrm>
            <a:custGeom>
              <a:avLst/>
              <a:gdLst/>
              <a:ahLst/>
              <a:cxnLst/>
              <a:rect l="l" t="t" r="r" b="b"/>
              <a:pathLst>
                <a:path w="5565" h="6213" extrusionOk="0">
                  <a:moveTo>
                    <a:pt x="2783" y="0"/>
                  </a:moveTo>
                  <a:cubicBezTo>
                    <a:pt x="2056" y="0"/>
                    <a:pt x="1304" y="326"/>
                    <a:pt x="778" y="852"/>
                  </a:cubicBezTo>
                  <a:cubicBezTo>
                    <a:pt x="276" y="1353"/>
                    <a:pt x="1" y="2080"/>
                    <a:pt x="51" y="2807"/>
                  </a:cubicBezTo>
                  <a:cubicBezTo>
                    <a:pt x="1" y="3258"/>
                    <a:pt x="76" y="3734"/>
                    <a:pt x="226" y="4185"/>
                  </a:cubicBezTo>
                  <a:cubicBezTo>
                    <a:pt x="427" y="4812"/>
                    <a:pt x="803" y="5389"/>
                    <a:pt x="1354" y="5764"/>
                  </a:cubicBezTo>
                  <a:cubicBezTo>
                    <a:pt x="1769" y="6066"/>
                    <a:pt x="2241" y="6212"/>
                    <a:pt x="2727" y="6212"/>
                  </a:cubicBezTo>
                  <a:cubicBezTo>
                    <a:pt x="2887" y="6212"/>
                    <a:pt x="3048" y="6196"/>
                    <a:pt x="3209" y="6165"/>
                  </a:cubicBezTo>
                  <a:cubicBezTo>
                    <a:pt x="3860" y="6040"/>
                    <a:pt x="4487" y="5664"/>
                    <a:pt x="4888" y="5138"/>
                  </a:cubicBezTo>
                  <a:cubicBezTo>
                    <a:pt x="5339" y="4587"/>
                    <a:pt x="5565" y="3860"/>
                    <a:pt x="5539" y="3158"/>
                  </a:cubicBezTo>
                  <a:cubicBezTo>
                    <a:pt x="5514" y="2406"/>
                    <a:pt x="5264" y="1679"/>
                    <a:pt x="4813" y="1078"/>
                  </a:cubicBezTo>
                  <a:cubicBezTo>
                    <a:pt x="4587" y="777"/>
                    <a:pt x="4311" y="501"/>
                    <a:pt x="3986" y="301"/>
                  </a:cubicBezTo>
                  <a:cubicBezTo>
                    <a:pt x="3610" y="100"/>
                    <a:pt x="3209" y="0"/>
                    <a:pt x="27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14" name="Sun 13">
            <a:extLst>
              <a:ext uri="{FF2B5EF4-FFF2-40B4-BE49-F238E27FC236}">
                <a16:creationId xmlns:a16="http://schemas.microsoft.com/office/drawing/2014/main" id="{C0C53B09-3FEA-F546-ABD5-C689E4EB2D47}"/>
              </a:ext>
            </a:extLst>
          </p:cNvPr>
          <p:cNvSpPr/>
          <p:nvPr/>
        </p:nvSpPr>
        <p:spPr>
          <a:xfrm>
            <a:off x="3400137" y="4292065"/>
            <a:ext cx="641367" cy="641367"/>
          </a:xfrm>
          <a:prstGeom prst="sun">
            <a:avLst/>
          </a:prstGeom>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VN"/>
          </a:p>
        </p:txBody>
      </p:sp>
      <p:sp>
        <p:nvSpPr>
          <p:cNvPr id="15" name="Sun 14">
            <a:extLst>
              <a:ext uri="{FF2B5EF4-FFF2-40B4-BE49-F238E27FC236}">
                <a16:creationId xmlns:a16="http://schemas.microsoft.com/office/drawing/2014/main" id="{010C946E-3A37-0C42-84A9-235A2EDD440F}"/>
              </a:ext>
            </a:extLst>
          </p:cNvPr>
          <p:cNvSpPr/>
          <p:nvPr/>
        </p:nvSpPr>
        <p:spPr>
          <a:xfrm>
            <a:off x="4197996" y="4292065"/>
            <a:ext cx="641367" cy="641367"/>
          </a:xfrm>
          <a:prstGeom prst="sun">
            <a:avLst/>
          </a:prstGeom>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VN"/>
          </a:p>
        </p:txBody>
      </p:sp>
      <p:sp>
        <p:nvSpPr>
          <p:cNvPr id="16" name="Sun 15">
            <a:extLst>
              <a:ext uri="{FF2B5EF4-FFF2-40B4-BE49-F238E27FC236}">
                <a16:creationId xmlns:a16="http://schemas.microsoft.com/office/drawing/2014/main" id="{43D0740C-FCA7-D749-B710-A9A593E59433}"/>
              </a:ext>
            </a:extLst>
          </p:cNvPr>
          <p:cNvSpPr/>
          <p:nvPr/>
        </p:nvSpPr>
        <p:spPr>
          <a:xfrm>
            <a:off x="4995855" y="4292065"/>
            <a:ext cx="641367" cy="641367"/>
          </a:xfrm>
          <a:prstGeom prst="sun">
            <a:avLst/>
          </a:prstGeom>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351521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0" fill="hold"/>
                                        <p:tgtEl>
                                          <p:spTgt spid="16"/>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5000" fill="hold"/>
                                        <p:tgtEl>
                                          <p:spTgt spid="15"/>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5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2126073352"/>
</p:tagLst>
</file>

<file path=ppt/theme/theme1.xml><?xml version="1.0" encoding="utf-8"?>
<a:theme xmlns:a="http://schemas.openxmlformats.org/drawingml/2006/main" name="Calendar &amp; Weather Subject for Pre-K: Months of The Year By Slidesgo">
  <a:themeElements>
    <a:clrScheme name="Simple Light">
      <a:dk1>
        <a:srgbClr val="3D878F"/>
      </a:dk1>
      <a:lt1>
        <a:srgbClr val="F4F2E1"/>
      </a:lt1>
      <a:dk2>
        <a:srgbClr val="2F2D26"/>
      </a:dk2>
      <a:lt2>
        <a:srgbClr val="BBB9B6"/>
      </a:lt2>
      <a:accent1>
        <a:srgbClr val="85C7BA"/>
      </a:accent1>
      <a:accent2>
        <a:srgbClr val="E19F96"/>
      </a:accent2>
      <a:accent3>
        <a:srgbClr val="E99158"/>
      </a:accent3>
      <a:accent4>
        <a:srgbClr val="F5D153"/>
      </a:accent4>
      <a:accent5>
        <a:srgbClr val="FFFFFF"/>
      </a:accent5>
      <a:accent6>
        <a:srgbClr val="FFFFFF"/>
      </a:accent6>
      <a:hlink>
        <a:srgbClr val="2F2D2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536</TotalTime>
  <Words>704</Words>
  <Application>Microsoft Office PowerPoint</Application>
  <PresentationFormat>On-screen Show (16:9)</PresentationFormat>
  <Paragraphs>85</Paragraphs>
  <Slides>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Nunito Black</vt:lpstr>
      <vt:lpstr>Edwardian Script ITC</vt:lpstr>
      <vt:lpstr>Manjari</vt:lpstr>
      <vt:lpstr>Bebas Neue</vt:lpstr>
      <vt:lpstr>Cambria Math</vt:lpstr>
      <vt:lpstr>Times New Roman</vt:lpstr>
      <vt:lpstr>Arial</vt:lpstr>
      <vt:lpstr>Calendar &amp; Weather Subject for Pre-K: Months of The Year By Slidesgo</vt:lpstr>
      <vt:lpstr>Luyện tập chung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Calendar &amp; Weather Subject for Pre-K:</dc:title>
  <cp:lastModifiedBy>Trang</cp:lastModifiedBy>
  <cp:revision>47</cp:revision>
  <dcterms:modified xsi:type="dcterms:W3CDTF">2021-09-23T01:59:34Z</dcterms:modified>
</cp:coreProperties>
</file>