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355" r:id="rId2"/>
    <p:sldId id="497" r:id="rId3"/>
    <p:sldId id="498" r:id="rId4"/>
    <p:sldId id="499" r:id="rId5"/>
    <p:sldId id="357" r:id="rId6"/>
    <p:sldId id="476" r:id="rId7"/>
    <p:sldId id="507" r:id="rId8"/>
    <p:sldId id="505" r:id="rId9"/>
    <p:sldId id="479" r:id="rId10"/>
    <p:sldId id="484" r:id="rId11"/>
    <p:sldId id="263" r:id="rId12"/>
    <p:sldId id="294" r:id="rId13"/>
    <p:sldId id="304" r:id="rId14"/>
    <p:sldId id="508" r:id="rId15"/>
    <p:sldId id="485" r:id="rId16"/>
    <p:sldId id="506" r:id="rId17"/>
    <p:sldId id="491" r:id="rId18"/>
    <p:sldId id="494" r:id="rId19"/>
    <p:sldId id="492" r:id="rId20"/>
    <p:sldId id="486" r:id="rId21"/>
    <p:sldId id="510" r:id="rId22"/>
    <p:sldId id="496" r:id="rId23"/>
    <p:sldId id="509" r:id="rId24"/>
    <p:sldId id="502" r:id="rId25"/>
  </p:sldIdLst>
  <p:sldSz cx="118872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19C8"/>
    <a:srgbClr val="000099"/>
    <a:srgbClr val="FF3300"/>
    <a:srgbClr val="006666"/>
    <a:srgbClr val="0000FF"/>
    <a:srgbClr val="000066"/>
    <a:srgbClr val="CC33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 autoAdjust="0"/>
    <p:restoredTop sz="94662" autoAdjust="0"/>
  </p:normalViewPr>
  <p:slideViewPr>
    <p:cSldViewPr>
      <p:cViewPr varScale="1">
        <p:scale>
          <a:sx n="70" d="100"/>
          <a:sy n="70" d="100"/>
        </p:scale>
        <p:origin x="630" y="72"/>
      </p:cViewPr>
      <p:guideLst>
        <p:guide orient="horz" pos="2160"/>
        <p:guide pos="3744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="" xmlns:a16="http://schemas.microsoft.com/office/drawing/2014/main" id="{D1A38F0F-43EC-41CB-A203-A3195BD76D3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>
            <a:extLst>
              <a:ext uri="{FF2B5EF4-FFF2-40B4-BE49-F238E27FC236}">
                <a16:creationId xmlns="" xmlns:a16="http://schemas.microsoft.com/office/drawing/2014/main" id="{A17A3796-47BB-4E39-94F7-62618B5B77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="" xmlns:a16="http://schemas.microsoft.com/office/drawing/2014/main" id="{5723CCCD-312C-4D57-8DC7-9BD1C740806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04825" y="693738"/>
            <a:ext cx="60007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="" xmlns:a16="http://schemas.microsoft.com/office/drawing/2014/main" id="{5D8D58A9-E850-49ED-A3A7-2FAE2863458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386263"/>
            <a:ext cx="5610225" cy="4156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01" tIns="45450" rIns="90901" bIns="45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="" xmlns:a16="http://schemas.microsoft.com/office/drawing/2014/main" id="{5BC176F8-ABC3-46E6-A621-C347646C71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>
            <a:extLst>
              <a:ext uri="{FF2B5EF4-FFF2-40B4-BE49-F238E27FC236}">
                <a16:creationId xmlns="" xmlns:a16="http://schemas.microsoft.com/office/drawing/2014/main" id="{8C6FABA6-9BFD-4FE3-AD6B-A9F52DD548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01" tIns="45450" rIns="90901" bIns="454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7CDCE67-7EA7-43F2-BF91-C20C6CB1E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558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="" xmlns:a16="http://schemas.microsoft.com/office/drawing/2014/main" id="{C9A5742E-F731-44F0-A703-D3A711044E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17411" name="Notes Placeholder 2">
            <a:extLst>
              <a:ext uri="{FF2B5EF4-FFF2-40B4-BE49-F238E27FC236}">
                <a16:creationId xmlns="" xmlns:a16="http://schemas.microsoft.com/office/drawing/2014/main" id="{44211A7F-707E-489C-860C-8FA4462D4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="" xmlns:a16="http://schemas.microsoft.com/office/drawing/2014/main" id="{54B77502-B49A-49FF-A6B9-562598456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C424F4-64B2-47F6-A9A4-B467AD30FE86}" type="slidenum">
              <a:rPr lang="en-US" altLang="en-US" b="1" i="1"/>
              <a:pPr/>
              <a:t>2</a:t>
            </a:fld>
            <a:endParaRPr lang="en-US" altLang="en-US" b="1" i="1"/>
          </a:p>
        </p:txBody>
      </p:sp>
    </p:spTree>
    <p:extLst>
      <p:ext uri="{BB962C8B-B14F-4D97-AF65-F5344CB8AC3E}">
        <p14:creationId xmlns:p14="http://schemas.microsoft.com/office/powerpoint/2010/main" val="927400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="" xmlns:a16="http://schemas.microsoft.com/office/drawing/2014/main" id="{F6C51D49-0A60-4FBC-8532-A7446F67A5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23555" name="Notes Placeholder 2">
            <a:extLst>
              <a:ext uri="{FF2B5EF4-FFF2-40B4-BE49-F238E27FC236}">
                <a16:creationId xmlns="" xmlns:a16="http://schemas.microsoft.com/office/drawing/2014/main" id="{47734413-E990-49D4-88D8-19BBEC325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="" xmlns:a16="http://schemas.microsoft.com/office/drawing/2014/main" id="{E9802D0D-3AE1-4F6C-AC51-31AF49ED8F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2D49AE-2C89-4632-A828-023E14F51F0B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85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CDCE67-7EA7-43F2-BF91-C20C6CB1EDE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52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="" xmlns:a16="http://schemas.microsoft.com/office/drawing/2014/main" id="{63EF3E6D-973E-4CD0-B330-C0792A8157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="" xmlns:a16="http://schemas.microsoft.com/office/drawing/2014/main" id="{30B9874D-FDF6-4622-A73A-2753DBAF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vi-VN" altLang="en-US" sz="900">
              <a:latin typeface="+mj-lt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="" xmlns:a16="http://schemas.microsoft.com/office/drawing/2014/main" id="{B14274A4-8EFD-46B7-B498-7C413B249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A6A9F8-6FFE-4599-87F1-C42EBFD55FDF}" type="slidenum">
              <a:rPr lang="en-US" altLang="en-US" b="1" i="1"/>
              <a:pPr/>
              <a:t>3</a:t>
            </a:fld>
            <a:endParaRPr lang="en-US" altLang="en-US" b="1" i="1"/>
          </a:p>
        </p:txBody>
      </p:sp>
    </p:spTree>
    <p:extLst>
      <p:ext uri="{BB962C8B-B14F-4D97-AF65-F5344CB8AC3E}">
        <p14:creationId xmlns:p14="http://schemas.microsoft.com/office/powerpoint/2010/main" val="4112736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="" xmlns:a16="http://schemas.microsoft.com/office/drawing/2014/main" id="{B6DFD0FD-2631-47D1-8D15-698108BEC5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19459" name="Notes Placeholder 2">
            <a:extLst>
              <a:ext uri="{FF2B5EF4-FFF2-40B4-BE49-F238E27FC236}">
                <a16:creationId xmlns="" xmlns:a16="http://schemas.microsoft.com/office/drawing/2014/main" id="{96E828CA-AB33-4470-859D-1F2A528B1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vi-VN" altLang="en-US" sz="900">
              <a:latin typeface="+mj-lt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="" xmlns:a16="http://schemas.microsoft.com/office/drawing/2014/main" id="{8D62F320-BA55-4D9D-A849-1CB5D5E803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2559E7-5560-4A2F-8621-2D7074E7E249}" type="slidenum">
              <a:rPr lang="en-US" altLang="en-US" b="1" i="1"/>
              <a:pPr/>
              <a:t>4</a:t>
            </a:fld>
            <a:endParaRPr lang="en-US" altLang="en-US" b="1" i="1"/>
          </a:p>
        </p:txBody>
      </p:sp>
    </p:spTree>
    <p:extLst>
      <p:ext uri="{BB962C8B-B14F-4D97-AF65-F5344CB8AC3E}">
        <p14:creationId xmlns:p14="http://schemas.microsoft.com/office/powerpoint/2010/main" val="242127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="" xmlns:a16="http://schemas.microsoft.com/office/drawing/2014/main" id="{90A9646F-E5FD-4264-9E7C-2B1DFEE22B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20483" name="Notes Placeholder 2">
            <a:extLst>
              <a:ext uri="{FF2B5EF4-FFF2-40B4-BE49-F238E27FC236}">
                <a16:creationId xmlns="" xmlns:a16="http://schemas.microsoft.com/office/drawing/2014/main" id="{53B81567-7FD2-4A0D-8E42-7917D3B1A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20484" name="Slide Number Placeholder 3">
            <a:extLst>
              <a:ext uri="{FF2B5EF4-FFF2-40B4-BE49-F238E27FC236}">
                <a16:creationId xmlns="" xmlns:a16="http://schemas.microsoft.com/office/drawing/2014/main" id="{AE243351-40B8-4953-BB6E-2FAF29AE4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6F06B4-D134-424D-9F67-A92D1E4600F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79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="" xmlns:a16="http://schemas.microsoft.com/office/drawing/2014/main" id="{72D7F8ED-A263-4762-9054-3603496C3E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21507" name="Notes Placeholder 2">
            <a:extLst>
              <a:ext uri="{FF2B5EF4-FFF2-40B4-BE49-F238E27FC236}">
                <a16:creationId xmlns="" xmlns:a16="http://schemas.microsoft.com/office/drawing/2014/main" id="{213F2E90-D822-4788-985E-852EA9C06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="" xmlns:a16="http://schemas.microsoft.com/office/drawing/2014/main" id="{856951A7-F316-461E-B1B3-BED79E48E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3AE3DC-B9D0-49E3-B512-94769D123188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594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="" xmlns:a16="http://schemas.microsoft.com/office/drawing/2014/main" id="{90A9646F-E5FD-4264-9E7C-2B1DFEE22B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20483" name="Notes Placeholder 2">
            <a:extLst>
              <a:ext uri="{FF2B5EF4-FFF2-40B4-BE49-F238E27FC236}">
                <a16:creationId xmlns="" xmlns:a16="http://schemas.microsoft.com/office/drawing/2014/main" id="{53B81567-7FD2-4A0D-8E42-7917D3B1A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20484" name="Slide Number Placeholder 3">
            <a:extLst>
              <a:ext uri="{FF2B5EF4-FFF2-40B4-BE49-F238E27FC236}">
                <a16:creationId xmlns="" xmlns:a16="http://schemas.microsoft.com/office/drawing/2014/main" id="{AE243351-40B8-4953-BB6E-2FAF29AE4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6F06B4-D134-424D-9F67-A92D1E4600F2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36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="" xmlns:a16="http://schemas.microsoft.com/office/drawing/2014/main" id="{72D7F8ED-A263-4762-9054-3603496C3E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21507" name="Notes Placeholder 2">
            <a:extLst>
              <a:ext uri="{FF2B5EF4-FFF2-40B4-BE49-F238E27FC236}">
                <a16:creationId xmlns="" xmlns:a16="http://schemas.microsoft.com/office/drawing/2014/main" id="{213F2E90-D822-4788-985E-852EA9C06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21508" name="Slide Number Placeholder 3">
            <a:extLst>
              <a:ext uri="{FF2B5EF4-FFF2-40B4-BE49-F238E27FC236}">
                <a16:creationId xmlns="" xmlns:a16="http://schemas.microsoft.com/office/drawing/2014/main" id="{856951A7-F316-461E-B1B3-BED79E48E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3AE3DC-B9D0-49E3-B512-94769D123188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234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9D0D54-BC98-4B28-950C-C2919C1334B3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749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="" xmlns:a16="http://schemas.microsoft.com/office/drawing/2014/main" id="{655A796C-3F5F-4DA7-9EA5-790D02FE0B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504825" y="693738"/>
            <a:ext cx="6000750" cy="3462337"/>
          </a:xfrm>
          <a:ln/>
        </p:spPr>
      </p:sp>
      <p:sp>
        <p:nvSpPr>
          <p:cNvPr id="22531" name="Notes Placeholder 2">
            <a:extLst>
              <a:ext uri="{FF2B5EF4-FFF2-40B4-BE49-F238E27FC236}">
                <a16:creationId xmlns="" xmlns:a16="http://schemas.microsoft.com/office/drawing/2014/main" id="{BC1BABF7-97E9-451E-83FA-2E92609D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/>
          </a:p>
        </p:txBody>
      </p:sp>
      <p:sp>
        <p:nvSpPr>
          <p:cNvPr id="22532" name="Slide Number Placeholder 3">
            <a:extLst>
              <a:ext uri="{FF2B5EF4-FFF2-40B4-BE49-F238E27FC236}">
                <a16:creationId xmlns="" xmlns:a16="http://schemas.microsoft.com/office/drawing/2014/main" id="{4AB9A2C5-FFE4-4419-A31F-D988B1BA3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37E0EE-E6C0-4D53-85D5-5B5AFF692E11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13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5362" y="243841"/>
            <a:ext cx="11431524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2231" y="882376"/>
            <a:ext cx="9717786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02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6792" y="3869635"/>
            <a:ext cx="8548664" cy="1388165"/>
          </a:xfrm>
        </p:spPr>
        <p:txBody>
          <a:bodyPr>
            <a:normAutofit/>
          </a:bodyPr>
          <a:lstStyle>
            <a:lvl1pPr marL="0" indent="0" algn="ctr">
              <a:buNone/>
              <a:defRPr sz="2145">
                <a:solidFill>
                  <a:srgbClr val="FFFFFF"/>
                </a:solidFill>
              </a:defRPr>
            </a:lvl1pPr>
            <a:lvl2pPr marL="445770" indent="0" algn="ctr">
              <a:buNone/>
              <a:defRPr sz="2145"/>
            </a:lvl2pPr>
            <a:lvl3pPr marL="891540" indent="0" algn="ctr">
              <a:buNone/>
              <a:defRPr sz="2145"/>
            </a:lvl3pPr>
            <a:lvl4pPr marL="1337310" indent="0" algn="ctr">
              <a:buNone/>
              <a:defRPr sz="1950"/>
            </a:lvl4pPr>
            <a:lvl5pPr marL="1783080" indent="0" algn="ctr">
              <a:buNone/>
              <a:defRPr sz="1950"/>
            </a:lvl5pPr>
            <a:lvl6pPr marL="2228850" indent="0" algn="ctr">
              <a:buNone/>
              <a:defRPr sz="1950"/>
            </a:lvl6pPr>
            <a:lvl7pPr marL="2674620" indent="0" algn="ctr">
              <a:buNone/>
              <a:defRPr sz="1950"/>
            </a:lvl7pPr>
            <a:lvl8pPr marL="3120390" indent="0" algn="ctr">
              <a:buNone/>
              <a:defRPr sz="1950"/>
            </a:lvl8pPr>
            <a:lvl9pPr marL="3566160" indent="0" algn="ctr">
              <a:buNone/>
              <a:defRPr sz="19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29194" y="3733800"/>
            <a:ext cx="802386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669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7" y="762000"/>
            <a:ext cx="2265998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4425" y="762000"/>
            <a:ext cx="7243763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901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C58666C-4AF0-42D4-94E4-594BFDE05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9BAD4EA-177E-4DD1-9016-C86913AF36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85C3EF5C-4156-4E85-AABC-CCD6C05727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75417-5BF2-4969-8D17-35EC9C191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45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62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763" y="1173575"/>
            <a:ext cx="9717786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02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180" y="4154520"/>
            <a:ext cx="8549869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145">
                <a:solidFill>
                  <a:schemeClr val="accent1"/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31670" y="4020408"/>
            <a:ext cx="80238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16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4425" y="2057399"/>
            <a:ext cx="4636008" cy="402336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922" y="2057400"/>
            <a:ext cx="4636008" cy="402336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94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5" y="2001511"/>
            <a:ext cx="4636008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4425" y="2721483"/>
            <a:ext cx="4636008" cy="338328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2444" y="1999032"/>
            <a:ext cx="4636008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2444" y="2719322"/>
            <a:ext cx="4636008" cy="3383280"/>
          </a:xfrm>
        </p:spPr>
        <p:txBody>
          <a:bodyPr/>
          <a:lstStyle>
            <a:lvl1pPr>
              <a:defRPr sz="2145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06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3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1097280"/>
            <a:ext cx="3833622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5855" y="1097280"/>
            <a:ext cx="5081778" cy="4663440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4425" y="2834640"/>
            <a:ext cx="3833622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75"/>
              </a:spcBef>
              <a:buNone/>
              <a:defRPr sz="1658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71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1097280"/>
            <a:ext cx="3833622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77917" y="1069847"/>
            <a:ext cx="5946572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73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4425" y="2834640"/>
            <a:ext cx="3833622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75"/>
              </a:spcBef>
              <a:buNone/>
              <a:defRPr sz="1658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40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25362" y="243841"/>
            <a:ext cx="11431524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4425" y="609600"/>
            <a:ext cx="9628632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6" y="2057400"/>
            <a:ext cx="9626049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4421" y="6223829"/>
            <a:ext cx="2270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0419" y="6223829"/>
            <a:ext cx="4599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6292" y="6223829"/>
            <a:ext cx="166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accent1"/>
                </a:solidFill>
              </a:defRPr>
            </a:lvl1pPr>
          </a:lstStyle>
          <a:p>
            <a:fld id="{6C621712-03A1-4240-ACE1-F5B3F0179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01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2885" indent="-178308" algn="l" defTabSz="891540" rtl="0" eaLnBrk="1" latinLnBrk="0" hangingPunct="1">
        <a:lnSpc>
          <a:spcPct val="90000"/>
        </a:lnSpc>
        <a:spcBef>
          <a:spcPts val="1365"/>
        </a:spcBef>
        <a:buClr>
          <a:schemeClr val="accent1"/>
        </a:buClr>
        <a:buSzPct val="80000"/>
        <a:buFont typeface="Corbel" pitchFamily="34" charset="0"/>
        <a:buChar char="•"/>
        <a:defRPr sz="2145" kern="1200">
          <a:solidFill>
            <a:schemeClr val="accent1"/>
          </a:solidFill>
          <a:latin typeface="+mn-lt"/>
          <a:ea typeface="+mn-ea"/>
          <a:cs typeface="+mn-cs"/>
        </a:defRPr>
      </a:lvl1pPr>
      <a:lvl2pPr marL="445770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9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13232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755" kern="1200">
          <a:solidFill>
            <a:schemeClr val="accent1"/>
          </a:solidFill>
          <a:latin typeface="+mn-lt"/>
          <a:ea typeface="+mn-ea"/>
          <a:cs typeface="+mn-cs"/>
        </a:defRPr>
      </a:lvl3pPr>
      <a:lvl4pPr marL="980694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48156" indent="-178308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600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525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450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37500" indent="-222885" algn="l" defTabSz="891540" rtl="0" eaLnBrk="1" latinLnBrk="0" hangingPunct="1">
        <a:lnSpc>
          <a:spcPct val="90000"/>
        </a:lnSpc>
        <a:spcBef>
          <a:spcPts val="195"/>
        </a:spcBef>
        <a:spcAft>
          <a:spcPts val="390"/>
        </a:spcAft>
        <a:buClr>
          <a:schemeClr val="accent1"/>
        </a:buClr>
        <a:buSzPct val="80000"/>
        <a:buFont typeface="Corbel" pitchFamily="34" charset="0"/>
        <a:buChar char="•"/>
        <a:defRPr sz="156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>
            <a:extLst>
              <a:ext uri="{FF2B5EF4-FFF2-40B4-BE49-F238E27FC236}">
                <a16:creationId xmlns="" xmlns:a16="http://schemas.microsoft.com/office/drawing/2014/main" id="{938D6D7B-0DBC-4925-B826-C20D936AD386}"/>
              </a:ext>
            </a:extLst>
          </p:cNvPr>
          <p:cNvSpPr txBox="1"/>
          <p:nvPr/>
        </p:nvSpPr>
        <p:spPr>
          <a:xfrm>
            <a:off x="1039468" y="1170730"/>
            <a:ext cx="9878701" cy="5903273"/>
          </a:xfrm>
          <a:prstGeom prst="rect">
            <a:avLst/>
          </a:prstGeom>
          <a:noFill/>
        </p:spPr>
        <p:txBody>
          <a:bodyPr spcFirstLastPara="1" lIns="81666" tIns="40833" rIns="81666" bIns="40833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74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74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74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74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74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74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74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74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74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4074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17- </a:t>
            </a:r>
            <a:r>
              <a:rPr lang="en-US" sz="4074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74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3076" name="Picture 4" descr="XMASCA~1">
            <a:extLst>
              <a:ext uri="{FF2B5EF4-FFF2-40B4-BE49-F238E27FC236}">
                <a16:creationId xmlns="" xmlns:a16="http://schemas.microsoft.com/office/drawing/2014/main" id="{32644F5F-3F2E-4EF6-BAB4-C60578C49C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5776913"/>
            <a:ext cx="19716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Nhóm 1">
            <a:extLst>
              <a:ext uri="{FF2B5EF4-FFF2-40B4-BE49-F238E27FC236}">
                <a16:creationId xmlns="" xmlns:a16="http://schemas.microsoft.com/office/drawing/2014/main" id="{78D78F42-E72E-4643-853E-E7D99837B0D4}"/>
              </a:ext>
            </a:extLst>
          </p:cNvPr>
          <p:cNvGrpSpPr>
            <a:grpSpLocks/>
          </p:cNvGrpSpPr>
          <p:nvPr/>
        </p:nvGrpSpPr>
        <p:grpSpPr bwMode="auto">
          <a:xfrm>
            <a:off x="-119063" y="212725"/>
            <a:ext cx="11991976" cy="6858000"/>
            <a:chOff x="-122238" y="854899"/>
            <a:chExt cx="9571038" cy="5319811"/>
          </a:xfrm>
        </p:grpSpPr>
        <p:pic>
          <p:nvPicPr>
            <p:cNvPr id="3079" name="Picture 4" descr="Buombay">
              <a:extLst>
                <a:ext uri="{FF2B5EF4-FFF2-40B4-BE49-F238E27FC236}">
                  <a16:creationId xmlns="" xmlns:a16="http://schemas.microsoft.com/office/drawing/2014/main" id="{37D9CCAA-671D-4561-8820-F8916BC806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04800" y="854899"/>
              <a:ext cx="9144000" cy="6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4" descr="Buombay">
              <a:extLst>
                <a:ext uri="{FF2B5EF4-FFF2-40B4-BE49-F238E27FC236}">
                  <a16:creationId xmlns="" xmlns:a16="http://schemas.microsoft.com/office/drawing/2014/main" id="{4CB4997F-3FD0-4E88-9EC8-E33AD4F3D19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0" y="5373878"/>
              <a:ext cx="9144000" cy="62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4" descr="Buombay">
              <a:extLst>
                <a:ext uri="{FF2B5EF4-FFF2-40B4-BE49-F238E27FC236}">
                  <a16:creationId xmlns="" xmlns:a16="http://schemas.microsoft.com/office/drawing/2014/main" id="{EB5BDA10-6F6D-468F-9179-EFC60F7DA71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2345502" y="3200401"/>
              <a:ext cx="514820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4" descr="Buombay">
              <a:extLst>
                <a:ext uri="{FF2B5EF4-FFF2-40B4-BE49-F238E27FC236}">
                  <a16:creationId xmlns="" xmlns:a16="http://schemas.microsoft.com/office/drawing/2014/main" id="{CF1782F8-0DEE-4604-A781-355E375862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6511131" y="3372008"/>
              <a:ext cx="5148204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6" descr="F:\HINH ANH\HinhDong\Hoa\h14.gif">
              <a:extLst>
                <a:ext uri="{FF2B5EF4-FFF2-40B4-BE49-F238E27FC236}">
                  <a16:creationId xmlns="" xmlns:a16="http://schemas.microsoft.com/office/drawing/2014/main" id="{BB8EC8C2-D5A5-4942-BCBD-F7BBB7C511A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69637">
              <a:off x="-122238" y="5104551"/>
              <a:ext cx="1135063" cy="102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6" descr="F:\HINH ANH\HinhDong\Hoa\h14.gif">
              <a:extLst>
                <a:ext uri="{FF2B5EF4-FFF2-40B4-BE49-F238E27FC236}">
                  <a16:creationId xmlns="" xmlns:a16="http://schemas.microsoft.com/office/drawing/2014/main" id="{A6A54B19-7884-4DD1-B377-0E9BD8196A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020752">
              <a:off x="8140701" y="870392"/>
              <a:ext cx="1135063" cy="1029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F:\HINH ANH\HinhDong\Hoa\h14.gif">
              <a:extLst>
                <a:ext uri="{FF2B5EF4-FFF2-40B4-BE49-F238E27FC236}">
                  <a16:creationId xmlns="" xmlns:a16="http://schemas.microsoft.com/office/drawing/2014/main" id="{19F660FF-1A87-4B3C-BAB2-CAA299B041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619011">
              <a:off x="8091891" y="4957405"/>
              <a:ext cx="8532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6" descr="F:\HINH ANH\HinhDong\Hoa\h14.gif">
              <a:extLst>
                <a:ext uri="{FF2B5EF4-FFF2-40B4-BE49-F238E27FC236}">
                  <a16:creationId xmlns="" xmlns:a16="http://schemas.microsoft.com/office/drawing/2014/main" id="{A95301CC-AE7D-4C52-9706-1B85AA46DDE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64617">
              <a:off x="229600" y="664256"/>
              <a:ext cx="852075" cy="13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3" name="Hộp_Văn_Bản 2">
            <a:extLst>
              <a:ext uri="{FF2B5EF4-FFF2-40B4-BE49-F238E27FC236}">
                <a16:creationId xmlns="" xmlns:a16="http://schemas.microsoft.com/office/drawing/2014/main" id="{4E9FAB8A-F327-4FBE-8644-95B025F02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599" y="4089740"/>
            <a:ext cx="91440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6" tIns="40833" rIns="81666" bIns="40833">
            <a:spAutoFit/>
          </a:bodyPr>
          <a:lstStyle/>
          <a:p>
            <a:pPr algn="ctr">
              <a:defRPr/>
            </a:pP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23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="" xmlns:a16="http://schemas.microsoft.com/office/drawing/2014/main" id="{38BA94FA-3178-4EE4-8A72-B65B293DE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200"/>
            <a:ext cx="113538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600" b="1" u="sng" dirty="0" err="1">
                <a:solidFill>
                  <a:srgbClr val="C00000"/>
                </a:solidFill>
                <a:cs typeface="Arial" panose="020B0604020202020204" pitchFamily="34" charset="0"/>
              </a:rPr>
              <a:t>Bài</a:t>
            </a:r>
            <a:r>
              <a:rPr lang="en-US" altLang="en-US" sz="3600" b="1" u="sng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cs typeface="Arial" panose="020B0604020202020204" pitchFamily="34" charset="0"/>
              </a:rPr>
              <a:t>tập</a:t>
            </a:r>
            <a:r>
              <a:rPr lang="en-US" altLang="en-US" sz="3600" b="1" u="sng" dirty="0">
                <a:solidFill>
                  <a:srgbClr val="C00000"/>
                </a:solidFill>
                <a:cs typeface="Arial" panose="020B0604020202020204" pitchFamily="34" charset="0"/>
              </a:rPr>
              <a:t> 2:</a:t>
            </a:r>
            <a:r>
              <a:rPr lang="en-US" altLang="en-US" sz="36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mỗi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nhóm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dưới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có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quan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hệ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nhau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như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thế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nào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?</a:t>
            </a:r>
          </a:p>
          <a:p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-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Đó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là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  <a:p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-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Đó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là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âm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Đó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là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nhiều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B19C8"/>
                </a:solidFill>
                <a:cs typeface="Arial" panose="020B0604020202020204" pitchFamily="34" charset="0"/>
              </a:rPr>
              <a:t>a) </a:t>
            </a:r>
            <a:r>
              <a:rPr lang="en-US" altLang="en-US" sz="36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cờ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36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giặc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36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trống</a:t>
            </a:r>
            <a:endParaRPr lang="en-US" altLang="en-US" sz="3600" b="1" i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B19C8"/>
                </a:solidFill>
                <a:cs typeface="Arial" panose="020B0604020202020204" pitchFamily="34" charset="0"/>
              </a:rPr>
              <a:t>b)</a:t>
            </a:r>
            <a:r>
              <a:rPr lang="en-US" altLang="en-US" sz="3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6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veo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36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vắt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36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xanh</a:t>
            </a:r>
            <a:endParaRPr lang="en-US" altLang="en-US" sz="3600" b="1" i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B19C8"/>
                </a:solidFill>
                <a:cs typeface="Arial" panose="020B0604020202020204" pitchFamily="34" charset="0"/>
              </a:rPr>
              <a:t>c)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thi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đậu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xôi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đậu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chim</a:t>
            </a:r>
            <a:r>
              <a:rPr lang="en-US" altLang="en-US" sz="36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đậu</a:t>
            </a:r>
            <a:r>
              <a:rPr lang="en-US" altLang="en-US" sz="36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cành</a:t>
            </a:r>
            <a:endParaRPr lang="en-US" altLang="en-US" sz="3600" b="1" i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11201400" cy="4648200"/>
          </a:xfrm>
        </p:spPr>
        <p:txBody>
          <a:bodyPr>
            <a:normAutofit fontScale="85000" lnSpcReduction="20000"/>
          </a:bodyPr>
          <a:lstStyle/>
          <a:p>
            <a:pPr marL="609600" indent="-609600" algn="just" eaLnBrk="1" hangingPunct="1">
              <a:lnSpc>
                <a:spcPct val="150000"/>
              </a:lnSpc>
              <a:buNone/>
              <a:defRPr/>
            </a:pP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09600" indent="-609600" algn="just" eaLnBrk="1" hangingPunct="1">
              <a:lnSpc>
                <a:spcPct val="150000"/>
              </a:lnSpc>
              <a:buNone/>
              <a:defRPr/>
            </a:pP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609600" indent="-609600" algn="just" eaLnBrk="1" hangingPunct="1">
              <a:lnSpc>
                <a:spcPct val="150000"/>
              </a:lnSpc>
              <a:buNone/>
              <a:defRPr/>
            </a:pP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0D16F95D-3741-407D-B702-B3B11B227956}"/>
              </a:ext>
            </a:extLst>
          </p:cNvPr>
          <p:cNvSpPr txBox="1"/>
          <p:nvPr/>
        </p:nvSpPr>
        <p:spPr>
          <a:xfrm>
            <a:off x="571500" y="457200"/>
            <a:ext cx="10972800" cy="63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09600" y="2971800"/>
            <a:ext cx="11049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solidFill>
                  <a:srgbClr val="9900CC"/>
                </a:solidFill>
              </a:rPr>
              <a:t>Từ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đồng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âm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là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những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từ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giống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nhau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về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âm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nhưng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khác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hẳn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về</a:t>
            </a:r>
            <a:r>
              <a:rPr lang="en-US" sz="4400" b="1" dirty="0">
                <a:solidFill>
                  <a:srgbClr val="9900CC"/>
                </a:solidFill>
              </a:rPr>
              <a:t> </a:t>
            </a:r>
            <a:r>
              <a:rPr lang="en-US" sz="4400" b="1" dirty="0" err="1">
                <a:solidFill>
                  <a:srgbClr val="9900CC"/>
                </a:solidFill>
              </a:rPr>
              <a:t>nghĩa</a:t>
            </a:r>
            <a:r>
              <a:rPr lang="en-US" sz="4400" b="1" dirty="0">
                <a:solidFill>
                  <a:srgbClr val="9900CC"/>
                </a:solidFill>
              </a:rPr>
              <a:t>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04DC3DE9-B22E-418D-8D96-E8785B633DDC}"/>
              </a:ext>
            </a:extLst>
          </p:cNvPr>
          <p:cNvSpPr txBox="1"/>
          <p:nvPr/>
        </p:nvSpPr>
        <p:spPr>
          <a:xfrm>
            <a:off x="1447800" y="685800"/>
            <a:ext cx="9829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346075" y="914400"/>
            <a:ext cx="11160125" cy="83099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Từ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nhiều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nghĩa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là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từ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như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thế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nào</a:t>
            </a:r>
            <a:r>
              <a:rPr lang="en-US" sz="4800" b="1" dirty="0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533400" y="2644170"/>
            <a:ext cx="11160125" cy="1446550"/>
          </a:xfrm>
          <a:prstGeom prst="rect">
            <a:avLst/>
          </a:prstGeom>
          <a:solidFill>
            <a:srgbClr val="FFFFFF"/>
          </a:solidFill>
          <a:ln w="9525">
            <a:solidFill>
              <a:srgbClr val="AE96A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000099"/>
                </a:solidFill>
              </a:rPr>
              <a:t>   </a:t>
            </a:r>
            <a:r>
              <a:rPr lang="en-US" sz="4400" b="1" dirty="0" err="1">
                <a:solidFill>
                  <a:srgbClr val="000099"/>
                </a:solidFill>
              </a:rPr>
              <a:t>Từ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nhiều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nghĩa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là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từ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có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một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nghĩa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gốc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và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một</a:t>
            </a:r>
            <a:r>
              <a:rPr lang="en-US" sz="4400" b="1" dirty="0">
                <a:solidFill>
                  <a:srgbClr val="000099"/>
                </a:solidFill>
              </a:rPr>
              <a:t> hay </a:t>
            </a:r>
            <a:r>
              <a:rPr lang="en-US" sz="4400" b="1" dirty="0" err="1">
                <a:solidFill>
                  <a:srgbClr val="000099"/>
                </a:solidFill>
              </a:rPr>
              <a:t>một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số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nghĩa</a:t>
            </a:r>
            <a:r>
              <a:rPr lang="en-US" sz="4400" b="1" dirty="0">
                <a:solidFill>
                  <a:srgbClr val="000099"/>
                </a:solidFill>
              </a:rPr>
              <a:t> </a:t>
            </a:r>
            <a:r>
              <a:rPr lang="en-US" sz="4400" b="1" dirty="0" err="1">
                <a:solidFill>
                  <a:srgbClr val="000099"/>
                </a:solidFill>
              </a:rPr>
              <a:t>chuyển</a:t>
            </a:r>
            <a:r>
              <a:rPr lang="en-US" sz="4400" b="1" dirty="0">
                <a:solidFill>
                  <a:srgbClr val="000099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="" xmlns:a16="http://schemas.microsoft.com/office/drawing/2014/main" id="{38BA94FA-3178-4EE4-8A72-B65B293DE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618" y="457200"/>
            <a:ext cx="113538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a) </a:t>
            </a:r>
            <a:r>
              <a:rPr lang="en-US" altLang="en-US" sz="44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cờ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giặc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đánh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trống</a:t>
            </a:r>
            <a:endParaRPr lang="en-US" altLang="en-US" sz="4400" b="1" i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endParaRPr lang="en-US" altLang="en-US" sz="4400" b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endParaRPr lang="en-US" altLang="en-US" sz="4400" b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b)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veo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vắt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xanh</a:t>
            </a:r>
            <a:endParaRPr lang="en-US" altLang="en-US" sz="4400" b="1" i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endParaRPr lang="en-US" altLang="en-US" sz="4400" b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endParaRPr lang="en-US" altLang="en-US" sz="4400" b="1" dirty="0">
              <a:solidFill>
                <a:srgbClr val="0B19C8"/>
              </a:solidFill>
              <a:cs typeface="Arial" panose="020B0604020202020204" pitchFamily="34" charset="0"/>
            </a:endParaRPr>
          </a:p>
          <a:p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c)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thi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đậu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xôi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đậu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chim</a:t>
            </a:r>
            <a:r>
              <a:rPr lang="en-US" altLang="en-US" sz="4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đậu</a:t>
            </a:r>
            <a:r>
              <a:rPr lang="en-US" altLang="en-US" sz="44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cành</a:t>
            </a:r>
            <a:endParaRPr lang="en-US" altLang="en-US" sz="4400" b="1" i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87682811-6114-4C0E-B799-4F3B1160D668}"/>
              </a:ext>
            </a:extLst>
          </p:cNvPr>
          <p:cNvSpPr txBox="1"/>
          <p:nvPr/>
        </p:nvSpPr>
        <p:spPr>
          <a:xfrm>
            <a:off x="714179" y="5547564"/>
            <a:ext cx="114971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4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C9B88B5F-F9EC-4A9D-B428-9223807BE1B4}"/>
              </a:ext>
            </a:extLst>
          </p:cNvPr>
          <p:cNvSpPr txBox="1"/>
          <p:nvPr/>
        </p:nvSpPr>
        <p:spPr>
          <a:xfrm>
            <a:off x="694192" y="1447800"/>
            <a:ext cx="108888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9DA6013A-9817-4DBB-9B1A-526479CD44D3}"/>
              </a:ext>
            </a:extLst>
          </p:cNvPr>
          <p:cNvSpPr txBox="1"/>
          <p:nvPr/>
        </p:nvSpPr>
        <p:spPr>
          <a:xfrm>
            <a:off x="694192" y="3505200"/>
            <a:ext cx="112775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4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37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="" xmlns:a16="http://schemas.microsoft.com/office/drawing/2014/main" id="{CFA78861-4C64-4826-A79C-01FCFF1C8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3850"/>
            <a:ext cx="11353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4000" b="1" u="sng" dirty="0" err="1">
                <a:solidFill>
                  <a:srgbClr val="C00000"/>
                </a:solidFill>
                <a:cs typeface="Arial" panose="020B0604020202020204" pitchFamily="34" charset="0"/>
              </a:rPr>
              <a:t>Bài</a:t>
            </a:r>
            <a:r>
              <a:rPr lang="en-US" altLang="en-US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solidFill>
                  <a:srgbClr val="C00000"/>
                </a:solidFill>
                <a:cs typeface="Arial" panose="020B0604020202020204" pitchFamily="34" charset="0"/>
              </a:rPr>
              <a:t>tập</a:t>
            </a:r>
            <a:r>
              <a:rPr lang="en-US" altLang="en-US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 3:</a:t>
            </a:r>
            <a:r>
              <a:rPr lang="en-US" altLang="en-US" sz="40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Tìm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đậm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bài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văn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dưới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. Theo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em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vì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sao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nhà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văn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chọn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in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đậm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mà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chọn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B19C8"/>
                </a:solidFill>
                <a:cs typeface="Arial" panose="020B0604020202020204" pitchFamily="34" charset="0"/>
              </a:rPr>
              <a:t>nó</a:t>
            </a:r>
            <a:r>
              <a:rPr lang="en-US" altLang="en-US" sz="4000" dirty="0">
                <a:solidFill>
                  <a:srgbClr val="0B19C8"/>
                </a:solidFill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>
            <a:extLst>
              <a:ext uri="{FF2B5EF4-FFF2-40B4-BE49-F238E27FC236}">
                <a16:creationId xmlns="" xmlns:a16="http://schemas.microsoft.com/office/drawing/2014/main" id="{641DC34F-0700-4E5C-9601-566801677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4499"/>
            <a:ext cx="113538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b="1" i="1" dirty="0">
                <a:solidFill>
                  <a:srgbClr val="0B19C8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đã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cao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và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tròn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nóc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cọc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trụ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ta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úp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chiếc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nồi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đất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hoặc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ống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bơ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theo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cọc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làm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ướt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ruột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ướt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ra.                         </a:t>
            </a:r>
          </a:p>
          <a:p>
            <a:pPr algn="just" eaLnBrk="1" hangingPunct="1"/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giống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như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túp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lều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cửa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nhưng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tuổi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thơ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có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thể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mở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cửa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ở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bất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cứ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nơi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nào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Lúc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chơi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trò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chạy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đuổi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chú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bé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tinh</a:t>
            </a:r>
            <a:r>
              <a:rPr lang="en-US" altLang="en-US" sz="26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ranh</a:t>
            </a:r>
            <a:r>
              <a:rPr lang="en-US" altLang="en-US" sz="26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có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thể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chui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vào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đống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lấy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che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mình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như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đóng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cánh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cửa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lại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</a:p>
          <a:p>
            <a:pPr algn="just" eaLnBrk="1" hangingPunct="1"/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như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nấm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khổng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lồ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chân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đứng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mùa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gặt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này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đến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mùa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gặt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tiếp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sau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dâng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dần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thịt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mình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lửa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đỏ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hồng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căn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bếp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bữa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ăn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rét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mướt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trâu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bò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Vậy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mà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nó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vẫn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nồng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nàn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hương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vị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và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đầy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đủ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ấm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áp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quê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nhà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     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Mệt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mỏi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công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việc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ngày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mùa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hay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vì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đùa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chơi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sẽ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sung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sướng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biết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bao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khi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tựa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mình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vào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cây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Và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chắc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chắn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sẽ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ngủ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thiếp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ngay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vì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sự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êm</a:t>
            </a:r>
            <a:r>
              <a:rPr lang="en-US" altLang="en-US" sz="26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đềm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rơm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vì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hương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cỏ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nội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sẵn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đợi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vỗ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về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giấc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ngủ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b="1" dirty="0" err="1">
                <a:solidFill>
                  <a:srgbClr val="0B19C8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2600" b="1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="" xmlns:a16="http://schemas.microsoft.com/office/drawing/2014/main" id="{C0A5605F-3BC6-4D79-9B15-F2CFE4F3B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9050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cs typeface="Arial" panose="020B0604020202020204" pitchFamily="34" charset="0"/>
              </a:rPr>
              <a:t>Cây rơm</a:t>
            </a:r>
          </a:p>
        </p:txBody>
      </p:sp>
    </p:spTree>
    <p:extLst>
      <p:ext uri="{BB962C8B-B14F-4D97-AF65-F5344CB8AC3E}">
        <p14:creationId xmlns:p14="http://schemas.microsoft.com/office/powerpoint/2010/main" val="3366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AF55DB-1776-4E1D-A149-75383171C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1125"/>
            <a:ext cx="8458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="" xmlns:a16="http://schemas.microsoft.com/office/drawing/2014/main" id="{F312181A-4433-40BC-896A-BA345EEFD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1127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48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Bài</a:t>
            </a:r>
            <a:r>
              <a:rPr lang="en-US" altLang="en-US" sz="4800" b="1" u="sng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tập</a:t>
            </a:r>
            <a:r>
              <a:rPr lang="en-US" altLang="en-US" sz="4800" b="1" u="sng" dirty="0">
                <a:solidFill>
                  <a:srgbClr val="0B19C8"/>
                </a:solidFill>
                <a:cs typeface="Arial" panose="020B0604020202020204" pitchFamily="34" charset="0"/>
              </a:rPr>
              <a:t> 3: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: 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="" xmlns:a16="http://schemas.microsoft.com/office/drawing/2014/main" id="{E3A86A4E-BA4E-4256-A007-EC298F428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83" y="1637988"/>
            <a:ext cx="38560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tinh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ranh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endParaRPr lang="en-US" altLang="en-US" sz="44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="" xmlns:a16="http://schemas.microsoft.com/office/drawing/2014/main" id="{25D0A4DB-C3EB-4A78-A122-0DF3727F4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" y="3666962"/>
            <a:ext cx="28400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dâng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endParaRPr lang="en-US" altLang="en-US" sz="44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12">
            <a:extLst>
              <a:ext uri="{FF2B5EF4-FFF2-40B4-BE49-F238E27FC236}">
                <a16:creationId xmlns="" xmlns:a16="http://schemas.microsoft.com/office/drawing/2014/main" id="{2392C205-3D1C-4B2F-A22A-E2F49794D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" y="5448339"/>
            <a:ext cx="45450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-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êm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đềm</a:t>
            </a:r>
            <a:r>
              <a:rPr lang="en-US" altLang="en-US" sz="44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  <a:endParaRPr lang="en-US" altLang="en-US" sz="4400" b="1" i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Text Box 12">
            <a:extLst>
              <a:ext uri="{FF2B5EF4-FFF2-40B4-BE49-F238E27FC236}">
                <a16:creationId xmlns="" xmlns:a16="http://schemas.microsoft.com/office/drawing/2014/main" id="{53D87982-0B24-4076-9A25-1DA772240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50484"/>
            <a:ext cx="11277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                    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tinh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nghịch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tinh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khôn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khôn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ngoan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khôn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lỏi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ranh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mãnh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ranh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ma, ma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lanh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="" xmlns:a16="http://schemas.microsoft.com/office/drawing/2014/main" id="{0EF4D87F-4B62-4F6A-8DCA-9D14E5A5F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13" y="3741133"/>
            <a:ext cx="115446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            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tặng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nộp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đưa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biếu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cho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hiến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="" xmlns:a16="http://schemas.microsoft.com/office/drawing/2014/main" id="{253D60EC-5669-4AAA-A435-867B7CFD3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492567"/>
            <a:ext cx="95218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êm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dịu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êm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ấm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êm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ái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êm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ả, 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12">
            <a:extLst>
              <a:ext uri="{FF2B5EF4-FFF2-40B4-BE49-F238E27FC236}">
                <a16:creationId xmlns="" xmlns:a16="http://schemas.microsoft.com/office/drawing/2014/main" id="{F6471F51-D160-4476-AE27-D87079DC9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075" y="0"/>
            <a:ext cx="20018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900" b="1">
                <a:solidFill>
                  <a:srgbClr val="FF0000"/>
                </a:solidFill>
                <a:latin typeface="Times New Roman" panose="02020603050405020304" pitchFamily="18" charset="0"/>
              </a:rPr>
              <a:t>Cây rơm</a:t>
            </a:r>
          </a:p>
        </p:txBody>
      </p:sp>
      <p:sp>
        <p:nvSpPr>
          <p:cNvPr id="11271" name="Text Box 8">
            <a:extLst>
              <a:ext uri="{FF2B5EF4-FFF2-40B4-BE49-F238E27FC236}">
                <a16:creationId xmlns="" xmlns:a16="http://schemas.microsoft.com/office/drawing/2014/main" id="{66375CD1-0B75-4865-AF12-579948229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5" y="428624"/>
            <a:ext cx="11658600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00" i="1" dirty="0">
                <a:solidFill>
                  <a:srgbClr val="0B19C8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                         </a:t>
            </a:r>
          </a:p>
          <a:p>
            <a:pPr algn="just" eaLnBrk="1" hangingPunct="1"/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túp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mướt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en-US" sz="2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900" b="1" dirty="0" err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9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17">
            <a:extLst>
              <a:ext uri="{FF2B5EF4-FFF2-40B4-BE49-F238E27FC236}">
                <a16:creationId xmlns="" xmlns:a16="http://schemas.microsoft.com/office/drawing/2014/main" id="{13FDAD0F-0D50-42E0-89E3-18B6CDEDA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397883"/>
            <a:ext cx="110680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40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0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40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0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40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altLang="en-US" sz="40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altLang="en-US" sz="40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40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40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0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4000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eaLnBrk="1" hangingPunct="1">
              <a:defRPr/>
            </a:pP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láy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defRPr/>
            </a:pP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Action Button: Sound 17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="" xmlns:a16="http://schemas.microsoft.com/office/drawing/2014/main" id="{8F9ED2A6-CBE3-4641-9186-AF556113F30F}"/>
              </a:ext>
            </a:extLst>
          </p:cNvPr>
          <p:cNvSpPr/>
          <p:nvPr/>
        </p:nvSpPr>
        <p:spPr>
          <a:xfrm>
            <a:off x="8621712" y="6159500"/>
            <a:ext cx="533400" cy="457200"/>
          </a:xfrm>
          <a:prstGeom prst="actionButtonSound">
            <a:avLst/>
          </a:prstGeom>
          <a:ln>
            <a:solidFill>
              <a:srgbClr val="0B19C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C9509309-2F0B-479A-A89C-587EF46C1FAD}"/>
              </a:ext>
            </a:extLst>
          </p:cNvPr>
          <p:cNvSpPr/>
          <p:nvPr/>
        </p:nvSpPr>
        <p:spPr>
          <a:xfrm>
            <a:off x="381000" y="5452015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3075" name="WordArt 3">
            <a:extLst>
              <a:ext uri="{FF2B5EF4-FFF2-40B4-BE49-F238E27FC236}">
                <a16:creationId xmlns="" xmlns:a16="http://schemas.microsoft.com/office/drawing/2014/main" id="{FD5BE7BC-DB9A-4926-BF3B-2715E2582A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61705" y="1296771"/>
            <a:ext cx="4924425" cy="7508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vi-VN" sz="3692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92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nhanh, </a:t>
            </a:r>
            <a:r>
              <a:rPr lang="vi-VN" sz="3692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</a:t>
            </a:r>
            <a:r>
              <a:rPr lang="vi-VN" sz="3692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đúng</a:t>
            </a:r>
            <a:r>
              <a:rPr lang="vi-VN" sz="3692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92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20">
            <a:extLst>
              <a:ext uri="{FF2B5EF4-FFF2-40B4-BE49-F238E27FC236}">
                <a16:creationId xmlns="" xmlns:a16="http://schemas.microsoft.com/office/drawing/2014/main" id="{27190335-94BC-480B-A705-18A4AF06B9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571016"/>
            <a:ext cx="3862387" cy="4206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81"/>
              </a:avLst>
            </a:prstTxWarp>
          </a:bodyPr>
          <a:lstStyle/>
          <a:p>
            <a:pPr algn="ctr"/>
            <a:r>
              <a:rPr lang="vi-VN" sz="3323" kern="10" spc="-332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sz="3323" kern="10" spc="-332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</a:t>
            </a:r>
          </a:p>
        </p:txBody>
      </p:sp>
      <p:sp>
        <p:nvSpPr>
          <p:cNvPr id="10" name="AutoShape 45">
            <a:extLst>
              <a:ext uri="{FF2B5EF4-FFF2-40B4-BE49-F238E27FC236}">
                <a16:creationId xmlns="" xmlns:a16="http://schemas.microsoft.com/office/drawing/2014/main" id="{AC56C25B-C5B5-4DE1-9805-1F7EFDDBE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101" y="5675312"/>
            <a:ext cx="896937" cy="6985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AutoShape 46">
            <a:extLst>
              <a:ext uri="{FF2B5EF4-FFF2-40B4-BE49-F238E27FC236}">
                <a16:creationId xmlns="" xmlns:a16="http://schemas.microsoft.com/office/drawing/2014/main" id="{E0F945D6-3853-4C46-8CC6-99139CD47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451" y="5675312"/>
            <a:ext cx="896937" cy="6985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AutoShape 47">
            <a:extLst>
              <a:ext uri="{FF2B5EF4-FFF2-40B4-BE49-F238E27FC236}">
                <a16:creationId xmlns="" xmlns:a16="http://schemas.microsoft.com/office/drawing/2014/main" id="{6257F895-88E9-41A2-B2F5-C1E5574C8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5125" y="5689600"/>
            <a:ext cx="762000" cy="6985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AutoShape 48">
            <a:extLst>
              <a:ext uri="{FF2B5EF4-FFF2-40B4-BE49-F238E27FC236}">
                <a16:creationId xmlns="" xmlns:a16="http://schemas.microsoft.com/office/drawing/2014/main" id="{F1376B22-0FDB-4B9D-8774-B1D6C2E1F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200" y="5751513"/>
            <a:ext cx="762000" cy="6207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AutoShape 49">
            <a:extLst>
              <a:ext uri="{FF2B5EF4-FFF2-40B4-BE49-F238E27FC236}">
                <a16:creationId xmlns="" xmlns:a16="http://schemas.microsoft.com/office/drawing/2014/main" id="{4E304D6D-86F3-4DAF-8EDF-0748AD0E9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912" y="5675313"/>
            <a:ext cx="838200" cy="6969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AutoShape 50">
            <a:extLst>
              <a:ext uri="{FF2B5EF4-FFF2-40B4-BE49-F238E27FC236}">
                <a16:creationId xmlns="" xmlns:a16="http://schemas.microsoft.com/office/drawing/2014/main" id="{E39A7789-AE0E-4F74-9CD8-7F518ACD4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5913" y="5675312"/>
            <a:ext cx="855663" cy="71278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3" name="Group 76">
            <a:extLst>
              <a:ext uri="{FF2B5EF4-FFF2-40B4-BE49-F238E27FC236}">
                <a16:creationId xmlns="" xmlns:a16="http://schemas.microsoft.com/office/drawing/2014/main" id="{68B0DEAF-0FE3-4787-91C7-B94B6957AB8A}"/>
              </a:ext>
            </a:extLst>
          </p:cNvPr>
          <p:cNvGrpSpPr>
            <a:grpSpLocks/>
          </p:cNvGrpSpPr>
          <p:nvPr/>
        </p:nvGrpSpPr>
        <p:grpSpPr bwMode="auto">
          <a:xfrm>
            <a:off x="7622092" y="5611018"/>
            <a:ext cx="1380620" cy="902494"/>
            <a:chOff x="1024" y="3294"/>
            <a:chExt cx="1584" cy="406"/>
          </a:xfrm>
          <a:solidFill>
            <a:schemeClr val="bg1"/>
          </a:solidFill>
        </p:grpSpPr>
        <p:sp>
          <p:nvSpPr>
            <p:cNvPr id="34834" name="Oval 77">
              <a:extLst>
                <a:ext uri="{FF2B5EF4-FFF2-40B4-BE49-F238E27FC236}">
                  <a16:creationId xmlns="" xmlns:a16="http://schemas.microsoft.com/office/drawing/2014/main" id="{C1FC0912-DEE9-4E1D-A4B0-003BAA29D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" y="3294"/>
              <a:ext cx="1584" cy="406"/>
            </a:xfrm>
            <a:prstGeom prst="ellips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662">
                <a:latin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3089" name="WordArt 78">
              <a:extLst>
                <a:ext uri="{FF2B5EF4-FFF2-40B4-BE49-F238E27FC236}">
                  <a16:creationId xmlns="" xmlns:a16="http://schemas.microsoft.com/office/drawing/2014/main" id="{6271AB60-81BC-46F7-ACB8-6198BB67E23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48" y="3406"/>
              <a:ext cx="1104" cy="18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14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1" name="WordArt 4">
            <a:extLst>
              <a:ext uri="{FF2B5EF4-FFF2-40B4-BE49-F238E27FC236}">
                <a16:creationId xmlns="" xmlns:a16="http://schemas.microsoft.com/office/drawing/2014/main" id="{F1B1C4F4-0BBF-4B61-8F8B-E652E836A62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519423"/>
            <a:ext cx="3733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571500" indent="-571500" algn="ctr">
              <a:buFont typeface="Wingdings" pitchFamily="2" charset="2"/>
              <a:buChar char="v"/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 ĐỘNG.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>
            <a:extLst>
              <a:ext uri="{FF2B5EF4-FFF2-40B4-BE49-F238E27FC236}">
                <a16:creationId xmlns="" xmlns:a16="http://schemas.microsoft.com/office/drawing/2014/main" id="{4E3C3636-1100-49EB-B872-126A22967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54" y="3025972"/>
            <a:ext cx="5834146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a)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Có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mới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nới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="" xmlns:a16="http://schemas.microsoft.com/office/drawing/2014/main" id="{08C3016D-9838-429C-8A54-8F5514ED1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234" y="450751"/>
            <a:ext cx="10896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48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Bài</a:t>
            </a:r>
            <a:r>
              <a:rPr lang="en-US" altLang="en-US" sz="4800" b="1" u="sng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tập</a:t>
            </a:r>
            <a:r>
              <a:rPr lang="en-US" altLang="en-US" sz="4800" b="1" u="sng" dirty="0">
                <a:solidFill>
                  <a:srgbClr val="0B19C8"/>
                </a:solidFill>
                <a:cs typeface="Arial" panose="020B0604020202020204" pitchFamily="34" charset="0"/>
              </a:rPr>
              <a:t> 4: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Tìm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trái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thích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mỗi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chỗ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trống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thành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tục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ngữ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sau</a:t>
            </a:r>
            <a:r>
              <a:rPr lang="en-US" alt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="" xmlns:a16="http://schemas.microsoft.com/office/drawing/2014/main" id="{6CD71AEE-5A6D-4B99-92F4-B085C569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7885" y="3081536"/>
            <a:ext cx="105004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i="1" dirty="0" err="1">
                <a:solidFill>
                  <a:srgbClr val="FF3300"/>
                </a:solidFill>
                <a:cs typeface="Arial" panose="020B0604020202020204" pitchFamily="34" charset="0"/>
              </a:rPr>
              <a:t>cũ</a:t>
            </a:r>
            <a:endParaRPr lang="en-US" altLang="en-US" sz="48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="" xmlns:a16="http://schemas.microsoft.com/office/drawing/2014/main" id="{DB13001B-F057-4368-9E40-A1D0DC912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4600" y="3156546"/>
            <a:ext cx="1136584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.…. 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="" xmlns:a16="http://schemas.microsoft.com/office/drawing/2014/main" id="{5CC28E79-E681-4AB3-8D45-FF24549E7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234" y="4270572"/>
            <a:ext cx="779454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00099"/>
                </a:solidFill>
                <a:cs typeface="Arial" panose="020B0604020202020204" pitchFamily="34" charset="0"/>
              </a:rPr>
              <a:t>b)</a:t>
            </a:r>
            <a:r>
              <a:rPr lang="en-US" altLang="en-US" sz="4800" b="1" dirty="0">
                <a:cs typeface="Arial" panose="020B0604020202020204" pitchFamily="34" charset="0"/>
              </a:rPr>
              <a:t> </a:t>
            </a:r>
            <a:r>
              <a:rPr lang="en-US" altLang="en-US" sz="4800" b="1" i="1" dirty="0" err="1">
                <a:solidFill>
                  <a:srgbClr val="FF3300"/>
                </a:solidFill>
                <a:cs typeface="Arial" panose="020B0604020202020204" pitchFamily="34" charset="0"/>
              </a:rPr>
              <a:t>Xấu</a:t>
            </a:r>
            <a:r>
              <a:rPr lang="en-US" altLang="en-US" sz="4800" b="1" dirty="0"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gỗ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,      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nước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sơn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="" xmlns:a16="http://schemas.microsoft.com/office/drawing/2014/main" id="{E79763AE-C81C-4D0C-96ED-07B8AF9A2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399" y="4436867"/>
            <a:ext cx="146010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….. 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="" xmlns:a16="http://schemas.microsoft.com/office/drawing/2014/main" id="{1FDD065D-DE88-4FCE-9A44-10E403AC0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670" y="4299050"/>
            <a:ext cx="146010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i="1" dirty="0" err="1">
                <a:solidFill>
                  <a:srgbClr val="FF3300"/>
                </a:solidFill>
                <a:cs typeface="Arial" panose="020B0604020202020204" pitchFamily="34" charset="0"/>
              </a:rPr>
              <a:t>tốt</a:t>
            </a:r>
            <a:endParaRPr lang="en-US" altLang="en-US" sz="4800" b="1" i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="" xmlns:a16="http://schemas.microsoft.com/office/drawing/2014/main" id="{0B28FDC3-F4F6-4D67-903D-76FA1F969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638800"/>
            <a:ext cx="11049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c) </a:t>
            </a:r>
            <a:r>
              <a:rPr lang="en-US" altLang="en-US" sz="4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Mạnh</a:t>
            </a:r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dùng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sức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,        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dùng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B19C8"/>
                </a:solidFill>
                <a:cs typeface="Arial" panose="020B0604020202020204" pitchFamily="34" charset="0"/>
              </a:rPr>
              <a:t>mưu</a:t>
            </a:r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="" xmlns:a16="http://schemas.microsoft.com/office/drawing/2014/main" id="{EADFC822-DBE9-4144-9405-2667F8F97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183" y="5700612"/>
            <a:ext cx="167640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B19C8"/>
                </a:solidFill>
                <a:cs typeface="Arial" panose="020B0604020202020204" pitchFamily="34" charset="0"/>
              </a:rPr>
              <a:t>…....  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="" xmlns:a16="http://schemas.microsoft.com/office/drawing/2014/main" id="{D34A3B01-2354-4CEA-BB08-B81A768A6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6547" y="5638800"/>
            <a:ext cx="22256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i="1" dirty="0" err="1">
                <a:solidFill>
                  <a:srgbClr val="FF3300"/>
                </a:solidFill>
                <a:cs typeface="Arial" panose="020B0604020202020204" pitchFamily="34" charset="0"/>
              </a:rPr>
              <a:t>yếu</a:t>
            </a:r>
            <a:endParaRPr lang="en-US" altLang="en-US" sz="4800" b="1" i="1" dirty="0"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63DFF29-53E6-4F8F-9601-6C50E85DA4F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87928" y="1143000"/>
            <a:ext cx="2250092" cy="0"/>
          </a:xfrm>
          <a:prstGeom prst="line">
            <a:avLst/>
          </a:prstGeom>
          <a:noFill/>
          <a:ln w="19050" algn="ctr">
            <a:solidFill>
              <a:srgbClr val="0B19C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9B5928B-0E0D-4341-A616-7DB8C3D78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61" y="5638800"/>
            <a:ext cx="11400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9A8BF6A-BCB9-4D38-A913-3AE6E8833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7"/>
          <a:stretch>
            <a:fillRect/>
          </a:stretch>
        </p:blipFill>
        <p:spPr bwMode="auto">
          <a:xfrm>
            <a:off x="5179338" y="3119816"/>
            <a:ext cx="822960" cy="67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A3353C-C23D-4C6B-A66D-11B950DAA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1" r="3511"/>
          <a:stretch>
            <a:fillRect/>
          </a:stretch>
        </p:blipFill>
        <p:spPr bwMode="auto">
          <a:xfrm>
            <a:off x="3703244" y="4152903"/>
            <a:ext cx="900112" cy="82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11" grpId="0"/>
      <p:bldP spid="13" grpId="0"/>
      <p:bldP spid="13" grpId="1"/>
      <p:bldP spid="14" grpId="0"/>
      <p:bldP spid="15" grpId="0"/>
      <p:bldP spid="15" grpId="1"/>
      <p:bldP spid="16" grpId="0"/>
      <p:bldP spid="17" grpId="0"/>
      <p:bldP spid="18" grpId="0"/>
      <p:bldP spid="18" grpId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F0556CD1-21E9-4862-8161-FC1F1A0AD659}"/>
              </a:ext>
            </a:extLst>
          </p:cNvPr>
          <p:cNvSpPr txBox="1"/>
          <p:nvPr/>
        </p:nvSpPr>
        <p:spPr>
          <a:xfrm>
            <a:off x="914400" y="1913930"/>
            <a:ext cx="1082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vi-VN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="" xmlns:a16="http://schemas.microsoft.com/office/drawing/2014/main" id="{65FCC0D0-C031-4A7E-A9C4-4F6634EB7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04" y="115411"/>
            <a:ext cx="4943628" cy="118872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33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dirty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en-US" altLang="en-US" sz="400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(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chia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theo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cấu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tạo</a:t>
            </a:r>
            <a:r>
              <a:rPr lang="en-US" altLang="en-US" sz="3600" b="1" i="1" dirty="0">
                <a:solidFill>
                  <a:srgbClr val="0B19C8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4357" name="Rectangle 18">
            <a:extLst>
              <a:ext uri="{FF2B5EF4-FFF2-40B4-BE49-F238E27FC236}">
                <a16:creationId xmlns="" xmlns:a16="http://schemas.microsoft.com/office/drawing/2014/main" id="{66FC4510-AD87-4D30-AEA7-52F3ADD19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217" y="2000361"/>
            <a:ext cx="1219200" cy="1602156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đơn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8" name="Rectangle 19">
            <a:extLst>
              <a:ext uri="{FF2B5EF4-FFF2-40B4-BE49-F238E27FC236}">
                <a16:creationId xmlns="" xmlns:a16="http://schemas.microsoft.com/office/drawing/2014/main" id="{FC03A652-256C-4B87-A648-11B3D06C1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873" y="2272955"/>
            <a:ext cx="2314572" cy="828899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phức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9" name="Rectangle 20">
            <a:extLst>
              <a:ext uri="{FF2B5EF4-FFF2-40B4-BE49-F238E27FC236}">
                <a16:creationId xmlns="" xmlns:a16="http://schemas.microsoft.com/office/drawing/2014/main" id="{AC4165CD-41A3-4D96-83AE-E21CC079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746" y="3772334"/>
            <a:ext cx="2008187" cy="828899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láy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60" name="Rectangle 21">
            <a:extLst>
              <a:ext uri="{FF2B5EF4-FFF2-40B4-BE49-F238E27FC236}">
                <a16:creationId xmlns="" xmlns:a16="http://schemas.microsoft.com/office/drawing/2014/main" id="{A2697B95-D41E-48B9-AE4B-C3558585B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93" y="3771870"/>
            <a:ext cx="1943101" cy="1183159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ghép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26" name="Line 22">
            <a:extLst>
              <a:ext uri="{FF2B5EF4-FFF2-40B4-BE49-F238E27FC236}">
                <a16:creationId xmlns="" xmlns:a16="http://schemas.microsoft.com/office/drawing/2014/main" id="{03B7F0F4-79A6-4984-937F-A58886B067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30417" y="1304131"/>
            <a:ext cx="1227076" cy="80860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ine 23">
            <a:extLst>
              <a:ext uri="{FF2B5EF4-FFF2-40B4-BE49-F238E27FC236}">
                <a16:creationId xmlns="" xmlns:a16="http://schemas.microsoft.com/office/drawing/2014/main" id="{E110603A-BFDE-4E7E-A2B9-D048C9A42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6094" y="1330310"/>
            <a:ext cx="838200" cy="92099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24">
            <a:extLst>
              <a:ext uri="{FF2B5EF4-FFF2-40B4-BE49-F238E27FC236}">
                <a16:creationId xmlns="" xmlns:a16="http://schemas.microsoft.com/office/drawing/2014/main" id="{AD366231-3401-4636-940C-1CCFD965E1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86618" y="3048954"/>
            <a:ext cx="1381855" cy="11071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Line 25">
            <a:extLst>
              <a:ext uri="{FF2B5EF4-FFF2-40B4-BE49-F238E27FC236}">
                <a16:creationId xmlns="" xmlns:a16="http://schemas.microsoft.com/office/drawing/2014/main" id="{E0D3C1CE-287C-4E97-BBD9-88A2B0B07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9832" y="3017044"/>
            <a:ext cx="378601" cy="73910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6">
            <a:extLst>
              <a:ext uri="{FF2B5EF4-FFF2-40B4-BE49-F238E27FC236}">
                <a16:creationId xmlns="" xmlns:a16="http://schemas.microsoft.com/office/drawing/2014/main" id="{824FFE5C-0AE2-42A9-93BC-9C59A8DE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7785" y="170810"/>
            <a:ext cx="6191250" cy="1143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33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dirty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en-US" altLang="en-US" sz="400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(chia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theo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4349" name="Rectangle 27">
            <a:extLst>
              <a:ext uri="{FF2B5EF4-FFF2-40B4-BE49-F238E27FC236}">
                <a16:creationId xmlns="" xmlns:a16="http://schemas.microsoft.com/office/drawing/2014/main" id="{1A1CA596-7D0A-4160-9A78-26A26F82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1186" y="4535760"/>
            <a:ext cx="1704974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âm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0" name="Rectangle 28">
            <a:extLst>
              <a:ext uri="{FF2B5EF4-FFF2-40B4-BE49-F238E27FC236}">
                <a16:creationId xmlns="" xmlns:a16="http://schemas.microsoft.com/office/drawing/2014/main" id="{E10FAC99-EE89-46D2-AA87-C158F73F1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8438" y="1993180"/>
            <a:ext cx="1847850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nhiều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1" name="Rectangle 29">
            <a:extLst>
              <a:ext uri="{FF2B5EF4-FFF2-40B4-BE49-F238E27FC236}">
                <a16:creationId xmlns="" xmlns:a16="http://schemas.microsoft.com/office/drawing/2014/main" id="{3620DBEC-6E00-4FD6-B29B-252877532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499" y="4705606"/>
            <a:ext cx="1800224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trái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2" name="Rectangle 30">
            <a:extLst>
              <a:ext uri="{FF2B5EF4-FFF2-40B4-BE49-F238E27FC236}">
                <a16:creationId xmlns="" xmlns:a16="http://schemas.microsoft.com/office/drawing/2014/main" id="{86AC7DCB-B0A3-4C8A-A0E3-6C787FEE9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148" y="2434969"/>
            <a:ext cx="2286000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nghĩa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35" name="Line 31">
            <a:extLst>
              <a:ext uri="{FF2B5EF4-FFF2-40B4-BE49-F238E27FC236}">
                <a16:creationId xmlns="" xmlns:a16="http://schemas.microsoft.com/office/drawing/2014/main" id="{E9EA49D4-D1E1-405D-B68B-E869F9A067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64713" y="1330310"/>
            <a:ext cx="1704975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32">
            <a:extLst>
              <a:ext uri="{FF2B5EF4-FFF2-40B4-BE49-F238E27FC236}">
                <a16:creationId xmlns="" xmlns:a16="http://schemas.microsoft.com/office/drawing/2014/main" id="{B92E5BC1-2AAA-44B7-B883-9221AE6991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02938" y="1311018"/>
            <a:ext cx="606236" cy="33601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33">
            <a:extLst>
              <a:ext uri="{FF2B5EF4-FFF2-40B4-BE49-F238E27FC236}">
                <a16:creationId xmlns="" xmlns:a16="http://schemas.microsoft.com/office/drawing/2014/main" id="{4B2882E7-6BC5-4478-AFE8-CE14F8ABF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31585" y="1311019"/>
            <a:ext cx="1252558" cy="322474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34">
            <a:extLst>
              <a:ext uri="{FF2B5EF4-FFF2-40B4-BE49-F238E27FC236}">
                <a16:creationId xmlns="" xmlns:a16="http://schemas.microsoft.com/office/drawing/2014/main" id="{DDD1F17C-7E80-4789-8F06-DFA1B770E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0638" y="1313810"/>
            <a:ext cx="1447800" cy="117600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766E27A2-693C-4D6E-BB81-E4677C4C02AA}"/>
              </a:ext>
            </a:extLst>
          </p:cNvPr>
          <p:cNvCxnSpPr/>
          <p:nvPr/>
        </p:nvCxnSpPr>
        <p:spPr bwMode="auto">
          <a:xfrm>
            <a:off x="5105400" y="170810"/>
            <a:ext cx="0" cy="658368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Line 25">
            <a:extLst>
              <a:ext uri="{FF2B5EF4-FFF2-40B4-BE49-F238E27FC236}">
                <a16:creationId xmlns="" xmlns:a16="http://schemas.microsoft.com/office/drawing/2014/main" id="{DBE65E45-4148-463B-B12F-DF2BD6A16F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77283" y="4601233"/>
            <a:ext cx="1800596" cy="73910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25">
            <a:extLst>
              <a:ext uri="{FF2B5EF4-FFF2-40B4-BE49-F238E27FC236}">
                <a16:creationId xmlns="" xmlns:a16="http://schemas.microsoft.com/office/drawing/2014/main" id="{8859C9EB-79FF-45AC-A7FD-ADD9D5E2A6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35539" y="4671144"/>
            <a:ext cx="1947502" cy="149809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25">
            <a:extLst>
              <a:ext uri="{FF2B5EF4-FFF2-40B4-BE49-F238E27FC236}">
                <a16:creationId xmlns="" xmlns:a16="http://schemas.microsoft.com/office/drawing/2014/main" id="{8A6A83E2-B7FB-4116-9411-C1BACEB782C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3775" y="4601233"/>
            <a:ext cx="378600" cy="73910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="" xmlns:a16="http://schemas.microsoft.com/office/drawing/2014/main" id="{0D2833DA-FC51-42F2-9687-9E1A40691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68" y="5241357"/>
            <a:ext cx="2008187" cy="64008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Láy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âm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="" xmlns:a16="http://schemas.microsoft.com/office/drawing/2014/main" id="{F1279E72-E54E-4A70-A073-AE9DE635B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916" y="5394960"/>
            <a:ext cx="1280160" cy="146304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Láy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vần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="" xmlns:a16="http://schemas.microsoft.com/office/drawing/2014/main" id="{00D3E202-E855-4FF7-8E97-E9A08F20B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05" y="6171308"/>
            <a:ext cx="2892299" cy="64008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Láy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tiếng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" grpId="0" animBg="1"/>
      <p:bldP spid="14358" grpId="0" animBg="1"/>
      <p:bldP spid="14359" grpId="0" animBg="1"/>
      <p:bldP spid="14360" grpId="0" animBg="1"/>
      <p:bldP spid="26" grpId="0" animBg="1"/>
      <p:bldP spid="27" grpId="0" animBg="1"/>
      <p:bldP spid="28" grpId="0" animBg="1"/>
      <p:bldP spid="29" grpId="0" animBg="1"/>
      <p:bldP spid="14349" grpId="0" animBg="1"/>
      <p:bldP spid="14350" grpId="0" animBg="1"/>
      <p:bldP spid="14351" grpId="0" animBg="1"/>
      <p:bldP spid="14352" grpId="0" animBg="1"/>
      <p:bldP spid="35" grpId="0" animBg="1"/>
      <p:bldP spid="36" grpId="0" animBg="1"/>
      <p:bldP spid="37" grpId="0" animBg="1"/>
      <p:bldP spid="38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6">
            <a:extLst>
              <a:ext uri="{FF2B5EF4-FFF2-40B4-BE49-F238E27FC236}">
                <a16:creationId xmlns="" xmlns:a16="http://schemas.microsoft.com/office/drawing/2014/main" id="{824FFE5C-0AE2-42A9-93BC-9C59A8DE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52400"/>
            <a:ext cx="6191250" cy="11430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FF33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dirty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en-US" altLang="en-US" sz="4000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(chia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theo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loại</a:t>
            </a:r>
            <a:r>
              <a:rPr lang="en-US" altLang="en-US" sz="4000" b="1" i="1" dirty="0">
                <a:solidFill>
                  <a:srgbClr val="0B19C8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4349" name="Rectangle 27">
            <a:extLst>
              <a:ext uri="{FF2B5EF4-FFF2-40B4-BE49-F238E27FC236}">
                <a16:creationId xmlns="" xmlns:a16="http://schemas.microsoft.com/office/drawing/2014/main" id="{1A1CA596-7D0A-4160-9A78-26A26F82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4741789"/>
            <a:ext cx="1704974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0" name="Rectangle 28">
            <a:extLst>
              <a:ext uri="{FF2B5EF4-FFF2-40B4-BE49-F238E27FC236}">
                <a16:creationId xmlns="" xmlns:a16="http://schemas.microsoft.com/office/drawing/2014/main" id="{E10FAC99-EE89-46D2-AA87-C158F73F1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1786328"/>
            <a:ext cx="1847850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Quan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hệ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4351" name="Rectangle 29">
            <a:extLst>
              <a:ext uri="{FF2B5EF4-FFF2-40B4-BE49-F238E27FC236}">
                <a16:creationId xmlns="" xmlns:a16="http://schemas.microsoft.com/office/drawing/2014/main" id="{3620DBEC-6E00-4FD6-B29B-252877532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4599650"/>
            <a:ext cx="1800224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Động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52" name="Rectangle 30">
            <a:extLst>
              <a:ext uri="{FF2B5EF4-FFF2-40B4-BE49-F238E27FC236}">
                <a16:creationId xmlns="" xmlns:a16="http://schemas.microsoft.com/office/drawing/2014/main" id="{86AC7DCB-B0A3-4C8A-A0E3-6C787FEE9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1752600"/>
            <a:ext cx="2286000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Danh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35" name="Line 31">
            <a:extLst>
              <a:ext uri="{FF2B5EF4-FFF2-40B4-BE49-F238E27FC236}">
                <a16:creationId xmlns="" xmlns:a16="http://schemas.microsoft.com/office/drawing/2014/main" id="{E9EA49D4-D1E1-405D-B68B-E869F9A067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51389" y="1311185"/>
            <a:ext cx="2475642" cy="94716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32">
            <a:extLst>
              <a:ext uri="{FF2B5EF4-FFF2-40B4-BE49-F238E27FC236}">
                <a16:creationId xmlns="" xmlns:a16="http://schemas.microsoft.com/office/drawing/2014/main" id="{B92E5BC1-2AAA-44B7-B883-9221AE6991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23284" y="1352304"/>
            <a:ext cx="2023225" cy="338266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33">
            <a:extLst>
              <a:ext uri="{FF2B5EF4-FFF2-40B4-BE49-F238E27FC236}">
                <a16:creationId xmlns="" xmlns:a16="http://schemas.microsoft.com/office/drawing/2014/main" id="{4B2882E7-6BC5-4478-AFE8-CE14F8ABF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988" y="1295401"/>
            <a:ext cx="177612" cy="34463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34">
            <a:extLst>
              <a:ext uri="{FF2B5EF4-FFF2-40B4-BE49-F238E27FC236}">
                <a16:creationId xmlns="" xmlns:a16="http://schemas.microsoft.com/office/drawing/2014/main" id="{DDD1F17C-7E80-4789-8F06-DFA1B770E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8615" y="1352304"/>
            <a:ext cx="2333624" cy="333258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8">
            <a:extLst>
              <a:ext uri="{FF2B5EF4-FFF2-40B4-BE49-F238E27FC236}">
                <a16:creationId xmlns="" xmlns:a16="http://schemas.microsoft.com/office/drawing/2014/main" id="{BAABC999-4627-486C-A021-11FF56BF1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9100" y="4343400"/>
            <a:ext cx="1847850" cy="182880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Đại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endParaRPr lang="en-US" altLang="en-US" sz="40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23" name="Line 34">
            <a:extLst>
              <a:ext uri="{FF2B5EF4-FFF2-40B4-BE49-F238E27FC236}">
                <a16:creationId xmlns="" xmlns:a16="http://schemas.microsoft.com/office/drawing/2014/main" id="{3B2E1A46-9E70-497B-B361-3886CB9D0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5988" y="1295400"/>
            <a:ext cx="2616012" cy="128513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50" grpId="0" animBg="1"/>
      <p:bldP spid="14351" grpId="0" animBg="1"/>
      <p:bldP spid="14352" grpId="0" animBg="1"/>
      <p:bldP spid="35" grpId="0" animBg="1"/>
      <p:bldP spid="36" grpId="0" animBg="1"/>
      <p:bldP spid="37" grpId="0" animBg="1"/>
      <p:bldP spid="38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3" descr="Kết quả hình ảnh cho hình nền">
            <a:extLst>
              <a:ext uri="{FF2B5EF4-FFF2-40B4-BE49-F238E27FC236}">
                <a16:creationId xmlns="" xmlns:a16="http://schemas.microsoft.com/office/drawing/2014/main" id="{06105CEB-5A2D-4FF9-8B42-87F9025A3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6" y="7938"/>
            <a:ext cx="913447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FLOWR18">
            <a:extLst>
              <a:ext uri="{FF2B5EF4-FFF2-40B4-BE49-F238E27FC236}">
                <a16:creationId xmlns="" xmlns:a16="http://schemas.microsoft.com/office/drawing/2014/main" id="{5D5A92CB-BE91-4346-AAE8-12788A9A5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0"/>
            <a:ext cx="1939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Firewrk8">
            <a:extLst>
              <a:ext uri="{FF2B5EF4-FFF2-40B4-BE49-F238E27FC236}">
                <a16:creationId xmlns="" xmlns:a16="http://schemas.microsoft.com/office/drawing/2014/main" id="{B8398927-C199-45BA-9BB2-067C779A7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86200"/>
            <a:ext cx="1982788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7">
            <a:extLst>
              <a:ext uri="{FF2B5EF4-FFF2-40B4-BE49-F238E27FC236}">
                <a16:creationId xmlns="" xmlns:a16="http://schemas.microsoft.com/office/drawing/2014/main" id="{1DF7DC46-5A05-4055-905C-3A89AE4806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1676400"/>
            <a:ext cx="6781800" cy="3276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!</a:t>
            </a:r>
          </a:p>
        </p:txBody>
      </p:sp>
      <p:sp>
        <p:nvSpPr>
          <p:cNvPr id="15366" name="Rectangle 36">
            <a:extLst>
              <a:ext uri="{FF2B5EF4-FFF2-40B4-BE49-F238E27FC236}">
                <a16:creationId xmlns="" xmlns:a16="http://schemas.microsoft.com/office/drawing/2014/main" id="{8A329767-3FB5-4C06-9D20-6C6CE74EA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5400"/>
            <a:ext cx="9144000" cy="68326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ction Button: Sound 18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="" xmlns:a16="http://schemas.microsoft.com/office/drawing/2014/main" id="{4A421158-E547-42A6-BEAA-D5FD6356C005}"/>
              </a:ext>
            </a:extLst>
          </p:cNvPr>
          <p:cNvSpPr/>
          <p:nvPr/>
        </p:nvSpPr>
        <p:spPr>
          <a:xfrm>
            <a:off x="9906000" y="6324600"/>
            <a:ext cx="533400" cy="457200"/>
          </a:xfrm>
          <a:prstGeom prst="actionButtonSound">
            <a:avLst/>
          </a:prstGeom>
          <a:ln>
            <a:solidFill>
              <a:srgbClr val="0B19C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</a:endParaRPr>
          </a:p>
        </p:txBody>
      </p:sp>
      <p:sp>
        <p:nvSpPr>
          <p:cNvPr id="4098" name="WordArt 3">
            <a:extLst>
              <a:ext uri="{FF2B5EF4-FFF2-40B4-BE49-F238E27FC236}">
                <a16:creationId xmlns="" xmlns:a16="http://schemas.microsoft.com/office/drawing/2014/main" id="{0DD6B149-F716-45AA-940D-E4396B50FC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75225" y="1096961"/>
            <a:ext cx="5153025" cy="7508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vi-VN" sz="3692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Ai nhanh, </a:t>
            </a:r>
            <a:r>
              <a:rPr lang="vi-VN" sz="3692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đúng !</a:t>
            </a:r>
            <a:endParaRPr lang="en-US" sz="3692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0" name="WordArt 20">
            <a:extLst>
              <a:ext uri="{FF2B5EF4-FFF2-40B4-BE49-F238E27FC236}">
                <a16:creationId xmlns="" xmlns:a16="http://schemas.microsoft.com/office/drawing/2014/main" id="{C4AF76C2-793D-48BD-BB50-F083888412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83152" y="442118"/>
            <a:ext cx="4167187" cy="4206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81"/>
              </a:avLst>
            </a:prstTxWarp>
          </a:bodyPr>
          <a:lstStyle/>
          <a:p>
            <a:pPr algn="ctr"/>
            <a:r>
              <a:rPr lang="vi-VN" sz="3323" kern="10" spc="-332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vi-VN" sz="3323" kern="10" spc="-332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CHƠI</a:t>
            </a:r>
          </a:p>
        </p:txBody>
      </p:sp>
      <p:sp>
        <p:nvSpPr>
          <p:cNvPr id="10" name="AutoShape 45">
            <a:extLst>
              <a:ext uri="{FF2B5EF4-FFF2-40B4-BE49-F238E27FC236}">
                <a16:creationId xmlns="" xmlns:a16="http://schemas.microsoft.com/office/drawing/2014/main" id="{2FE36F1F-E895-454B-9CB1-548CA0A6F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0339" y="5786438"/>
            <a:ext cx="896937" cy="842962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" name="AutoShape 46">
            <a:extLst>
              <a:ext uri="{FF2B5EF4-FFF2-40B4-BE49-F238E27FC236}">
                <a16:creationId xmlns="" xmlns:a16="http://schemas.microsoft.com/office/drawing/2014/main" id="{13A5093F-1927-4C72-A4BA-D191A22FB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25" y="5832475"/>
            <a:ext cx="896938" cy="6985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AutoShape 47">
            <a:extLst>
              <a:ext uri="{FF2B5EF4-FFF2-40B4-BE49-F238E27FC236}">
                <a16:creationId xmlns="" xmlns:a16="http://schemas.microsoft.com/office/drawing/2014/main" id="{A069033C-17D7-48D3-BB2D-758FD651F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5738" y="5846764"/>
            <a:ext cx="906462" cy="8096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AutoShape 48">
            <a:extLst>
              <a:ext uri="{FF2B5EF4-FFF2-40B4-BE49-F238E27FC236}">
                <a16:creationId xmlns="" xmlns:a16="http://schemas.microsoft.com/office/drawing/2014/main" id="{80D8D001-63CB-4534-87EC-B417387B9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8439" y="5876925"/>
            <a:ext cx="890587" cy="69373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AutoShape 49">
            <a:extLst>
              <a:ext uri="{FF2B5EF4-FFF2-40B4-BE49-F238E27FC236}">
                <a16:creationId xmlns="" xmlns:a16="http://schemas.microsoft.com/office/drawing/2014/main" id="{04734538-07C5-4623-BE11-F34B2A3BD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4150" y="5832476"/>
            <a:ext cx="908050" cy="6969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AutoShape 50">
            <a:extLst>
              <a:ext uri="{FF2B5EF4-FFF2-40B4-BE49-F238E27FC236}">
                <a16:creationId xmlns="" xmlns:a16="http://schemas.microsoft.com/office/drawing/2014/main" id="{BD6A1A36-4D70-4E8B-81ED-B667606A4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5791201"/>
            <a:ext cx="896938" cy="8604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2" name="Group 76">
            <a:extLst>
              <a:ext uri="{FF2B5EF4-FFF2-40B4-BE49-F238E27FC236}">
                <a16:creationId xmlns="" xmlns:a16="http://schemas.microsoft.com/office/drawing/2014/main" id="{DDEB7FD9-9A0C-4960-AE7B-E0DE6A170EEE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5715000"/>
            <a:ext cx="1289050" cy="990600"/>
            <a:chOff x="912" y="3294"/>
            <a:chExt cx="1584" cy="406"/>
          </a:xfrm>
        </p:grpSpPr>
        <p:sp>
          <p:nvSpPr>
            <p:cNvPr id="34834" name="Oval 77">
              <a:extLst>
                <a:ext uri="{FF2B5EF4-FFF2-40B4-BE49-F238E27FC236}">
                  <a16:creationId xmlns="" xmlns:a16="http://schemas.microsoft.com/office/drawing/2014/main" id="{33A70993-FB4B-4ED3-A463-AABE1B16B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294"/>
              <a:ext cx="1584" cy="40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B19C8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1662">
                <a:latin typeface="Times New Roman"/>
                <a:cs typeface="Times New Roman" panose="02020603050405020304" pitchFamily="18" charset="0"/>
              </a:endParaRPr>
            </a:p>
          </p:txBody>
        </p:sp>
        <p:sp>
          <p:nvSpPr>
            <p:cNvPr id="4117" name="WordArt 78">
              <a:extLst>
                <a:ext uri="{FF2B5EF4-FFF2-40B4-BE49-F238E27FC236}">
                  <a16:creationId xmlns="" xmlns:a16="http://schemas.microsoft.com/office/drawing/2014/main" id="{6CD58F05-16A7-4F76-9727-EA69373FA60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48" y="3406"/>
              <a:ext cx="1104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1292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  <p:sp>
        <p:nvSpPr>
          <p:cNvPr id="32" name="Text Box 17">
            <a:extLst>
              <a:ext uri="{FF2B5EF4-FFF2-40B4-BE49-F238E27FC236}">
                <a16:creationId xmlns="" xmlns:a16="http://schemas.microsoft.com/office/drawing/2014/main" id="{38F9F4A5-DC2E-476F-9CB9-8ECB2666D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98" y="2335610"/>
            <a:ext cx="11031202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0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40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4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>
              <a:defRPr/>
            </a:pPr>
            <a:r>
              <a:rPr lang="en-US" alt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r>
              <a:rPr lang="en-US" alt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altLang="en-US" sz="40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0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en-US" sz="40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40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defRPr/>
            </a:pPr>
            <a:endParaRPr lang="en-US" altLang="en-US" sz="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7">
            <a:extLst>
              <a:ext uri="{FF2B5EF4-FFF2-40B4-BE49-F238E27FC236}">
                <a16:creationId xmlns="" xmlns:a16="http://schemas.microsoft.com/office/drawing/2014/main" id="{37E85CCE-09C1-43EB-B2A1-61F0FD047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1" y="5157272"/>
            <a:ext cx="50268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   </a:t>
            </a:r>
            <a:r>
              <a:rPr lang="en-US" altLang="en-US" sz="40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Đáp</a:t>
            </a:r>
            <a:r>
              <a:rPr lang="en-US" altLang="en-US" sz="4000" b="1" u="sng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u="sng" dirty="0" err="1">
                <a:solidFill>
                  <a:srgbClr val="0B19C8"/>
                </a:solidFill>
                <a:cs typeface="Arial" panose="020B0604020202020204" pitchFamily="34" charset="0"/>
              </a:rPr>
              <a:t>án</a:t>
            </a:r>
            <a:r>
              <a:rPr lang="en-US" altLang="en-US" sz="4000" b="1" dirty="0">
                <a:solidFill>
                  <a:srgbClr val="0B19C8"/>
                </a:solidFill>
                <a:cs typeface="Arial" panose="020B0604020202020204" pitchFamily="34" charset="0"/>
              </a:rPr>
              <a:t>: </a:t>
            </a:r>
            <a:r>
              <a:rPr lang="en-US" altLang="en-US" sz="4000" b="1" dirty="0" err="1">
                <a:solidFill>
                  <a:srgbClr val="FF3300"/>
                </a:solidFill>
                <a:cs typeface="Arial" panose="020B0604020202020204" pitchFamily="34" charset="0"/>
              </a:rPr>
              <a:t>Đúng</a:t>
            </a:r>
            <a:r>
              <a:rPr lang="en-US" altLang="en-US" sz="4000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WordArt 4">
            <a:extLst>
              <a:ext uri="{FF2B5EF4-FFF2-40B4-BE49-F238E27FC236}">
                <a16:creationId xmlns="" xmlns:a16="http://schemas.microsoft.com/office/drawing/2014/main" id="{3DC3BCDD-5BF2-43A4-A76C-8A835C9AEB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4200" y="390525"/>
            <a:ext cx="3733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571500" indent="-571500" algn="ctr">
              <a:buFont typeface="Wingdings" pitchFamily="2" charset="2"/>
              <a:buChar char="v"/>
              <a:defRPr/>
            </a:pP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ction Button: Sound 20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="" xmlns:a16="http://schemas.microsoft.com/office/drawing/2014/main" id="{6CA2DB41-4AAD-4182-9E68-3890BC94C2DC}"/>
              </a:ext>
            </a:extLst>
          </p:cNvPr>
          <p:cNvSpPr/>
          <p:nvPr/>
        </p:nvSpPr>
        <p:spPr>
          <a:xfrm>
            <a:off x="9906000" y="6248400"/>
            <a:ext cx="533400" cy="457200"/>
          </a:xfrm>
          <a:prstGeom prst="actionButtonSound">
            <a:avLst/>
          </a:prstGeom>
          <a:ln>
            <a:solidFill>
              <a:srgbClr val="0B19C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2" name="WordArt 3">
            <a:extLst>
              <a:ext uri="{FF2B5EF4-FFF2-40B4-BE49-F238E27FC236}">
                <a16:creationId xmlns="" xmlns:a16="http://schemas.microsoft.com/office/drawing/2014/main" id="{F4D3E506-4C7A-471E-B2BA-490A6F1DFB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58841" y="1062634"/>
            <a:ext cx="4924425" cy="7508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vi-VN" sz="4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B19C8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Ai nhanh, </a:t>
            </a:r>
            <a:r>
              <a:rPr lang="vi-VN" sz="4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vi-VN" sz="48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vi-VN" sz="48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4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WordArt 20">
            <a:extLst>
              <a:ext uri="{FF2B5EF4-FFF2-40B4-BE49-F238E27FC236}">
                <a16:creationId xmlns="" xmlns:a16="http://schemas.microsoft.com/office/drawing/2014/main" id="{21E81F0C-A79D-4FD4-BE1C-55EC3BB244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69979" y="627659"/>
            <a:ext cx="4502150" cy="4206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1681"/>
              </a:avLst>
            </a:prstTxWarp>
          </a:bodyPr>
          <a:lstStyle/>
          <a:p>
            <a:pPr algn="ctr"/>
            <a:r>
              <a:rPr lang="vi-VN" sz="4800" kern="10" spc="-332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vi-VN" sz="4800" kern="10" spc="-332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</a:t>
            </a:r>
          </a:p>
        </p:txBody>
      </p:sp>
      <p:sp>
        <p:nvSpPr>
          <p:cNvPr id="10" name="AutoShape 45">
            <a:extLst>
              <a:ext uri="{FF2B5EF4-FFF2-40B4-BE49-F238E27FC236}">
                <a16:creationId xmlns="" xmlns:a16="http://schemas.microsoft.com/office/drawing/2014/main" id="{3D1FC67F-E350-489D-8D6B-F37461A90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488" y="5668964"/>
            <a:ext cx="925512" cy="808037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1" name="AutoShape 46">
            <a:extLst>
              <a:ext uri="{FF2B5EF4-FFF2-40B4-BE49-F238E27FC236}">
                <a16:creationId xmlns="" xmlns:a16="http://schemas.microsoft.com/office/drawing/2014/main" id="{DC0519AC-9E71-451D-9238-A265E380D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0488" y="5619750"/>
            <a:ext cx="925512" cy="80803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B19C8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AutoShape 47">
            <a:extLst>
              <a:ext uri="{FF2B5EF4-FFF2-40B4-BE49-F238E27FC236}">
                <a16:creationId xmlns="" xmlns:a16="http://schemas.microsoft.com/office/drawing/2014/main" id="{108B4120-5452-4BD4-A323-82294A55F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7313" y="5654675"/>
            <a:ext cx="914400" cy="808038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33CC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AutoShape 48">
            <a:extLst>
              <a:ext uri="{FF2B5EF4-FFF2-40B4-BE49-F238E27FC236}">
                <a16:creationId xmlns="" xmlns:a16="http://schemas.microsoft.com/office/drawing/2014/main" id="{206733EB-5050-43A9-8968-19FC1C00A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4614" y="5670550"/>
            <a:ext cx="936625" cy="8064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33CC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AutoShape 49">
            <a:extLst>
              <a:ext uri="{FF2B5EF4-FFF2-40B4-BE49-F238E27FC236}">
                <a16:creationId xmlns="" xmlns:a16="http://schemas.microsoft.com/office/drawing/2014/main" id="{0FB8A7AF-F7F5-45AB-9824-8BE707071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76" y="5670550"/>
            <a:ext cx="936625" cy="80645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33CC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AutoShape 50">
            <a:extLst>
              <a:ext uri="{FF2B5EF4-FFF2-40B4-BE49-F238E27FC236}">
                <a16:creationId xmlns="" xmlns:a16="http://schemas.microsoft.com/office/drawing/2014/main" id="{130BA41D-92F7-4845-86C3-08A0D9E0F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9376" y="5654676"/>
            <a:ext cx="936625" cy="822325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0033CC"/>
                </a:solidFill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" name="Group 76">
            <a:extLst>
              <a:ext uri="{FF2B5EF4-FFF2-40B4-BE49-F238E27FC236}">
                <a16:creationId xmlns="" xmlns:a16="http://schemas.microsoft.com/office/drawing/2014/main" id="{33F12B9B-6A55-4F58-BAC3-4A38336C1826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5546293"/>
            <a:ext cx="1477294" cy="944563"/>
            <a:chOff x="912" y="3294"/>
            <a:chExt cx="1584" cy="406"/>
          </a:xfrm>
          <a:solidFill>
            <a:schemeClr val="bg1"/>
          </a:solidFill>
        </p:grpSpPr>
        <p:sp>
          <p:nvSpPr>
            <p:cNvPr id="34834" name="Oval 77">
              <a:extLst>
                <a:ext uri="{FF2B5EF4-FFF2-40B4-BE49-F238E27FC236}">
                  <a16:creationId xmlns="" xmlns:a16="http://schemas.microsoft.com/office/drawing/2014/main" id="{56F5663A-9A66-4368-96BC-E71DF8822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294"/>
              <a:ext cx="1584" cy="406"/>
            </a:xfrm>
            <a:prstGeom prst="ellipse">
              <a:avLst/>
            </a:prstGeom>
            <a:grpFill/>
            <a:ln w="28575">
              <a:solidFill>
                <a:srgbClr val="0B19C8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4800">
                <a:cs typeface="Arial" panose="020B0604020202020204" pitchFamily="34" charset="0"/>
              </a:endParaRPr>
            </a:p>
          </p:txBody>
        </p:sp>
        <p:sp>
          <p:nvSpPr>
            <p:cNvPr id="5140" name="WordArt 78">
              <a:extLst>
                <a:ext uri="{FF2B5EF4-FFF2-40B4-BE49-F238E27FC236}">
                  <a16:creationId xmlns="" xmlns:a16="http://schemas.microsoft.com/office/drawing/2014/main" id="{C538286E-024C-4786-8E6E-59F1DD398E4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48" y="3406"/>
              <a:ext cx="1104" cy="181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48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 giờ</a:t>
              </a:r>
            </a:p>
          </p:txBody>
        </p:sp>
      </p:grpSp>
      <p:sp>
        <p:nvSpPr>
          <p:cNvPr id="32" name="Text Box 17">
            <a:extLst>
              <a:ext uri="{FF2B5EF4-FFF2-40B4-BE49-F238E27FC236}">
                <a16:creationId xmlns="" xmlns:a16="http://schemas.microsoft.com/office/drawing/2014/main" id="{21A75290-EA55-4C6C-9637-46154175B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45" y="2292258"/>
            <a:ext cx="11177587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44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44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4400" b="1" u="sng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altLang="en-US" sz="44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alt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en-US" altLang="en-US" sz="44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4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r>
              <a:rPr lang="en-US" altLang="en-US" sz="44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altLang="en-US" sz="44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4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44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altLang="en-US" sz="44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44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</a:p>
          <a:p>
            <a:pPr algn="just" eaLnBrk="1" hangingPunct="1">
              <a:defRPr/>
            </a:pPr>
            <a:r>
              <a:rPr lang="en-US" altLang="en-US" sz="44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en-US" sz="4400" b="1" i="1" dirty="0" err="1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400" b="1" i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.</a:t>
            </a:r>
          </a:p>
          <a:p>
            <a:pPr algn="just" eaLnBrk="1" hangingPunct="1">
              <a:defRPr/>
            </a:pPr>
            <a:endParaRPr lang="en-US" alt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17">
            <a:extLst>
              <a:ext uri="{FF2B5EF4-FFF2-40B4-BE49-F238E27FC236}">
                <a16:creationId xmlns="" xmlns:a16="http://schemas.microsoft.com/office/drawing/2014/main" id="{092F9417-F2FE-432B-9F30-A68358EC0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45" y="4614458"/>
            <a:ext cx="3004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800" b="1" i="1" dirty="0">
                <a:solidFill>
                  <a:srgbClr val="0B19C8"/>
                </a:solidFill>
                <a:cs typeface="Arial" panose="020B0604020202020204" pitchFamily="34" charset="0"/>
              </a:rPr>
              <a:t>…….…</a:t>
            </a:r>
            <a:endParaRPr lang="en-US" altLang="en-US" sz="4800" b="1" dirty="0">
              <a:solidFill>
                <a:srgbClr val="0B19C8"/>
              </a:solidFill>
              <a:cs typeface="Arial" panose="020B0604020202020204" pitchFamily="34" charset="0"/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="" xmlns:a16="http://schemas.microsoft.com/office/drawing/2014/main" id="{C58DAE2E-8C45-4C1B-8AE8-E92D9B1E4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527" y="4600776"/>
            <a:ext cx="37905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800" b="1" i="1" dirty="0">
                <a:solidFill>
                  <a:srgbClr val="002060"/>
                </a:solidFill>
                <a:cs typeface="Arial" panose="020B0604020202020204" pitchFamily="34" charset="0"/>
              </a:rPr>
              <a:t>….......</a:t>
            </a:r>
          </a:p>
          <a:p>
            <a:pPr algn="just" eaLnBrk="1" hangingPunct="1"/>
            <a:endParaRPr lang="en-US" altLang="en-US" sz="4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9" name="Text Box 17">
            <a:extLst>
              <a:ext uri="{FF2B5EF4-FFF2-40B4-BE49-F238E27FC236}">
                <a16:creationId xmlns="" xmlns:a16="http://schemas.microsoft.com/office/drawing/2014/main" id="{D07A781A-6068-4987-8474-54EC4C3DA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49914"/>
            <a:ext cx="2667001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ghép</a:t>
            </a:r>
            <a:endParaRPr lang="en-US" altLang="en-US" sz="40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 Box 17">
            <a:extLst>
              <a:ext uri="{FF2B5EF4-FFF2-40B4-BE49-F238E27FC236}">
                <a16:creationId xmlns="" xmlns:a16="http://schemas.microsoft.com/office/drawing/2014/main" id="{E6A69266-9087-4EB1-9A27-948B6797C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393" y="4527009"/>
            <a:ext cx="205117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000" b="1" i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láy</a:t>
            </a:r>
            <a:endParaRPr lang="en-US" altLang="en-US" sz="4000" b="1" i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4" name="WordArt 4">
            <a:extLst>
              <a:ext uri="{FF2B5EF4-FFF2-40B4-BE49-F238E27FC236}">
                <a16:creationId xmlns="" xmlns:a16="http://schemas.microsoft.com/office/drawing/2014/main" id="{AD270599-F497-4553-BCFF-1AB40DF57D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9600" y="381000"/>
            <a:ext cx="3733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571500" indent="-571500" algn="ctr">
              <a:buFont typeface="Wingdings" pitchFamily="2" charset="2"/>
              <a:buChar char="v"/>
              <a:defRPr/>
            </a:pPr>
            <a:r>
              <a:rPr lang="en-US" sz="4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2" grpId="0"/>
      <p:bldP spid="17" grpId="0"/>
      <p:bldP spid="17" grpId="1"/>
      <p:bldP spid="18" grpId="0"/>
      <p:bldP spid="18" grpId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="" xmlns:a16="http://schemas.microsoft.com/office/drawing/2014/main" id="{E1368712-AD64-4562-BC75-B864483BA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35013"/>
            <a:ext cx="1165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vi-VN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vi-VN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vi-VN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vi-VN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vi-VN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_Văn_Bản 2">
            <a:extLst>
              <a:ext uri="{FF2B5EF4-FFF2-40B4-BE49-F238E27FC236}">
                <a16:creationId xmlns="" xmlns:a16="http://schemas.microsoft.com/office/drawing/2014/main" id="{F91D79CC-AB61-45E7-9849-EAB6AA2AB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209800"/>
            <a:ext cx="91440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66" tIns="40833" rIns="81666" bIns="40833">
            <a:spAutoFit/>
          </a:bodyPr>
          <a:lstStyle/>
          <a:p>
            <a:pPr algn="ctr">
              <a:defRPr/>
            </a:pP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7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23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C368F455-499D-44FB-8384-7B1D5E0A7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46890"/>
            <a:ext cx="11125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accent2"/>
              </a:buClr>
            </a:pPr>
            <a:r>
              <a:rPr lang="en-US" altLang="en-US" sz="3600" b="1" u="sng" dirty="0" err="1">
                <a:solidFill>
                  <a:srgbClr val="C0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3600" b="1" u="sng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3600" b="1" u="sng" dirty="0">
                <a:solidFill>
                  <a:srgbClr val="C00000"/>
                </a:solidFill>
                <a:cs typeface="Arial" panose="020B0604020202020204" pitchFamily="34" charset="0"/>
              </a:rPr>
              <a:t> 1</a:t>
            </a:r>
            <a:r>
              <a:rPr lang="en-US" altLang="en-US" sz="3600" b="1" dirty="0">
                <a:solidFill>
                  <a:srgbClr val="C00000"/>
                </a:solidFill>
                <a:cs typeface="Arial" panose="020B0604020202020204" pitchFamily="34" charset="0"/>
              </a:rPr>
              <a:t>: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Lập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bảng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loại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khổ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thơ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sau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đây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theo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cấu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tạo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chúng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.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Biết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rằng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các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đã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được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với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nhau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dấu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gạch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B19C8"/>
                </a:solidFill>
                <a:cs typeface="Arial" panose="020B0604020202020204" pitchFamily="34" charset="0"/>
              </a:rPr>
              <a:t>chéo</a:t>
            </a:r>
            <a:r>
              <a:rPr lang="en-US" altLang="en-US" sz="3600" dirty="0">
                <a:solidFill>
                  <a:srgbClr val="0B19C8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="" xmlns:a16="http://schemas.microsoft.com/office/drawing/2014/main" id="{F810FC58-DCBF-4761-AAD8-BDEE89E35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71800"/>
            <a:ext cx="11029293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eaLnBrk="1" hangingPunct="1"/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	   </a:t>
            </a:r>
            <a:r>
              <a:rPr lang="en-US" altLang="en-US" sz="36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 Hai 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/ cha con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bước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đi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trên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cát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</a:t>
            </a:r>
          </a:p>
          <a:p>
            <a:pPr indent="0" algn="just" eaLnBrk="1" hangingPunct="1"/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	   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Ánh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mặt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trời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rực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rỡ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biển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xanh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</a:t>
            </a:r>
          </a:p>
          <a:p>
            <a:pPr indent="0" algn="just" eaLnBrk="1" hangingPunct="1"/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	   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Bóng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cha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dài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lênh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khênh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</a:t>
            </a:r>
          </a:p>
          <a:p>
            <a:pPr indent="0" algn="just" eaLnBrk="1" hangingPunct="1"/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	   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Bóng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con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tròn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chắc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cs typeface="Arial" panose="020B0604020202020204" pitchFamily="34" charset="0"/>
              </a:rPr>
              <a:t>nịch</a:t>
            </a: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 /.</a:t>
            </a:r>
          </a:p>
          <a:p>
            <a:pPr indent="0" algn="r" eaLnBrk="1" hangingPunct="1"/>
            <a:r>
              <a:rPr lang="en-US" altLang="en-US" sz="2800" b="1" dirty="0" err="1">
                <a:solidFill>
                  <a:srgbClr val="00B050"/>
                </a:solidFill>
                <a:cs typeface="Arial" panose="020B0604020202020204" pitchFamily="34" charset="0"/>
              </a:rPr>
              <a:t>HOÀNG</a:t>
            </a: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Arial" panose="020B0604020202020204" pitchFamily="34" charset="0"/>
              </a:rPr>
              <a:t>TRUNG</a:t>
            </a:r>
            <a:r>
              <a:rPr lang="en-US" altLang="en-US" sz="28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cs typeface="Arial" panose="020B0604020202020204" pitchFamily="34" charset="0"/>
              </a:rPr>
              <a:t>THÔNG</a:t>
            </a:r>
            <a:endParaRPr lang="en-US" altLang="en-US" sz="28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E87C5F5-C758-4898-83DD-3E368702E7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9200" y="914400"/>
            <a:ext cx="3352800" cy="0"/>
          </a:xfrm>
          <a:prstGeom prst="lin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9">
            <a:extLst>
              <a:ext uri="{FF2B5EF4-FFF2-40B4-BE49-F238E27FC236}">
                <a16:creationId xmlns="" xmlns:a16="http://schemas.microsoft.com/office/drawing/2014/main" id="{43EC01CF-51C9-4177-B2D5-DA586617B1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78841"/>
              </p:ext>
            </p:extLst>
          </p:nvPr>
        </p:nvGraphicFramePr>
        <p:xfrm>
          <a:off x="-57152" y="22549"/>
          <a:ext cx="11944352" cy="6993030"/>
        </p:xfrm>
        <a:graphic>
          <a:graphicData uri="http://schemas.openxmlformats.org/drawingml/2006/table">
            <a:tbl>
              <a:tblPr/>
              <a:tblGrid>
                <a:gridCol w="30269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087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633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452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1551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3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ở </a:t>
                      </a:r>
                      <a:r>
                        <a:rPr kumimoji="0" lang="en-US" altLang="en-US" sz="36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trong</a:t>
                      </a:r>
                      <a:r>
                        <a:rPr kumimoji="0" lang="en-US" altLang="en-US" sz="3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6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khổ</a:t>
                      </a:r>
                      <a:r>
                        <a:rPr kumimoji="0" lang="en-US" altLang="en-US" sz="36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6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thơ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73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4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endParaRPr kumimoji="0" lang="en-US" altLang="en-US" sz="4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6299A69D-D226-486F-BFFD-F00677E966B8}"/>
              </a:ext>
            </a:extLst>
          </p:cNvPr>
          <p:cNvSpPr txBox="1"/>
          <p:nvPr/>
        </p:nvSpPr>
        <p:spPr>
          <a:xfrm>
            <a:off x="3124200" y="2133600"/>
            <a:ext cx="3810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cha,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2491A8ED-2AC4-4794-8071-F45A69272913}"/>
              </a:ext>
            </a:extLst>
          </p:cNvPr>
          <p:cNvSpPr txBox="1"/>
          <p:nvPr/>
        </p:nvSpPr>
        <p:spPr>
          <a:xfrm>
            <a:off x="7315200" y="2286000"/>
            <a:ext cx="2514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 con,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nịch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5FA80C32-7A49-4C23-B23A-E1F5503562B8}"/>
              </a:ext>
            </a:extLst>
          </p:cNvPr>
          <p:cNvSpPr txBox="1"/>
          <p:nvPr/>
        </p:nvSpPr>
        <p:spPr>
          <a:xfrm>
            <a:off x="9601199" y="2673697"/>
            <a:ext cx="24384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khênh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91319" y="1337845"/>
            <a:ext cx="1622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93839" y="1337845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láy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63239" y="524077"/>
            <a:ext cx="1858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PHỨC</a:t>
            </a:r>
          </a:p>
        </p:txBody>
      </p:sp>
      <p:sp>
        <p:nvSpPr>
          <p:cNvPr id="9" name="Rectangle 8"/>
          <p:cNvSpPr/>
          <p:nvPr/>
        </p:nvSpPr>
        <p:spPr>
          <a:xfrm>
            <a:off x="3925275" y="893409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B19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ĐƠN</a:t>
            </a:r>
          </a:p>
        </p:txBody>
      </p:sp>
    </p:spTree>
    <p:extLst>
      <p:ext uri="{BB962C8B-B14F-4D97-AF65-F5344CB8AC3E}">
        <p14:creationId xmlns:p14="http://schemas.microsoft.com/office/powerpoint/2010/main" val="102035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="" xmlns:a16="http://schemas.microsoft.com/office/drawing/2014/main" id="{D89C5D36-5698-42C6-92C5-D439710B8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04" y="1305342"/>
            <a:ext cx="11133192" cy="301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Tìm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thêm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ví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dụ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minh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họa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cho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các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kiểu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cấu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tạo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từ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trong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bảng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phân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loại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em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vừa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B19C8"/>
                </a:solidFill>
                <a:cs typeface="Arial" panose="020B0604020202020204" pitchFamily="34" charset="0"/>
              </a:rPr>
              <a:t>lập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 (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mỗi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kiểu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thêm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3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ví</a:t>
            </a:r>
            <a:r>
              <a:rPr lang="en-US" altLang="en-US" sz="4400" b="1" i="1" dirty="0">
                <a:solidFill>
                  <a:srgbClr val="0B19C8"/>
                </a:solidFill>
                <a:cs typeface="Arial" panose="020B0604020202020204" pitchFamily="34" charset="0"/>
              </a:rPr>
              <a:t> </a:t>
            </a:r>
            <a:r>
              <a:rPr lang="en-US" altLang="en-US" sz="4400" b="1" i="1" dirty="0" err="1">
                <a:solidFill>
                  <a:srgbClr val="0B19C8"/>
                </a:solidFill>
                <a:cs typeface="Arial" panose="020B0604020202020204" pitchFamily="34" charset="0"/>
              </a:rPr>
              <a:t>dụ</a:t>
            </a:r>
            <a:r>
              <a:rPr lang="en-US" altLang="en-US" sz="4400" b="1" dirty="0">
                <a:solidFill>
                  <a:srgbClr val="0B19C8"/>
                </a:solidFill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430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79">
            <a:extLst>
              <a:ext uri="{FF2B5EF4-FFF2-40B4-BE49-F238E27FC236}">
                <a16:creationId xmlns="" xmlns:a16="http://schemas.microsoft.com/office/drawing/2014/main" id="{43EC01CF-51C9-4177-B2D5-DA586617B1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797287"/>
              </p:ext>
            </p:extLst>
          </p:nvPr>
        </p:nvGraphicFramePr>
        <p:xfrm>
          <a:off x="381000" y="225069"/>
          <a:ext cx="11125200" cy="8014645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44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800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499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573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ĐƠN</a:t>
                      </a: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 PHỨC</a:t>
                      </a: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7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ghép</a:t>
                      </a: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láy</a:t>
                      </a: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099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Từ</a:t>
                      </a: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tìm</a:t>
                      </a: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4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thêm</a:t>
                      </a: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27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en-US" sz="4000" b="1" i="1" u="none" strike="noStrike" kern="1200" cap="none" normalizeH="0" baseline="0" dirty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3" marR="91433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86842FA3-69D6-4FC4-85D2-42FB249BA49B}"/>
              </a:ext>
            </a:extLst>
          </p:cNvPr>
          <p:cNvSpPr txBox="1"/>
          <p:nvPr/>
        </p:nvSpPr>
        <p:spPr>
          <a:xfrm>
            <a:off x="2971800" y="2514600"/>
            <a:ext cx="31242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eaLnBrk="1" hangingPunct="1"/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alt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cs typeface="Arial" panose="020B0604020202020204" pitchFamily="34" charset="0"/>
              </a:rPr>
              <a:t>giấy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cs typeface="Arial" panose="020B0604020202020204" pitchFamily="34" charset="0"/>
              </a:rPr>
              <a:t>ăn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cs typeface="Arial" panose="020B0604020202020204" pitchFamily="34" charset="0"/>
              </a:rPr>
              <a:t>hát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cs typeface="Arial" panose="020B0604020202020204" pitchFamily="34" charset="0"/>
              </a:rPr>
              <a:t>muối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cs typeface="Arial" panose="020B0604020202020204" pitchFamily="34" charset="0"/>
              </a:rPr>
              <a:t>đường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cs typeface="Arial" panose="020B0604020202020204" pitchFamily="34" charset="0"/>
              </a:rPr>
              <a:t>xanh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cs typeface="Arial" panose="020B0604020202020204" pitchFamily="34" charset="0"/>
              </a:rPr>
              <a:t>đỏ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cs typeface="Arial" panose="020B0604020202020204" pitchFamily="34" charset="0"/>
              </a:rPr>
              <a:t>chú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7030A0"/>
                </a:solidFill>
                <a:cs typeface="Arial" panose="020B0604020202020204" pitchFamily="34" charset="0"/>
              </a:rPr>
              <a:t>cô</a:t>
            </a:r>
            <a:r>
              <a:rPr lang="en-US" altLang="en-US" sz="4400" b="1" dirty="0">
                <a:solidFill>
                  <a:srgbClr val="7030A0"/>
                </a:solidFill>
                <a:cs typeface="Arial" panose="020B0604020202020204" pitchFamily="34" charset="0"/>
              </a:rPr>
              <a:t>, ...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DBFD273E-7863-4539-9543-1E6D7702DBD5}"/>
              </a:ext>
            </a:extLst>
          </p:cNvPr>
          <p:cNvSpPr txBox="1"/>
          <p:nvPr/>
        </p:nvSpPr>
        <p:spPr>
          <a:xfrm>
            <a:off x="6705600" y="2514600"/>
            <a:ext cx="2514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cs typeface="Arial" panose="020B0604020202020204" pitchFamily="34" charset="0"/>
              </a:rPr>
              <a:t>bánh</a:t>
            </a:r>
            <a:r>
              <a:rPr lang="en-US" altLang="en-US" sz="4400" b="1" dirty="0"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cs typeface="Arial" panose="020B0604020202020204" pitchFamily="34" charset="0"/>
              </a:rPr>
              <a:t>đa</a:t>
            </a:r>
            <a:r>
              <a:rPr lang="en-US" altLang="en-US" sz="4400" b="1" dirty="0"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cs typeface="Arial" panose="020B0604020202020204" pitchFamily="34" charset="0"/>
              </a:rPr>
              <a:t>bút</a:t>
            </a:r>
            <a:r>
              <a:rPr lang="en-US" altLang="en-US" sz="4400" b="1" dirty="0"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cs typeface="Arial" panose="020B0604020202020204" pitchFamily="34" charset="0"/>
              </a:rPr>
              <a:t>mực</a:t>
            </a:r>
            <a:r>
              <a:rPr lang="en-US" altLang="en-US" sz="4400" b="1" dirty="0"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cs typeface="Arial" panose="020B0604020202020204" pitchFamily="34" charset="0"/>
              </a:rPr>
              <a:t>vở</a:t>
            </a:r>
            <a:r>
              <a:rPr lang="en-US" altLang="en-US" sz="4400" b="1" dirty="0"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cs typeface="Arial" panose="020B0604020202020204" pitchFamily="34" charset="0"/>
              </a:rPr>
              <a:t>viết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ADF37301-F889-491A-AA91-BDD2CB65D4E5}"/>
              </a:ext>
            </a:extLst>
          </p:cNvPr>
          <p:cNvSpPr txBox="1"/>
          <p:nvPr/>
        </p:nvSpPr>
        <p:spPr>
          <a:xfrm>
            <a:off x="9161489" y="2691462"/>
            <a:ext cx="24384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lắc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mải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miết</a:t>
            </a:r>
            <a:r>
              <a:rPr lang="en-US" alt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6100</TotalTime>
  <Words>1268</Words>
  <Application>Microsoft Office PowerPoint</Application>
  <PresentationFormat>Custom</PresentationFormat>
  <Paragraphs>173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Corbel</vt:lpstr>
      <vt:lpstr>Times New Roman</vt:lpstr>
      <vt:lpstr>Verdana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Support: 0904.729927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0918578223</dc:creator>
  <cp:lastModifiedBy>Admin</cp:lastModifiedBy>
  <cp:revision>771</cp:revision>
  <cp:lastPrinted>2016-10-27T07:44:25Z</cp:lastPrinted>
  <dcterms:created xsi:type="dcterms:W3CDTF">2010-11-30T00:04:05Z</dcterms:created>
  <dcterms:modified xsi:type="dcterms:W3CDTF">2021-12-21T02:44:55Z</dcterms:modified>
</cp:coreProperties>
</file>