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8" r:id="rId2"/>
    <p:sldId id="257" r:id="rId3"/>
    <p:sldId id="322" r:id="rId4"/>
    <p:sldId id="323" r:id="rId5"/>
    <p:sldId id="324" r:id="rId6"/>
    <p:sldId id="325" r:id="rId7"/>
    <p:sldId id="329" r:id="rId8"/>
    <p:sldId id="327" r:id="rId9"/>
    <p:sldId id="328" r:id="rId10"/>
    <p:sldId id="330" r:id="rId11"/>
    <p:sldId id="332" r:id="rId12"/>
    <p:sldId id="333" r:id="rId13"/>
    <p:sldId id="334" r:id="rId14"/>
    <p:sldId id="335" r:id="rId15"/>
    <p:sldId id="336" r:id="rId16"/>
    <p:sldId id="337" r:id="rId17"/>
    <p:sldId id="30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D1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74981-3DC5-49F8-B601-7ABE9F7DC9AF}" type="datetimeFigureOut">
              <a:rPr lang="en-GB" smtClean="0"/>
              <a:t>10/02/2022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5EAAF-2518-49FF-AAEB-7F2A35A56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5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g100540b63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9" name="Google Shape;569;g100540b63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1272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9277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3487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4" name="Google Shape;10934;gb1fa4ddd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35" name="Google Shape;10935;gb1fa4ddd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bit.ly/2TtBDfr" TargetMode="External"/><Relationship Id="rId4" Type="http://schemas.openxmlformats.org/officeDocument/2006/relationships/hyperlink" Target="http://bit.ly/2Tynxth" TargetMode="Externa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1678101" y="5441800"/>
            <a:ext cx="8836116" cy="740952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1678120" y="675217"/>
            <a:ext cx="8835867" cy="4575656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 rot="-655">
            <a:off x="2945199" y="5528035"/>
            <a:ext cx="63016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2815433" y="1040851"/>
            <a:ext cx="6561600" cy="38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12800">
                <a:solidFill>
                  <a:srgbClr val="19191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044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1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1"/>
          <p:cNvSpPr/>
          <p:nvPr/>
        </p:nvSpPr>
        <p:spPr>
          <a:xfrm>
            <a:off x="2474567" y="1746783"/>
            <a:ext cx="7242787" cy="2487347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11"/>
          <p:cNvSpPr txBox="1">
            <a:spLocks noGrp="1"/>
          </p:cNvSpPr>
          <p:nvPr>
            <p:ph type="title" hasCustomPrompt="1"/>
          </p:nvPr>
        </p:nvSpPr>
        <p:spPr>
          <a:xfrm rot="410">
            <a:off x="2744867" y="1858251"/>
            <a:ext cx="6702400" cy="22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933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ubTitle" idx="1"/>
          </p:nvPr>
        </p:nvSpPr>
        <p:spPr>
          <a:xfrm>
            <a:off x="3836700" y="4524000"/>
            <a:ext cx="4518400" cy="5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372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3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3"/>
          <p:cNvSpPr/>
          <p:nvPr/>
        </p:nvSpPr>
        <p:spPr>
          <a:xfrm>
            <a:off x="5622264" y="2410567"/>
            <a:ext cx="947985" cy="926519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5622264" y="4921101"/>
            <a:ext cx="947985" cy="926519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7" name="Google Shape;77;p13"/>
          <p:cNvSpPr/>
          <p:nvPr/>
        </p:nvSpPr>
        <p:spPr>
          <a:xfrm rot="10800000" flipH="1">
            <a:off x="5622264" y="3665834"/>
            <a:ext cx="947985" cy="926519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3">
            <a:hlinkClick r:id="rId4" action="ppaction://hlinksldjump"/>
          </p:cNvPr>
          <p:cNvSpPr txBox="1">
            <a:spLocks noGrp="1"/>
          </p:cNvSpPr>
          <p:nvPr>
            <p:ph type="title" hasCustomPrompt="1"/>
          </p:nvPr>
        </p:nvSpPr>
        <p:spPr>
          <a:xfrm rot="1973">
            <a:off x="5399480" y="2497033"/>
            <a:ext cx="1393600" cy="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hlink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79" name="Google Shape;79;p13">
            <a:hlinkClick r:id="rId4" action="ppaction://hlinksldjump"/>
          </p:cNvPr>
          <p:cNvSpPr txBox="1">
            <a:spLocks noGrp="1"/>
          </p:cNvSpPr>
          <p:nvPr>
            <p:ph type="title" idx="2"/>
          </p:nvPr>
        </p:nvSpPr>
        <p:spPr>
          <a:xfrm>
            <a:off x="1971917" y="2211000"/>
            <a:ext cx="3357600" cy="6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>
                <a:solidFill>
                  <a:schemeClr val="hlink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9pPr>
          </a:lstStyle>
          <a:p>
            <a:endParaRPr/>
          </a:p>
        </p:txBody>
      </p:sp>
      <p:sp>
        <p:nvSpPr>
          <p:cNvPr id="80" name="Google Shape;80;p13">
            <a:hlinkClick r:id="rId4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1971917" y="2733051"/>
            <a:ext cx="3357600" cy="8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hlink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>
            <a:hlinkClick r:id="" action="ppaction://noaction"/>
          </p:cNvPr>
          <p:cNvSpPr txBox="1">
            <a:spLocks noGrp="1"/>
          </p:cNvSpPr>
          <p:nvPr>
            <p:ph type="title" idx="3" hasCustomPrompt="1"/>
          </p:nvPr>
        </p:nvSpPr>
        <p:spPr>
          <a:xfrm rot="1973">
            <a:off x="5399480" y="5007600"/>
            <a:ext cx="1393600" cy="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hlink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2" name="Google Shape;82;p13">
            <a:hlinkClick r:id="" action="ppaction://noaction"/>
          </p:cNvPr>
          <p:cNvSpPr txBox="1">
            <a:spLocks noGrp="1"/>
          </p:cNvSpPr>
          <p:nvPr>
            <p:ph type="title" idx="4"/>
          </p:nvPr>
        </p:nvSpPr>
        <p:spPr>
          <a:xfrm>
            <a:off x="1971917" y="4721565"/>
            <a:ext cx="3357600" cy="6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>
                <a:solidFill>
                  <a:schemeClr val="hlink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9pPr>
          </a:lstStyle>
          <a:p>
            <a:endParaRPr/>
          </a:p>
        </p:txBody>
      </p:sp>
      <p:sp>
        <p:nvSpPr>
          <p:cNvPr id="83" name="Google Shape;83;p13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1971917" y="5243571"/>
            <a:ext cx="3357600" cy="8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hlink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>
            <a:hlinkClick r:id="" action="ppaction://noaction"/>
          </p:cNvPr>
          <p:cNvSpPr txBox="1">
            <a:spLocks noGrp="1"/>
          </p:cNvSpPr>
          <p:nvPr>
            <p:ph type="title" idx="6" hasCustomPrompt="1"/>
          </p:nvPr>
        </p:nvSpPr>
        <p:spPr>
          <a:xfrm rot="1973">
            <a:off x="5399480" y="3752316"/>
            <a:ext cx="1393600" cy="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hlink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5" name="Google Shape;85;p13">
            <a:hlinkClick r:id="" action="ppaction://noaction"/>
          </p:cNvPr>
          <p:cNvSpPr txBox="1">
            <a:spLocks noGrp="1"/>
          </p:cNvSpPr>
          <p:nvPr>
            <p:ph type="title" idx="7"/>
          </p:nvPr>
        </p:nvSpPr>
        <p:spPr>
          <a:xfrm>
            <a:off x="6862484" y="3466300"/>
            <a:ext cx="3357600" cy="6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>
                <a:solidFill>
                  <a:schemeClr val="hlink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9pPr>
          </a:lstStyle>
          <a:p>
            <a:endParaRPr/>
          </a:p>
        </p:txBody>
      </p:sp>
      <p:sp>
        <p:nvSpPr>
          <p:cNvPr id="86" name="Google Shape;86;p13">
            <a:hlinkClick r:id="" action="ppaction://noaction"/>
          </p:cNvPr>
          <p:cNvSpPr txBox="1">
            <a:spLocks noGrp="1"/>
          </p:cNvSpPr>
          <p:nvPr>
            <p:ph type="subTitle" idx="8"/>
          </p:nvPr>
        </p:nvSpPr>
        <p:spPr>
          <a:xfrm>
            <a:off x="6862484" y="3988311"/>
            <a:ext cx="3357600" cy="8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hlink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 idx="9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91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/>
          <p:nvPr/>
        </p:nvSpPr>
        <p:spPr>
          <a:xfrm>
            <a:off x="3952451" y="4538738"/>
            <a:ext cx="4287109" cy="71885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 rot="-804">
            <a:off x="4384800" y="4539167"/>
            <a:ext cx="3422400" cy="7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ubTitle" idx="1"/>
          </p:nvPr>
        </p:nvSpPr>
        <p:spPr>
          <a:xfrm>
            <a:off x="2603267" y="2149700"/>
            <a:ext cx="6985600" cy="2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3200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6338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5"/>
          <p:cNvSpPr/>
          <p:nvPr/>
        </p:nvSpPr>
        <p:spPr>
          <a:xfrm>
            <a:off x="9502220" y="1130924"/>
            <a:ext cx="1669397" cy="1631585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3265801" y="3252268"/>
            <a:ext cx="7966192" cy="1542889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 hasCustomPrompt="1"/>
          </p:nvPr>
        </p:nvSpPr>
        <p:spPr>
          <a:xfrm>
            <a:off x="8884567" y="1251719"/>
            <a:ext cx="2066800" cy="1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0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01" name="Google Shape;101;p15"/>
          <p:cNvSpPr txBox="1">
            <a:spLocks noGrp="1"/>
          </p:cNvSpPr>
          <p:nvPr>
            <p:ph type="subTitle" idx="1"/>
          </p:nvPr>
        </p:nvSpPr>
        <p:spPr>
          <a:xfrm rot="461">
            <a:off x="4990567" y="5168284"/>
            <a:ext cx="59608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/>
            </a:lvl1pPr>
            <a:lvl2pPr lvl="1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title" idx="2"/>
          </p:nvPr>
        </p:nvSpPr>
        <p:spPr>
          <a:xfrm>
            <a:off x="3207367" y="3362451"/>
            <a:ext cx="7744000" cy="13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3786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6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6"/>
          <p:cNvSpPr/>
          <p:nvPr/>
        </p:nvSpPr>
        <p:spPr>
          <a:xfrm>
            <a:off x="1001433" y="1130934"/>
            <a:ext cx="1933877" cy="1631585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7" name="Google Shape;107;p16"/>
          <p:cNvSpPr/>
          <p:nvPr/>
        </p:nvSpPr>
        <p:spPr>
          <a:xfrm>
            <a:off x="960001" y="3252268"/>
            <a:ext cx="7914207" cy="1542889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8" name="Google Shape;108;p16"/>
          <p:cNvSpPr txBox="1">
            <a:spLocks noGrp="1"/>
          </p:cNvSpPr>
          <p:nvPr>
            <p:ph type="title"/>
          </p:nvPr>
        </p:nvSpPr>
        <p:spPr>
          <a:xfrm>
            <a:off x="1238433" y="3362467"/>
            <a:ext cx="7204800" cy="13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title" idx="2" hasCustomPrompt="1"/>
          </p:nvPr>
        </p:nvSpPr>
        <p:spPr>
          <a:xfrm>
            <a:off x="1238433" y="1251719"/>
            <a:ext cx="2066800" cy="1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100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1"/>
          </p:nvPr>
        </p:nvSpPr>
        <p:spPr>
          <a:xfrm rot="461">
            <a:off x="1238433" y="5168284"/>
            <a:ext cx="59608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9589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7"/>
          <p:cNvSpPr/>
          <p:nvPr/>
        </p:nvSpPr>
        <p:spPr>
          <a:xfrm>
            <a:off x="1678133" y="1179582"/>
            <a:ext cx="8835867" cy="3348881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 rot="225">
            <a:off x="3035299" y="4837417"/>
            <a:ext cx="6121200" cy="8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2103767" y="1305984"/>
            <a:ext cx="7984400" cy="30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23999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3691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8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2395284" y="1861917"/>
            <a:ext cx="3104800" cy="18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2034684" y="3699817"/>
            <a:ext cx="3826000" cy="12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6848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9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9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" name="Google Shape;126;p19"/>
          <p:cNvSpPr txBox="1">
            <a:spLocks noGrp="1"/>
          </p:cNvSpPr>
          <p:nvPr>
            <p:ph type="subTitle" idx="1"/>
          </p:nvPr>
        </p:nvSpPr>
        <p:spPr>
          <a:xfrm rot="349">
            <a:off x="7288800" y="3429200"/>
            <a:ext cx="3943200" cy="13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0997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0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0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2823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1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272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/>
          <p:nvPr/>
        </p:nvSpPr>
        <p:spPr>
          <a:xfrm>
            <a:off x="5261162" y="1130924"/>
            <a:ext cx="1669397" cy="1631585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1753502" y="3252252"/>
            <a:ext cx="8685425" cy="1542889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hasCustomPrompt="1"/>
          </p:nvPr>
        </p:nvSpPr>
        <p:spPr>
          <a:xfrm>
            <a:off x="5062467" y="1251719"/>
            <a:ext cx="2066800" cy="1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 rot="461">
            <a:off x="3115800" y="5168284"/>
            <a:ext cx="59608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title" idx="2"/>
          </p:nvPr>
        </p:nvSpPr>
        <p:spPr>
          <a:xfrm>
            <a:off x="2224100" y="3362451"/>
            <a:ext cx="7744000" cy="13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0580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2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2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05686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3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3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7648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Title only 5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4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4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4451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Title only 6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5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5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37182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6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6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2" name="Google Shape;162;p26"/>
          <p:cNvSpPr txBox="1">
            <a:spLocks noGrp="1"/>
          </p:cNvSpPr>
          <p:nvPr>
            <p:ph type="body" idx="1"/>
          </p:nvPr>
        </p:nvSpPr>
        <p:spPr>
          <a:xfrm>
            <a:off x="6219600" y="1649433"/>
            <a:ext cx="5012400" cy="44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"/>
              <a:buChar char="●"/>
              <a:defRPr sz="1600"/>
            </a:lvl1pPr>
            <a:lvl2pPr marL="1219170" lvl="1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body" idx="2"/>
          </p:nvPr>
        </p:nvSpPr>
        <p:spPr>
          <a:xfrm>
            <a:off x="960000" y="1649433"/>
            <a:ext cx="5012400" cy="44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Char char="●"/>
              <a:defRPr sz="1600"/>
            </a:lvl1pPr>
            <a:lvl2pPr marL="1219170" lvl="1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4322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7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27"/>
          <p:cNvSpPr txBox="1">
            <a:spLocks noGrp="1"/>
          </p:cNvSpPr>
          <p:nvPr>
            <p:ph type="body" idx="1"/>
          </p:nvPr>
        </p:nvSpPr>
        <p:spPr>
          <a:xfrm>
            <a:off x="6219600" y="1649433"/>
            <a:ext cx="5012400" cy="44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"/>
              <a:buChar char="●"/>
              <a:defRPr sz="1600"/>
            </a:lvl1pPr>
            <a:lvl2pPr marL="1219170" lvl="1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body" idx="2"/>
          </p:nvPr>
        </p:nvSpPr>
        <p:spPr>
          <a:xfrm>
            <a:off x="960000" y="1649433"/>
            <a:ext cx="5012400" cy="44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"/>
              <a:buChar char="●"/>
              <a:defRPr sz="1600"/>
            </a:lvl1pPr>
            <a:lvl2pPr marL="1219170" lvl="1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1" name="Google Shape;171;p2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03917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 and two columns 3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2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8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8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28"/>
          <p:cNvSpPr txBox="1">
            <a:spLocks noGrp="1"/>
          </p:cNvSpPr>
          <p:nvPr>
            <p:ph type="subTitle" idx="1"/>
          </p:nvPr>
        </p:nvSpPr>
        <p:spPr>
          <a:xfrm>
            <a:off x="1430484" y="2393167"/>
            <a:ext cx="38768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9pPr>
          </a:lstStyle>
          <a:p>
            <a:endParaRPr/>
          </a:p>
        </p:txBody>
      </p:sp>
      <p:sp>
        <p:nvSpPr>
          <p:cNvPr id="177" name="Google Shape;177;p28"/>
          <p:cNvSpPr txBox="1">
            <a:spLocks noGrp="1"/>
          </p:cNvSpPr>
          <p:nvPr>
            <p:ph type="subTitle" idx="2"/>
          </p:nvPr>
        </p:nvSpPr>
        <p:spPr>
          <a:xfrm>
            <a:off x="6884717" y="2393167"/>
            <a:ext cx="38768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9pPr>
          </a:lstStyle>
          <a:p>
            <a:endParaRPr/>
          </a:p>
        </p:txBody>
      </p:sp>
      <p:sp>
        <p:nvSpPr>
          <p:cNvPr id="178" name="Google Shape;178;p28"/>
          <p:cNvSpPr txBox="1">
            <a:spLocks noGrp="1"/>
          </p:cNvSpPr>
          <p:nvPr>
            <p:ph type="subTitle" idx="3"/>
          </p:nvPr>
        </p:nvSpPr>
        <p:spPr>
          <a:xfrm rot="402">
            <a:off x="960000" y="1685667"/>
            <a:ext cx="102720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8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7788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9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9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29"/>
          <p:cNvSpPr txBox="1">
            <a:spLocks noGrp="1"/>
          </p:cNvSpPr>
          <p:nvPr>
            <p:ph type="title"/>
          </p:nvPr>
        </p:nvSpPr>
        <p:spPr>
          <a:xfrm>
            <a:off x="960000" y="2175584"/>
            <a:ext cx="3115200" cy="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85" name="Google Shape;185;p29"/>
          <p:cNvSpPr txBox="1">
            <a:spLocks noGrp="1"/>
          </p:cNvSpPr>
          <p:nvPr>
            <p:ph type="subTitle" idx="1"/>
          </p:nvPr>
        </p:nvSpPr>
        <p:spPr>
          <a:xfrm>
            <a:off x="960000" y="2676001"/>
            <a:ext cx="31152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9"/>
          <p:cNvSpPr txBox="1">
            <a:spLocks noGrp="1"/>
          </p:cNvSpPr>
          <p:nvPr>
            <p:ph type="title" idx="2"/>
          </p:nvPr>
        </p:nvSpPr>
        <p:spPr>
          <a:xfrm>
            <a:off x="4538400" y="2175600"/>
            <a:ext cx="3115200" cy="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87" name="Google Shape;187;p29"/>
          <p:cNvSpPr txBox="1">
            <a:spLocks noGrp="1"/>
          </p:cNvSpPr>
          <p:nvPr>
            <p:ph type="subTitle" idx="3"/>
          </p:nvPr>
        </p:nvSpPr>
        <p:spPr>
          <a:xfrm>
            <a:off x="4538400" y="2676013"/>
            <a:ext cx="31152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9"/>
          <p:cNvSpPr txBox="1">
            <a:spLocks noGrp="1"/>
          </p:cNvSpPr>
          <p:nvPr>
            <p:ph type="title" idx="4"/>
          </p:nvPr>
        </p:nvSpPr>
        <p:spPr>
          <a:xfrm>
            <a:off x="8116800" y="2175584"/>
            <a:ext cx="3115200" cy="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89" name="Google Shape;189;p29"/>
          <p:cNvSpPr txBox="1">
            <a:spLocks noGrp="1"/>
          </p:cNvSpPr>
          <p:nvPr>
            <p:ph type="subTitle" idx="5"/>
          </p:nvPr>
        </p:nvSpPr>
        <p:spPr>
          <a:xfrm>
            <a:off x="8116800" y="2676001"/>
            <a:ext cx="31152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29"/>
          <p:cNvSpPr txBox="1">
            <a:spLocks noGrp="1"/>
          </p:cNvSpPr>
          <p:nvPr>
            <p:ph type="subTitle" idx="6"/>
          </p:nvPr>
        </p:nvSpPr>
        <p:spPr>
          <a:xfrm>
            <a:off x="960000" y="1697033"/>
            <a:ext cx="102720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9"/>
          <p:cNvSpPr txBox="1">
            <a:spLocks noGrp="1"/>
          </p:cNvSpPr>
          <p:nvPr>
            <p:ph type="title" idx="7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61767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0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0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6" name="Google Shape;196;p30"/>
          <p:cNvSpPr txBox="1">
            <a:spLocks noGrp="1"/>
          </p:cNvSpPr>
          <p:nvPr>
            <p:ph type="title"/>
          </p:nvPr>
        </p:nvSpPr>
        <p:spPr>
          <a:xfrm>
            <a:off x="960000" y="2175584"/>
            <a:ext cx="3115200" cy="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97" name="Google Shape;197;p30"/>
          <p:cNvSpPr txBox="1">
            <a:spLocks noGrp="1"/>
          </p:cNvSpPr>
          <p:nvPr>
            <p:ph type="subTitle" idx="1"/>
          </p:nvPr>
        </p:nvSpPr>
        <p:spPr>
          <a:xfrm>
            <a:off x="960000" y="2676001"/>
            <a:ext cx="31152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0"/>
          <p:cNvSpPr txBox="1">
            <a:spLocks noGrp="1"/>
          </p:cNvSpPr>
          <p:nvPr>
            <p:ph type="title" idx="2"/>
          </p:nvPr>
        </p:nvSpPr>
        <p:spPr>
          <a:xfrm>
            <a:off x="4538400" y="2175600"/>
            <a:ext cx="3115200" cy="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99" name="Google Shape;199;p30"/>
          <p:cNvSpPr txBox="1">
            <a:spLocks noGrp="1"/>
          </p:cNvSpPr>
          <p:nvPr>
            <p:ph type="subTitle" idx="3"/>
          </p:nvPr>
        </p:nvSpPr>
        <p:spPr>
          <a:xfrm>
            <a:off x="4538400" y="2676013"/>
            <a:ext cx="31152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30"/>
          <p:cNvSpPr txBox="1">
            <a:spLocks noGrp="1"/>
          </p:cNvSpPr>
          <p:nvPr>
            <p:ph type="title" idx="4"/>
          </p:nvPr>
        </p:nvSpPr>
        <p:spPr>
          <a:xfrm>
            <a:off x="8116800" y="2175584"/>
            <a:ext cx="3115200" cy="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01" name="Google Shape;201;p30"/>
          <p:cNvSpPr txBox="1">
            <a:spLocks noGrp="1"/>
          </p:cNvSpPr>
          <p:nvPr>
            <p:ph type="subTitle" idx="5"/>
          </p:nvPr>
        </p:nvSpPr>
        <p:spPr>
          <a:xfrm>
            <a:off x="8116800" y="2676001"/>
            <a:ext cx="31152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30"/>
          <p:cNvSpPr txBox="1">
            <a:spLocks noGrp="1"/>
          </p:cNvSpPr>
          <p:nvPr>
            <p:ph type="subTitle" idx="6"/>
          </p:nvPr>
        </p:nvSpPr>
        <p:spPr>
          <a:xfrm>
            <a:off x="960000" y="1697033"/>
            <a:ext cx="102720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30"/>
          <p:cNvSpPr txBox="1">
            <a:spLocks noGrp="1"/>
          </p:cNvSpPr>
          <p:nvPr>
            <p:ph type="title" idx="7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94838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31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31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8" name="Google Shape;208;p31"/>
          <p:cNvSpPr txBox="1">
            <a:spLocks noGrp="1"/>
          </p:cNvSpPr>
          <p:nvPr>
            <p:ph type="title"/>
          </p:nvPr>
        </p:nvSpPr>
        <p:spPr>
          <a:xfrm>
            <a:off x="8877933" y="4093851"/>
            <a:ext cx="23540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09" name="Google Shape;209;p31"/>
          <p:cNvSpPr txBox="1">
            <a:spLocks noGrp="1"/>
          </p:cNvSpPr>
          <p:nvPr>
            <p:ph type="title" idx="2"/>
          </p:nvPr>
        </p:nvSpPr>
        <p:spPr>
          <a:xfrm>
            <a:off x="6238623" y="4093851"/>
            <a:ext cx="23540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10" name="Google Shape;210;p31"/>
          <p:cNvSpPr txBox="1">
            <a:spLocks noGrp="1"/>
          </p:cNvSpPr>
          <p:nvPr>
            <p:ph type="title" idx="3"/>
          </p:nvPr>
        </p:nvSpPr>
        <p:spPr>
          <a:xfrm>
            <a:off x="3599311" y="4093851"/>
            <a:ext cx="23540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11" name="Google Shape;211;p31"/>
          <p:cNvSpPr txBox="1">
            <a:spLocks noGrp="1"/>
          </p:cNvSpPr>
          <p:nvPr>
            <p:ph type="title" idx="4"/>
          </p:nvPr>
        </p:nvSpPr>
        <p:spPr>
          <a:xfrm>
            <a:off x="960000" y="4093851"/>
            <a:ext cx="23540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12" name="Google Shape;212;p31"/>
          <p:cNvSpPr txBox="1">
            <a:spLocks noGrp="1"/>
          </p:cNvSpPr>
          <p:nvPr>
            <p:ph type="subTitle" idx="1"/>
          </p:nvPr>
        </p:nvSpPr>
        <p:spPr>
          <a:xfrm>
            <a:off x="960000" y="1697033"/>
            <a:ext cx="102720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31"/>
          <p:cNvSpPr txBox="1">
            <a:spLocks noGrp="1"/>
          </p:cNvSpPr>
          <p:nvPr>
            <p:ph type="title" idx="5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063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4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960000" y="1709300"/>
            <a:ext cx="10272000" cy="44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/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754" lvl="2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3pPr>
            <a:lvl4pPr marL="2438339" lvl="3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4pPr>
            <a:lvl5pPr marL="3047924" lvl="4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5pPr>
            <a:lvl6pPr marL="3657509" lvl="5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6pPr>
            <a:lvl7pPr marL="4267093" lvl="6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7pPr>
            <a:lvl8pPr marL="4876678" lvl="7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8pPr>
            <a:lvl9pPr marL="5486263" lvl="8" indent="-414856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24333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32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32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8" name="Google Shape;218;p32"/>
          <p:cNvSpPr txBox="1">
            <a:spLocks noGrp="1"/>
          </p:cNvSpPr>
          <p:nvPr>
            <p:ph type="title"/>
          </p:nvPr>
        </p:nvSpPr>
        <p:spPr>
          <a:xfrm>
            <a:off x="8877933" y="4093851"/>
            <a:ext cx="23540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19" name="Google Shape;219;p32"/>
          <p:cNvSpPr txBox="1">
            <a:spLocks noGrp="1"/>
          </p:cNvSpPr>
          <p:nvPr>
            <p:ph type="title" idx="2"/>
          </p:nvPr>
        </p:nvSpPr>
        <p:spPr>
          <a:xfrm>
            <a:off x="6238623" y="4093851"/>
            <a:ext cx="23540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20" name="Google Shape;220;p32"/>
          <p:cNvSpPr txBox="1">
            <a:spLocks noGrp="1"/>
          </p:cNvSpPr>
          <p:nvPr>
            <p:ph type="title" idx="3"/>
          </p:nvPr>
        </p:nvSpPr>
        <p:spPr>
          <a:xfrm>
            <a:off x="3599311" y="4093851"/>
            <a:ext cx="23540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21" name="Google Shape;221;p32"/>
          <p:cNvSpPr txBox="1">
            <a:spLocks noGrp="1"/>
          </p:cNvSpPr>
          <p:nvPr>
            <p:ph type="title" idx="4"/>
          </p:nvPr>
        </p:nvSpPr>
        <p:spPr>
          <a:xfrm>
            <a:off x="960000" y="4093851"/>
            <a:ext cx="23540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22" name="Google Shape;222;p32"/>
          <p:cNvSpPr txBox="1">
            <a:spLocks noGrp="1"/>
          </p:cNvSpPr>
          <p:nvPr>
            <p:ph type="subTitle" idx="1"/>
          </p:nvPr>
        </p:nvSpPr>
        <p:spPr>
          <a:xfrm>
            <a:off x="960000" y="1697033"/>
            <a:ext cx="102720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32"/>
          <p:cNvSpPr txBox="1">
            <a:spLocks noGrp="1"/>
          </p:cNvSpPr>
          <p:nvPr>
            <p:ph type="title" idx="5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73943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3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33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33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8" name="Google Shape;228;p33"/>
          <p:cNvSpPr txBox="1">
            <a:spLocks noGrp="1"/>
          </p:cNvSpPr>
          <p:nvPr>
            <p:ph type="title"/>
          </p:nvPr>
        </p:nvSpPr>
        <p:spPr>
          <a:xfrm>
            <a:off x="960000" y="34124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29" name="Google Shape;229;p33"/>
          <p:cNvSpPr txBox="1">
            <a:spLocks noGrp="1"/>
          </p:cNvSpPr>
          <p:nvPr>
            <p:ph type="title" idx="2"/>
          </p:nvPr>
        </p:nvSpPr>
        <p:spPr>
          <a:xfrm>
            <a:off x="4559028" y="34124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33"/>
          <p:cNvSpPr txBox="1">
            <a:spLocks noGrp="1"/>
          </p:cNvSpPr>
          <p:nvPr>
            <p:ph type="title" idx="3"/>
          </p:nvPr>
        </p:nvSpPr>
        <p:spPr>
          <a:xfrm>
            <a:off x="960000" y="55460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1" name="Google Shape;231;p33"/>
          <p:cNvSpPr txBox="1">
            <a:spLocks noGrp="1"/>
          </p:cNvSpPr>
          <p:nvPr>
            <p:ph type="title" idx="4"/>
          </p:nvPr>
        </p:nvSpPr>
        <p:spPr>
          <a:xfrm>
            <a:off x="4559028" y="55460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33"/>
          <p:cNvSpPr txBox="1">
            <a:spLocks noGrp="1"/>
          </p:cNvSpPr>
          <p:nvPr>
            <p:ph type="title" idx="5"/>
          </p:nvPr>
        </p:nvSpPr>
        <p:spPr>
          <a:xfrm>
            <a:off x="8158065" y="34124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3" name="Google Shape;233;p33"/>
          <p:cNvSpPr txBox="1">
            <a:spLocks noGrp="1"/>
          </p:cNvSpPr>
          <p:nvPr>
            <p:ph type="title" idx="6"/>
          </p:nvPr>
        </p:nvSpPr>
        <p:spPr>
          <a:xfrm>
            <a:off x="8158065" y="55460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4" name="Google Shape;234;p33"/>
          <p:cNvSpPr txBox="1">
            <a:spLocks noGrp="1"/>
          </p:cNvSpPr>
          <p:nvPr>
            <p:ph type="subTitle" idx="1"/>
          </p:nvPr>
        </p:nvSpPr>
        <p:spPr>
          <a:xfrm>
            <a:off x="960000" y="1706767"/>
            <a:ext cx="102720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33"/>
          <p:cNvSpPr txBox="1">
            <a:spLocks noGrp="1"/>
          </p:cNvSpPr>
          <p:nvPr>
            <p:ph type="title" idx="7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44540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>
  <p:cSld name="Title and six columns 1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3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4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34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0" name="Google Shape;240;p34"/>
          <p:cNvSpPr txBox="1">
            <a:spLocks noGrp="1"/>
          </p:cNvSpPr>
          <p:nvPr>
            <p:ph type="title"/>
          </p:nvPr>
        </p:nvSpPr>
        <p:spPr>
          <a:xfrm>
            <a:off x="960000" y="34124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1" name="Google Shape;241;p34"/>
          <p:cNvSpPr txBox="1">
            <a:spLocks noGrp="1"/>
          </p:cNvSpPr>
          <p:nvPr>
            <p:ph type="title" idx="2"/>
          </p:nvPr>
        </p:nvSpPr>
        <p:spPr>
          <a:xfrm>
            <a:off x="4559028" y="34124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2" name="Google Shape;242;p34"/>
          <p:cNvSpPr txBox="1">
            <a:spLocks noGrp="1"/>
          </p:cNvSpPr>
          <p:nvPr>
            <p:ph type="title" idx="3"/>
          </p:nvPr>
        </p:nvSpPr>
        <p:spPr>
          <a:xfrm>
            <a:off x="960000" y="55460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3" name="Google Shape;243;p34"/>
          <p:cNvSpPr txBox="1">
            <a:spLocks noGrp="1"/>
          </p:cNvSpPr>
          <p:nvPr>
            <p:ph type="title" idx="4"/>
          </p:nvPr>
        </p:nvSpPr>
        <p:spPr>
          <a:xfrm>
            <a:off x="4559028" y="55460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4" name="Google Shape;244;p34"/>
          <p:cNvSpPr txBox="1">
            <a:spLocks noGrp="1"/>
          </p:cNvSpPr>
          <p:nvPr>
            <p:ph type="title" idx="5"/>
          </p:nvPr>
        </p:nvSpPr>
        <p:spPr>
          <a:xfrm>
            <a:off x="8158065" y="34124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5" name="Google Shape;245;p34"/>
          <p:cNvSpPr txBox="1">
            <a:spLocks noGrp="1"/>
          </p:cNvSpPr>
          <p:nvPr>
            <p:ph type="title" idx="6"/>
          </p:nvPr>
        </p:nvSpPr>
        <p:spPr>
          <a:xfrm>
            <a:off x="8158065" y="55460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6" name="Google Shape;246;p34"/>
          <p:cNvSpPr txBox="1">
            <a:spLocks noGrp="1"/>
          </p:cNvSpPr>
          <p:nvPr>
            <p:ph type="subTitle" idx="1"/>
          </p:nvPr>
        </p:nvSpPr>
        <p:spPr>
          <a:xfrm>
            <a:off x="960000" y="1706767"/>
            <a:ext cx="102720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34"/>
          <p:cNvSpPr txBox="1">
            <a:spLocks noGrp="1"/>
          </p:cNvSpPr>
          <p:nvPr>
            <p:ph type="title" idx="7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06893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35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35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2" name="Google Shape;252;p35"/>
          <p:cNvSpPr txBox="1">
            <a:spLocks noGrp="1"/>
          </p:cNvSpPr>
          <p:nvPr>
            <p:ph type="subTitle" idx="1"/>
          </p:nvPr>
        </p:nvSpPr>
        <p:spPr>
          <a:xfrm>
            <a:off x="960000" y="2579167"/>
            <a:ext cx="30620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35"/>
          <p:cNvSpPr txBox="1">
            <a:spLocks noGrp="1"/>
          </p:cNvSpPr>
          <p:nvPr>
            <p:ph type="title" hasCustomPrompt="1"/>
          </p:nvPr>
        </p:nvSpPr>
        <p:spPr>
          <a:xfrm>
            <a:off x="960000" y="1754033"/>
            <a:ext cx="3062000" cy="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54" name="Google Shape;254;p35"/>
          <p:cNvSpPr txBox="1">
            <a:spLocks noGrp="1"/>
          </p:cNvSpPr>
          <p:nvPr>
            <p:ph type="title" idx="2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35"/>
          <p:cNvSpPr txBox="1">
            <a:spLocks noGrp="1"/>
          </p:cNvSpPr>
          <p:nvPr>
            <p:ph type="subTitle" idx="3"/>
          </p:nvPr>
        </p:nvSpPr>
        <p:spPr>
          <a:xfrm>
            <a:off x="4565000" y="2579167"/>
            <a:ext cx="30620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56" name="Google Shape;256;p35"/>
          <p:cNvSpPr txBox="1">
            <a:spLocks noGrp="1"/>
          </p:cNvSpPr>
          <p:nvPr>
            <p:ph type="title" idx="4" hasCustomPrompt="1"/>
          </p:nvPr>
        </p:nvSpPr>
        <p:spPr>
          <a:xfrm>
            <a:off x="4565000" y="1754033"/>
            <a:ext cx="3062000" cy="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57" name="Google Shape;257;p35"/>
          <p:cNvSpPr txBox="1">
            <a:spLocks noGrp="1"/>
          </p:cNvSpPr>
          <p:nvPr>
            <p:ph type="subTitle" idx="5"/>
          </p:nvPr>
        </p:nvSpPr>
        <p:spPr>
          <a:xfrm>
            <a:off x="8170000" y="2579167"/>
            <a:ext cx="30620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35"/>
          <p:cNvSpPr txBox="1">
            <a:spLocks noGrp="1"/>
          </p:cNvSpPr>
          <p:nvPr>
            <p:ph type="title" idx="6" hasCustomPrompt="1"/>
          </p:nvPr>
        </p:nvSpPr>
        <p:spPr>
          <a:xfrm>
            <a:off x="8170000" y="1754033"/>
            <a:ext cx="3062000" cy="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722403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36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36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3" name="Google Shape;263;p36"/>
          <p:cNvSpPr txBox="1">
            <a:spLocks noGrp="1"/>
          </p:cNvSpPr>
          <p:nvPr>
            <p:ph type="subTitle" idx="1"/>
          </p:nvPr>
        </p:nvSpPr>
        <p:spPr>
          <a:xfrm>
            <a:off x="960000" y="5608400"/>
            <a:ext cx="30620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36"/>
          <p:cNvSpPr txBox="1">
            <a:spLocks noGrp="1"/>
          </p:cNvSpPr>
          <p:nvPr>
            <p:ph type="title" hasCustomPrompt="1"/>
          </p:nvPr>
        </p:nvSpPr>
        <p:spPr>
          <a:xfrm>
            <a:off x="960000" y="4884867"/>
            <a:ext cx="3062000" cy="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65" name="Google Shape;265;p36"/>
          <p:cNvSpPr txBox="1">
            <a:spLocks noGrp="1"/>
          </p:cNvSpPr>
          <p:nvPr>
            <p:ph type="subTitle" idx="2"/>
          </p:nvPr>
        </p:nvSpPr>
        <p:spPr>
          <a:xfrm>
            <a:off x="4565000" y="1880233"/>
            <a:ext cx="30620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36"/>
          <p:cNvSpPr txBox="1">
            <a:spLocks noGrp="1"/>
          </p:cNvSpPr>
          <p:nvPr>
            <p:ph type="title" idx="3" hasCustomPrompt="1"/>
          </p:nvPr>
        </p:nvSpPr>
        <p:spPr>
          <a:xfrm>
            <a:off x="4565000" y="2265967"/>
            <a:ext cx="3062000" cy="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67" name="Google Shape;267;p36"/>
          <p:cNvSpPr txBox="1">
            <a:spLocks noGrp="1"/>
          </p:cNvSpPr>
          <p:nvPr>
            <p:ph type="subTitle" idx="4"/>
          </p:nvPr>
        </p:nvSpPr>
        <p:spPr>
          <a:xfrm>
            <a:off x="8170000" y="5608400"/>
            <a:ext cx="30620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36"/>
          <p:cNvSpPr txBox="1">
            <a:spLocks noGrp="1"/>
          </p:cNvSpPr>
          <p:nvPr>
            <p:ph type="title" idx="5" hasCustomPrompt="1"/>
          </p:nvPr>
        </p:nvSpPr>
        <p:spPr>
          <a:xfrm>
            <a:off x="8170000" y="4884867"/>
            <a:ext cx="3062000" cy="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69" name="Google Shape;269;p36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14759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2">
  <p:cSld name="Numbers and text 2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3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p37"/>
          <p:cNvSpPr/>
          <p:nvPr/>
        </p:nvSpPr>
        <p:spPr>
          <a:xfrm>
            <a:off x="2474567" y="1746783"/>
            <a:ext cx="7242787" cy="2487347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37"/>
          <p:cNvSpPr txBox="1">
            <a:spLocks noGrp="1"/>
          </p:cNvSpPr>
          <p:nvPr>
            <p:ph type="title" hasCustomPrompt="1"/>
          </p:nvPr>
        </p:nvSpPr>
        <p:spPr>
          <a:xfrm rot="410">
            <a:off x="2744867" y="1858251"/>
            <a:ext cx="6702400" cy="22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4933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275" name="Google Shape;275;p37"/>
          <p:cNvSpPr txBox="1">
            <a:spLocks noGrp="1"/>
          </p:cNvSpPr>
          <p:nvPr>
            <p:ph type="subTitle" idx="1"/>
          </p:nvPr>
        </p:nvSpPr>
        <p:spPr>
          <a:xfrm>
            <a:off x="3836700" y="4524000"/>
            <a:ext cx="4518400" cy="5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71061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38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38"/>
          <p:cNvSpPr/>
          <p:nvPr/>
        </p:nvSpPr>
        <p:spPr>
          <a:xfrm>
            <a:off x="3601168" y="720001"/>
            <a:ext cx="4989697" cy="548754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0" name="Google Shape;280;p38"/>
          <p:cNvSpPr txBox="1"/>
          <p:nvPr/>
        </p:nvSpPr>
        <p:spPr>
          <a:xfrm>
            <a:off x="4047300" y="4261752"/>
            <a:ext cx="4097600" cy="9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467" b="1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CREDITS: </a:t>
            </a:r>
            <a:r>
              <a:rPr lang="en" sz="1467">
                <a:solidFill>
                  <a:schemeClr val="lt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This presentation template was created by </a:t>
            </a:r>
            <a:r>
              <a:rPr lang="en" sz="1467" b="1">
                <a:solidFill>
                  <a:schemeClr val="lt1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467" b="1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 sz="1467">
                <a:solidFill>
                  <a:schemeClr val="lt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and infographics &amp; images by </a:t>
            </a:r>
            <a:r>
              <a:rPr lang="en" sz="1467" b="1">
                <a:solidFill>
                  <a:schemeClr val="lt1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467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1" name="Google Shape;281;p38"/>
          <p:cNvSpPr/>
          <p:nvPr/>
        </p:nvSpPr>
        <p:spPr>
          <a:xfrm>
            <a:off x="1823019" y="720000"/>
            <a:ext cx="1162599" cy="1136328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2" name="Google Shape;282;p38"/>
          <p:cNvSpPr/>
          <p:nvPr/>
        </p:nvSpPr>
        <p:spPr>
          <a:xfrm rot="10800000" flipH="1">
            <a:off x="1823019" y="2860833"/>
            <a:ext cx="1162599" cy="1136328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3" name="Google Shape;283;p38"/>
          <p:cNvSpPr/>
          <p:nvPr/>
        </p:nvSpPr>
        <p:spPr>
          <a:xfrm>
            <a:off x="1823019" y="5001667"/>
            <a:ext cx="1162599" cy="1136328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4" name="Google Shape;284;p38"/>
          <p:cNvSpPr/>
          <p:nvPr/>
        </p:nvSpPr>
        <p:spPr>
          <a:xfrm rot="10800000" flipH="1">
            <a:off x="9206353" y="5001667"/>
            <a:ext cx="1162599" cy="1136328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5" name="Google Shape;285;p38"/>
          <p:cNvSpPr/>
          <p:nvPr/>
        </p:nvSpPr>
        <p:spPr>
          <a:xfrm>
            <a:off x="9206353" y="2860833"/>
            <a:ext cx="1162599" cy="1136328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6" name="Google Shape;286;p38"/>
          <p:cNvSpPr/>
          <p:nvPr/>
        </p:nvSpPr>
        <p:spPr>
          <a:xfrm rot="10800000" flipH="1">
            <a:off x="9206353" y="720000"/>
            <a:ext cx="1162599" cy="1136328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7" name="Google Shape;287;p38"/>
          <p:cNvSpPr txBox="1">
            <a:spLocks noGrp="1"/>
          </p:cNvSpPr>
          <p:nvPr>
            <p:ph type="subTitle" idx="1"/>
          </p:nvPr>
        </p:nvSpPr>
        <p:spPr>
          <a:xfrm>
            <a:off x="3951600" y="2545067"/>
            <a:ext cx="4288800" cy="16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8" name="Google Shape;288;p38"/>
          <p:cNvSpPr txBox="1">
            <a:spLocks noGrp="1"/>
          </p:cNvSpPr>
          <p:nvPr>
            <p:ph type="subTitle" idx="2"/>
          </p:nvPr>
        </p:nvSpPr>
        <p:spPr>
          <a:xfrm rot="-962">
            <a:off x="3951600" y="5335451"/>
            <a:ext cx="42888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9" name="Google Shape;289;p38"/>
          <p:cNvSpPr txBox="1">
            <a:spLocks noGrp="1"/>
          </p:cNvSpPr>
          <p:nvPr>
            <p:ph type="ctrTitle"/>
          </p:nvPr>
        </p:nvSpPr>
        <p:spPr>
          <a:xfrm>
            <a:off x="4047265" y="963567"/>
            <a:ext cx="4097600" cy="1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9466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2661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Google Shape;291;p3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39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89474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40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6" name="Google Shape;296;p40"/>
          <p:cNvGrpSpPr/>
          <p:nvPr/>
        </p:nvGrpSpPr>
        <p:grpSpPr>
          <a:xfrm>
            <a:off x="10019500" y="2943867"/>
            <a:ext cx="777133" cy="640467"/>
            <a:chOff x="7514625" y="2207900"/>
            <a:chExt cx="582850" cy="480350"/>
          </a:xfrm>
        </p:grpSpPr>
        <p:sp>
          <p:nvSpPr>
            <p:cNvPr id="297" name="Google Shape;297;p40"/>
            <p:cNvSpPr/>
            <p:nvPr/>
          </p:nvSpPr>
          <p:spPr>
            <a:xfrm>
              <a:off x="7514625" y="2207900"/>
              <a:ext cx="582850" cy="480350"/>
            </a:xfrm>
            <a:custGeom>
              <a:avLst/>
              <a:gdLst/>
              <a:ahLst/>
              <a:cxnLst/>
              <a:rect l="l" t="t" r="r" b="b"/>
              <a:pathLst>
                <a:path w="23314" h="19214" extrusionOk="0">
                  <a:moveTo>
                    <a:pt x="11789" y="0"/>
                  </a:moveTo>
                  <a:cubicBezTo>
                    <a:pt x="10549" y="0"/>
                    <a:pt x="9317" y="274"/>
                    <a:pt x="7906" y="861"/>
                  </a:cubicBezTo>
                  <a:cubicBezTo>
                    <a:pt x="7042" y="1219"/>
                    <a:pt x="6269" y="1635"/>
                    <a:pt x="5600" y="2091"/>
                  </a:cubicBezTo>
                  <a:lnTo>
                    <a:pt x="5596" y="2095"/>
                  </a:lnTo>
                  <a:cubicBezTo>
                    <a:pt x="5471" y="2181"/>
                    <a:pt x="5283" y="2289"/>
                    <a:pt x="5086" y="2402"/>
                  </a:cubicBezTo>
                  <a:cubicBezTo>
                    <a:pt x="4990" y="2457"/>
                    <a:pt x="4888" y="2517"/>
                    <a:pt x="4782" y="2578"/>
                  </a:cubicBezTo>
                  <a:cubicBezTo>
                    <a:pt x="3973" y="2375"/>
                    <a:pt x="3263" y="2261"/>
                    <a:pt x="2601" y="2220"/>
                  </a:cubicBezTo>
                  <a:lnTo>
                    <a:pt x="2509" y="2204"/>
                  </a:lnTo>
                  <a:lnTo>
                    <a:pt x="2275" y="2204"/>
                  </a:lnTo>
                  <a:cubicBezTo>
                    <a:pt x="1621" y="2204"/>
                    <a:pt x="997" y="2488"/>
                    <a:pt x="571" y="2979"/>
                  </a:cubicBezTo>
                  <a:cubicBezTo>
                    <a:pt x="217" y="3386"/>
                    <a:pt x="17" y="3906"/>
                    <a:pt x="10" y="4448"/>
                  </a:cubicBezTo>
                  <a:cubicBezTo>
                    <a:pt x="0" y="4990"/>
                    <a:pt x="186" y="5518"/>
                    <a:pt x="528" y="5933"/>
                  </a:cubicBezTo>
                  <a:cubicBezTo>
                    <a:pt x="937" y="6426"/>
                    <a:pt x="1545" y="6723"/>
                    <a:pt x="2191" y="6743"/>
                  </a:cubicBezTo>
                  <a:cubicBezTo>
                    <a:pt x="2449" y="6754"/>
                    <a:pt x="2736" y="6784"/>
                    <a:pt x="3055" y="6844"/>
                  </a:cubicBezTo>
                  <a:cubicBezTo>
                    <a:pt x="3145" y="7059"/>
                    <a:pt x="3239" y="7247"/>
                    <a:pt x="3323" y="7410"/>
                  </a:cubicBezTo>
                  <a:cubicBezTo>
                    <a:pt x="3370" y="7509"/>
                    <a:pt x="3417" y="7601"/>
                    <a:pt x="3444" y="7666"/>
                  </a:cubicBezTo>
                  <a:cubicBezTo>
                    <a:pt x="3771" y="8423"/>
                    <a:pt x="4047" y="9209"/>
                    <a:pt x="4342" y="10039"/>
                  </a:cubicBezTo>
                  <a:cubicBezTo>
                    <a:pt x="4542" y="10606"/>
                    <a:pt x="4749" y="11189"/>
                    <a:pt x="4974" y="11772"/>
                  </a:cubicBezTo>
                  <a:cubicBezTo>
                    <a:pt x="5326" y="12683"/>
                    <a:pt x="6115" y="14360"/>
                    <a:pt x="7421" y="15363"/>
                  </a:cubicBezTo>
                  <a:cubicBezTo>
                    <a:pt x="8033" y="15831"/>
                    <a:pt x="8736" y="16091"/>
                    <a:pt x="9409" y="16102"/>
                  </a:cubicBezTo>
                  <a:cubicBezTo>
                    <a:pt x="9999" y="16840"/>
                    <a:pt x="10680" y="17616"/>
                    <a:pt x="11599" y="18178"/>
                  </a:cubicBezTo>
                  <a:cubicBezTo>
                    <a:pt x="12063" y="18463"/>
                    <a:pt x="12924" y="18794"/>
                    <a:pt x="13816" y="18794"/>
                  </a:cubicBezTo>
                  <a:cubicBezTo>
                    <a:pt x="14596" y="18794"/>
                    <a:pt x="15291" y="18534"/>
                    <a:pt x="15797" y="18057"/>
                  </a:cubicBezTo>
                  <a:cubicBezTo>
                    <a:pt x="16005" y="18174"/>
                    <a:pt x="16218" y="18289"/>
                    <a:pt x="16425" y="18403"/>
                  </a:cubicBezTo>
                  <a:lnTo>
                    <a:pt x="16623" y="18512"/>
                  </a:lnTo>
                  <a:cubicBezTo>
                    <a:pt x="17429" y="18958"/>
                    <a:pt x="18426" y="19213"/>
                    <a:pt x="19357" y="19213"/>
                  </a:cubicBezTo>
                  <a:cubicBezTo>
                    <a:pt x="19960" y="19213"/>
                    <a:pt x="20521" y="19109"/>
                    <a:pt x="21030" y="18900"/>
                  </a:cubicBezTo>
                  <a:cubicBezTo>
                    <a:pt x="21685" y="18630"/>
                    <a:pt x="22237" y="18188"/>
                    <a:pt x="22626" y="17622"/>
                  </a:cubicBezTo>
                  <a:cubicBezTo>
                    <a:pt x="23123" y="16899"/>
                    <a:pt x="23314" y="16038"/>
                    <a:pt x="23191" y="15066"/>
                  </a:cubicBezTo>
                  <a:cubicBezTo>
                    <a:pt x="23113" y="14453"/>
                    <a:pt x="22927" y="13900"/>
                    <a:pt x="22775" y="13456"/>
                  </a:cubicBezTo>
                  <a:cubicBezTo>
                    <a:pt x="22732" y="13329"/>
                    <a:pt x="22694" y="13211"/>
                    <a:pt x="22663" y="13114"/>
                  </a:cubicBezTo>
                  <a:cubicBezTo>
                    <a:pt x="21851" y="10449"/>
                    <a:pt x="20437" y="8530"/>
                    <a:pt x="18882" y="6903"/>
                  </a:cubicBezTo>
                  <a:cubicBezTo>
                    <a:pt x="18966" y="6715"/>
                    <a:pt x="19031" y="6520"/>
                    <a:pt x="19076" y="6320"/>
                  </a:cubicBezTo>
                  <a:cubicBezTo>
                    <a:pt x="19220" y="5657"/>
                    <a:pt x="19123" y="4972"/>
                    <a:pt x="18796" y="4339"/>
                  </a:cubicBezTo>
                  <a:cubicBezTo>
                    <a:pt x="18547" y="3848"/>
                    <a:pt x="18160" y="3407"/>
                    <a:pt x="17655" y="3018"/>
                  </a:cubicBezTo>
                  <a:cubicBezTo>
                    <a:pt x="16979" y="2504"/>
                    <a:pt x="16276" y="2210"/>
                    <a:pt x="15609" y="2019"/>
                  </a:cubicBezTo>
                  <a:cubicBezTo>
                    <a:pt x="15584" y="1952"/>
                    <a:pt x="15562" y="1882"/>
                    <a:pt x="15533" y="1813"/>
                  </a:cubicBezTo>
                  <a:cubicBezTo>
                    <a:pt x="15253" y="1105"/>
                    <a:pt x="14667" y="563"/>
                    <a:pt x="13884" y="289"/>
                  </a:cubicBezTo>
                  <a:cubicBezTo>
                    <a:pt x="13491" y="151"/>
                    <a:pt x="13117" y="102"/>
                    <a:pt x="12892" y="74"/>
                  </a:cubicBezTo>
                  <a:lnTo>
                    <a:pt x="12842" y="70"/>
                  </a:lnTo>
                  <a:cubicBezTo>
                    <a:pt x="12495" y="23"/>
                    <a:pt x="12143" y="0"/>
                    <a:pt x="1178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7632825" y="2259075"/>
              <a:ext cx="418975" cy="378075"/>
            </a:xfrm>
            <a:custGeom>
              <a:avLst/>
              <a:gdLst/>
              <a:ahLst/>
              <a:cxnLst/>
              <a:rect l="l" t="t" r="r" b="b"/>
              <a:pathLst>
                <a:path w="16759" h="15123" extrusionOk="0">
                  <a:moveTo>
                    <a:pt x="7058" y="1"/>
                  </a:moveTo>
                  <a:cubicBezTo>
                    <a:pt x="5986" y="1"/>
                    <a:pt x="4964" y="286"/>
                    <a:pt x="3959" y="705"/>
                  </a:cubicBezTo>
                  <a:cubicBezTo>
                    <a:pt x="3296" y="981"/>
                    <a:pt x="2617" y="1329"/>
                    <a:pt x="2024" y="1736"/>
                  </a:cubicBezTo>
                  <a:cubicBezTo>
                    <a:pt x="1572" y="2047"/>
                    <a:pt x="941" y="2342"/>
                    <a:pt x="498" y="2687"/>
                  </a:cubicBezTo>
                  <a:cubicBezTo>
                    <a:pt x="303" y="3035"/>
                    <a:pt x="0" y="2966"/>
                    <a:pt x="78" y="3538"/>
                  </a:cubicBezTo>
                  <a:cubicBezTo>
                    <a:pt x="139" y="3995"/>
                    <a:pt x="410" y="4396"/>
                    <a:pt x="590" y="4807"/>
                  </a:cubicBezTo>
                  <a:cubicBezTo>
                    <a:pt x="1179" y="6176"/>
                    <a:pt x="1613" y="7598"/>
                    <a:pt x="2149" y="8983"/>
                  </a:cubicBezTo>
                  <a:cubicBezTo>
                    <a:pt x="2509" y="9914"/>
                    <a:pt x="3129" y="11074"/>
                    <a:pt x="3937" y="11694"/>
                  </a:cubicBezTo>
                  <a:cubicBezTo>
                    <a:pt x="4198" y="11895"/>
                    <a:pt x="4489" y="12010"/>
                    <a:pt x="4712" y="12010"/>
                  </a:cubicBezTo>
                  <a:cubicBezTo>
                    <a:pt x="5030" y="12010"/>
                    <a:pt x="5213" y="11777"/>
                    <a:pt x="4984" y="11229"/>
                  </a:cubicBezTo>
                  <a:lnTo>
                    <a:pt x="4984" y="11229"/>
                  </a:lnTo>
                  <a:cubicBezTo>
                    <a:pt x="5950" y="12211"/>
                    <a:pt x="6742" y="13658"/>
                    <a:pt x="7934" y="14388"/>
                  </a:cubicBezTo>
                  <a:cubicBezTo>
                    <a:pt x="8176" y="14536"/>
                    <a:pt x="8663" y="14704"/>
                    <a:pt x="9084" y="14704"/>
                  </a:cubicBezTo>
                  <a:cubicBezTo>
                    <a:pt x="9331" y="14704"/>
                    <a:pt x="9555" y="14646"/>
                    <a:pt x="9694" y="14494"/>
                  </a:cubicBezTo>
                  <a:cubicBezTo>
                    <a:pt x="10099" y="14055"/>
                    <a:pt x="9626" y="13103"/>
                    <a:pt x="9230" y="12827"/>
                  </a:cubicBezTo>
                  <a:lnTo>
                    <a:pt x="9230" y="12827"/>
                  </a:lnTo>
                  <a:cubicBezTo>
                    <a:pt x="10435" y="13314"/>
                    <a:pt x="11726" y="14036"/>
                    <a:pt x="12886" y="14676"/>
                  </a:cubicBezTo>
                  <a:cubicBezTo>
                    <a:pt x="13344" y="14930"/>
                    <a:pt x="14000" y="15122"/>
                    <a:pt x="14630" y="15122"/>
                  </a:cubicBezTo>
                  <a:cubicBezTo>
                    <a:pt x="15257" y="15122"/>
                    <a:pt x="15858" y="14931"/>
                    <a:pt x="16210" y="14419"/>
                  </a:cubicBezTo>
                  <a:cubicBezTo>
                    <a:pt x="16759" y="13615"/>
                    <a:pt x="16227" y="12489"/>
                    <a:pt x="15975" y="11667"/>
                  </a:cubicBezTo>
                  <a:cubicBezTo>
                    <a:pt x="15075" y="8713"/>
                    <a:pt x="13325" y="6804"/>
                    <a:pt x="11120" y="4764"/>
                  </a:cubicBezTo>
                  <a:cubicBezTo>
                    <a:pt x="12460" y="4457"/>
                    <a:pt x="12820" y="3477"/>
                    <a:pt x="11678" y="2603"/>
                  </a:cubicBezTo>
                  <a:cubicBezTo>
                    <a:pt x="10606" y="1785"/>
                    <a:pt x="9350" y="1795"/>
                    <a:pt x="8110" y="1513"/>
                  </a:cubicBezTo>
                  <a:cubicBezTo>
                    <a:pt x="8399" y="1208"/>
                    <a:pt x="9125" y="1089"/>
                    <a:pt x="8902" y="531"/>
                  </a:cubicBezTo>
                  <a:cubicBezTo>
                    <a:pt x="8753" y="152"/>
                    <a:pt x="8174" y="99"/>
                    <a:pt x="7838" y="52"/>
                  </a:cubicBezTo>
                  <a:cubicBezTo>
                    <a:pt x="7575" y="17"/>
                    <a:pt x="7315" y="1"/>
                    <a:pt x="70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7563825" y="2314075"/>
              <a:ext cx="427700" cy="263000"/>
            </a:xfrm>
            <a:custGeom>
              <a:avLst/>
              <a:gdLst/>
              <a:ahLst/>
              <a:cxnLst/>
              <a:rect l="l" t="t" r="r" b="b"/>
              <a:pathLst>
                <a:path w="17108" h="10520" extrusionOk="0">
                  <a:moveTo>
                    <a:pt x="304" y="0"/>
                  </a:moveTo>
                  <a:cubicBezTo>
                    <a:pt x="24" y="0"/>
                    <a:pt x="1" y="438"/>
                    <a:pt x="287" y="446"/>
                  </a:cubicBezTo>
                  <a:cubicBezTo>
                    <a:pt x="1778" y="498"/>
                    <a:pt x="3474" y="1085"/>
                    <a:pt x="4894" y="1578"/>
                  </a:cubicBezTo>
                  <a:cubicBezTo>
                    <a:pt x="4947" y="2104"/>
                    <a:pt x="5201" y="2556"/>
                    <a:pt x="5416" y="3041"/>
                  </a:cubicBezTo>
                  <a:cubicBezTo>
                    <a:pt x="5747" y="3792"/>
                    <a:pt x="6013" y="4561"/>
                    <a:pt x="6388" y="5295"/>
                  </a:cubicBezTo>
                  <a:cubicBezTo>
                    <a:pt x="6430" y="5378"/>
                    <a:pt x="6500" y="5413"/>
                    <a:pt x="6571" y="5413"/>
                  </a:cubicBezTo>
                  <a:cubicBezTo>
                    <a:pt x="6719" y="5413"/>
                    <a:pt x="6871" y="5263"/>
                    <a:pt x="6783" y="5091"/>
                  </a:cubicBezTo>
                  <a:cubicBezTo>
                    <a:pt x="6480" y="4489"/>
                    <a:pt x="6234" y="3867"/>
                    <a:pt x="5981" y="3243"/>
                  </a:cubicBezTo>
                  <a:cubicBezTo>
                    <a:pt x="5786" y="2769"/>
                    <a:pt x="5479" y="2273"/>
                    <a:pt x="5369" y="1758"/>
                  </a:cubicBezTo>
                  <a:lnTo>
                    <a:pt x="5369" y="1758"/>
                  </a:lnTo>
                  <a:cubicBezTo>
                    <a:pt x="6912" y="2351"/>
                    <a:pt x="8352" y="3221"/>
                    <a:pt x="9780" y="4037"/>
                  </a:cubicBezTo>
                  <a:cubicBezTo>
                    <a:pt x="9800" y="4047"/>
                    <a:pt x="9819" y="4060"/>
                    <a:pt x="9837" y="4070"/>
                  </a:cubicBezTo>
                  <a:cubicBezTo>
                    <a:pt x="9839" y="4072"/>
                    <a:pt x="9837" y="4074"/>
                    <a:pt x="9839" y="4078"/>
                  </a:cubicBezTo>
                  <a:cubicBezTo>
                    <a:pt x="10075" y="4810"/>
                    <a:pt x="10473" y="5471"/>
                    <a:pt x="10723" y="6202"/>
                  </a:cubicBezTo>
                  <a:cubicBezTo>
                    <a:pt x="10965" y="6905"/>
                    <a:pt x="11233" y="7599"/>
                    <a:pt x="11488" y="8299"/>
                  </a:cubicBezTo>
                  <a:cubicBezTo>
                    <a:pt x="11521" y="8388"/>
                    <a:pt x="11587" y="8425"/>
                    <a:pt x="11656" y="8425"/>
                  </a:cubicBezTo>
                  <a:cubicBezTo>
                    <a:pt x="11796" y="8425"/>
                    <a:pt x="11952" y="8272"/>
                    <a:pt x="11885" y="8094"/>
                  </a:cubicBezTo>
                  <a:cubicBezTo>
                    <a:pt x="11609" y="7341"/>
                    <a:pt x="11329" y="6590"/>
                    <a:pt x="11069" y="5831"/>
                  </a:cubicBezTo>
                  <a:cubicBezTo>
                    <a:pt x="10905" y="5351"/>
                    <a:pt x="10656" y="4909"/>
                    <a:pt x="10453" y="4446"/>
                  </a:cubicBezTo>
                  <a:lnTo>
                    <a:pt x="10453" y="4446"/>
                  </a:lnTo>
                  <a:cubicBezTo>
                    <a:pt x="11589" y="5168"/>
                    <a:pt x="12579" y="6013"/>
                    <a:pt x="13530" y="7006"/>
                  </a:cubicBezTo>
                  <a:cubicBezTo>
                    <a:pt x="14596" y="8121"/>
                    <a:pt x="15466" y="9424"/>
                    <a:pt x="16611" y="10457"/>
                  </a:cubicBezTo>
                  <a:cubicBezTo>
                    <a:pt x="16660" y="10501"/>
                    <a:pt x="16715" y="10519"/>
                    <a:pt x="16768" y="10519"/>
                  </a:cubicBezTo>
                  <a:cubicBezTo>
                    <a:pt x="16947" y="10519"/>
                    <a:pt x="17107" y="10308"/>
                    <a:pt x="16945" y="10158"/>
                  </a:cubicBezTo>
                  <a:cubicBezTo>
                    <a:pt x="15709" y="9043"/>
                    <a:pt x="14768" y="7632"/>
                    <a:pt x="13606" y="6439"/>
                  </a:cubicBezTo>
                  <a:cubicBezTo>
                    <a:pt x="12419" y="5222"/>
                    <a:pt x="11155" y="4295"/>
                    <a:pt x="9676" y="3460"/>
                  </a:cubicBezTo>
                  <a:cubicBezTo>
                    <a:pt x="9242" y="3217"/>
                    <a:pt x="8804" y="2967"/>
                    <a:pt x="8366" y="2722"/>
                  </a:cubicBezTo>
                  <a:cubicBezTo>
                    <a:pt x="9346" y="2122"/>
                    <a:pt x="10627" y="2136"/>
                    <a:pt x="11689" y="1735"/>
                  </a:cubicBezTo>
                  <a:cubicBezTo>
                    <a:pt x="11927" y="1645"/>
                    <a:pt x="11791" y="1322"/>
                    <a:pt x="11571" y="1322"/>
                  </a:cubicBezTo>
                  <a:cubicBezTo>
                    <a:pt x="11543" y="1322"/>
                    <a:pt x="11514" y="1327"/>
                    <a:pt x="11484" y="1338"/>
                  </a:cubicBezTo>
                  <a:cubicBezTo>
                    <a:pt x="10312" y="1782"/>
                    <a:pt x="8976" y="1742"/>
                    <a:pt x="7928" y="2482"/>
                  </a:cubicBezTo>
                  <a:cubicBezTo>
                    <a:pt x="6967" y="1958"/>
                    <a:pt x="5989" y="1478"/>
                    <a:pt x="4947" y="1126"/>
                  </a:cubicBezTo>
                  <a:cubicBezTo>
                    <a:pt x="3538" y="653"/>
                    <a:pt x="1893" y="76"/>
                    <a:pt x="389" y="9"/>
                  </a:cubicBezTo>
                  <a:cubicBezTo>
                    <a:pt x="383" y="7"/>
                    <a:pt x="377" y="2"/>
                    <a:pt x="369" y="2"/>
                  </a:cubicBezTo>
                  <a:cubicBezTo>
                    <a:pt x="348" y="2"/>
                    <a:pt x="332" y="0"/>
                    <a:pt x="311" y="0"/>
                  </a:cubicBezTo>
                  <a:cubicBezTo>
                    <a:pt x="309" y="0"/>
                    <a:pt x="306" y="0"/>
                    <a:pt x="3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00" name="Google Shape;300;p40"/>
          <p:cNvGrpSpPr/>
          <p:nvPr/>
        </p:nvGrpSpPr>
        <p:grpSpPr>
          <a:xfrm>
            <a:off x="8831701" y="3979933"/>
            <a:ext cx="1408500" cy="614067"/>
            <a:chOff x="6623775" y="2984950"/>
            <a:chExt cx="1056375" cy="460550"/>
          </a:xfrm>
        </p:grpSpPr>
        <p:sp>
          <p:nvSpPr>
            <p:cNvPr id="301" name="Google Shape;301;p40"/>
            <p:cNvSpPr/>
            <p:nvPr/>
          </p:nvSpPr>
          <p:spPr>
            <a:xfrm>
              <a:off x="6623775" y="2984950"/>
              <a:ext cx="1056375" cy="460550"/>
            </a:xfrm>
            <a:custGeom>
              <a:avLst/>
              <a:gdLst/>
              <a:ahLst/>
              <a:cxnLst/>
              <a:rect l="l" t="t" r="r" b="b"/>
              <a:pathLst>
                <a:path w="42255" h="18422" extrusionOk="0">
                  <a:moveTo>
                    <a:pt x="21047" y="0"/>
                  </a:moveTo>
                  <a:cubicBezTo>
                    <a:pt x="19737" y="0"/>
                    <a:pt x="18411" y="430"/>
                    <a:pt x="17411" y="1177"/>
                  </a:cubicBezTo>
                  <a:cubicBezTo>
                    <a:pt x="15850" y="2343"/>
                    <a:pt x="14931" y="4229"/>
                    <a:pt x="14892" y="6343"/>
                  </a:cubicBezTo>
                  <a:cubicBezTo>
                    <a:pt x="14890" y="6445"/>
                    <a:pt x="14890" y="6545"/>
                    <a:pt x="14892" y="6646"/>
                  </a:cubicBezTo>
                  <a:cubicBezTo>
                    <a:pt x="14851" y="6650"/>
                    <a:pt x="14808" y="6654"/>
                    <a:pt x="14768" y="6658"/>
                  </a:cubicBezTo>
                  <a:cubicBezTo>
                    <a:pt x="13851" y="6760"/>
                    <a:pt x="12957" y="7108"/>
                    <a:pt x="12182" y="7660"/>
                  </a:cubicBezTo>
                  <a:cubicBezTo>
                    <a:pt x="11478" y="8162"/>
                    <a:pt x="10884" y="8822"/>
                    <a:pt x="10471" y="9565"/>
                  </a:cubicBezTo>
                  <a:cubicBezTo>
                    <a:pt x="10408" y="9682"/>
                    <a:pt x="10348" y="9796"/>
                    <a:pt x="10291" y="9911"/>
                  </a:cubicBezTo>
                  <a:cubicBezTo>
                    <a:pt x="9960" y="9835"/>
                    <a:pt x="9614" y="9794"/>
                    <a:pt x="9264" y="9794"/>
                  </a:cubicBezTo>
                  <a:lnTo>
                    <a:pt x="9252" y="9794"/>
                  </a:lnTo>
                  <a:cubicBezTo>
                    <a:pt x="8552" y="9796"/>
                    <a:pt x="7883" y="9958"/>
                    <a:pt x="7284" y="10244"/>
                  </a:cubicBezTo>
                  <a:cubicBezTo>
                    <a:pt x="7128" y="10122"/>
                    <a:pt x="6956" y="10005"/>
                    <a:pt x="6768" y="9901"/>
                  </a:cubicBezTo>
                  <a:cubicBezTo>
                    <a:pt x="6212" y="9590"/>
                    <a:pt x="5563" y="9426"/>
                    <a:pt x="4904" y="9426"/>
                  </a:cubicBezTo>
                  <a:cubicBezTo>
                    <a:pt x="4059" y="9426"/>
                    <a:pt x="3182" y="9694"/>
                    <a:pt x="2431" y="10179"/>
                  </a:cubicBezTo>
                  <a:cubicBezTo>
                    <a:pt x="1665" y="10674"/>
                    <a:pt x="1070" y="11372"/>
                    <a:pt x="747" y="12141"/>
                  </a:cubicBezTo>
                  <a:cubicBezTo>
                    <a:pt x="0" y="13929"/>
                    <a:pt x="542" y="15701"/>
                    <a:pt x="904" y="16875"/>
                  </a:cubicBezTo>
                  <a:lnTo>
                    <a:pt x="1346" y="18318"/>
                  </a:lnTo>
                  <a:lnTo>
                    <a:pt x="41299" y="18422"/>
                  </a:lnTo>
                  <a:lnTo>
                    <a:pt x="41841" y="17211"/>
                  </a:lnTo>
                  <a:cubicBezTo>
                    <a:pt x="42255" y="16282"/>
                    <a:pt x="42255" y="15238"/>
                    <a:pt x="41841" y="14269"/>
                  </a:cubicBezTo>
                  <a:cubicBezTo>
                    <a:pt x="41395" y="13233"/>
                    <a:pt x="40524" y="12419"/>
                    <a:pt x="39448" y="12039"/>
                  </a:cubicBezTo>
                  <a:cubicBezTo>
                    <a:pt x="38987" y="11875"/>
                    <a:pt x="38496" y="11793"/>
                    <a:pt x="37989" y="11793"/>
                  </a:cubicBezTo>
                  <a:cubicBezTo>
                    <a:pt x="37837" y="11793"/>
                    <a:pt x="37690" y="11799"/>
                    <a:pt x="37541" y="11814"/>
                  </a:cubicBezTo>
                  <a:cubicBezTo>
                    <a:pt x="37005" y="11089"/>
                    <a:pt x="36227" y="10537"/>
                    <a:pt x="35348" y="10277"/>
                  </a:cubicBezTo>
                  <a:cubicBezTo>
                    <a:pt x="34916" y="10148"/>
                    <a:pt x="34460" y="10081"/>
                    <a:pt x="33997" y="10072"/>
                  </a:cubicBezTo>
                  <a:cubicBezTo>
                    <a:pt x="33897" y="9518"/>
                    <a:pt x="33690" y="8980"/>
                    <a:pt x="33388" y="8507"/>
                  </a:cubicBezTo>
                  <a:cubicBezTo>
                    <a:pt x="32882" y="7718"/>
                    <a:pt x="32154" y="7145"/>
                    <a:pt x="31276" y="6852"/>
                  </a:cubicBezTo>
                  <a:cubicBezTo>
                    <a:pt x="30853" y="6711"/>
                    <a:pt x="30403" y="6639"/>
                    <a:pt x="29938" y="6639"/>
                  </a:cubicBezTo>
                  <a:cubicBezTo>
                    <a:pt x="29809" y="6261"/>
                    <a:pt x="29629" y="5901"/>
                    <a:pt x="29400" y="5569"/>
                  </a:cubicBezTo>
                  <a:cubicBezTo>
                    <a:pt x="28829" y="4733"/>
                    <a:pt x="27984" y="4117"/>
                    <a:pt x="27017" y="3834"/>
                  </a:cubicBezTo>
                  <a:cubicBezTo>
                    <a:pt x="26679" y="3738"/>
                    <a:pt x="26327" y="3683"/>
                    <a:pt x="25967" y="3677"/>
                  </a:cubicBezTo>
                  <a:cubicBezTo>
                    <a:pt x="25660" y="2511"/>
                    <a:pt x="25005" y="1553"/>
                    <a:pt x="24054" y="894"/>
                  </a:cubicBezTo>
                  <a:cubicBezTo>
                    <a:pt x="23211" y="311"/>
                    <a:pt x="22172" y="0"/>
                    <a:pt x="210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678600" y="3036075"/>
              <a:ext cx="954500" cy="358275"/>
            </a:xfrm>
            <a:custGeom>
              <a:avLst/>
              <a:gdLst/>
              <a:ahLst/>
              <a:cxnLst/>
              <a:rect l="l" t="t" r="r" b="b"/>
              <a:pathLst>
                <a:path w="38180" h="14331" extrusionOk="0">
                  <a:moveTo>
                    <a:pt x="18848" y="1"/>
                  </a:moveTo>
                  <a:cubicBezTo>
                    <a:pt x="17984" y="1"/>
                    <a:pt x="17097" y="280"/>
                    <a:pt x="16439" y="771"/>
                  </a:cubicBezTo>
                  <a:cubicBezTo>
                    <a:pt x="15275" y="1640"/>
                    <a:pt x="14766" y="3015"/>
                    <a:pt x="14741" y="4337"/>
                  </a:cubicBezTo>
                  <a:cubicBezTo>
                    <a:pt x="14719" y="5552"/>
                    <a:pt x="15060" y="6743"/>
                    <a:pt x="15429" y="7919"/>
                  </a:cubicBezTo>
                  <a:cubicBezTo>
                    <a:pt x="15093" y="7146"/>
                    <a:pt x="14090" y="6630"/>
                    <a:pt x="13102" y="6630"/>
                  </a:cubicBezTo>
                  <a:cubicBezTo>
                    <a:pt x="13000" y="6630"/>
                    <a:pt x="12899" y="6635"/>
                    <a:pt x="12798" y="6646"/>
                  </a:cubicBezTo>
                  <a:cubicBezTo>
                    <a:pt x="11590" y="6782"/>
                    <a:pt x="10586" y="7577"/>
                    <a:pt x="10060" y="8519"/>
                  </a:cubicBezTo>
                  <a:cubicBezTo>
                    <a:pt x="9534" y="9460"/>
                    <a:pt x="9422" y="10528"/>
                    <a:pt x="9416" y="11571"/>
                  </a:cubicBezTo>
                  <a:cubicBezTo>
                    <a:pt x="9277" y="10600"/>
                    <a:pt x="8209" y="9793"/>
                    <a:pt x="7067" y="9793"/>
                  </a:cubicBezTo>
                  <a:cubicBezTo>
                    <a:pt x="7066" y="9793"/>
                    <a:pt x="7064" y="9793"/>
                    <a:pt x="7063" y="9793"/>
                  </a:cubicBezTo>
                  <a:cubicBezTo>
                    <a:pt x="5921" y="9799"/>
                    <a:pt x="4857" y="10612"/>
                    <a:pt x="4726" y="11583"/>
                  </a:cubicBezTo>
                  <a:cubicBezTo>
                    <a:pt x="4550" y="10853"/>
                    <a:pt x="4311" y="10047"/>
                    <a:pt x="3583" y="9644"/>
                  </a:cubicBezTo>
                  <a:cubicBezTo>
                    <a:pt x="3312" y="9493"/>
                    <a:pt x="3013" y="9425"/>
                    <a:pt x="2709" y="9425"/>
                  </a:cubicBezTo>
                  <a:cubicBezTo>
                    <a:pt x="1768" y="9425"/>
                    <a:pt x="783" y="10074"/>
                    <a:pt x="444" y="10884"/>
                  </a:cubicBezTo>
                  <a:cubicBezTo>
                    <a:pt x="0" y="11952"/>
                    <a:pt x="336" y="13134"/>
                    <a:pt x="669" y="14231"/>
                  </a:cubicBezTo>
                  <a:lnTo>
                    <a:pt x="37778" y="14331"/>
                  </a:lnTo>
                  <a:cubicBezTo>
                    <a:pt x="38179" y="13427"/>
                    <a:pt x="37609" y="12291"/>
                    <a:pt x="36565" y="11923"/>
                  </a:cubicBezTo>
                  <a:cubicBezTo>
                    <a:pt x="36318" y="11835"/>
                    <a:pt x="36054" y="11794"/>
                    <a:pt x="35789" y="11794"/>
                  </a:cubicBezTo>
                  <a:cubicBezTo>
                    <a:pt x="35078" y="11794"/>
                    <a:pt x="34361" y="12091"/>
                    <a:pt x="33940" y="12582"/>
                  </a:cubicBezTo>
                  <a:cubicBezTo>
                    <a:pt x="34366" y="11702"/>
                    <a:pt x="33670" y="10517"/>
                    <a:pt x="32569" y="10194"/>
                  </a:cubicBezTo>
                  <a:cubicBezTo>
                    <a:pt x="32292" y="10112"/>
                    <a:pt x="32005" y="10074"/>
                    <a:pt x="31719" y="10074"/>
                  </a:cubicBezTo>
                  <a:cubicBezTo>
                    <a:pt x="30726" y="10074"/>
                    <a:pt x="29726" y="10527"/>
                    <a:pt x="29042" y="11168"/>
                  </a:cubicBezTo>
                  <a:cubicBezTo>
                    <a:pt x="29425" y="10403"/>
                    <a:pt x="29818" y="9611"/>
                    <a:pt x="29820" y="8776"/>
                  </a:cubicBezTo>
                  <a:cubicBezTo>
                    <a:pt x="29822" y="7944"/>
                    <a:pt x="29341" y="7050"/>
                    <a:pt x="28433" y="6747"/>
                  </a:cubicBezTo>
                  <a:cubicBezTo>
                    <a:pt x="28209" y="6672"/>
                    <a:pt x="27975" y="6638"/>
                    <a:pt x="27738" y="6638"/>
                  </a:cubicBezTo>
                  <a:cubicBezTo>
                    <a:pt x="27167" y="6638"/>
                    <a:pt x="26584" y="6837"/>
                    <a:pt x="26121" y="7138"/>
                  </a:cubicBezTo>
                  <a:cubicBezTo>
                    <a:pt x="25814" y="7334"/>
                    <a:pt x="25552" y="7571"/>
                    <a:pt x="25308" y="7825"/>
                  </a:cubicBezTo>
                  <a:cubicBezTo>
                    <a:pt x="25666" y="7293"/>
                    <a:pt x="25906" y="6710"/>
                    <a:pt x="25934" y="6102"/>
                  </a:cubicBezTo>
                  <a:cubicBezTo>
                    <a:pt x="25975" y="5116"/>
                    <a:pt x="25339" y="4071"/>
                    <a:pt x="24249" y="3754"/>
                  </a:cubicBezTo>
                  <a:cubicBezTo>
                    <a:pt x="24067" y="3701"/>
                    <a:pt x="23876" y="3676"/>
                    <a:pt x="23685" y="3676"/>
                  </a:cubicBezTo>
                  <a:cubicBezTo>
                    <a:pt x="22848" y="3676"/>
                    <a:pt x="21998" y="4150"/>
                    <a:pt x="21800" y="4819"/>
                  </a:cubicBezTo>
                  <a:cubicBezTo>
                    <a:pt x="22039" y="3269"/>
                    <a:pt x="22084" y="1495"/>
                    <a:pt x="20689" y="529"/>
                  </a:cubicBezTo>
                  <a:cubicBezTo>
                    <a:pt x="20167" y="167"/>
                    <a:pt x="19514" y="1"/>
                    <a:pt x="188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03" name="Google Shape;303;p40"/>
          <p:cNvGrpSpPr/>
          <p:nvPr/>
        </p:nvGrpSpPr>
        <p:grpSpPr>
          <a:xfrm>
            <a:off x="9719134" y="5383600"/>
            <a:ext cx="600300" cy="622000"/>
            <a:chOff x="7289350" y="4037700"/>
            <a:chExt cx="450225" cy="466500"/>
          </a:xfrm>
        </p:grpSpPr>
        <p:sp>
          <p:nvSpPr>
            <p:cNvPr id="304" name="Google Shape;304;p40"/>
            <p:cNvSpPr/>
            <p:nvPr/>
          </p:nvSpPr>
          <p:spPr>
            <a:xfrm>
              <a:off x="7289350" y="4037700"/>
              <a:ext cx="450225" cy="466500"/>
            </a:xfrm>
            <a:custGeom>
              <a:avLst/>
              <a:gdLst/>
              <a:ahLst/>
              <a:cxnLst/>
              <a:rect l="l" t="t" r="r" b="b"/>
              <a:pathLst>
                <a:path w="18009" h="18660" extrusionOk="0">
                  <a:moveTo>
                    <a:pt x="8818" y="1"/>
                  </a:moveTo>
                  <a:cubicBezTo>
                    <a:pt x="7865" y="1"/>
                    <a:pt x="6919" y="279"/>
                    <a:pt x="6154" y="786"/>
                  </a:cubicBezTo>
                  <a:cubicBezTo>
                    <a:pt x="5324" y="1336"/>
                    <a:pt x="4685" y="2136"/>
                    <a:pt x="4311" y="3100"/>
                  </a:cubicBezTo>
                  <a:cubicBezTo>
                    <a:pt x="4296" y="3137"/>
                    <a:pt x="4282" y="3174"/>
                    <a:pt x="4270" y="3211"/>
                  </a:cubicBezTo>
                  <a:cubicBezTo>
                    <a:pt x="3370" y="3256"/>
                    <a:pt x="2545" y="3538"/>
                    <a:pt x="1876" y="4029"/>
                  </a:cubicBezTo>
                  <a:cubicBezTo>
                    <a:pt x="1023" y="4653"/>
                    <a:pt x="458" y="5582"/>
                    <a:pt x="241" y="6717"/>
                  </a:cubicBezTo>
                  <a:cubicBezTo>
                    <a:pt x="0" y="7971"/>
                    <a:pt x="333" y="9312"/>
                    <a:pt x="1154" y="10394"/>
                  </a:cubicBezTo>
                  <a:cubicBezTo>
                    <a:pt x="1195" y="10447"/>
                    <a:pt x="1238" y="10502"/>
                    <a:pt x="1283" y="10555"/>
                  </a:cubicBezTo>
                  <a:cubicBezTo>
                    <a:pt x="663" y="11773"/>
                    <a:pt x="632" y="13174"/>
                    <a:pt x="1207" y="14324"/>
                  </a:cubicBezTo>
                  <a:cubicBezTo>
                    <a:pt x="1888" y="15689"/>
                    <a:pt x="3366" y="16568"/>
                    <a:pt x="4978" y="16568"/>
                  </a:cubicBezTo>
                  <a:cubicBezTo>
                    <a:pt x="5023" y="16568"/>
                    <a:pt x="5072" y="16568"/>
                    <a:pt x="5121" y="16564"/>
                  </a:cubicBezTo>
                  <a:cubicBezTo>
                    <a:pt x="5518" y="17194"/>
                    <a:pt x="6054" y="17708"/>
                    <a:pt x="6694" y="18072"/>
                  </a:cubicBezTo>
                  <a:cubicBezTo>
                    <a:pt x="7371" y="18455"/>
                    <a:pt x="8157" y="18659"/>
                    <a:pt x="8961" y="18659"/>
                  </a:cubicBezTo>
                  <a:cubicBezTo>
                    <a:pt x="9900" y="18659"/>
                    <a:pt x="10803" y="18391"/>
                    <a:pt x="11574" y="17884"/>
                  </a:cubicBezTo>
                  <a:cubicBezTo>
                    <a:pt x="12061" y="17563"/>
                    <a:pt x="12480" y="17154"/>
                    <a:pt x="12818" y="16685"/>
                  </a:cubicBezTo>
                  <a:cubicBezTo>
                    <a:pt x="12973" y="16706"/>
                    <a:pt x="13131" y="16716"/>
                    <a:pt x="13288" y="16716"/>
                  </a:cubicBezTo>
                  <a:lnTo>
                    <a:pt x="13299" y="16716"/>
                  </a:lnTo>
                  <a:cubicBezTo>
                    <a:pt x="14164" y="16716"/>
                    <a:pt x="15031" y="16421"/>
                    <a:pt x="15809" y="15863"/>
                  </a:cubicBezTo>
                  <a:cubicBezTo>
                    <a:pt x="16464" y="15388"/>
                    <a:pt x="17012" y="14762"/>
                    <a:pt x="17399" y="14046"/>
                  </a:cubicBezTo>
                  <a:cubicBezTo>
                    <a:pt x="17818" y="13266"/>
                    <a:pt x="18008" y="12438"/>
                    <a:pt x="17949" y="11648"/>
                  </a:cubicBezTo>
                  <a:cubicBezTo>
                    <a:pt x="17892" y="10875"/>
                    <a:pt x="17632" y="10138"/>
                    <a:pt x="17190" y="9481"/>
                  </a:cubicBezTo>
                  <a:cubicBezTo>
                    <a:pt x="17665" y="8692"/>
                    <a:pt x="17820" y="7802"/>
                    <a:pt x="17652" y="6834"/>
                  </a:cubicBezTo>
                  <a:lnTo>
                    <a:pt x="17652" y="6832"/>
                  </a:lnTo>
                  <a:cubicBezTo>
                    <a:pt x="17478" y="5850"/>
                    <a:pt x="17053" y="4950"/>
                    <a:pt x="16423" y="4225"/>
                  </a:cubicBezTo>
                  <a:cubicBezTo>
                    <a:pt x="15729" y="3434"/>
                    <a:pt x="14823" y="2891"/>
                    <a:pt x="13800" y="2660"/>
                  </a:cubicBezTo>
                  <a:cubicBezTo>
                    <a:pt x="13489" y="2591"/>
                    <a:pt x="13168" y="2556"/>
                    <a:pt x="12846" y="2556"/>
                  </a:cubicBezTo>
                  <a:cubicBezTo>
                    <a:pt x="12791" y="2556"/>
                    <a:pt x="12734" y="2556"/>
                    <a:pt x="12679" y="2558"/>
                  </a:cubicBezTo>
                  <a:cubicBezTo>
                    <a:pt x="12276" y="1514"/>
                    <a:pt x="11617" y="927"/>
                    <a:pt x="11085" y="606"/>
                  </a:cubicBezTo>
                  <a:cubicBezTo>
                    <a:pt x="10428" y="211"/>
                    <a:pt x="9645" y="1"/>
                    <a:pt x="88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7338450" y="4088850"/>
              <a:ext cx="349350" cy="364225"/>
            </a:xfrm>
            <a:custGeom>
              <a:avLst/>
              <a:gdLst/>
              <a:ahLst/>
              <a:cxnLst/>
              <a:rect l="l" t="t" r="r" b="b"/>
              <a:pathLst>
                <a:path w="13974" h="14569" extrusionOk="0">
                  <a:moveTo>
                    <a:pt x="6853" y="1"/>
                  </a:moveTo>
                  <a:cubicBezTo>
                    <a:pt x="6304" y="1"/>
                    <a:pt x="5747" y="161"/>
                    <a:pt x="5317" y="444"/>
                  </a:cubicBezTo>
                  <a:cubicBezTo>
                    <a:pt x="4342" y="1093"/>
                    <a:pt x="3855" y="2378"/>
                    <a:pt x="4098" y="3528"/>
                  </a:cubicBezTo>
                  <a:cubicBezTo>
                    <a:pt x="3602" y="3322"/>
                    <a:pt x="3070" y="3205"/>
                    <a:pt x="2563" y="3205"/>
                  </a:cubicBezTo>
                  <a:cubicBezTo>
                    <a:pt x="1495" y="3205"/>
                    <a:pt x="540" y="3728"/>
                    <a:pt x="284" y="5056"/>
                  </a:cubicBezTo>
                  <a:cubicBezTo>
                    <a:pt x="0" y="6537"/>
                    <a:pt x="1246" y="8100"/>
                    <a:pt x="2748" y="8223"/>
                  </a:cubicBezTo>
                  <a:cubicBezTo>
                    <a:pt x="1371" y="8399"/>
                    <a:pt x="450" y="10122"/>
                    <a:pt x="1070" y="11366"/>
                  </a:cubicBezTo>
                  <a:cubicBezTo>
                    <a:pt x="1426" y="12078"/>
                    <a:pt x="2226" y="12477"/>
                    <a:pt x="3009" y="12477"/>
                  </a:cubicBezTo>
                  <a:cubicBezTo>
                    <a:pt x="3577" y="12477"/>
                    <a:pt x="4136" y="12267"/>
                    <a:pt x="4511" y="11816"/>
                  </a:cubicBezTo>
                  <a:lnTo>
                    <a:pt x="4511" y="11816"/>
                  </a:lnTo>
                  <a:cubicBezTo>
                    <a:pt x="4378" y="12769"/>
                    <a:pt x="4898" y="13770"/>
                    <a:pt x="5735" y="14246"/>
                  </a:cubicBezTo>
                  <a:cubicBezTo>
                    <a:pt x="6117" y="14463"/>
                    <a:pt x="6554" y="14568"/>
                    <a:pt x="6992" y="14568"/>
                  </a:cubicBezTo>
                  <a:cubicBezTo>
                    <a:pt x="7515" y="14568"/>
                    <a:pt x="8040" y="14419"/>
                    <a:pt x="8478" y="14130"/>
                  </a:cubicBezTo>
                  <a:cubicBezTo>
                    <a:pt x="9285" y="13598"/>
                    <a:pt x="9767" y="12634"/>
                    <a:pt x="9749" y="11670"/>
                  </a:cubicBezTo>
                  <a:lnTo>
                    <a:pt x="9749" y="11670"/>
                  </a:lnTo>
                  <a:cubicBezTo>
                    <a:pt x="10052" y="12241"/>
                    <a:pt x="10680" y="12622"/>
                    <a:pt x="11328" y="12624"/>
                  </a:cubicBezTo>
                  <a:cubicBezTo>
                    <a:pt x="11330" y="12624"/>
                    <a:pt x="11331" y="12624"/>
                    <a:pt x="11332" y="12624"/>
                  </a:cubicBezTo>
                  <a:cubicBezTo>
                    <a:pt x="12239" y="12624"/>
                    <a:pt x="13162" y="11904"/>
                    <a:pt x="13632" y="11032"/>
                  </a:cubicBezTo>
                  <a:cubicBezTo>
                    <a:pt x="13853" y="10619"/>
                    <a:pt x="13974" y="10173"/>
                    <a:pt x="13943" y="9753"/>
                  </a:cubicBezTo>
                  <a:cubicBezTo>
                    <a:pt x="13861" y="8655"/>
                    <a:pt x="12971" y="7705"/>
                    <a:pt x="11907" y="7407"/>
                  </a:cubicBezTo>
                  <a:lnTo>
                    <a:pt x="11907" y="7407"/>
                  </a:lnTo>
                  <a:cubicBezTo>
                    <a:pt x="11948" y="7418"/>
                    <a:pt x="11992" y="7423"/>
                    <a:pt x="12036" y="7423"/>
                  </a:cubicBezTo>
                  <a:cubicBezTo>
                    <a:pt x="12471" y="7423"/>
                    <a:pt x="13054" y="6921"/>
                    <a:pt x="13276" y="6652"/>
                  </a:cubicBezTo>
                  <a:cubicBezTo>
                    <a:pt x="13667" y="6181"/>
                    <a:pt x="13769" y="5717"/>
                    <a:pt x="13671" y="5140"/>
                  </a:cubicBezTo>
                  <a:cubicBezTo>
                    <a:pt x="13456" y="3927"/>
                    <a:pt x="12632" y="2893"/>
                    <a:pt x="11382" y="2609"/>
                  </a:cubicBezTo>
                  <a:cubicBezTo>
                    <a:pt x="11216" y="2572"/>
                    <a:pt x="11048" y="2554"/>
                    <a:pt x="10879" y="2554"/>
                  </a:cubicBezTo>
                  <a:cubicBezTo>
                    <a:pt x="10144" y="2554"/>
                    <a:pt x="9410" y="2896"/>
                    <a:pt x="8949" y="3470"/>
                  </a:cubicBezTo>
                  <a:cubicBezTo>
                    <a:pt x="9123" y="2433"/>
                    <a:pt x="9043" y="903"/>
                    <a:pt x="8061" y="311"/>
                  </a:cubicBezTo>
                  <a:cubicBezTo>
                    <a:pt x="7706" y="99"/>
                    <a:pt x="7282" y="1"/>
                    <a:pt x="68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7433700" y="4244225"/>
              <a:ext cx="44750" cy="31475"/>
            </a:xfrm>
            <a:custGeom>
              <a:avLst/>
              <a:gdLst/>
              <a:ahLst/>
              <a:cxnLst/>
              <a:rect l="l" t="t" r="r" b="b"/>
              <a:pathLst>
                <a:path w="1790" h="1259" extrusionOk="0">
                  <a:moveTo>
                    <a:pt x="906" y="0"/>
                  </a:moveTo>
                  <a:cubicBezTo>
                    <a:pt x="834" y="0"/>
                    <a:pt x="757" y="14"/>
                    <a:pt x="677" y="44"/>
                  </a:cubicBezTo>
                  <a:cubicBezTo>
                    <a:pt x="1" y="294"/>
                    <a:pt x="279" y="1258"/>
                    <a:pt x="883" y="1258"/>
                  </a:cubicBezTo>
                  <a:cubicBezTo>
                    <a:pt x="956" y="1258"/>
                    <a:pt x="1032" y="1245"/>
                    <a:pt x="1113" y="1214"/>
                  </a:cubicBezTo>
                  <a:cubicBezTo>
                    <a:pt x="1789" y="962"/>
                    <a:pt x="1511" y="0"/>
                    <a:pt x="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7489750" y="4219000"/>
              <a:ext cx="44800" cy="31500"/>
            </a:xfrm>
            <a:custGeom>
              <a:avLst/>
              <a:gdLst/>
              <a:ahLst/>
              <a:cxnLst/>
              <a:rect l="l" t="t" r="r" b="b"/>
              <a:pathLst>
                <a:path w="1792" h="1260" extrusionOk="0">
                  <a:moveTo>
                    <a:pt x="906" y="1"/>
                  </a:moveTo>
                  <a:cubicBezTo>
                    <a:pt x="834" y="1"/>
                    <a:pt x="757" y="14"/>
                    <a:pt x="677" y="44"/>
                  </a:cubicBezTo>
                  <a:cubicBezTo>
                    <a:pt x="0" y="297"/>
                    <a:pt x="279" y="1260"/>
                    <a:pt x="887" y="1260"/>
                  </a:cubicBezTo>
                  <a:cubicBezTo>
                    <a:pt x="959" y="1260"/>
                    <a:pt x="1035" y="1246"/>
                    <a:pt x="1115" y="1217"/>
                  </a:cubicBezTo>
                  <a:cubicBezTo>
                    <a:pt x="1792" y="962"/>
                    <a:pt x="1512" y="1"/>
                    <a:pt x="9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7479075" y="4259400"/>
              <a:ext cx="44775" cy="31525"/>
            </a:xfrm>
            <a:custGeom>
              <a:avLst/>
              <a:gdLst/>
              <a:ahLst/>
              <a:cxnLst/>
              <a:rect l="l" t="t" r="r" b="b"/>
              <a:pathLst>
                <a:path w="1791" h="1261" extrusionOk="0">
                  <a:moveTo>
                    <a:pt x="906" y="1"/>
                  </a:moveTo>
                  <a:cubicBezTo>
                    <a:pt x="833" y="1"/>
                    <a:pt x="757" y="15"/>
                    <a:pt x="677" y="45"/>
                  </a:cubicBezTo>
                  <a:cubicBezTo>
                    <a:pt x="0" y="299"/>
                    <a:pt x="279" y="1261"/>
                    <a:pt x="884" y="1261"/>
                  </a:cubicBezTo>
                  <a:cubicBezTo>
                    <a:pt x="957" y="1261"/>
                    <a:pt x="1034" y="1247"/>
                    <a:pt x="1114" y="1217"/>
                  </a:cubicBezTo>
                  <a:cubicBezTo>
                    <a:pt x="1791" y="963"/>
                    <a:pt x="1511" y="1"/>
                    <a:pt x="9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7529700" y="4242675"/>
              <a:ext cx="44800" cy="31475"/>
            </a:xfrm>
            <a:custGeom>
              <a:avLst/>
              <a:gdLst/>
              <a:ahLst/>
              <a:cxnLst/>
              <a:rect l="l" t="t" r="r" b="b"/>
              <a:pathLst>
                <a:path w="1792" h="1259" extrusionOk="0">
                  <a:moveTo>
                    <a:pt x="906" y="1"/>
                  </a:moveTo>
                  <a:cubicBezTo>
                    <a:pt x="834" y="1"/>
                    <a:pt x="757" y="15"/>
                    <a:pt x="677" y="45"/>
                  </a:cubicBezTo>
                  <a:cubicBezTo>
                    <a:pt x="0" y="295"/>
                    <a:pt x="278" y="1258"/>
                    <a:pt x="886" y="1258"/>
                  </a:cubicBezTo>
                  <a:cubicBezTo>
                    <a:pt x="958" y="1258"/>
                    <a:pt x="1035" y="1245"/>
                    <a:pt x="1115" y="1215"/>
                  </a:cubicBezTo>
                  <a:cubicBezTo>
                    <a:pt x="1791" y="962"/>
                    <a:pt x="1512" y="1"/>
                    <a:pt x="9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7440475" y="4283975"/>
              <a:ext cx="36300" cy="31600"/>
            </a:xfrm>
            <a:custGeom>
              <a:avLst/>
              <a:gdLst/>
              <a:ahLst/>
              <a:cxnLst/>
              <a:rect l="l" t="t" r="r" b="b"/>
              <a:pathLst>
                <a:path w="1452" h="1264" extrusionOk="0">
                  <a:moveTo>
                    <a:pt x="743" y="0"/>
                  </a:moveTo>
                  <a:cubicBezTo>
                    <a:pt x="671" y="0"/>
                    <a:pt x="597" y="13"/>
                    <a:pt x="527" y="40"/>
                  </a:cubicBezTo>
                  <a:lnTo>
                    <a:pt x="488" y="54"/>
                  </a:lnTo>
                  <a:cubicBezTo>
                    <a:pt x="168" y="175"/>
                    <a:pt x="1" y="541"/>
                    <a:pt x="121" y="860"/>
                  </a:cubicBezTo>
                  <a:cubicBezTo>
                    <a:pt x="216" y="1108"/>
                    <a:pt x="461" y="1264"/>
                    <a:pt x="716" y="1264"/>
                  </a:cubicBezTo>
                  <a:cubicBezTo>
                    <a:pt x="786" y="1264"/>
                    <a:pt x="858" y="1252"/>
                    <a:pt x="928" y="1226"/>
                  </a:cubicBezTo>
                  <a:lnTo>
                    <a:pt x="966" y="1210"/>
                  </a:lnTo>
                  <a:cubicBezTo>
                    <a:pt x="1286" y="1091"/>
                    <a:pt x="1451" y="725"/>
                    <a:pt x="1331" y="406"/>
                  </a:cubicBezTo>
                  <a:cubicBezTo>
                    <a:pt x="1238" y="156"/>
                    <a:pt x="996" y="0"/>
                    <a:pt x="7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7476400" y="4309800"/>
              <a:ext cx="44850" cy="31500"/>
            </a:xfrm>
            <a:custGeom>
              <a:avLst/>
              <a:gdLst/>
              <a:ahLst/>
              <a:cxnLst/>
              <a:rect l="l" t="t" r="r" b="b"/>
              <a:pathLst>
                <a:path w="1794" h="1260" extrusionOk="0">
                  <a:moveTo>
                    <a:pt x="908" y="0"/>
                  </a:moveTo>
                  <a:cubicBezTo>
                    <a:pt x="836" y="0"/>
                    <a:pt x="759" y="14"/>
                    <a:pt x="679" y="44"/>
                  </a:cubicBezTo>
                  <a:cubicBezTo>
                    <a:pt x="0" y="296"/>
                    <a:pt x="281" y="1259"/>
                    <a:pt x="889" y="1259"/>
                  </a:cubicBezTo>
                  <a:cubicBezTo>
                    <a:pt x="961" y="1259"/>
                    <a:pt x="1037" y="1246"/>
                    <a:pt x="1117" y="1216"/>
                  </a:cubicBezTo>
                  <a:cubicBezTo>
                    <a:pt x="1794" y="962"/>
                    <a:pt x="1514" y="0"/>
                    <a:pt x="9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7525950" y="4287025"/>
              <a:ext cx="44700" cy="31500"/>
            </a:xfrm>
            <a:custGeom>
              <a:avLst/>
              <a:gdLst/>
              <a:ahLst/>
              <a:cxnLst/>
              <a:rect l="l" t="t" r="r" b="b"/>
              <a:pathLst>
                <a:path w="1788" h="1260" extrusionOk="0">
                  <a:moveTo>
                    <a:pt x="903" y="1"/>
                  </a:moveTo>
                  <a:cubicBezTo>
                    <a:pt x="830" y="1"/>
                    <a:pt x="754" y="14"/>
                    <a:pt x="674" y="44"/>
                  </a:cubicBezTo>
                  <a:cubicBezTo>
                    <a:pt x="0" y="297"/>
                    <a:pt x="276" y="1260"/>
                    <a:pt x="883" y="1260"/>
                  </a:cubicBezTo>
                  <a:cubicBezTo>
                    <a:pt x="955" y="1260"/>
                    <a:pt x="1031" y="1246"/>
                    <a:pt x="1111" y="1217"/>
                  </a:cubicBezTo>
                  <a:cubicBezTo>
                    <a:pt x="1788" y="963"/>
                    <a:pt x="1508" y="1"/>
                    <a:pt x="9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13" name="Google Shape;313;p40"/>
          <p:cNvGrpSpPr/>
          <p:nvPr/>
        </p:nvGrpSpPr>
        <p:grpSpPr>
          <a:xfrm>
            <a:off x="7803867" y="4594000"/>
            <a:ext cx="535667" cy="636600"/>
            <a:chOff x="5852900" y="3445500"/>
            <a:chExt cx="401750" cy="477450"/>
          </a:xfrm>
        </p:grpSpPr>
        <p:sp>
          <p:nvSpPr>
            <p:cNvPr id="314" name="Google Shape;314;p40"/>
            <p:cNvSpPr/>
            <p:nvPr/>
          </p:nvSpPr>
          <p:spPr>
            <a:xfrm>
              <a:off x="5852900" y="3445500"/>
              <a:ext cx="401750" cy="477450"/>
            </a:xfrm>
            <a:custGeom>
              <a:avLst/>
              <a:gdLst/>
              <a:ahLst/>
              <a:cxnLst/>
              <a:rect l="l" t="t" r="r" b="b"/>
              <a:pathLst>
                <a:path w="16070" h="19098" extrusionOk="0">
                  <a:moveTo>
                    <a:pt x="4516" y="1"/>
                  </a:moveTo>
                  <a:cubicBezTo>
                    <a:pt x="4427" y="1"/>
                    <a:pt x="4338" y="3"/>
                    <a:pt x="4248" y="7"/>
                  </a:cubicBezTo>
                  <a:cubicBezTo>
                    <a:pt x="2771" y="74"/>
                    <a:pt x="1085" y="788"/>
                    <a:pt x="408" y="2180"/>
                  </a:cubicBezTo>
                  <a:cubicBezTo>
                    <a:pt x="115" y="2777"/>
                    <a:pt x="1" y="3460"/>
                    <a:pt x="58" y="4258"/>
                  </a:cubicBezTo>
                  <a:cubicBezTo>
                    <a:pt x="172" y="5958"/>
                    <a:pt x="931" y="7657"/>
                    <a:pt x="2251" y="9169"/>
                  </a:cubicBezTo>
                  <a:cubicBezTo>
                    <a:pt x="2556" y="9516"/>
                    <a:pt x="2861" y="9786"/>
                    <a:pt x="3147" y="10026"/>
                  </a:cubicBezTo>
                  <a:cubicBezTo>
                    <a:pt x="2761" y="10572"/>
                    <a:pt x="2503" y="11239"/>
                    <a:pt x="2509" y="11980"/>
                  </a:cubicBezTo>
                  <a:lnTo>
                    <a:pt x="2509" y="12002"/>
                  </a:lnTo>
                  <a:cubicBezTo>
                    <a:pt x="2517" y="12467"/>
                    <a:pt x="2630" y="12911"/>
                    <a:pt x="2846" y="13320"/>
                  </a:cubicBezTo>
                  <a:lnTo>
                    <a:pt x="2851" y="13322"/>
                  </a:lnTo>
                  <a:cubicBezTo>
                    <a:pt x="3470" y="14486"/>
                    <a:pt x="4768" y="15777"/>
                    <a:pt x="6263" y="16033"/>
                  </a:cubicBezTo>
                  <a:lnTo>
                    <a:pt x="6288" y="16035"/>
                  </a:lnTo>
                  <a:lnTo>
                    <a:pt x="6370" y="16047"/>
                  </a:lnTo>
                  <a:cubicBezTo>
                    <a:pt x="6413" y="16055"/>
                    <a:pt x="6455" y="16061"/>
                    <a:pt x="6498" y="16067"/>
                  </a:cubicBezTo>
                  <a:lnTo>
                    <a:pt x="6519" y="16072"/>
                  </a:lnTo>
                  <a:cubicBezTo>
                    <a:pt x="7098" y="16149"/>
                    <a:pt x="7652" y="16164"/>
                    <a:pt x="8186" y="16174"/>
                  </a:cubicBezTo>
                  <a:cubicBezTo>
                    <a:pt x="8565" y="16184"/>
                    <a:pt x="8923" y="16188"/>
                    <a:pt x="9234" y="16221"/>
                  </a:cubicBezTo>
                  <a:cubicBezTo>
                    <a:pt x="9400" y="16239"/>
                    <a:pt x="9563" y="16256"/>
                    <a:pt x="9725" y="16268"/>
                  </a:cubicBezTo>
                  <a:cubicBezTo>
                    <a:pt x="10165" y="16303"/>
                    <a:pt x="10662" y="16348"/>
                    <a:pt x="10928" y="16450"/>
                  </a:cubicBezTo>
                  <a:lnTo>
                    <a:pt x="10946" y="16456"/>
                  </a:lnTo>
                  <a:cubicBezTo>
                    <a:pt x="11014" y="16483"/>
                    <a:pt x="11075" y="16505"/>
                    <a:pt x="11130" y="16528"/>
                  </a:cubicBezTo>
                  <a:cubicBezTo>
                    <a:pt x="11313" y="16910"/>
                    <a:pt x="11478" y="17293"/>
                    <a:pt x="11630" y="17673"/>
                  </a:cubicBezTo>
                  <a:cubicBezTo>
                    <a:pt x="11969" y="18539"/>
                    <a:pt x="12790" y="19097"/>
                    <a:pt x="13721" y="19097"/>
                  </a:cubicBezTo>
                  <a:cubicBezTo>
                    <a:pt x="14467" y="19097"/>
                    <a:pt x="15163" y="18733"/>
                    <a:pt x="15578" y="18117"/>
                  </a:cubicBezTo>
                  <a:cubicBezTo>
                    <a:pt x="15987" y="17516"/>
                    <a:pt x="16069" y="16749"/>
                    <a:pt x="15797" y="16065"/>
                  </a:cubicBezTo>
                  <a:cubicBezTo>
                    <a:pt x="15548" y="15431"/>
                    <a:pt x="15263" y="14795"/>
                    <a:pt x="14948" y="14169"/>
                  </a:cubicBezTo>
                  <a:cubicBezTo>
                    <a:pt x="14948" y="13684"/>
                    <a:pt x="15018" y="13203"/>
                    <a:pt x="15153" y="12733"/>
                  </a:cubicBezTo>
                  <a:cubicBezTo>
                    <a:pt x="15449" y="11710"/>
                    <a:pt x="15775" y="10355"/>
                    <a:pt x="15638" y="8954"/>
                  </a:cubicBezTo>
                  <a:cubicBezTo>
                    <a:pt x="15560" y="8180"/>
                    <a:pt x="15290" y="7421"/>
                    <a:pt x="14872" y="6818"/>
                  </a:cubicBezTo>
                  <a:cubicBezTo>
                    <a:pt x="14257" y="5924"/>
                    <a:pt x="13360" y="5396"/>
                    <a:pt x="12350" y="5334"/>
                  </a:cubicBezTo>
                  <a:cubicBezTo>
                    <a:pt x="12286" y="5332"/>
                    <a:pt x="12219" y="5330"/>
                    <a:pt x="12155" y="5330"/>
                  </a:cubicBezTo>
                  <a:cubicBezTo>
                    <a:pt x="11979" y="5330"/>
                    <a:pt x="11806" y="5345"/>
                    <a:pt x="11642" y="5371"/>
                  </a:cubicBezTo>
                  <a:cubicBezTo>
                    <a:pt x="11210" y="4399"/>
                    <a:pt x="10664" y="3536"/>
                    <a:pt x="10013" y="2795"/>
                  </a:cubicBezTo>
                  <a:cubicBezTo>
                    <a:pt x="8612" y="1206"/>
                    <a:pt x="6680" y="1"/>
                    <a:pt x="45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5904725" y="3498250"/>
              <a:ext cx="290700" cy="330175"/>
            </a:xfrm>
            <a:custGeom>
              <a:avLst/>
              <a:gdLst/>
              <a:ahLst/>
              <a:cxnLst/>
              <a:rect l="l" t="t" r="r" b="b"/>
              <a:pathLst>
                <a:path w="11628" h="13207" extrusionOk="0">
                  <a:moveTo>
                    <a:pt x="2201" y="0"/>
                  </a:moveTo>
                  <a:cubicBezTo>
                    <a:pt x="2158" y="0"/>
                    <a:pt x="2114" y="1"/>
                    <a:pt x="2071" y="2"/>
                  </a:cubicBezTo>
                  <a:cubicBezTo>
                    <a:pt x="1324" y="27"/>
                    <a:pt x="501" y="295"/>
                    <a:pt x="176" y="968"/>
                  </a:cubicBezTo>
                  <a:cubicBezTo>
                    <a:pt x="21" y="1287"/>
                    <a:pt x="0" y="1657"/>
                    <a:pt x="25" y="2013"/>
                  </a:cubicBezTo>
                  <a:cubicBezTo>
                    <a:pt x="117" y="3392"/>
                    <a:pt x="808" y="4675"/>
                    <a:pt x="1719" y="5718"/>
                  </a:cubicBezTo>
                  <a:cubicBezTo>
                    <a:pt x="2128" y="6187"/>
                    <a:pt x="2590" y="6502"/>
                    <a:pt x="3044" y="6895"/>
                  </a:cubicBezTo>
                  <a:cubicBezTo>
                    <a:pt x="3632" y="7404"/>
                    <a:pt x="4155" y="7940"/>
                    <a:pt x="4800" y="8384"/>
                  </a:cubicBezTo>
                  <a:cubicBezTo>
                    <a:pt x="4635" y="8350"/>
                    <a:pt x="4465" y="8332"/>
                    <a:pt x="4296" y="8332"/>
                  </a:cubicBezTo>
                  <a:cubicBezTo>
                    <a:pt x="3963" y="8332"/>
                    <a:pt x="3630" y="8403"/>
                    <a:pt x="3337" y="8560"/>
                  </a:cubicBezTo>
                  <a:cubicBezTo>
                    <a:pt x="2797" y="8851"/>
                    <a:pt x="2247" y="9632"/>
                    <a:pt x="2578" y="10252"/>
                  </a:cubicBezTo>
                  <a:cubicBezTo>
                    <a:pt x="2936" y="10923"/>
                    <a:pt x="3746" y="11774"/>
                    <a:pt x="4532" y="11909"/>
                  </a:cubicBezTo>
                  <a:cubicBezTo>
                    <a:pt x="4597" y="11920"/>
                    <a:pt x="4659" y="11928"/>
                    <a:pt x="4720" y="11938"/>
                  </a:cubicBezTo>
                  <a:cubicBezTo>
                    <a:pt x="5571" y="12057"/>
                    <a:pt x="6510" y="11989"/>
                    <a:pt x="7370" y="12079"/>
                  </a:cubicBezTo>
                  <a:cubicBezTo>
                    <a:pt x="8086" y="12153"/>
                    <a:pt x="8912" y="12171"/>
                    <a:pt x="9587" y="12431"/>
                  </a:cubicBezTo>
                  <a:cubicBezTo>
                    <a:pt x="9831" y="12523"/>
                    <a:pt x="10874" y="12919"/>
                    <a:pt x="10921" y="13206"/>
                  </a:cubicBezTo>
                  <a:lnTo>
                    <a:pt x="10921" y="13206"/>
                  </a:lnTo>
                  <a:cubicBezTo>
                    <a:pt x="10751" y="12152"/>
                    <a:pt x="10819" y="11079"/>
                    <a:pt x="11116" y="10056"/>
                  </a:cubicBezTo>
                  <a:cubicBezTo>
                    <a:pt x="11392" y="9107"/>
                    <a:pt x="11627" y="8043"/>
                    <a:pt x="11529" y="7046"/>
                  </a:cubicBezTo>
                  <a:cubicBezTo>
                    <a:pt x="11449" y="6232"/>
                    <a:pt x="10968" y="5320"/>
                    <a:pt x="10154" y="5270"/>
                  </a:cubicBezTo>
                  <a:cubicBezTo>
                    <a:pt x="10131" y="5269"/>
                    <a:pt x="10109" y="5268"/>
                    <a:pt x="10087" y="5268"/>
                  </a:cubicBezTo>
                  <a:cubicBezTo>
                    <a:pt x="9387" y="5268"/>
                    <a:pt x="8852" y="5911"/>
                    <a:pt x="8442" y="6488"/>
                  </a:cubicBezTo>
                  <a:cubicBezTo>
                    <a:pt x="8122" y="4871"/>
                    <a:pt x="7498" y="3280"/>
                    <a:pt x="6406" y="2042"/>
                  </a:cubicBezTo>
                  <a:cubicBezTo>
                    <a:pt x="5344" y="837"/>
                    <a:pt x="3804" y="0"/>
                    <a:pt x="2201" y="0"/>
                  </a:cubicBezTo>
                  <a:close/>
                  <a:moveTo>
                    <a:pt x="10921" y="13206"/>
                  </a:moveTo>
                  <a:cubicBezTo>
                    <a:pt x="10921" y="13206"/>
                    <a:pt x="10921" y="13206"/>
                    <a:pt x="10921" y="13207"/>
                  </a:cubicBezTo>
                  <a:cubicBezTo>
                    <a:pt x="10921" y="13206"/>
                    <a:pt x="10921" y="13206"/>
                    <a:pt x="10921" y="132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5944325" y="3546925"/>
              <a:ext cx="257375" cy="324875"/>
            </a:xfrm>
            <a:custGeom>
              <a:avLst/>
              <a:gdLst/>
              <a:ahLst/>
              <a:cxnLst/>
              <a:rect l="l" t="t" r="r" b="b"/>
              <a:pathLst>
                <a:path w="10295" h="12995" extrusionOk="0">
                  <a:moveTo>
                    <a:pt x="280" y="1"/>
                  </a:moveTo>
                  <a:cubicBezTo>
                    <a:pt x="131" y="1"/>
                    <a:pt x="1" y="190"/>
                    <a:pt x="139" y="322"/>
                  </a:cubicBezTo>
                  <a:cubicBezTo>
                    <a:pt x="4016" y="3954"/>
                    <a:pt x="7889" y="7835"/>
                    <a:pt x="9875" y="12866"/>
                  </a:cubicBezTo>
                  <a:cubicBezTo>
                    <a:pt x="9909" y="12956"/>
                    <a:pt x="9988" y="12994"/>
                    <a:pt x="10064" y="12994"/>
                  </a:cubicBezTo>
                  <a:cubicBezTo>
                    <a:pt x="10181" y="12994"/>
                    <a:pt x="10295" y="12904"/>
                    <a:pt x="10242" y="12765"/>
                  </a:cubicBezTo>
                  <a:cubicBezTo>
                    <a:pt x="8228" y="7669"/>
                    <a:pt x="4339" y="3739"/>
                    <a:pt x="407" y="54"/>
                  </a:cubicBezTo>
                  <a:cubicBezTo>
                    <a:pt x="367" y="16"/>
                    <a:pt x="323" y="1"/>
                    <a:pt x="2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140825" y="3638600"/>
              <a:ext cx="39150" cy="123600"/>
            </a:xfrm>
            <a:custGeom>
              <a:avLst/>
              <a:gdLst/>
              <a:ahLst/>
              <a:cxnLst/>
              <a:rect l="l" t="t" r="r" b="b"/>
              <a:pathLst>
                <a:path w="1566" h="4944" extrusionOk="0">
                  <a:moveTo>
                    <a:pt x="1451" y="0"/>
                  </a:moveTo>
                  <a:cubicBezTo>
                    <a:pt x="1289" y="503"/>
                    <a:pt x="1099" y="1119"/>
                    <a:pt x="900" y="1784"/>
                  </a:cubicBezTo>
                  <a:cubicBezTo>
                    <a:pt x="381" y="3517"/>
                    <a:pt x="0" y="4929"/>
                    <a:pt x="45" y="4943"/>
                  </a:cubicBezTo>
                  <a:cubicBezTo>
                    <a:pt x="45" y="4943"/>
                    <a:pt x="46" y="4943"/>
                    <a:pt x="46" y="4943"/>
                  </a:cubicBezTo>
                  <a:cubicBezTo>
                    <a:pt x="96" y="4943"/>
                    <a:pt x="553" y="3557"/>
                    <a:pt x="1068" y="1833"/>
                  </a:cubicBezTo>
                  <a:cubicBezTo>
                    <a:pt x="1256" y="1205"/>
                    <a:pt x="1426" y="618"/>
                    <a:pt x="1565" y="125"/>
                  </a:cubicBezTo>
                  <a:cubicBezTo>
                    <a:pt x="1526" y="82"/>
                    <a:pt x="1492" y="39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5966750" y="3735950"/>
              <a:ext cx="156250" cy="11775"/>
            </a:xfrm>
            <a:custGeom>
              <a:avLst/>
              <a:gdLst/>
              <a:ahLst/>
              <a:cxnLst/>
              <a:rect l="l" t="t" r="r" b="b"/>
              <a:pathLst>
                <a:path w="6250" h="471" extrusionOk="0">
                  <a:moveTo>
                    <a:pt x="6037" y="0"/>
                  </a:moveTo>
                  <a:cubicBezTo>
                    <a:pt x="6002" y="0"/>
                    <a:pt x="5962" y="1"/>
                    <a:pt x="5918" y="2"/>
                  </a:cubicBezTo>
                  <a:cubicBezTo>
                    <a:pt x="5705" y="4"/>
                    <a:pt x="5400" y="12"/>
                    <a:pt x="5022" y="26"/>
                  </a:cubicBezTo>
                  <a:cubicBezTo>
                    <a:pt x="4267" y="55"/>
                    <a:pt x="3223" y="108"/>
                    <a:pt x="2073" y="178"/>
                  </a:cubicBezTo>
                  <a:cubicBezTo>
                    <a:pt x="1318" y="223"/>
                    <a:pt x="613" y="270"/>
                    <a:pt x="1" y="321"/>
                  </a:cubicBezTo>
                  <a:cubicBezTo>
                    <a:pt x="1" y="372"/>
                    <a:pt x="5" y="419"/>
                    <a:pt x="11" y="470"/>
                  </a:cubicBezTo>
                  <a:cubicBezTo>
                    <a:pt x="623" y="439"/>
                    <a:pt x="1329" y="403"/>
                    <a:pt x="2084" y="356"/>
                  </a:cubicBezTo>
                  <a:cubicBezTo>
                    <a:pt x="3233" y="286"/>
                    <a:pt x="4275" y="212"/>
                    <a:pt x="5030" y="151"/>
                  </a:cubicBezTo>
                  <a:cubicBezTo>
                    <a:pt x="5406" y="120"/>
                    <a:pt x="5713" y="92"/>
                    <a:pt x="5922" y="69"/>
                  </a:cubicBezTo>
                  <a:cubicBezTo>
                    <a:pt x="6132" y="47"/>
                    <a:pt x="6249" y="28"/>
                    <a:pt x="6247" y="16"/>
                  </a:cubicBezTo>
                  <a:cubicBezTo>
                    <a:pt x="6247" y="6"/>
                    <a:pt x="6173" y="0"/>
                    <a:pt x="60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064400" y="3573075"/>
              <a:ext cx="21150" cy="93200"/>
            </a:xfrm>
            <a:custGeom>
              <a:avLst/>
              <a:gdLst/>
              <a:ahLst/>
              <a:cxnLst/>
              <a:rect l="l" t="t" r="r" b="b"/>
              <a:pathLst>
                <a:path w="846" h="3728" extrusionOk="0">
                  <a:moveTo>
                    <a:pt x="727" y="0"/>
                  </a:moveTo>
                  <a:cubicBezTo>
                    <a:pt x="653" y="375"/>
                    <a:pt x="551" y="821"/>
                    <a:pt x="430" y="1301"/>
                  </a:cubicBezTo>
                  <a:cubicBezTo>
                    <a:pt x="264" y="1958"/>
                    <a:pt x="127" y="2562"/>
                    <a:pt x="68" y="3004"/>
                  </a:cubicBezTo>
                  <a:cubicBezTo>
                    <a:pt x="3" y="3450"/>
                    <a:pt x="0" y="3726"/>
                    <a:pt x="23" y="3728"/>
                  </a:cubicBezTo>
                  <a:cubicBezTo>
                    <a:pt x="23" y="3728"/>
                    <a:pt x="23" y="3728"/>
                    <a:pt x="23" y="3728"/>
                  </a:cubicBezTo>
                  <a:cubicBezTo>
                    <a:pt x="52" y="3728"/>
                    <a:pt x="95" y="3458"/>
                    <a:pt x="191" y="3028"/>
                  </a:cubicBezTo>
                  <a:cubicBezTo>
                    <a:pt x="283" y="2592"/>
                    <a:pt x="436" y="2001"/>
                    <a:pt x="602" y="1344"/>
                  </a:cubicBezTo>
                  <a:cubicBezTo>
                    <a:pt x="704" y="929"/>
                    <a:pt x="786" y="545"/>
                    <a:pt x="845" y="197"/>
                  </a:cubicBezTo>
                  <a:cubicBezTo>
                    <a:pt x="805" y="129"/>
                    <a:pt x="768" y="64"/>
                    <a:pt x="7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5988750" y="3677575"/>
              <a:ext cx="94025" cy="9325"/>
            </a:xfrm>
            <a:custGeom>
              <a:avLst/>
              <a:gdLst/>
              <a:ahLst/>
              <a:cxnLst/>
              <a:rect l="l" t="t" r="r" b="b"/>
              <a:pathLst>
                <a:path w="3761" h="373" extrusionOk="0">
                  <a:moveTo>
                    <a:pt x="1" y="0"/>
                  </a:moveTo>
                  <a:cubicBezTo>
                    <a:pt x="72" y="61"/>
                    <a:pt x="144" y="125"/>
                    <a:pt x="213" y="190"/>
                  </a:cubicBezTo>
                  <a:cubicBezTo>
                    <a:pt x="260" y="192"/>
                    <a:pt x="307" y="194"/>
                    <a:pt x="355" y="201"/>
                  </a:cubicBezTo>
                  <a:cubicBezTo>
                    <a:pt x="1292" y="266"/>
                    <a:pt x="2141" y="317"/>
                    <a:pt x="2758" y="346"/>
                  </a:cubicBezTo>
                  <a:cubicBezTo>
                    <a:pt x="3106" y="363"/>
                    <a:pt x="3379" y="372"/>
                    <a:pt x="3551" y="372"/>
                  </a:cubicBezTo>
                  <a:cubicBezTo>
                    <a:pt x="3684" y="372"/>
                    <a:pt x="3757" y="367"/>
                    <a:pt x="3759" y="356"/>
                  </a:cubicBezTo>
                  <a:cubicBezTo>
                    <a:pt x="3761" y="330"/>
                    <a:pt x="3382" y="282"/>
                    <a:pt x="2769" y="223"/>
                  </a:cubicBezTo>
                  <a:cubicBezTo>
                    <a:pt x="2155" y="164"/>
                    <a:pt x="1306" y="96"/>
                    <a:pt x="367" y="27"/>
                  </a:cubicBezTo>
                  <a:cubicBezTo>
                    <a:pt x="244" y="19"/>
                    <a:pt x="121" y="8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009150" y="3514350"/>
              <a:ext cx="15275" cy="94350"/>
            </a:xfrm>
            <a:custGeom>
              <a:avLst/>
              <a:gdLst/>
              <a:ahLst/>
              <a:cxnLst/>
              <a:rect l="l" t="t" r="r" b="b"/>
              <a:pathLst>
                <a:path w="611" h="3774" extrusionOk="0">
                  <a:moveTo>
                    <a:pt x="478" y="1"/>
                  </a:moveTo>
                  <a:cubicBezTo>
                    <a:pt x="418" y="391"/>
                    <a:pt x="351" y="880"/>
                    <a:pt x="285" y="1410"/>
                  </a:cubicBezTo>
                  <a:cubicBezTo>
                    <a:pt x="203" y="2059"/>
                    <a:pt x="144" y="2656"/>
                    <a:pt x="99" y="3080"/>
                  </a:cubicBezTo>
                  <a:cubicBezTo>
                    <a:pt x="50" y="3505"/>
                    <a:pt x="1" y="3765"/>
                    <a:pt x="27" y="3773"/>
                  </a:cubicBezTo>
                  <a:cubicBezTo>
                    <a:pt x="28" y="3773"/>
                    <a:pt x="28" y="3773"/>
                    <a:pt x="28" y="3773"/>
                  </a:cubicBezTo>
                  <a:cubicBezTo>
                    <a:pt x="51" y="3773"/>
                    <a:pt x="139" y="3519"/>
                    <a:pt x="218" y="3098"/>
                  </a:cubicBezTo>
                  <a:cubicBezTo>
                    <a:pt x="298" y="2671"/>
                    <a:pt x="375" y="2083"/>
                    <a:pt x="459" y="1433"/>
                  </a:cubicBezTo>
                  <a:cubicBezTo>
                    <a:pt x="521" y="927"/>
                    <a:pt x="572" y="459"/>
                    <a:pt x="611" y="74"/>
                  </a:cubicBezTo>
                  <a:cubicBezTo>
                    <a:pt x="566" y="50"/>
                    <a:pt x="521" y="23"/>
                    <a:pt x="4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5943950" y="3628625"/>
              <a:ext cx="89325" cy="11975"/>
            </a:xfrm>
            <a:custGeom>
              <a:avLst/>
              <a:gdLst/>
              <a:ahLst/>
              <a:cxnLst/>
              <a:rect l="l" t="t" r="r" b="b"/>
              <a:pathLst>
                <a:path w="3573" h="479" extrusionOk="0">
                  <a:moveTo>
                    <a:pt x="3482" y="1"/>
                  </a:moveTo>
                  <a:cubicBezTo>
                    <a:pt x="3126" y="1"/>
                    <a:pt x="1714" y="130"/>
                    <a:pt x="0" y="317"/>
                  </a:cubicBezTo>
                  <a:cubicBezTo>
                    <a:pt x="47" y="370"/>
                    <a:pt x="88" y="428"/>
                    <a:pt x="133" y="479"/>
                  </a:cubicBezTo>
                  <a:cubicBezTo>
                    <a:pt x="2063" y="260"/>
                    <a:pt x="3573" y="55"/>
                    <a:pt x="3568" y="10"/>
                  </a:cubicBezTo>
                  <a:cubicBezTo>
                    <a:pt x="3568" y="4"/>
                    <a:pt x="3538" y="1"/>
                    <a:pt x="34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23" name="Google Shape;323;p40"/>
          <p:cNvGrpSpPr/>
          <p:nvPr/>
        </p:nvGrpSpPr>
        <p:grpSpPr>
          <a:xfrm>
            <a:off x="10796633" y="4589785"/>
            <a:ext cx="658667" cy="645033"/>
            <a:chOff x="8097475" y="3442338"/>
            <a:chExt cx="494000" cy="483775"/>
          </a:xfrm>
        </p:grpSpPr>
        <p:sp>
          <p:nvSpPr>
            <p:cNvPr id="324" name="Google Shape;324;p40"/>
            <p:cNvSpPr/>
            <p:nvPr/>
          </p:nvSpPr>
          <p:spPr>
            <a:xfrm>
              <a:off x="8097475" y="3442338"/>
              <a:ext cx="494000" cy="483775"/>
            </a:xfrm>
            <a:custGeom>
              <a:avLst/>
              <a:gdLst/>
              <a:ahLst/>
              <a:cxnLst/>
              <a:rect l="l" t="t" r="r" b="b"/>
              <a:pathLst>
                <a:path w="19760" h="19351" extrusionOk="0">
                  <a:moveTo>
                    <a:pt x="9731" y="0"/>
                  </a:moveTo>
                  <a:cubicBezTo>
                    <a:pt x="9184" y="0"/>
                    <a:pt x="8654" y="99"/>
                    <a:pt x="8206" y="279"/>
                  </a:cubicBezTo>
                  <a:cubicBezTo>
                    <a:pt x="7138" y="712"/>
                    <a:pt x="6414" y="1574"/>
                    <a:pt x="6171" y="2701"/>
                  </a:cubicBezTo>
                  <a:cubicBezTo>
                    <a:pt x="6154" y="2781"/>
                    <a:pt x="6140" y="2856"/>
                    <a:pt x="6128" y="2936"/>
                  </a:cubicBezTo>
                  <a:cubicBezTo>
                    <a:pt x="6093" y="2918"/>
                    <a:pt x="6058" y="2903"/>
                    <a:pt x="6023" y="2885"/>
                  </a:cubicBezTo>
                  <a:cubicBezTo>
                    <a:pt x="5606" y="2687"/>
                    <a:pt x="5164" y="2584"/>
                    <a:pt x="4704" y="2584"/>
                  </a:cubicBezTo>
                  <a:cubicBezTo>
                    <a:pt x="3783" y="2584"/>
                    <a:pt x="2864" y="3000"/>
                    <a:pt x="2124" y="3757"/>
                  </a:cubicBezTo>
                  <a:cubicBezTo>
                    <a:pt x="1537" y="4358"/>
                    <a:pt x="1113" y="5117"/>
                    <a:pt x="960" y="5843"/>
                  </a:cubicBezTo>
                  <a:cubicBezTo>
                    <a:pt x="747" y="6854"/>
                    <a:pt x="970" y="7824"/>
                    <a:pt x="1592" y="8614"/>
                  </a:cubicBezTo>
                  <a:cubicBezTo>
                    <a:pt x="933" y="9054"/>
                    <a:pt x="479" y="9729"/>
                    <a:pt x="284" y="10557"/>
                  </a:cubicBezTo>
                  <a:cubicBezTo>
                    <a:pt x="0" y="11773"/>
                    <a:pt x="323" y="13223"/>
                    <a:pt x="1084" y="14170"/>
                  </a:cubicBezTo>
                  <a:cubicBezTo>
                    <a:pt x="1727" y="14968"/>
                    <a:pt x="2627" y="15416"/>
                    <a:pt x="3628" y="15437"/>
                  </a:cubicBezTo>
                  <a:cubicBezTo>
                    <a:pt x="3552" y="16222"/>
                    <a:pt x="3783" y="17002"/>
                    <a:pt x="4303" y="17677"/>
                  </a:cubicBezTo>
                  <a:cubicBezTo>
                    <a:pt x="5062" y="18667"/>
                    <a:pt x="6390" y="19336"/>
                    <a:pt x="7607" y="19351"/>
                  </a:cubicBezTo>
                  <a:lnTo>
                    <a:pt x="7640" y="19351"/>
                  </a:lnTo>
                  <a:cubicBezTo>
                    <a:pt x="8656" y="19351"/>
                    <a:pt x="9550" y="18942"/>
                    <a:pt x="10195" y="18187"/>
                  </a:cubicBezTo>
                  <a:cubicBezTo>
                    <a:pt x="10778" y="18761"/>
                    <a:pt x="11586" y="19087"/>
                    <a:pt x="12470" y="19087"/>
                  </a:cubicBezTo>
                  <a:cubicBezTo>
                    <a:pt x="13677" y="19087"/>
                    <a:pt x="14993" y="18485"/>
                    <a:pt x="15739" y="17591"/>
                  </a:cubicBezTo>
                  <a:cubicBezTo>
                    <a:pt x="16400" y="16797"/>
                    <a:pt x="16660" y="15836"/>
                    <a:pt x="16482" y="14850"/>
                  </a:cubicBezTo>
                  <a:cubicBezTo>
                    <a:pt x="17300" y="14764"/>
                    <a:pt x="18047" y="14355"/>
                    <a:pt x="18614" y="13673"/>
                  </a:cubicBezTo>
                  <a:cubicBezTo>
                    <a:pt x="19385" y="12738"/>
                    <a:pt x="19760" y="11335"/>
                    <a:pt x="19539" y="10179"/>
                  </a:cubicBezTo>
                  <a:cubicBezTo>
                    <a:pt x="19344" y="9166"/>
                    <a:pt x="18763" y="8358"/>
                    <a:pt x="17890" y="7869"/>
                  </a:cubicBezTo>
                  <a:cubicBezTo>
                    <a:pt x="18328" y="7212"/>
                    <a:pt x="18487" y="6414"/>
                    <a:pt x="18348" y="5575"/>
                  </a:cubicBezTo>
                  <a:cubicBezTo>
                    <a:pt x="18143" y="4346"/>
                    <a:pt x="17286" y="3129"/>
                    <a:pt x="16216" y="2547"/>
                  </a:cubicBezTo>
                  <a:cubicBezTo>
                    <a:pt x="15698" y="2267"/>
                    <a:pt x="15152" y="2124"/>
                    <a:pt x="14598" y="2124"/>
                  </a:cubicBezTo>
                  <a:cubicBezTo>
                    <a:pt x="14187" y="2124"/>
                    <a:pt x="13779" y="2202"/>
                    <a:pt x="13382" y="2359"/>
                  </a:cubicBezTo>
                  <a:cubicBezTo>
                    <a:pt x="13141" y="1578"/>
                    <a:pt x="12585" y="917"/>
                    <a:pt x="11811" y="500"/>
                  </a:cubicBezTo>
                  <a:cubicBezTo>
                    <a:pt x="11210" y="176"/>
                    <a:pt x="10473" y="0"/>
                    <a:pt x="97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8297000" y="3493588"/>
              <a:ext cx="95050" cy="188950"/>
            </a:xfrm>
            <a:custGeom>
              <a:avLst/>
              <a:gdLst/>
              <a:ahLst/>
              <a:cxnLst/>
              <a:rect l="l" t="t" r="r" b="b"/>
              <a:pathLst>
                <a:path w="3802" h="7558" extrusionOk="0">
                  <a:moveTo>
                    <a:pt x="1749" y="0"/>
                  </a:moveTo>
                  <a:cubicBezTo>
                    <a:pt x="1468" y="0"/>
                    <a:pt x="1202" y="45"/>
                    <a:pt x="995" y="129"/>
                  </a:cubicBezTo>
                  <a:cubicBezTo>
                    <a:pt x="0" y="534"/>
                    <a:pt x="107" y="1537"/>
                    <a:pt x="193" y="2437"/>
                  </a:cubicBezTo>
                  <a:cubicBezTo>
                    <a:pt x="352" y="4045"/>
                    <a:pt x="702" y="5661"/>
                    <a:pt x="1469" y="7085"/>
                  </a:cubicBezTo>
                  <a:lnTo>
                    <a:pt x="1909" y="7558"/>
                  </a:lnTo>
                  <a:cubicBezTo>
                    <a:pt x="2830" y="5631"/>
                    <a:pt x="3802" y="3259"/>
                    <a:pt x="3484" y="1072"/>
                  </a:cubicBezTo>
                  <a:cubicBezTo>
                    <a:pt x="3376" y="325"/>
                    <a:pt x="2508" y="0"/>
                    <a:pt x="17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8349275" y="3546588"/>
              <a:ext cx="167825" cy="139750"/>
            </a:xfrm>
            <a:custGeom>
              <a:avLst/>
              <a:gdLst/>
              <a:ahLst/>
              <a:cxnLst/>
              <a:rect l="l" t="t" r="r" b="b"/>
              <a:pathLst>
                <a:path w="6713" h="5590" extrusionOk="0">
                  <a:moveTo>
                    <a:pt x="4529" y="1"/>
                  </a:moveTo>
                  <a:cubicBezTo>
                    <a:pt x="3889" y="1"/>
                    <a:pt x="3360" y="531"/>
                    <a:pt x="2875" y="1017"/>
                  </a:cubicBezTo>
                  <a:cubicBezTo>
                    <a:pt x="1729" y="2160"/>
                    <a:pt x="700" y="3458"/>
                    <a:pt x="86" y="4953"/>
                  </a:cubicBezTo>
                  <a:lnTo>
                    <a:pt x="0" y="5589"/>
                  </a:lnTo>
                  <a:cubicBezTo>
                    <a:pt x="2073" y="5080"/>
                    <a:pt x="4524" y="4329"/>
                    <a:pt x="6015" y="2696"/>
                  </a:cubicBezTo>
                  <a:cubicBezTo>
                    <a:pt x="6713" y="1935"/>
                    <a:pt x="5895" y="573"/>
                    <a:pt x="5168" y="176"/>
                  </a:cubicBezTo>
                  <a:cubicBezTo>
                    <a:pt x="4943" y="53"/>
                    <a:pt x="4730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8349175" y="3673188"/>
              <a:ext cx="190375" cy="89650"/>
            </a:xfrm>
            <a:custGeom>
              <a:avLst/>
              <a:gdLst/>
              <a:ahLst/>
              <a:cxnLst/>
              <a:rect l="l" t="t" r="r" b="b"/>
              <a:pathLst>
                <a:path w="7615" h="3586" extrusionOk="0">
                  <a:moveTo>
                    <a:pt x="3684" y="1"/>
                  </a:moveTo>
                  <a:cubicBezTo>
                    <a:pt x="2621" y="1"/>
                    <a:pt x="1562" y="118"/>
                    <a:pt x="548" y="429"/>
                  </a:cubicBezTo>
                  <a:lnTo>
                    <a:pt x="0" y="767"/>
                  </a:lnTo>
                  <a:cubicBezTo>
                    <a:pt x="1708" y="2048"/>
                    <a:pt x="3842" y="3463"/>
                    <a:pt x="6050" y="3584"/>
                  </a:cubicBezTo>
                  <a:cubicBezTo>
                    <a:pt x="6068" y="3585"/>
                    <a:pt x="6086" y="3585"/>
                    <a:pt x="6103" y="3585"/>
                  </a:cubicBezTo>
                  <a:cubicBezTo>
                    <a:pt x="7101" y="3585"/>
                    <a:pt x="7614" y="2128"/>
                    <a:pt x="7464" y="1329"/>
                  </a:cubicBezTo>
                  <a:cubicBezTo>
                    <a:pt x="7261" y="272"/>
                    <a:pt x="6259" y="178"/>
                    <a:pt x="5358" y="88"/>
                  </a:cubicBezTo>
                  <a:cubicBezTo>
                    <a:pt x="4804" y="33"/>
                    <a:pt x="4243" y="1"/>
                    <a:pt x="368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8344300" y="3696088"/>
              <a:ext cx="124625" cy="172350"/>
            </a:xfrm>
            <a:custGeom>
              <a:avLst/>
              <a:gdLst/>
              <a:ahLst/>
              <a:cxnLst/>
              <a:rect l="l" t="t" r="r" b="b"/>
              <a:pathLst>
                <a:path w="4985" h="6894" extrusionOk="0">
                  <a:moveTo>
                    <a:pt x="1" y="0"/>
                  </a:moveTo>
                  <a:lnTo>
                    <a:pt x="1" y="0"/>
                  </a:lnTo>
                  <a:cubicBezTo>
                    <a:pt x="93" y="2134"/>
                    <a:pt x="349" y="4683"/>
                    <a:pt x="1656" y="6465"/>
                  </a:cubicBezTo>
                  <a:cubicBezTo>
                    <a:pt x="1881" y="6772"/>
                    <a:pt x="2225" y="6894"/>
                    <a:pt x="2597" y="6894"/>
                  </a:cubicBezTo>
                  <a:cubicBezTo>
                    <a:pt x="3238" y="6894"/>
                    <a:pt x="3960" y="6533"/>
                    <a:pt x="4295" y="6132"/>
                  </a:cubicBezTo>
                  <a:cubicBezTo>
                    <a:pt x="4985" y="5307"/>
                    <a:pt x="4422" y="4471"/>
                    <a:pt x="3921" y="3718"/>
                  </a:cubicBezTo>
                  <a:cubicBezTo>
                    <a:pt x="3029" y="2369"/>
                    <a:pt x="1959" y="1105"/>
                    <a:pt x="612" y="21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8233275" y="3694913"/>
              <a:ext cx="114900" cy="180100"/>
            </a:xfrm>
            <a:custGeom>
              <a:avLst/>
              <a:gdLst/>
              <a:ahLst/>
              <a:cxnLst/>
              <a:rect l="l" t="t" r="r" b="b"/>
              <a:pathLst>
                <a:path w="4596" h="7204" extrusionOk="0">
                  <a:moveTo>
                    <a:pt x="4209" y="0"/>
                  </a:moveTo>
                  <a:cubicBezTo>
                    <a:pt x="2619" y="1422"/>
                    <a:pt x="808" y="3235"/>
                    <a:pt x="258" y="5375"/>
                  </a:cubicBezTo>
                  <a:cubicBezTo>
                    <a:pt x="0" y="6377"/>
                    <a:pt x="1367" y="7196"/>
                    <a:pt x="2191" y="7204"/>
                  </a:cubicBezTo>
                  <a:cubicBezTo>
                    <a:pt x="2197" y="7204"/>
                    <a:pt x="2203" y="7204"/>
                    <a:pt x="2208" y="7204"/>
                  </a:cubicBezTo>
                  <a:cubicBezTo>
                    <a:pt x="3272" y="7204"/>
                    <a:pt x="3559" y="6242"/>
                    <a:pt x="3824" y="5383"/>
                  </a:cubicBezTo>
                  <a:cubicBezTo>
                    <a:pt x="4296" y="3836"/>
                    <a:pt x="4595" y="2212"/>
                    <a:pt x="4436" y="600"/>
                  </a:cubicBezTo>
                  <a:lnTo>
                    <a:pt x="420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8145800" y="3681988"/>
              <a:ext cx="190100" cy="95175"/>
            </a:xfrm>
            <a:custGeom>
              <a:avLst/>
              <a:gdLst/>
              <a:ahLst/>
              <a:cxnLst/>
              <a:rect l="l" t="t" r="r" b="b"/>
              <a:pathLst>
                <a:path w="7604" h="3807" extrusionOk="0">
                  <a:moveTo>
                    <a:pt x="4378" y="0"/>
                  </a:moveTo>
                  <a:cubicBezTo>
                    <a:pt x="3177" y="0"/>
                    <a:pt x="1984" y="165"/>
                    <a:pt x="940" y="650"/>
                  </a:cubicBezTo>
                  <a:cubicBezTo>
                    <a:pt x="1" y="1086"/>
                    <a:pt x="230" y="2659"/>
                    <a:pt x="749" y="3304"/>
                  </a:cubicBezTo>
                  <a:cubicBezTo>
                    <a:pt x="1048" y="3676"/>
                    <a:pt x="1398" y="3807"/>
                    <a:pt x="1768" y="3807"/>
                  </a:cubicBezTo>
                  <a:cubicBezTo>
                    <a:pt x="2231" y="3807"/>
                    <a:pt x="2725" y="3602"/>
                    <a:pt x="3190" y="3412"/>
                  </a:cubicBezTo>
                  <a:cubicBezTo>
                    <a:pt x="4686" y="2798"/>
                    <a:pt x="6134" y="2000"/>
                    <a:pt x="7276" y="855"/>
                  </a:cubicBezTo>
                  <a:lnTo>
                    <a:pt x="7603" y="296"/>
                  </a:lnTo>
                  <a:cubicBezTo>
                    <a:pt x="6593" y="139"/>
                    <a:pt x="5482" y="0"/>
                    <a:pt x="43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8165950" y="3558163"/>
              <a:ext cx="172250" cy="128325"/>
            </a:xfrm>
            <a:custGeom>
              <a:avLst/>
              <a:gdLst/>
              <a:ahLst/>
              <a:cxnLst/>
              <a:rect l="l" t="t" r="r" b="b"/>
              <a:pathLst>
                <a:path w="6890" h="5133" extrusionOk="0">
                  <a:moveTo>
                    <a:pt x="1963" y="1"/>
                  </a:moveTo>
                  <a:cubicBezTo>
                    <a:pt x="1157" y="1"/>
                    <a:pt x="365" y="951"/>
                    <a:pt x="220" y="1636"/>
                  </a:cubicBezTo>
                  <a:cubicBezTo>
                    <a:pt x="1" y="2688"/>
                    <a:pt x="891" y="3162"/>
                    <a:pt x="1686" y="3592"/>
                  </a:cubicBezTo>
                  <a:cubicBezTo>
                    <a:pt x="3110" y="4361"/>
                    <a:pt x="4645" y="4973"/>
                    <a:pt x="6255" y="5133"/>
                  </a:cubicBezTo>
                  <a:lnTo>
                    <a:pt x="6889" y="5030"/>
                  </a:lnTo>
                  <a:cubicBezTo>
                    <a:pt x="5805" y="3191"/>
                    <a:pt x="4387" y="1061"/>
                    <a:pt x="2394" y="100"/>
                  </a:cubicBezTo>
                  <a:cubicBezTo>
                    <a:pt x="2252" y="31"/>
                    <a:pt x="2107" y="1"/>
                    <a:pt x="19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8335550" y="3549238"/>
              <a:ext cx="5550" cy="131875"/>
            </a:xfrm>
            <a:custGeom>
              <a:avLst/>
              <a:gdLst/>
              <a:ahLst/>
              <a:cxnLst/>
              <a:rect l="l" t="t" r="r" b="b"/>
              <a:pathLst>
                <a:path w="222" h="5275" extrusionOk="0">
                  <a:moveTo>
                    <a:pt x="111" y="0"/>
                  </a:moveTo>
                  <a:cubicBezTo>
                    <a:pt x="50" y="0"/>
                    <a:pt x="1" y="1181"/>
                    <a:pt x="1" y="2638"/>
                  </a:cubicBezTo>
                  <a:cubicBezTo>
                    <a:pt x="1" y="4092"/>
                    <a:pt x="50" y="5275"/>
                    <a:pt x="111" y="5275"/>
                  </a:cubicBezTo>
                  <a:cubicBezTo>
                    <a:pt x="173" y="5275"/>
                    <a:pt x="222" y="4092"/>
                    <a:pt x="222" y="2638"/>
                  </a:cubicBezTo>
                  <a:cubicBezTo>
                    <a:pt x="222" y="1181"/>
                    <a:pt x="173" y="0"/>
                    <a:pt x="1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8348400" y="3615163"/>
              <a:ext cx="93875" cy="60475"/>
            </a:xfrm>
            <a:custGeom>
              <a:avLst/>
              <a:gdLst/>
              <a:ahLst/>
              <a:cxnLst/>
              <a:rect l="l" t="t" r="r" b="b"/>
              <a:pathLst>
                <a:path w="3755" h="2419" extrusionOk="0">
                  <a:moveTo>
                    <a:pt x="3714" y="1"/>
                  </a:moveTo>
                  <a:cubicBezTo>
                    <a:pt x="3610" y="1"/>
                    <a:pt x="2790" y="484"/>
                    <a:pt x="1819" y="1118"/>
                  </a:cubicBezTo>
                  <a:cubicBezTo>
                    <a:pt x="798" y="1783"/>
                    <a:pt x="0" y="2364"/>
                    <a:pt x="35" y="2415"/>
                  </a:cubicBezTo>
                  <a:cubicBezTo>
                    <a:pt x="37" y="2417"/>
                    <a:pt x="40" y="2418"/>
                    <a:pt x="45" y="2418"/>
                  </a:cubicBezTo>
                  <a:cubicBezTo>
                    <a:pt x="149" y="2418"/>
                    <a:pt x="969" y="1935"/>
                    <a:pt x="1940" y="1302"/>
                  </a:cubicBezTo>
                  <a:cubicBezTo>
                    <a:pt x="2957" y="637"/>
                    <a:pt x="3755" y="56"/>
                    <a:pt x="3724" y="5"/>
                  </a:cubicBezTo>
                  <a:cubicBezTo>
                    <a:pt x="3722" y="2"/>
                    <a:pt x="3719" y="1"/>
                    <a:pt x="37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8365175" y="3692063"/>
              <a:ext cx="121650" cy="23575"/>
            </a:xfrm>
            <a:custGeom>
              <a:avLst/>
              <a:gdLst/>
              <a:ahLst/>
              <a:cxnLst/>
              <a:rect l="l" t="t" r="r" b="b"/>
              <a:pathLst>
                <a:path w="4866" h="943" extrusionOk="0">
                  <a:moveTo>
                    <a:pt x="64" y="1"/>
                  </a:moveTo>
                  <a:cubicBezTo>
                    <a:pt x="34" y="1"/>
                    <a:pt x="17" y="4"/>
                    <a:pt x="15" y="12"/>
                  </a:cubicBezTo>
                  <a:cubicBezTo>
                    <a:pt x="0" y="69"/>
                    <a:pt x="1066" y="372"/>
                    <a:pt x="2406" y="626"/>
                  </a:cubicBezTo>
                  <a:cubicBezTo>
                    <a:pt x="3502" y="835"/>
                    <a:pt x="4439" y="943"/>
                    <a:pt x="4749" y="943"/>
                  </a:cubicBezTo>
                  <a:cubicBezTo>
                    <a:pt x="4818" y="943"/>
                    <a:pt x="4856" y="937"/>
                    <a:pt x="4858" y="926"/>
                  </a:cubicBezTo>
                  <a:cubicBezTo>
                    <a:pt x="4866" y="865"/>
                    <a:pt x="3779" y="662"/>
                    <a:pt x="2447" y="411"/>
                  </a:cubicBezTo>
                  <a:cubicBezTo>
                    <a:pt x="1273" y="189"/>
                    <a:pt x="292" y="1"/>
                    <a:pt x="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8353200" y="3694688"/>
              <a:ext cx="40950" cy="104125"/>
            </a:xfrm>
            <a:custGeom>
              <a:avLst/>
              <a:gdLst/>
              <a:ahLst/>
              <a:cxnLst/>
              <a:rect l="l" t="t" r="r" b="b"/>
              <a:pathLst>
                <a:path w="1638" h="4165" extrusionOk="0">
                  <a:moveTo>
                    <a:pt x="33" y="0"/>
                  </a:moveTo>
                  <a:cubicBezTo>
                    <a:pt x="31" y="0"/>
                    <a:pt x="30" y="0"/>
                    <a:pt x="29" y="1"/>
                  </a:cubicBezTo>
                  <a:cubicBezTo>
                    <a:pt x="1" y="15"/>
                    <a:pt x="99" y="246"/>
                    <a:pt x="238" y="619"/>
                  </a:cubicBezTo>
                  <a:cubicBezTo>
                    <a:pt x="381" y="993"/>
                    <a:pt x="559" y="1515"/>
                    <a:pt x="756" y="2098"/>
                  </a:cubicBezTo>
                  <a:cubicBezTo>
                    <a:pt x="1147" y="3245"/>
                    <a:pt x="1516" y="4165"/>
                    <a:pt x="1576" y="4165"/>
                  </a:cubicBezTo>
                  <a:cubicBezTo>
                    <a:pt x="1577" y="4165"/>
                    <a:pt x="1578" y="4165"/>
                    <a:pt x="1578" y="4164"/>
                  </a:cubicBezTo>
                  <a:cubicBezTo>
                    <a:pt x="1637" y="4144"/>
                    <a:pt x="1361" y="3186"/>
                    <a:pt x="964" y="2024"/>
                  </a:cubicBezTo>
                  <a:cubicBezTo>
                    <a:pt x="768" y="1441"/>
                    <a:pt x="563" y="920"/>
                    <a:pt x="381" y="555"/>
                  </a:cubicBezTo>
                  <a:cubicBezTo>
                    <a:pt x="208" y="203"/>
                    <a:pt x="65" y="0"/>
                    <a:pt x="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" name="Google Shape;336;p40"/>
            <p:cNvSpPr/>
            <p:nvPr/>
          </p:nvSpPr>
          <p:spPr>
            <a:xfrm>
              <a:off x="8293825" y="3694688"/>
              <a:ext cx="43100" cy="101775"/>
            </a:xfrm>
            <a:custGeom>
              <a:avLst/>
              <a:gdLst/>
              <a:ahLst/>
              <a:cxnLst/>
              <a:rect l="l" t="t" r="r" b="b"/>
              <a:pathLst>
                <a:path w="1724" h="4071" extrusionOk="0">
                  <a:moveTo>
                    <a:pt x="1666" y="1"/>
                  </a:moveTo>
                  <a:cubicBezTo>
                    <a:pt x="1600" y="1"/>
                    <a:pt x="1198" y="884"/>
                    <a:pt x="759" y="1996"/>
                  </a:cubicBezTo>
                  <a:cubicBezTo>
                    <a:pt x="315" y="3121"/>
                    <a:pt x="0" y="4050"/>
                    <a:pt x="56" y="4070"/>
                  </a:cubicBezTo>
                  <a:cubicBezTo>
                    <a:pt x="56" y="4071"/>
                    <a:pt x="57" y="4071"/>
                    <a:pt x="58" y="4071"/>
                  </a:cubicBezTo>
                  <a:cubicBezTo>
                    <a:pt x="123" y="4071"/>
                    <a:pt x="526" y="3187"/>
                    <a:pt x="964" y="2075"/>
                  </a:cubicBezTo>
                  <a:cubicBezTo>
                    <a:pt x="1412" y="952"/>
                    <a:pt x="1723" y="23"/>
                    <a:pt x="1668" y="1"/>
                  </a:cubicBezTo>
                  <a:cubicBezTo>
                    <a:pt x="1667" y="1"/>
                    <a:pt x="1666" y="1"/>
                    <a:pt x="16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" name="Google Shape;337;p40"/>
            <p:cNvSpPr/>
            <p:nvPr/>
          </p:nvSpPr>
          <p:spPr>
            <a:xfrm>
              <a:off x="8221500" y="3700138"/>
              <a:ext cx="122525" cy="20550"/>
            </a:xfrm>
            <a:custGeom>
              <a:avLst/>
              <a:gdLst/>
              <a:ahLst/>
              <a:cxnLst/>
              <a:rect l="l" t="t" r="r" b="b"/>
              <a:pathLst>
                <a:path w="4901" h="822" extrusionOk="0">
                  <a:moveTo>
                    <a:pt x="4798" y="1"/>
                  </a:moveTo>
                  <a:cubicBezTo>
                    <a:pt x="4504" y="1"/>
                    <a:pt x="3556" y="121"/>
                    <a:pt x="2435" y="303"/>
                  </a:cubicBezTo>
                  <a:cubicBezTo>
                    <a:pt x="1085" y="519"/>
                    <a:pt x="0" y="745"/>
                    <a:pt x="11" y="806"/>
                  </a:cubicBezTo>
                  <a:cubicBezTo>
                    <a:pt x="12" y="816"/>
                    <a:pt x="45" y="821"/>
                    <a:pt x="103" y="821"/>
                  </a:cubicBezTo>
                  <a:cubicBezTo>
                    <a:pt x="396" y="821"/>
                    <a:pt x="1345" y="700"/>
                    <a:pt x="2468" y="519"/>
                  </a:cubicBezTo>
                  <a:cubicBezTo>
                    <a:pt x="3816" y="303"/>
                    <a:pt x="4900" y="78"/>
                    <a:pt x="4892" y="16"/>
                  </a:cubicBezTo>
                  <a:cubicBezTo>
                    <a:pt x="4891" y="6"/>
                    <a:pt x="4858" y="1"/>
                    <a:pt x="47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8239925" y="3615838"/>
              <a:ext cx="101275" cy="72400"/>
            </a:xfrm>
            <a:custGeom>
              <a:avLst/>
              <a:gdLst/>
              <a:ahLst/>
              <a:cxnLst/>
              <a:rect l="l" t="t" r="r" b="b"/>
              <a:pathLst>
                <a:path w="4051" h="2896" extrusionOk="0">
                  <a:moveTo>
                    <a:pt x="42" y="1"/>
                  </a:moveTo>
                  <a:cubicBezTo>
                    <a:pt x="37" y="1"/>
                    <a:pt x="34" y="2"/>
                    <a:pt x="33" y="4"/>
                  </a:cubicBezTo>
                  <a:cubicBezTo>
                    <a:pt x="0" y="55"/>
                    <a:pt x="896" y="698"/>
                    <a:pt x="1991" y="1496"/>
                  </a:cubicBezTo>
                  <a:cubicBezTo>
                    <a:pt x="3050" y="2261"/>
                    <a:pt x="3912" y="2896"/>
                    <a:pt x="4005" y="2896"/>
                  </a:cubicBezTo>
                  <a:cubicBezTo>
                    <a:pt x="4008" y="2896"/>
                    <a:pt x="4011" y="2895"/>
                    <a:pt x="4012" y="2893"/>
                  </a:cubicBezTo>
                  <a:cubicBezTo>
                    <a:pt x="4051" y="2848"/>
                    <a:pt x="3222" y="2116"/>
                    <a:pt x="2120" y="1316"/>
                  </a:cubicBezTo>
                  <a:cubicBezTo>
                    <a:pt x="1065" y="549"/>
                    <a:pt x="148" y="1"/>
                    <a:pt x="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8281550" y="3645638"/>
              <a:ext cx="122775" cy="95225"/>
            </a:xfrm>
            <a:custGeom>
              <a:avLst/>
              <a:gdLst/>
              <a:ahLst/>
              <a:cxnLst/>
              <a:rect l="l" t="t" r="r" b="b"/>
              <a:pathLst>
                <a:path w="4911" h="3809" extrusionOk="0">
                  <a:moveTo>
                    <a:pt x="2455" y="1"/>
                  </a:moveTo>
                  <a:cubicBezTo>
                    <a:pt x="0" y="1"/>
                    <a:pt x="0" y="3808"/>
                    <a:pt x="2455" y="3808"/>
                  </a:cubicBezTo>
                  <a:cubicBezTo>
                    <a:pt x="4911" y="3808"/>
                    <a:pt x="4911" y="1"/>
                    <a:pt x="24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6305782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Google Shape;341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41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3" name="Google Shape;343;p41"/>
          <p:cNvGrpSpPr/>
          <p:nvPr/>
        </p:nvGrpSpPr>
        <p:grpSpPr>
          <a:xfrm>
            <a:off x="1093301" y="4273234"/>
            <a:ext cx="840367" cy="1500633"/>
            <a:chOff x="819975" y="3204925"/>
            <a:chExt cx="630275" cy="1125475"/>
          </a:xfrm>
        </p:grpSpPr>
        <p:sp>
          <p:nvSpPr>
            <p:cNvPr id="344" name="Google Shape;344;p41"/>
            <p:cNvSpPr/>
            <p:nvPr/>
          </p:nvSpPr>
          <p:spPr>
            <a:xfrm>
              <a:off x="819975" y="3204925"/>
              <a:ext cx="630275" cy="1125475"/>
            </a:xfrm>
            <a:custGeom>
              <a:avLst/>
              <a:gdLst/>
              <a:ahLst/>
              <a:cxnLst/>
              <a:rect l="l" t="t" r="r" b="b"/>
              <a:pathLst>
                <a:path w="25211" h="45019" extrusionOk="0">
                  <a:moveTo>
                    <a:pt x="22672" y="1"/>
                  </a:moveTo>
                  <a:cubicBezTo>
                    <a:pt x="22354" y="1"/>
                    <a:pt x="22034" y="147"/>
                    <a:pt x="21828" y="463"/>
                  </a:cubicBezTo>
                  <a:lnTo>
                    <a:pt x="20425" y="2621"/>
                  </a:lnTo>
                  <a:cubicBezTo>
                    <a:pt x="20251" y="2887"/>
                    <a:pt x="20071" y="3161"/>
                    <a:pt x="19872" y="3456"/>
                  </a:cubicBezTo>
                  <a:lnTo>
                    <a:pt x="19811" y="3548"/>
                  </a:lnTo>
                  <a:cubicBezTo>
                    <a:pt x="19721" y="3681"/>
                    <a:pt x="19627" y="3820"/>
                    <a:pt x="19527" y="3963"/>
                  </a:cubicBezTo>
                  <a:lnTo>
                    <a:pt x="19506" y="3994"/>
                  </a:lnTo>
                  <a:cubicBezTo>
                    <a:pt x="18913" y="4859"/>
                    <a:pt x="18287" y="5729"/>
                    <a:pt x="17593" y="6652"/>
                  </a:cubicBezTo>
                  <a:lnTo>
                    <a:pt x="16926" y="7527"/>
                  </a:lnTo>
                  <a:lnTo>
                    <a:pt x="16926" y="7529"/>
                  </a:lnTo>
                  <a:cubicBezTo>
                    <a:pt x="16525" y="8051"/>
                    <a:pt x="16108" y="8585"/>
                    <a:pt x="15660" y="9146"/>
                  </a:cubicBezTo>
                  <a:lnTo>
                    <a:pt x="15484" y="9363"/>
                  </a:lnTo>
                  <a:cubicBezTo>
                    <a:pt x="15453" y="9401"/>
                    <a:pt x="15425" y="9436"/>
                    <a:pt x="15394" y="9475"/>
                  </a:cubicBezTo>
                  <a:lnTo>
                    <a:pt x="15333" y="9553"/>
                  </a:lnTo>
                  <a:lnTo>
                    <a:pt x="14557" y="10506"/>
                  </a:lnTo>
                  <a:lnTo>
                    <a:pt x="14563" y="10516"/>
                  </a:lnTo>
                  <a:cubicBezTo>
                    <a:pt x="14512" y="10578"/>
                    <a:pt x="14463" y="10639"/>
                    <a:pt x="14412" y="10701"/>
                  </a:cubicBezTo>
                  <a:lnTo>
                    <a:pt x="14398" y="10658"/>
                  </a:lnTo>
                  <a:lnTo>
                    <a:pt x="12122" y="13483"/>
                  </a:lnTo>
                  <a:cubicBezTo>
                    <a:pt x="12106" y="13506"/>
                    <a:pt x="12086" y="13528"/>
                    <a:pt x="12067" y="13553"/>
                  </a:cubicBezTo>
                  <a:cubicBezTo>
                    <a:pt x="12041" y="13583"/>
                    <a:pt x="12018" y="13614"/>
                    <a:pt x="11994" y="13645"/>
                  </a:cubicBezTo>
                  <a:lnTo>
                    <a:pt x="11760" y="13933"/>
                  </a:lnTo>
                  <a:cubicBezTo>
                    <a:pt x="11629" y="14095"/>
                    <a:pt x="11494" y="14262"/>
                    <a:pt x="11353" y="14436"/>
                  </a:cubicBezTo>
                  <a:lnTo>
                    <a:pt x="11280" y="14528"/>
                  </a:lnTo>
                  <a:cubicBezTo>
                    <a:pt x="10598" y="15380"/>
                    <a:pt x="9829" y="16372"/>
                    <a:pt x="9084" y="17411"/>
                  </a:cubicBezTo>
                  <a:lnTo>
                    <a:pt x="8947" y="17603"/>
                  </a:lnTo>
                  <a:lnTo>
                    <a:pt x="8348" y="18448"/>
                  </a:lnTo>
                  <a:lnTo>
                    <a:pt x="8354" y="18463"/>
                  </a:lnTo>
                  <a:cubicBezTo>
                    <a:pt x="7351" y="19946"/>
                    <a:pt x="6531" y="21358"/>
                    <a:pt x="5858" y="22749"/>
                  </a:cubicBezTo>
                  <a:cubicBezTo>
                    <a:pt x="4984" y="24556"/>
                    <a:pt x="3879" y="27328"/>
                    <a:pt x="3573" y="30278"/>
                  </a:cubicBezTo>
                  <a:cubicBezTo>
                    <a:pt x="3366" y="32252"/>
                    <a:pt x="3753" y="34364"/>
                    <a:pt x="4092" y="36228"/>
                  </a:cubicBezTo>
                  <a:cubicBezTo>
                    <a:pt x="4145" y="36524"/>
                    <a:pt x="4201" y="36817"/>
                    <a:pt x="4248" y="37101"/>
                  </a:cubicBezTo>
                  <a:cubicBezTo>
                    <a:pt x="4299" y="37400"/>
                    <a:pt x="4215" y="37709"/>
                    <a:pt x="4014" y="37940"/>
                  </a:cubicBezTo>
                  <a:cubicBezTo>
                    <a:pt x="3018" y="39080"/>
                    <a:pt x="1973" y="40156"/>
                    <a:pt x="899" y="41148"/>
                  </a:cubicBezTo>
                  <a:cubicBezTo>
                    <a:pt x="223" y="41776"/>
                    <a:pt x="0" y="42730"/>
                    <a:pt x="334" y="43583"/>
                  </a:cubicBezTo>
                  <a:cubicBezTo>
                    <a:pt x="667" y="44440"/>
                    <a:pt x="1510" y="45019"/>
                    <a:pt x="2431" y="45019"/>
                  </a:cubicBezTo>
                  <a:cubicBezTo>
                    <a:pt x="2994" y="45019"/>
                    <a:pt x="3530" y="44806"/>
                    <a:pt x="3947" y="44428"/>
                  </a:cubicBezTo>
                  <a:lnTo>
                    <a:pt x="3949" y="44426"/>
                  </a:lnTo>
                  <a:cubicBezTo>
                    <a:pt x="5350" y="43128"/>
                    <a:pt x="6705" y="41709"/>
                    <a:pt x="7977" y="40195"/>
                  </a:cubicBezTo>
                  <a:cubicBezTo>
                    <a:pt x="8127" y="40017"/>
                    <a:pt x="8333" y="39896"/>
                    <a:pt x="8561" y="39853"/>
                  </a:cubicBezTo>
                  <a:cubicBezTo>
                    <a:pt x="9561" y="39659"/>
                    <a:pt x="10633" y="39415"/>
                    <a:pt x="11026" y="39325"/>
                  </a:cubicBezTo>
                  <a:cubicBezTo>
                    <a:pt x="13481" y="38762"/>
                    <a:pt x="13907" y="38576"/>
                    <a:pt x="14064" y="38507"/>
                  </a:cubicBezTo>
                  <a:cubicBezTo>
                    <a:pt x="14138" y="38474"/>
                    <a:pt x="14215" y="38441"/>
                    <a:pt x="14289" y="38406"/>
                  </a:cubicBezTo>
                  <a:cubicBezTo>
                    <a:pt x="16771" y="37275"/>
                    <a:pt x="18780" y="35634"/>
                    <a:pt x="20106" y="33660"/>
                  </a:cubicBezTo>
                  <a:cubicBezTo>
                    <a:pt x="20153" y="33586"/>
                    <a:pt x="20202" y="33513"/>
                    <a:pt x="20249" y="33441"/>
                  </a:cubicBezTo>
                  <a:cubicBezTo>
                    <a:pt x="20926" y="32381"/>
                    <a:pt x="21380" y="31285"/>
                    <a:pt x="21736" y="30350"/>
                  </a:cubicBezTo>
                  <a:cubicBezTo>
                    <a:pt x="21765" y="30278"/>
                    <a:pt x="21794" y="30202"/>
                    <a:pt x="21820" y="30129"/>
                  </a:cubicBezTo>
                  <a:cubicBezTo>
                    <a:pt x="23412" y="25896"/>
                    <a:pt x="24416" y="21444"/>
                    <a:pt x="24813" y="16898"/>
                  </a:cubicBezTo>
                  <a:cubicBezTo>
                    <a:pt x="25210" y="12350"/>
                    <a:pt x="24987" y="7795"/>
                    <a:pt x="24150" y="3358"/>
                  </a:cubicBezTo>
                  <a:lnTo>
                    <a:pt x="23676" y="829"/>
                  </a:lnTo>
                  <a:cubicBezTo>
                    <a:pt x="23576" y="299"/>
                    <a:pt x="23127" y="1"/>
                    <a:pt x="226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" name="Google Shape;345;p41"/>
            <p:cNvSpPr/>
            <p:nvPr/>
          </p:nvSpPr>
          <p:spPr>
            <a:xfrm>
              <a:off x="953875" y="3298325"/>
              <a:ext cx="459800" cy="858700"/>
            </a:xfrm>
            <a:custGeom>
              <a:avLst/>
              <a:gdLst/>
              <a:ahLst/>
              <a:cxnLst/>
              <a:rect l="l" t="t" r="r" b="b"/>
              <a:pathLst>
                <a:path w="18392" h="34348" extrusionOk="0">
                  <a:moveTo>
                    <a:pt x="16781" y="0"/>
                  </a:moveTo>
                  <a:cubicBezTo>
                    <a:pt x="14981" y="2764"/>
                    <a:pt x="12970" y="5395"/>
                    <a:pt x="10879" y="7959"/>
                  </a:cubicBezTo>
                  <a:cubicBezTo>
                    <a:pt x="7777" y="11766"/>
                    <a:pt x="4465" y="15494"/>
                    <a:pt x="2341" y="19899"/>
                  </a:cubicBezTo>
                  <a:cubicBezTo>
                    <a:pt x="1330" y="21994"/>
                    <a:pt x="488" y="24439"/>
                    <a:pt x="248" y="26751"/>
                  </a:cubicBezTo>
                  <a:cubicBezTo>
                    <a:pt x="1" y="29140"/>
                    <a:pt x="794" y="31929"/>
                    <a:pt x="1114" y="34321"/>
                  </a:cubicBezTo>
                  <a:cubicBezTo>
                    <a:pt x="1116" y="34339"/>
                    <a:pt x="1155" y="34347"/>
                    <a:pt x="1225" y="34347"/>
                  </a:cubicBezTo>
                  <a:cubicBezTo>
                    <a:pt x="2059" y="34347"/>
                    <a:pt x="7278" y="33163"/>
                    <a:pt x="7886" y="32897"/>
                  </a:cubicBezTo>
                  <a:cubicBezTo>
                    <a:pt x="9995" y="31970"/>
                    <a:pt x="11928" y="30544"/>
                    <a:pt x="13168" y="28602"/>
                  </a:cubicBezTo>
                  <a:cubicBezTo>
                    <a:pt x="13751" y="27690"/>
                    <a:pt x="14171" y="26685"/>
                    <a:pt x="14549" y="25675"/>
                  </a:cubicBezTo>
                  <a:cubicBezTo>
                    <a:pt x="17610" y="17517"/>
                    <a:pt x="18391" y="8546"/>
                    <a:pt x="167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" name="Google Shape;346;p41"/>
            <p:cNvSpPr/>
            <p:nvPr/>
          </p:nvSpPr>
          <p:spPr>
            <a:xfrm>
              <a:off x="873750" y="3397800"/>
              <a:ext cx="520025" cy="881375"/>
            </a:xfrm>
            <a:custGeom>
              <a:avLst/>
              <a:gdLst/>
              <a:ahLst/>
              <a:cxnLst/>
              <a:rect l="l" t="t" r="r" b="b"/>
              <a:pathLst>
                <a:path w="20801" h="35255" extrusionOk="0">
                  <a:moveTo>
                    <a:pt x="17194" y="1"/>
                  </a:moveTo>
                  <a:cubicBezTo>
                    <a:pt x="17140" y="74"/>
                    <a:pt x="17087" y="146"/>
                    <a:pt x="17030" y="217"/>
                  </a:cubicBezTo>
                  <a:cubicBezTo>
                    <a:pt x="17059" y="307"/>
                    <a:pt x="17085" y="399"/>
                    <a:pt x="17116" y="492"/>
                  </a:cubicBezTo>
                  <a:cubicBezTo>
                    <a:pt x="17425" y="1490"/>
                    <a:pt x="17715" y="2353"/>
                    <a:pt x="17887" y="2785"/>
                  </a:cubicBezTo>
                  <a:cubicBezTo>
                    <a:pt x="17415" y="4213"/>
                    <a:pt x="16928" y="5645"/>
                    <a:pt x="16426" y="7075"/>
                  </a:cubicBezTo>
                  <a:cubicBezTo>
                    <a:pt x="16390" y="6895"/>
                    <a:pt x="16334" y="6670"/>
                    <a:pt x="16257" y="6396"/>
                  </a:cubicBezTo>
                  <a:cubicBezTo>
                    <a:pt x="16068" y="5741"/>
                    <a:pt x="15745" y="4858"/>
                    <a:pt x="15338" y="3904"/>
                  </a:cubicBezTo>
                  <a:cubicBezTo>
                    <a:pt x="15195" y="3567"/>
                    <a:pt x="15052" y="3241"/>
                    <a:pt x="14919" y="2932"/>
                  </a:cubicBezTo>
                  <a:cubicBezTo>
                    <a:pt x="14867" y="2996"/>
                    <a:pt x="14818" y="3059"/>
                    <a:pt x="14767" y="3121"/>
                  </a:cubicBezTo>
                  <a:cubicBezTo>
                    <a:pt x="14886" y="3397"/>
                    <a:pt x="15004" y="3689"/>
                    <a:pt x="15133" y="3986"/>
                  </a:cubicBezTo>
                  <a:cubicBezTo>
                    <a:pt x="15540" y="4937"/>
                    <a:pt x="15884" y="5803"/>
                    <a:pt x="16107" y="6443"/>
                  </a:cubicBezTo>
                  <a:cubicBezTo>
                    <a:pt x="16226" y="6777"/>
                    <a:pt x="16314" y="7045"/>
                    <a:pt x="16375" y="7223"/>
                  </a:cubicBezTo>
                  <a:cubicBezTo>
                    <a:pt x="15608" y="9393"/>
                    <a:pt x="14798" y="11560"/>
                    <a:pt x="13924" y="13696"/>
                  </a:cubicBezTo>
                  <a:cubicBezTo>
                    <a:pt x="13679" y="12912"/>
                    <a:pt x="13173" y="11447"/>
                    <a:pt x="12574" y="9776"/>
                  </a:cubicBezTo>
                  <a:cubicBezTo>
                    <a:pt x="12202" y="8741"/>
                    <a:pt x="11852" y="7798"/>
                    <a:pt x="11565" y="7045"/>
                  </a:cubicBezTo>
                  <a:lnTo>
                    <a:pt x="11434" y="7204"/>
                  </a:lnTo>
                  <a:cubicBezTo>
                    <a:pt x="11688" y="7949"/>
                    <a:pt x="12007" y="8861"/>
                    <a:pt x="12363" y="9846"/>
                  </a:cubicBezTo>
                  <a:cubicBezTo>
                    <a:pt x="12995" y="11603"/>
                    <a:pt x="13566" y="13113"/>
                    <a:pt x="13865" y="13839"/>
                  </a:cubicBezTo>
                  <a:cubicBezTo>
                    <a:pt x="13153" y="15562"/>
                    <a:pt x="12394" y="17268"/>
                    <a:pt x="11582" y="18940"/>
                  </a:cubicBezTo>
                  <a:cubicBezTo>
                    <a:pt x="11565" y="18897"/>
                    <a:pt x="11547" y="18852"/>
                    <a:pt x="11530" y="18794"/>
                  </a:cubicBezTo>
                  <a:cubicBezTo>
                    <a:pt x="11373" y="18383"/>
                    <a:pt x="11228" y="18003"/>
                    <a:pt x="11097" y="17655"/>
                  </a:cubicBezTo>
                  <a:cubicBezTo>
                    <a:pt x="10728" y="16693"/>
                    <a:pt x="10217" y="15363"/>
                    <a:pt x="9679" y="13888"/>
                  </a:cubicBezTo>
                  <a:cubicBezTo>
                    <a:pt x="9272" y="12775"/>
                    <a:pt x="8906" y="11740"/>
                    <a:pt x="8601" y="10881"/>
                  </a:cubicBezTo>
                  <a:cubicBezTo>
                    <a:pt x="8558" y="10942"/>
                    <a:pt x="8513" y="11004"/>
                    <a:pt x="8468" y="11067"/>
                  </a:cubicBezTo>
                  <a:cubicBezTo>
                    <a:pt x="8740" y="11910"/>
                    <a:pt x="9079" y="12902"/>
                    <a:pt x="9466" y="13964"/>
                  </a:cubicBezTo>
                  <a:cubicBezTo>
                    <a:pt x="10008" y="15443"/>
                    <a:pt x="10542" y="16765"/>
                    <a:pt x="10949" y="17714"/>
                  </a:cubicBezTo>
                  <a:cubicBezTo>
                    <a:pt x="11154" y="18187"/>
                    <a:pt x="11322" y="18569"/>
                    <a:pt x="11449" y="18829"/>
                  </a:cubicBezTo>
                  <a:cubicBezTo>
                    <a:pt x="11483" y="18903"/>
                    <a:pt x="11514" y="18966"/>
                    <a:pt x="11541" y="19019"/>
                  </a:cubicBezTo>
                  <a:cubicBezTo>
                    <a:pt x="10602" y="20941"/>
                    <a:pt x="9583" y="22821"/>
                    <a:pt x="8468" y="24640"/>
                  </a:cubicBezTo>
                  <a:cubicBezTo>
                    <a:pt x="8451" y="24564"/>
                    <a:pt x="8425" y="24468"/>
                    <a:pt x="8390" y="24343"/>
                  </a:cubicBezTo>
                  <a:cubicBezTo>
                    <a:pt x="8310" y="24057"/>
                    <a:pt x="8185" y="23647"/>
                    <a:pt x="8022" y="23142"/>
                  </a:cubicBezTo>
                  <a:cubicBezTo>
                    <a:pt x="7698" y="22135"/>
                    <a:pt x="7224" y="20748"/>
                    <a:pt x="6661" y="19234"/>
                  </a:cubicBezTo>
                  <a:cubicBezTo>
                    <a:pt x="6227" y="18076"/>
                    <a:pt x="5808" y="17012"/>
                    <a:pt x="5448" y="16137"/>
                  </a:cubicBezTo>
                  <a:cubicBezTo>
                    <a:pt x="5413" y="16217"/>
                    <a:pt x="5374" y="16294"/>
                    <a:pt x="5342" y="16372"/>
                  </a:cubicBezTo>
                  <a:cubicBezTo>
                    <a:pt x="5755" y="17465"/>
                    <a:pt x="6101" y="18383"/>
                    <a:pt x="6450" y="19308"/>
                  </a:cubicBezTo>
                  <a:cubicBezTo>
                    <a:pt x="6882" y="20493"/>
                    <a:pt x="7310" y="21659"/>
                    <a:pt x="7872" y="23193"/>
                  </a:cubicBezTo>
                  <a:cubicBezTo>
                    <a:pt x="8005" y="23553"/>
                    <a:pt x="8151" y="23948"/>
                    <a:pt x="8308" y="24370"/>
                  </a:cubicBezTo>
                  <a:cubicBezTo>
                    <a:pt x="8361" y="24513"/>
                    <a:pt x="8404" y="24621"/>
                    <a:pt x="8437" y="24693"/>
                  </a:cubicBezTo>
                  <a:cubicBezTo>
                    <a:pt x="7788" y="25749"/>
                    <a:pt x="7105" y="26788"/>
                    <a:pt x="6381" y="27799"/>
                  </a:cubicBezTo>
                  <a:cubicBezTo>
                    <a:pt x="6262" y="27582"/>
                    <a:pt x="6049" y="27213"/>
                    <a:pt x="5777" y="26733"/>
                  </a:cubicBezTo>
                  <a:cubicBezTo>
                    <a:pt x="5331" y="25941"/>
                    <a:pt x="4732" y="24836"/>
                    <a:pt x="4141" y="23582"/>
                  </a:cubicBezTo>
                  <a:cubicBezTo>
                    <a:pt x="3922" y="23117"/>
                    <a:pt x="3719" y="22661"/>
                    <a:pt x="3533" y="22232"/>
                  </a:cubicBezTo>
                  <a:cubicBezTo>
                    <a:pt x="3512" y="22371"/>
                    <a:pt x="3492" y="22508"/>
                    <a:pt x="3476" y="22647"/>
                  </a:cubicBezTo>
                  <a:cubicBezTo>
                    <a:pt x="3619" y="22978"/>
                    <a:pt x="3772" y="23324"/>
                    <a:pt x="3940" y="23674"/>
                  </a:cubicBezTo>
                  <a:cubicBezTo>
                    <a:pt x="4535" y="24934"/>
                    <a:pt x="5157" y="26037"/>
                    <a:pt x="5642" y="26812"/>
                  </a:cubicBezTo>
                  <a:cubicBezTo>
                    <a:pt x="5886" y="27199"/>
                    <a:pt x="6088" y="27508"/>
                    <a:pt x="6238" y="27717"/>
                  </a:cubicBezTo>
                  <a:cubicBezTo>
                    <a:pt x="6277" y="27772"/>
                    <a:pt x="6309" y="27817"/>
                    <a:pt x="6340" y="27858"/>
                  </a:cubicBezTo>
                  <a:cubicBezTo>
                    <a:pt x="4529" y="30391"/>
                    <a:pt x="2487" y="32768"/>
                    <a:pt x="141" y="34935"/>
                  </a:cubicBezTo>
                  <a:cubicBezTo>
                    <a:pt x="1" y="35064"/>
                    <a:pt x="135" y="35255"/>
                    <a:pt x="287" y="35255"/>
                  </a:cubicBezTo>
                  <a:cubicBezTo>
                    <a:pt x="330" y="35255"/>
                    <a:pt x="375" y="35239"/>
                    <a:pt x="415" y="35203"/>
                  </a:cubicBezTo>
                  <a:cubicBezTo>
                    <a:pt x="3159" y="32666"/>
                    <a:pt x="5499" y="29838"/>
                    <a:pt x="7533" y="26812"/>
                  </a:cubicBezTo>
                  <a:cubicBezTo>
                    <a:pt x="7647" y="26792"/>
                    <a:pt x="7817" y="26761"/>
                    <a:pt x="8034" y="26714"/>
                  </a:cubicBezTo>
                  <a:cubicBezTo>
                    <a:pt x="8464" y="26626"/>
                    <a:pt x="9081" y="26489"/>
                    <a:pt x="9847" y="26313"/>
                  </a:cubicBezTo>
                  <a:cubicBezTo>
                    <a:pt x="11373" y="25963"/>
                    <a:pt x="13478" y="25454"/>
                    <a:pt x="15792" y="24859"/>
                  </a:cubicBezTo>
                  <a:cubicBezTo>
                    <a:pt x="15966" y="24816"/>
                    <a:pt x="16138" y="24769"/>
                    <a:pt x="16310" y="24726"/>
                  </a:cubicBezTo>
                  <a:cubicBezTo>
                    <a:pt x="16332" y="24693"/>
                    <a:pt x="16359" y="24658"/>
                    <a:pt x="16381" y="24623"/>
                  </a:cubicBezTo>
                  <a:cubicBezTo>
                    <a:pt x="16416" y="24570"/>
                    <a:pt x="16445" y="24509"/>
                    <a:pt x="16478" y="24453"/>
                  </a:cubicBezTo>
                  <a:lnTo>
                    <a:pt x="16478" y="24453"/>
                  </a:lnTo>
                  <a:cubicBezTo>
                    <a:pt x="16230" y="24519"/>
                    <a:pt x="15986" y="24582"/>
                    <a:pt x="15737" y="24646"/>
                  </a:cubicBezTo>
                  <a:cubicBezTo>
                    <a:pt x="13720" y="25163"/>
                    <a:pt x="11843" y="25640"/>
                    <a:pt x="9808" y="26166"/>
                  </a:cubicBezTo>
                  <a:cubicBezTo>
                    <a:pt x="9229" y="26315"/>
                    <a:pt x="8635" y="26473"/>
                    <a:pt x="8014" y="26634"/>
                  </a:cubicBezTo>
                  <a:cubicBezTo>
                    <a:pt x="7827" y="26686"/>
                    <a:pt x="7680" y="26724"/>
                    <a:pt x="7572" y="26759"/>
                  </a:cubicBezTo>
                  <a:cubicBezTo>
                    <a:pt x="8680" y="25104"/>
                    <a:pt x="9699" y="23388"/>
                    <a:pt x="10643" y="21628"/>
                  </a:cubicBezTo>
                  <a:cubicBezTo>
                    <a:pt x="11248" y="21479"/>
                    <a:pt x="14507" y="20417"/>
                    <a:pt x="18431" y="19087"/>
                  </a:cubicBezTo>
                  <a:cubicBezTo>
                    <a:pt x="18513" y="19058"/>
                    <a:pt x="18591" y="19034"/>
                    <a:pt x="18673" y="19005"/>
                  </a:cubicBezTo>
                  <a:cubicBezTo>
                    <a:pt x="18697" y="18917"/>
                    <a:pt x="18728" y="18831"/>
                    <a:pt x="18755" y="18747"/>
                  </a:cubicBezTo>
                  <a:lnTo>
                    <a:pt x="18755" y="18747"/>
                  </a:lnTo>
                  <a:cubicBezTo>
                    <a:pt x="18622" y="18790"/>
                    <a:pt x="18493" y="18833"/>
                    <a:pt x="18358" y="18880"/>
                  </a:cubicBezTo>
                  <a:cubicBezTo>
                    <a:pt x="14520" y="20182"/>
                    <a:pt x="11340" y="21299"/>
                    <a:pt x="10665" y="21581"/>
                  </a:cubicBezTo>
                  <a:cubicBezTo>
                    <a:pt x="11514" y="19995"/>
                    <a:pt x="12304" y="18375"/>
                    <a:pt x="13044" y="16728"/>
                  </a:cubicBezTo>
                  <a:cubicBezTo>
                    <a:pt x="13730" y="16532"/>
                    <a:pt x="16514" y="15556"/>
                    <a:pt x="19853" y="14340"/>
                  </a:cubicBezTo>
                  <a:cubicBezTo>
                    <a:pt x="19872" y="14257"/>
                    <a:pt x="19890" y="14171"/>
                    <a:pt x="19904" y="14087"/>
                  </a:cubicBezTo>
                  <a:lnTo>
                    <a:pt x="19904" y="14087"/>
                  </a:lnTo>
                  <a:cubicBezTo>
                    <a:pt x="19898" y="14089"/>
                    <a:pt x="19892" y="14091"/>
                    <a:pt x="19884" y="14095"/>
                  </a:cubicBezTo>
                  <a:cubicBezTo>
                    <a:pt x="16559" y="15306"/>
                    <a:pt x="13793" y="16354"/>
                    <a:pt x="13069" y="16667"/>
                  </a:cubicBezTo>
                  <a:cubicBezTo>
                    <a:pt x="13959" y="14680"/>
                    <a:pt x="14779" y="12655"/>
                    <a:pt x="15553" y="10615"/>
                  </a:cubicBezTo>
                  <a:cubicBezTo>
                    <a:pt x="15628" y="10605"/>
                    <a:pt x="15759" y="10578"/>
                    <a:pt x="15954" y="10535"/>
                  </a:cubicBezTo>
                  <a:cubicBezTo>
                    <a:pt x="16255" y="10467"/>
                    <a:pt x="16688" y="10361"/>
                    <a:pt x="17220" y="10226"/>
                  </a:cubicBezTo>
                  <a:cubicBezTo>
                    <a:pt x="18114" y="9993"/>
                    <a:pt x="19291" y="9668"/>
                    <a:pt x="20596" y="9277"/>
                  </a:cubicBezTo>
                  <a:cubicBezTo>
                    <a:pt x="20602" y="9197"/>
                    <a:pt x="20612" y="9117"/>
                    <a:pt x="20621" y="9039"/>
                  </a:cubicBezTo>
                  <a:lnTo>
                    <a:pt x="20621" y="9039"/>
                  </a:lnTo>
                  <a:cubicBezTo>
                    <a:pt x="19577" y="9352"/>
                    <a:pt x="18503" y="9678"/>
                    <a:pt x="17175" y="10077"/>
                  </a:cubicBezTo>
                  <a:cubicBezTo>
                    <a:pt x="16795" y="10191"/>
                    <a:pt x="16375" y="10320"/>
                    <a:pt x="15927" y="10453"/>
                  </a:cubicBezTo>
                  <a:cubicBezTo>
                    <a:pt x="15759" y="10506"/>
                    <a:pt x="15639" y="10545"/>
                    <a:pt x="15565" y="10576"/>
                  </a:cubicBezTo>
                  <a:cubicBezTo>
                    <a:pt x="16240" y="8794"/>
                    <a:pt x="16874" y="6998"/>
                    <a:pt x="17486" y="5203"/>
                  </a:cubicBezTo>
                  <a:cubicBezTo>
                    <a:pt x="17617" y="5197"/>
                    <a:pt x="18114" y="5121"/>
                    <a:pt x="18851" y="4972"/>
                  </a:cubicBezTo>
                  <a:cubicBezTo>
                    <a:pt x="19391" y="4866"/>
                    <a:pt x="20058" y="4716"/>
                    <a:pt x="20799" y="4534"/>
                  </a:cubicBezTo>
                  <a:cubicBezTo>
                    <a:pt x="20799" y="4463"/>
                    <a:pt x="20801" y="4389"/>
                    <a:pt x="20799" y="4317"/>
                  </a:cubicBezTo>
                  <a:cubicBezTo>
                    <a:pt x="20042" y="4514"/>
                    <a:pt x="19360" y="4686"/>
                    <a:pt x="18816" y="4819"/>
                  </a:cubicBezTo>
                  <a:cubicBezTo>
                    <a:pt x="18110" y="4993"/>
                    <a:pt x="17633" y="5113"/>
                    <a:pt x="17496" y="5166"/>
                  </a:cubicBezTo>
                  <a:cubicBezTo>
                    <a:pt x="17826" y="4195"/>
                    <a:pt x="18151" y="3225"/>
                    <a:pt x="18470" y="2257"/>
                  </a:cubicBezTo>
                  <a:cubicBezTo>
                    <a:pt x="18517" y="2115"/>
                    <a:pt x="18401" y="2023"/>
                    <a:pt x="18284" y="2023"/>
                  </a:cubicBezTo>
                  <a:cubicBezTo>
                    <a:pt x="18206" y="2023"/>
                    <a:pt x="18128" y="2064"/>
                    <a:pt x="18098" y="2157"/>
                  </a:cubicBezTo>
                  <a:cubicBezTo>
                    <a:pt x="18049" y="2302"/>
                    <a:pt x="18000" y="2450"/>
                    <a:pt x="17951" y="2597"/>
                  </a:cubicBezTo>
                  <a:cubicBezTo>
                    <a:pt x="17832" y="2112"/>
                    <a:pt x="17607" y="1320"/>
                    <a:pt x="17327" y="428"/>
                  </a:cubicBezTo>
                  <a:cubicBezTo>
                    <a:pt x="17282" y="281"/>
                    <a:pt x="17239" y="140"/>
                    <a:pt x="171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" name="Google Shape;347;p41"/>
            <p:cNvSpPr/>
            <p:nvPr/>
          </p:nvSpPr>
          <p:spPr>
            <a:xfrm>
              <a:off x="1056525" y="3298275"/>
              <a:ext cx="357200" cy="846000"/>
            </a:xfrm>
            <a:custGeom>
              <a:avLst/>
              <a:gdLst/>
              <a:ahLst/>
              <a:cxnLst/>
              <a:rect l="l" t="t" r="r" b="b"/>
              <a:pathLst>
                <a:path w="14288" h="33840" extrusionOk="0">
                  <a:moveTo>
                    <a:pt x="12675" y="0"/>
                  </a:moveTo>
                  <a:lnTo>
                    <a:pt x="12675" y="0"/>
                  </a:lnTo>
                  <a:cubicBezTo>
                    <a:pt x="11034" y="2527"/>
                    <a:pt x="9207" y="4935"/>
                    <a:pt x="7313" y="7288"/>
                  </a:cubicBezTo>
                  <a:cubicBezTo>
                    <a:pt x="6722" y="12306"/>
                    <a:pt x="6497" y="17370"/>
                    <a:pt x="5645" y="22354"/>
                  </a:cubicBezTo>
                  <a:cubicBezTo>
                    <a:pt x="5140" y="25306"/>
                    <a:pt x="4389" y="28279"/>
                    <a:pt x="2767" y="30812"/>
                  </a:cubicBezTo>
                  <a:cubicBezTo>
                    <a:pt x="2032" y="31958"/>
                    <a:pt x="1091" y="33005"/>
                    <a:pt x="1" y="33840"/>
                  </a:cubicBezTo>
                  <a:cubicBezTo>
                    <a:pt x="1654" y="33484"/>
                    <a:pt x="3438" y="33046"/>
                    <a:pt x="3780" y="32899"/>
                  </a:cubicBezTo>
                  <a:cubicBezTo>
                    <a:pt x="5889" y="31972"/>
                    <a:pt x="7822" y="30546"/>
                    <a:pt x="9062" y="28604"/>
                  </a:cubicBezTo>
                  <a:cubicBezTo>
                    <a:pt x="9645" y="27692"/>
                    <a:pt x="10063" y="26685"/>
                    <a:pt x="10443" y="25672"/>
                  </a:cubicBezTo>
                  <a:cubicBezTo>
                    <a:pt x="13504" y="17517"/>
                    <a:pt x="14287" y="8546"/>
                    <a:pt x="12675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48" name="Google Shape;348;p41"/>
          <p:cNvGrpSpPr/>
          <p:nvPr/>
        </p:nvGrpSpPr>
        <p:grpSpPr>
          <a:xfrm>
            <a:off x="2516200" y="4455467"/>
            <a:ext cx="839133" cy="441667"/>
            <a:chOff x="1887150" y="3341600"/>
            <a:chExt cx="629350" cy="331250"/>
          </a:xfrm>
        </p:grpSpPr>
        <p:sp>
          <p:nvSpPr>
            <p:cNvPr id="349" name="Google Shape;349;p41"/>
            <p:cNvSpPr/>
            <p:nvPr/>
          </p:nvSpPr>
          <p:spPr>
            <a:xfrm>
              <a:off x="1887150" y="3341600"/>
              <a:ext cx="629350" cy="331250"/>
            </a:xfrm>
            <a:custGeom>
              <a:avLst/>
              <a:gdLst/>
              <a:ahLst/>
              <a:cxnLst/>
              <a:rect l="l" t="t" r="r" b="b"/>
              <a:pathLst>
                <a:path w="25174" h="13250" extrusionOk="0">
                  <a:moveTo>
                    <a:pt x="16984" y="0"/>
                  </a:moveTo>
                  <a:cubicBezTo>
                    <a:pt x="16069" y="0"/>
                    <a:pt x="15369" y="389"/>
                    <a:pt x="14858" y="673"/>
                  </a:cubicBezTo>
                  <a:cubicBezTo>
                    <a:pt x="14780" y="714"/>
                    <a:pt x="14682" y="770"/>
                    <a:pt x="14596" y="815"/>
                  </a:cubicBezTo>
                  <a:cubicBezTo>
                    <a:pt x="14518" y="778"/>
                    <a:pt x="14426" y="735"/>
                    <a:pt x="14348" y="696"/>
                  </a:cubicBezTo>
                  <a:cubicBezTo>
                    <a:pt x="14070" y="563"/>
                    <a:pt x="13724" y="395"/>
                    <a:pt x="13317" y="274"/>
                  </a:cubicBezTo>
                  <a:cubicBezTo>
                    <a:pt x="12912" y="154"/>
                    <a:pt x="12483" y="92"/>
                    <a:pt x="12045" y="92"/>
                  </a:cubicBezTo>
                  <a:cubicBezTo>
                    <a:pt x="10791" y="92"/>
                    <a:pt x="9674" y="583"/>
                    <a:pt x="8841" y="1013"/>
                  </a:cubicBezTo>
                  <a:lnTo>
                    <a:pt x="8837" y="1015"/>
                  </a:lnTo>
                  <a:cubicBezTo>
                    <a:pt x="7996" y="1451"/>
                    <a:pt x="7341" y="1864"/>
                    <a:pt x="6781" y="2324"/>
                  </a:cubicBezTo>
                  <a:cubicBezTo>
                    <a:pt x="5983" y="2979"/>
                    <a:pt x="5379" y="3730"/>
                    <a:pt x="4990" y="4555"/>
                  </a:cubicBezTo>
                  <a:cubicBezTo>
                    <a:pt x="4831" y="4896"/>
                    <a:pt x="4704" y="5256"/>
                    <a:pt x="4618" y="5629"/>
                  </a:cubicBezTo>
                  <a:cubicBezTo>
                    <a:pt x="3505" y="6069"/>
                    <a:pt x="2413" y="6576"/>
                    <a:pt x="1361" y="7132"/>
                  </a:cubicBezTo>
                  <a:lnTo>
                    <a:pt x="1349" y="7141"/>
                  </a:lnTo>
                  <a:lnTo>
                    <a:pt x="1336" y="7149"/>
                  </a:lnTo>
                  <a:cubicBezTo>
                    <a:pt x="446" y="7634"/>
                    <a:pt x="0" y="8663"/>
                    <a:pt x="252" y="9643"/>
                  </a:cubicBezTo>
                  <a:cubicBezTo>
                    <a:pt x="508" y="10641"/>
                    <a:pt x="1402" y="11341"/>
                    <a:pt x="2429" y="11341"/>
                  </a:cubicBezTo>
                  <a:cubicBezTo>
                    <a:pt x="2791" y="11341"/>
                    <a:pt x="3155" y="11249"/>
                    <a:pt x="3481" y="11077"/>
                  </a:cubicBezTo>
                  <a:cubicBezTo>
                    <a:pt x="4094" y="10750"/>
                    <a:pt x="4733" y="10445"/>
                    <a:pt x="5387" y="10160"/>
                  </a:cubicBezTo>
                  <a:cubicBezTo>
                    <a:pt x="5772" y="10793"/>
                    <a:pt x="6263" y="11355"/>
                    <a:pt x="6838" y="11807"/>
                  </a:cubicBezTo>
                  <a:cubicBezTo>
                    <a:pt x="8018" y="12738"/>
                    <a:pt x="9557" y="13250"/>
                    <a:pt x="11165" y="13250"/>
                  </a:cubicBezTo>
                  <a:cubicBezTo>
                    <a:pt x="12098" y="13250"/>
                    <a:pt x="13010" y="13084"/>
                    <a:pt x="13884" y="12757"/>
                  </a:cubicBezTo>
                  <a:cubicBezTo>
                    <a:pt x="14653" y="12466"/>
                    <a:pt x="15251" y="11998"/>
                    <a:pt x="15623" y="11425"/>
                  </a:cubicBezTo>
                  <a:cubicBezTo>
                    <a:pt x="15993" y="11576"/>
                    <a:pt x="16423" y="11689"/>
                    <a:pt x="16906" y="11689"/>
                  </a:cubicBezTo>
                  <a:cubicBezTo>
                    <a:pt x="17108" y="11689"/>
                    <a:pt x="17313" y="11668"/>
                    <a:pt x="17509" y="11627"/>
                  </a:cubicBezTo>
                  <a:cubicBezTo>
                    <a:pt x="18551" y="11413"/>
                    <a:pt x="19165" y="10729"/>
                    <a:pt x="19533" y="10320"/>
                  </a:cubicBezTo>
                  <a:cubicBezTo>
                    <a:pt x="19584" y="10267"/>
                    <a:pt x="19645" y="10195"/>
                    <a:pt x="19690" y="10148"/>
                  </a:cubicBezTo>
                  <a:cubicBezTo>
                    <a:pt x="19834" y="10117"/>
                    <a:pt x="20140" y="10109"/>
                    <a:pt x="20353" y="10103"/>
                  </a:cubicBezTo>
                  <a:cubicBezTo>
                    <a:pt x="20752" y="10089"/>
                    <a:pt x="21208" y="10077"/>
                    <a:pt x="21702" y="9980"/>
                  </a:cubicBezTo>
                  <a:cubicBezTo>
                    <a:pt x="22448" y="9831"/>
                    <a:pt x="23144" y="9500"/>
                    <a:pt x="23715" y="9019"/>
                  </a:cubicBezTo>
                  <a:cubicBezTo>
                    <a:pt x="24402" y="8438"/>
                    <a:pt x="24852" y="7689"/>
                    <a:pt x="25014" y="6852"/>
                  </a:cubicBezTo>
                  <a:cubicBezTo>
                    <a:pt x="25173" y="6011"/>
                    <a:pt x="25024" y="5115"/>
                    <a:pt x="24588" y="4330"/>
                  </a:cubicBezTo>
                  <a:cubicBezTo>
                    <a:pt x="24206" y="3638"/>
                    <a:pt x="23608" y="3055"/>
                    <a:pt x="22913" y="2683"/>
                  </a:cubicBezTo>
                  <a:cubicBezTo>
                    <a:pt x="22242" y="2324"/>
                    <a:pt x="21485" y="2144"/>
                    <a:pt x="20666" y="2144"/>
                  </a:cubicBezTo>
                  <a:cubicBezTo>
                    <a:pt x="20451" y="2144"/>
                    <a:pt x="20237" y="2157"/>
                    <a:pt x="20018" y="2181"/>
                  </a:cubicBezTo>
                  <a:cubicBezTo>
                    <a:pt x="19891" y="1921"/>
                    <a:pt x="19735" y="1617"/>
                    <a:pt x="19514" y="1320"/>
                  </a:cubicBezTo>
                  <a:cubicBezTo>
                    <a:pt x="19101" y="757"/>
                    <a:pt x="18579" y="367"/>
                    <a:pt x="17957" y="160"/>
                  </a:cubicBezTo>
                  <a:cubicBezTo>
                    <a:pt x="17642" y="54"/>
                    <a:pt x="17315" y="0"/>
                    <a:pt x="169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" name="Google Shape;350;p41"/>
            <p:cNvSpPr/>
            <p:nvPr/>
          </p:nvSpPr>
          <p:spPr>
            <a:xfrm>
              <a:off x="2039325" y="3392750"/>
              <a:ext cx="426700" cy="229000"/>
            </a:xfrm>
            <a:custGeom>
              <a:avLst/>
              <a:gdLst/>
              <a:ahLst/>
              <a:cxnLst/>
              <a:rect l="l" t="t" r="r" b="b"/>
              <a:pathLst>
                <a:path w="17068" h="9160" extrusionOk="0">
                  <a:moveTo>
                    <a:pt x="10895" y="0"/>
                  </a:moveTo>
                  <a:cubicBezTo>
                    <a:pt x="10139" y="0"/>
                    <a:pt x="9431" y="806"/>
                    <a:pt x="8617" y="857"/>
                  </a:cubicBezTo>
                  <a:cubicBezTo>
                    <a:pt x="8590" y="859"/>
                    <a:pt x="8562" y="860"/>
                    <a:pt x="8534" y="860"/>
                  </a:cubicBezTo>
                  <a:cubicBezTo>
                    <a:pt x="7874" y="860"/>
                    <a:pt x="7296" y="381"/>
                    <a:pt x="6653" y="193"/>
                  </a:cubicBezTo>
                  <a:cubicBezTo>
                    <a:pt x="6425" y="124"/>
                    <a:pt x="6192" y="95"/>
                    <a:pt x="5959" y="95"/>
                  </a:cubicBezTo>
                  <a:cubicBezTo>
                    <a:pt x="5183" y="95"/>
                    <a:pt x="4397" y="426"/>
                    <a:pt x="3691" y="788"/>
                  </a:cubicBezTo>
                  <a:cubicBezTo>
                    <a:pt x="2510" y="1396"/>
                    <a:pt x="1326" y="2179"/>
                    <a:pt x="759" y="3380"/>
                  </a:cubicBezTo>
                  <a:cubicBezTo>
                    <a:pt x="0" y="4986"/>
                    <a:pt x="626" y="7053"/>
                    <a:pt x="2021" y="8153"/>
                  </a:cubicBezTo>
                  <a:cubicBezTo>
                    <a:pt x="2881" y="8835"/>
                    <a:pt x="3974" y="9159"/>
                    <a:pt x="5076" y="9159"/>
                  </a:cubicBezTo>
                  <a:cubicBezTo>
                    <a:pt x="5755" y="9159"/>
                    <a:pt x="6437" y="9036"/>
                    <a:pt x="7071" y="8798"/>
                  </a:cubicBezTo>
                  <a:cubicBezTo>
                    <a:pt x="7494" y="8638"/>
                    <a:pt x="7971" y="8313"/>
                    <a:pt x="7905" y="7863"/>
                  </a:cubicBezTo>
                  <a:cubicBezTo>
                    <a:pt x="7883" y="7695"/>
                    <a:pt x="7787" y="7548"/>
                    <a:pt x="7766" y="7382"/>
                  </a:cubicBezTo>
                  <a:cubicBezTo>
                    <a:pt x="7714" y="6974"/>
                    <a:pt x="8157" y="6655"/>
                    <a:pt x="8572" y="6655"/>
                  </a:cubicBezTo>
                  <a:cubicBezTo>
                    <a:pt x="8594" y="6655"/>
                    <a:pt x="8616" y="6656"/>
                    <a:pt x="8638" y="6658"/>
                  </a:cubicBezTo>
                  <a:cubicBezTo>
                    <a:pt x="9070" y="6692"/>
                    <a:pt x="9438" y="6969"/>
                    <a:pt x="9798" y="7208"/>
                  </a:cubicBezTo>
                  <a:cubicBezTo>
                    <a:pt x="10102" y="7409"/>
                    <a:pt x="10453" y="7599"/>
                    <a:pt x="10811" y="7599"/>
                  </a:cubicBezTo>
                  <a:cubicBezTo>
                    <a:pt x="10877" y="7599"/>
                    <a:pt x="10943" y="7592"/>
                    <a:pt x="11009" y="7578"/>
                  </a:cubicBezTo>
                  <a:cubicBezTo>
                    <a:pt x="11615" y="7454"/>
                    <a:pt x="11924" y="6780"/>
                    <a:pt x="12427" y="6416"/>
                  </a:cubicBezTo>
                  <a:cubicBezTo>
                    <a:pt x="13202" y="5858"/>
                    <a:pt x="14276" y="6113"/>
                    <a:pt x="15216" y="5929"/>
                  </a:cubicBezTo>
                  <a:cubicBezTo>
                    <a:pt x="16005" y="5772"/>
                    <a:pt x="16762" y="5207"/>
                    <a:pt x="16916" y="4419"/>
                  </a:cubicBezTo>
                  <a:cubicBezTo>
                    <a:pt x="17067" y="3638"/>
                    <a:pt x="16570" y="2822"/>
                    <a:pt x="15868" y="2445"/>
                  </a:cubicBezTo>
                  <a:cubicBezTo>
                    <a:pt x="15474" y="2236"/>
                    <a:pt x="15032" y="2146"/>
                    <a:pt x="14584" y="2146"/>
                  </a:cubicBezTo>
                  <a:cubicBezTo>
                    <a:pt x="14231" y="2146"/>
                    <a:pt x="13875" y="2201"/>
                    <a:pt x="13536" y="2298"/>
                  </a:cubicBezTo>
                  <a:cubicBezTo>
                    <a:pt x="13444" y="2322"/>
                    <a:pt x="13354" y="2361"/>
                    <a:pt x="13266" y="2390"/>
                  </a:cubicBezTo>
                  <a:cubicBezTo>
                    <a:pt x="13116" y="2341"/>
                    <a:pt x="12969" y="2269"/>
                    <a:pt x="12840" y="2169"/>
                  </a:cubicBezTo>
                  <a:cubicBezTo>
                    <a:pt x="12120" y="1614"/>
                    <a:pt x="12079" y="344"/>
                    <a:pt x="11220" y="53"/>
                  </a:cubicBezTo>
                  <a:cubicBezTo>
                    <a:pt x="11110" y="17"/>
                    <a:pt x="11002" y="0"/>
                    <a:pt x="108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" name="Google Shape;351;p41"/>
            <p:cNvSpPr/>
            <p:nvPr/>
          </p:nvSpPr>
          <p:spPr>
            <a:xfrm>
              <a:off x="1940525" y="3427475"/>
              <a:ext cx="429425" cy="168875"/>
            </a:xfrm>
            <a:custGeom>
              <a:avLst/>
              <a:gdLst/>
              <a:ahLst/>
              <a:cxnLst/>
              <a:rect l="l" t="t" r="r" b="b"/>
              <a:pathLst>
                <a:path w="17177" h="6755" extrusionOk="0">
                  <a:moveTo>
                    <a:pt x="15181" y="0"/>
                  </a:moveTo>
                  <a:cubicBezTo>
                    <a:pt x="15167" y="0"/>
                    <a:pt x="15153" y="2"/>
                    <a:pt x="15139" y="5"/>
                  </a:cubicBezTo>
                  <a:cubicBezTo>
                    <a:pt x="14028" y="228"/>
                    <a:pt x="13056" y="997"/>
                    <a:pt x="12569" y="2016"/>
                  </a:cubicBezTo>
                  <a:cubicBezTo>
                    <a:pt x="11528" y="2079"/>
                    <a:pt x="10489" y="2198"/>
                    <a:pt x="9462" y="2368"/>
                  </a:cubicBezTo>
                  <a:cubicBezTo>
                    <a:pt x="9818" y="1611"/>
                    <a:pt x="10376" y="972"/>
                    <a:pt x="11092" y="532"/>
                  </a:cubicBezTo>
                  <a:cubicBezTo>
                    <a:pt x="11269" y="424"/>
                    <a:pt x="11159" y="177"/>
                    <a:pt x="10995" y="177"/>
                  </a:cubicBezTo>
                  <a:cubicBezTo>
                    <a:pt x="10964" y="177"/>
                    <a:pt x="10930" y="186"/>
                    <a:pt x="10896" y="207"/>
                  </a:cubicBezTo>
                  <a:cubicBezTo>
                    <a:pt x="10073" y="714"/>
                    <a:pt x="9419" y="1471"/>
                    <a:pt x="9046" y="2363"/>
                  </a:cubicBezTo>
                  <a:cubicBezTo>
                    <a:pt x="9034" y="2392"/>
                    <a:pt x="9030" y="2417"/>
                    <a:pt x="9030" y="2445"/>
                  </a:cubicBezTo>
                  <a:cubicBezTo>
                    <a:pt x="8205" y="2593"/>
                    <a:pt x="7389" y="2775"/>
                    <a:pt x="6583" y="2992"/>
                  </a:cubicBezTo>
                  <a:cubicBezTo>
                    <a:pt x="7035" y="2087"/>
                    <a:pt x="7717" y="1322"/>
                    <a:pt x="8572" y="780"/>
                  </a:cubicBezTo>
                  <a:cubicBezTo>
                    <a:pt x="8745" y="670"/>
                    <a:pt x="8635" y="423"/>
                    <a:pt x="8474" y="423"/>
                  </a:cubicBezTo>
                  <a:cubicBezTo>
                    <a:pt x="8443" y="423"/>
                    <a:pt x="8409" y="433"/>
                    <a:pt x="8375" y="455"/>
                  </a:cubicBezTo>
                  <a:cubicBezTo>
                    <a:pt x="7436" y="1050"/>
                    <a:pt x="6677" y="1903"/>
                    <a:pt x="6198" y="2906"/>
                  </a:cubicBezTo>
                  <a:cubicBezTo>
                    <a:pt x="6166" y="2977"/>
                    <a:pt x="6178" y="3041"/>
                    <a:pt x="6215" y="3092"/>
                  </a:cubicBezTo>
                  <a:cubicBezTo>
                    <a:pt x="5345" y="3335"/>
                    <a:pt x="4486" y="3616"/>
                    <a:pt x="3641" y="3935"/>
                  </a:cubicBezTo>
                  <a:cubicBezTo>
                    <a:pt x="2456" y="4385"/>
                    <a:pt x="1300" y="4911"/>
                    <a:pt x="183" y="5504"/>
                  </a:cubicBezTo>
                  <a:cubicBezTo>
                    <a:pt x="0" y="5607"/>
                    <a:pt x="119" y="5858"/>
                    <a:pt x="292" y="5858"/>
                  </a:cubicBezTo>
                  <a:cubicBezTo>
                    <a:pt x="321" y="5858"/>
                    <a:pt x="352" y="5850"/>
                    <a:pt x="384" y="5833"/>
                  </a:cubicBezTo>
                  <a:cubicBezTo>
                    <a:pt x="2006" y="4972"/>
                    <a:pt x="3715" y="4274"/>
                    <a:pt x="5468" y="3724"/>
                  </a:cubicBezTo>
                  <a:cubicBezTo>
                    <a:pt x="6718" y="5250"/>
                    <a:pt x="8449" y="6331"/>
                    <a:pt x="10382" y="6750"/>
                  </a:cubicBezTo>
                  <a:cubicBezTo>
                    <a:pt x="10398" y="6753"/>
                    <a:pt x="10413" y="6755"/>
                    <a:pt x="10427" y="6755"/>
                  </a:cubicBezTo>
                  <a:cubicBezTo>
                    <a:pt x="10633" y="6755"/>
                    <a:pt x="10692" y="6425"/>
                    <a:pt x="10470" y="6378"/>
                  </a:cubicBezTo>
                  <a:cubicBezTo>
                    <a:pt x="8680" y="5989"/>
                    <a:pt x="7045" y="5005"/>
                    <a:pt x="5861" y="3603"/>
                  </a:cubicBezTo>
                  <a:cubicBezTo>
                    <a:pt x="6514" y="3409"/>
                    <a:pt x="7170" y="3235"/>
                    <a:pt x="7835" y="3084"/>
                  </a:cubicBezTo>
                  <a:cubicBezTo>
                    <a:pt x="7843" y="3133"/>
                    <a:pt x="7870" y="3180"/>
                    <a:pt x="7929" y="3210"/>
                  </a:cubicBezTo>
                  <a:cubicBezTo>
                    <a:pt x="8512" y="3503"/>
                    <a:pt x="9095" y="3796"/>
                    <a:pt x="9681" y="4090"/>
                  </a:cubicBezTo>
                  <a:cubicBezTo>
                    <a:pt x="9711" y="4105"/>
                    <a:pt x="9740" y="4112"/>
                    <a:pt x="9768" y="4112"/>
                  </a:cubicBezTo>
                  <a:cubicBezTo>
                    <a:pt x="9942" y="4112"/>
                    <a:pt x="10053" y="3850"/>
                    <a:pt x="9863" y="3755"/>
                  </a:cubicBezTo>
                  <a:cubicBezTo>
                    <a:pt x="9347" y="3493"/>
                    <a:pt x="8827" y="3233"/>
                    <a:pt x="8312" y="2975"/>
                  </a:cubicBezTo>
                  <a:cubicBezTo>
                    <a:pt x="8997" y="2832"/>
                    <a:pt x="9687" y="2719"/>
                    <a:pt x="10380" y="2623"/>
                  </a:cubicBezTo>
                  <a:cubicBezTo>
                    <a:pt x="10389" y="2634"/>
                    <a:pt x="10393" y="2644"/>
                    <a:pt x="10403" y="2652"/>
                  </a:cubicBezTo>
                  <a:cubicBezTo>
                    <a:pt x="10994" y="3161"/>
                    <a:pt x="11649" y="3595"/>
                    <a:pt x="12346" y="3941"/>
                  </a:cubicBezTo>
                  <a:cubicBezTo>
                    <a:pt x="12377" y="3956"/>
                    <a:pt x="12406" y="3962"/>
                    <a:pt x="12434" y="3962"/>
                  </a:cubicBezTo>
                  <a:cubicBezTo>
                    <a:pt x="12609" y="3962"/>
                    <a:pt x="12718" y="3699"/>
                    <a:pt x="12529" y="3605"/>
                  </a:cubicBezTo>
                  <a:cubicBezTo>
                    <a:pt x="11945" y="3317"/>
                    <a:pt x="11397" y="2963"/>
                    <a:pt x="10892" y="2558"/>
                  </a:cubicBezTo>
                  <a:cubicBezTo>
                    <a:pt x="11397" y="2496"/>
                    <a:pt x="11902" y="2449"/>
                    <a:pt x="12410" y="2417"/>
                  </a:cubicBezTo>
                  <a:cubicBezTo>
                    <a:pt x="12426" y="2447"/>
                    <a:pt x="12447" y="2478"/>
                    <a:pt x="12481" y="2501"/>
                  </a:cubicBezTo>
                  <a:cubicBezTo>
                    <a:pt x="12486" y="2503"/>
                    <a:pt x="12490" y="2507"/>
                    <a:pt x="12492" y="2507"/>
                  </a:cubicBezTo>
                  <a:cubicBezTo>
                    <a:pt x="12504" y="2517"/>
                    <a:pt x="12512" y="2529"/>
                    <a:pt x="12529" y="2537"/>
                  </a:cubicBezTo>
                  <a:cubicBezTo>
                    <a:pt x="12539" y="2544"/>
                    <a:pt x="12553" y="2544"/>
                    <a:pt x="12563" y="2548"/>
                  </a:cubicBezTo>
                  <a:cubicBezTo>
                    <a:pt x="13277" y="2977"/>
                    <a:pt x="14045" y="3315"/>
                    <a:pt x="14842" y="3558"/>
                  </a:cubicBezTo>
                  <a:cubicBezTo>
                    <a:pt x="14862" y="3564"/>
                    <a:pt x="14881" y="3567"/>
                    <a:pt x="14899" y="3567"/>
                  </a:cubicBezTo>
                  <a:cubicBezTo>
                    <a:pt x="15090" y="3567"/>
                    <a:pt x="15142" y="3250"/>
                    <a:pt x="14928" y="3186"/>
                  </a:cubicBezTo>
                  <a:cubicBezTo>
                    <a:pt x="14268" y="2987"/>
                    <a:pt x="13629" y="2711"/>
                    <a:pt x="13026" y="2374"/>
                  </a:cubicBezTo>
                  <a:cubicBezTo>
                    <a:pt x="13081" y="2372"/>
                    <a:pt x="13134" y="2363"/>
                    <a:pt x="13187" y="2361"/>
                  </a:cubicBezTo>
                  <a:cubicBezTo>
                    <a:pt x="13606" y="2344"/>
                    <a:pt x="14025" y="2336"/>
                    <a:pt x="14443" y="2336"/>
                  </a:cubicBezTo>
                  <a:cubicBezTo>
                    <a:pt x="15275" y="2336"/>
                    <a:pt x="16106" y="2370"/>
                    <a:pt x="16933" y="2439"/>
                  </a:cubicBezTo>
                  <a:cubicBezTo>
                    <a:pt x="16940" y="2440"/>
                    <a:pt x="16946" y="2440"/>
                    <a:pt x="16952" y="2440"/>
                  </a:cubicBezTo>
                  <a:cubicBezTo>
                    <a:pt x="17176" y="2440"/>
                    <a:pt x="17158" y="2079"/>
                    <a:pt x="16921" y="2059"/>
                  </a:cubicBezTo>
                  <a:cubicBezTo>
                    <a:pt x="16103" y="1992"/>
                    <a:pt x="15283" y="1959"/>
                    <a:pt x="14463" y="1959"/>
                  </a:cubicBezTo>
                  <a:cubicBezTo>
                    <a:pt x="13978" y="1959"/>
                    <a:pt x="13494" y="1970"/>
                    <a:pt x="13009" y="1993"/>
                  </a:cubicBezTo>
                  <a:cubicBezTo>
                    <a:pt x="13484" y="1165"/>
                    <a:pt x="14298" y="561"/>
                    <a:pt x="15246" y="371"/>
                  </a:cubicBezTo>
                  <a:cubicBezTo>
                    <a:pt x="15472" y="325"/>
                    <a:pt x="15389" y="0"/>
                    <a:pt x="151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52" name="Google Shape;352;p41"/>
          <p:cNvGrpSpPr/>
          <p:nvPr/>
        </p:nvGrpSpPr>
        <p:grpSpPr>
          <a:xfrm>
            <a:off x="9023467" y="558700"/>
            <a:ext cx="2208533" cy="1165733"/>
            <a:chOff x="6767600" y="419025"/>
            <a:chExt cx="1656400" cy="874300"/>
          </a:xfrm>
        </p:grpSpPr>
        <p:sp>
          <p:nvSpPr>
            <p:cNvPr id="353" name="Google Shape;353;p41"/>
            <p:cNvSpPr/>
            <p:nvPr/>
          </p:nvSpPr>
          <p:spPr>
            <a:xfrm>
              <a:off x="6767600" y="419025"/>
              <a:ext cx="1656400" cy="874300"/>
            </a:xfrm>
            <a:custGeom>
              <a:avLst/>
              <a:gdLst/>
              <a:ahLst/>
              <a:cxnLst/>
              <a:rect l="l" t="t" r="r" b="b"/>
              <a:pathLst>
                <a:path w="66256" h="34972" extrusionOk="0">
                  <a:moveTo>
                    <a:pt x="20144" y="0"/>
                  </a:moveTo>
                  <a:cubicBezTo>
                    <a:pt x="18704" y="0"/>
                    <a:pt x="17245" y="252"/>
                    <a:pt x="15772" y="827"/>
                  </a:cubicBezTo>
                  <a:cubicBezTo>
                    <a:pt x="12433" y="2132"/>
                    <a:pt x="9890" y="5394"/>
                    <a:pt x="6326" y="5766"/>
                  </a:cubicBezTo>
                  <a:cubicBezTo>
                    <a:pt x="6020" y="5797"/>
                    <a:pt x="5711" y="5806"/>
                    <a:pt x="5401" y="5806"/>
                  </a:cubicBezTo>
                  <a:cubicBezTo>
                    <a:pt x="4991" y="5806"/>
                    <a:pt x="4579" y="5790"/>
                    <a:pt x="4170" y="5790"/>
                  </a:cubicBezTo>
                  <a:cubicBezTo>
                    <a:pt x="3528" y="5790"/>
                    <a:pt x="2894" y="5829"/>
                    <a:pt x="2286" y="6026"/>
                  </a:cubicBezTo>
                  <a:cubicBezTo>
                    <a:pt x="665" y="6550"/>
                    <a:pt x="0" y="8252"/>
                    <a:pt x="1246" y="9310"/>
                  </a:cubicBezTo>
                  <a:cubicBezTo>
                    <a:pt x="2537" y="10406"/>
                    <a:pt x="5093" y="9833"/>
                    <a:pt x="6617" y="10601"/>
                  </a:cubicBezTo>
                  <a:cubicBezTo>
                    <a:pt x="8597" y="11597"/>
                    <a:pt x="9385" y="13942"/>
                    <a:pt x="10492" y="15859"/>
                  </a:cubicBezTo>
                  <a:cubicBezTo>
                    <a:pt x="13954" y="21861"/>
                    <a:pt x="20110" y="23805"/>
                    <a:pt x="26462" y="25356"/>
                  </a:cubicBezTo>
                  <a:cubicBezTo>
                    <a:pt x="32428" y="26810"/>
                    <a:pt x="38335" y="28507"/>
                    <a:pt x="44207" y="30301"/>
                  </a:cubicBezTo>
                  <a:cubicBezTo>
                    <a:pt x="49592" y="31948"/>
                    <a:pt x="55013" y="34270"/>
                    <a:pt x="60607" y="34900"/>
                  </a:cubicBezTo>
                  <a:cubicBezTo>
                    <a:pt x="60746" y="34914"/>
                    <a:pt x="60883" y="34929"/>
                    <a:pt x="61024" y="34941"/>
                  </a:cubicBezTo>
                  <a:cubicBezTo>
                    <a:pt x="61256" y="34960"/>
                    <a:pt x="61490" y="34972"/>
                    <a:pt x="61723" y="34972"/>
                  </a:cubicBezTo>
                  <a:cubicBezTo>
                    <a:pt x="62540" y="34972"/>
                    <a:pt x="63341" y="34824"/>
                    <a:pt x="63940" y="34301"/>
                  </a:cubicBezTo>
                  <a:cubicBezTo>
                    <a:pt x="66256" y="32265"/>
                    <a:pt x="60783" y="27854"/>
                    <a:pt x="59592" y="26694"/>
                  </a:cubicBezTo>
                  <a:cubicBezTo>
                    <a:pt x="52988" y="20266"/>
                    <a:pt x="45663" y="14641"/>
                    <a:pt x="38239" y="9207"/>
                  </a:cubicBezTo>
                  <a:cubicBezTo>
                    <a:pt x="33114" y="5458"/>
                    <a:pt x="26844" y="0"/>
                    <a:pt x="201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" name="Google Shape;354;p41"/>
            <p:cNvSpPr/>
            <p:nvPr/>
          </p:nvSpPr>
          <p:spPr>
            <a:xfrm>
              <a:off x="6974750" y="470900"/>
              <a:ext cx="1332850" cy="765450"/>
            </a:xfrm>
            <a:custGeom>
              <a:avLst/>
              <a:gdLst/>
              <a:ahLst/>
              <a:cxnLst/>
              <a:rect l="l" t="t" r="r" b="b"/>
              <a:pathLst>
                <a:path w="53314" h="30618" extrusionOk="0">
                  <a:moveTo>
                    <a:pt x="11882" y="0"/>
                  </a:moveTo>
                  <a:cubicBezTo>
                    <a:pt x="10775" y="0"/>
                    <a:pt x="9687" y="343"/>
                    <a:pt x="8651" y="747"/>
                  </a:cubicBezTo>
                  <a:cubicBezTo>
                    <a:pt x="5668" y="1905"/>
                    <a:pt x="2462" y="3916"/>
                    <a:pt x="0" y="5946"/>
                  </a:cubicBezTo>
                  <a:cubicBezTo>
                    <a:pt x="1960" y="9679"/>
                    <a:pt x="4280" y="13225"/>
                    <a:pt x="7098" y="16406"/>
                  </a:cubicBezTo>
                  <a:cubicBezTo>
                    <a:pt x="8311" y="17775"/>
                    <a:pt x="9520" y="18477"/>
                    <a:pt x="11220" y="19123"/>
                  </a:cubicBezTo>
                  <a:cubicBezTo>
                    <a:pt x="11584" y="18101"/>
                    <a:pt x="11836" y="17041"/>
                    <a:pt x="11977" y="15965"/>
                  </a:cubicBezTo>
                  <a:cubicBezTo>
                    <a:pt x="12143" y="16887"/>
                    <a:pt x="12333" y="17808"/>
                    <a:pt x="12542" y="18725"/>
                  </a:cubicBezTo>
                  <a:cubicBezTo>
                    <a:pt x="12599" y="18970"/>
                    <a:pt x="12663" y="19226"/>
                    <a:pt x="12839" y="19406"/>
                  </a:cubicBezTo>
                  <a:cubicBezTo>
                    <a:pt x="12986" y="19551"/>
                    <a:pt x="13184" y="19623"/>
                    <a:pt x="13379" y="19690"/>
                  </a:cubicBezTo>
                  <a:cubicBezTo>
                    <a:pt x="15230" y="20335"/>
                    <a:pt x="17084" y="20979"/>
                    <a:pt x="18933" y="21624"/>
                  </a:cubicBezTo>
                  <a:cubicBezTo>
                    <a:pt x="19402" y="20529"/>
                    <a:pt x="19772" y="19394"/>
                    <a:pt x="20042" y="18231"/>
                  </a:cubicBezTo>
                  <a:cubicBezTo>
                    <a:pt x="20251" y="19259"/>
                    <a:pt x="20402" y="20296"/>
                    <a:pt x="20496" y="21339"/>
                  </a:cubicBezTo>
                  <a:cubicBezTo>
                    <a:pt x="20496" y="21341"/>
                    <a:pt x="22819" y="22035"/>
                    <a:pt x="22972" y="22086"/>
                  </a:cubicBezTo>
                  <a:cubicBezTo>
                    <a:pt x="24175" y="22485"/>
                    <a:pt x="25376" y="22884"/>
                    <a:pt x="26581" y="23283"/>
                  </a:cubicBezTo>
                  <a:cubicBezTo>
                    <a:pt x="27113" y="22280"/>
                    <a:pt x="27551" y="21227"/>
                    <a:pt x="27880" y="20140"/>
                  </a:cubicBezTo>
                  <a:lnTo>
                    <a:pt x="27880" y="20140"/>
                  </a:lnTo>
                  <a:cubicBezTo>
                    <a:pt x="27839" y="21163"/>
                    <a:pt x="27892" y="22188"/>
                    <a:pt x="28036" y="23201"/>
                  </a:cubicBezTo>
                  <a:cubicBezTo>
                    <a:pt x="28066" y="23408"/>
                    <a:pt x="28107" y="23629"/>
                    <a:pt x="28261" y="23772"/>
                  </a:cubicBezTo>
                  <a:cubicBezTo>
                    <a:pt x="28365" y="23868"/>
                    <a:pt x="28512" y="23913"/>
                    <a:pt x="28649" y="23954"/>
                  </a:cubicBezTo>
                  <a:cubicBezTo>
                    <a:pt x="30798" y="24580"/>
                    <a:pt x="32948" y="25204"/>
                    <a:pt x="35096" y="25828"/>
                  </a:cubicBezTo>
                  <a:cubicBezTo>
                    <a:pt x="35397" y="25071"/>
                    <a:pt x="35694" y="24316"/>
                    <a:pt x="35990" y="23559"/>
                  </a:cubicBezTo>
                  <a:lnTo>
                    <a:pt x="35990" y="23559"/>
                  </a:lnTo>
                  <a:cubicBezTo>
                    <a:pt x="35900" y="24359"/>
                    <a:pt x="36385" y="25167"/>
                    <a:pt x="36465" y="25983"/>
                  </a:cubicBezTo>
                  <a:cubicBezTo>
                    <a:pt x="38496" y="26871"/>
                    <a:pt x="40608" y="27567"/>
                    <a:pt x="42768" y="28060"/>
                  </a:cubicBezTo>
                  <a:cubicBezTo>
                    <a:pt x="43038" y="27426"/>
                    <a:pt x="43306" y="26794"/>
                    <a:pt x="43574" y="26159"/>
                  </a:cubicBezTo>
                  <a:lnTo>
                    <a:pt x="43574" y="26159"/>
                  </a:lnTo>
                  <a:cubicBezTo>
                    <a:pt x="43513" y="26833"/>
                    <a:pt x="43495" y="27510"/>
                    <a:pt x="43519" y="28185"/>
                  </a:cubicBezTo>
                  <a:cubicBezTo>
                    <a:pt x="43529" y="28482"/>
                    <a:pt x="48245" y="29697"/>
                    <a:pt x="48749" y="29842"/>
                  </a:cubicBezTo>
                  <a:cubicBezTo>
                    <a:pt x="50017" y="30209"/>
                    <a:pt x="51410" y="30618"/>
                    <a:pt x="52756" y="30618"/>
                  </a:cubicBezTo>
                  <a:cubicBezTo>
                    <a:pt x="52943" y="30618"/>
                    <a:pt x="53129" y="30610"/>
                    <a:pt x="53313" y="30593"/>
                  </a:cubicBezTo>
                  <a:cubicBezTo>
                    <a:pt x="52994" y="30047"/>
                    <a:pt x="52634" y="29515"/>
                    <a:pt x="52251" y="28995"/>
                  </a:cubicBezTo>
                  <a:cubicBezTo>
                    <a:pt x="51826" y="28412"/>
                    <a:pt x="51371" y="27843"/>
                    <a:pt x="50936" y="27293"/>
                  </a:cubicBezTo>
                  <a:cubicBezTo>
                    <a:pt x="50189" y="26360"/>
                    <a:pt x="49168" y="25515"/>
                    <a:pt x="48517" y="24539"/>
                  </a:cubicBezTo>
                  <a:cubicBezTo>
                    <a:pt x="48137" y="24768"/>
                    <a:pt x="47715" y="24934"/>
                    <a:pt x="47280" y="25028"/>
                  </a:cubicBezTo>
                  <a:cubicBezTo>
                    <a:pt x="47544" y="24641"/>
                    <a:pt x="47807" y="24257"/>
                    <a:pt x="48071" y="23872"/>
                  </a:cubicBezTo>
                  <a:cubicBezTo>
                    <a:pt x="47257" y="23258"/>
                    <a:pt x="46306" y="22690"/>
                    <a:pt x="45651" y="21904"/>
                  </a:cubicBezTo>
                  <a:cubicBezTo>
                    <a:pt x="45019" y="21145"/>
                    <a:pt x="44338" y="20517"/>
                    <a:pt x="43570" y="19874"/>
                  </a:cubicBezTo>
                  <a:cubicBezTo>
                    <a:pt x="42775" y="19173"/>
                    <a:pt x="41887" y="18712"/>
                    <a:pt x="41097" y="17990"/>
                  </a:cubicBezTo>
                  <a:cubicBezTo>
                    <a:pt x="41044" y="17941"/>
                    <a:pt x="40984" y="17890"/>
                    <a:pt x="40913" y="17884"/>
                  </a:cubicBezTo>
                  <a:cubicBezTo>
                    <a:pt x="40909" y="17883"/>
                    <a:pt x="40905" y="17883"/>
                    <a:pt x="40901" y="17883"/>
                  </a:cubicBezTo>
                  <a:cubicBezTo>
                    <a:pt x="40816" y="17883"/>
                    <a:pt x="40746" y="17946"/>
                    <a:pt x="40682" y="18004"/>
                  </a:cubicBezTo>
                  <a:cubicBezTo>
                    <a:pt x="40094" y="18538"/>
                    <a:pt x="39417" y="18974"/>
                    <a:pt x="38685" y="19289"/>
                  </a:cubicBezTo>
                  <a:cubicBezTo>
                    <a:pt x="39045" y="18426"/>
                    <a:pt x="39479" y="17593"/>
                    <a:pt x="39970" y="16799"/>
                  </a:cubicBezTo>
                  <a:cubicBezTo>
                    <a:pt x="39421" y="16366"/>
                    <a:pt x="38773" y="16165"/>
                    <a:pt x="38202" y="15764"/>
                  </a:cubicBezTo>
                  <a:cubicBezTo>
                    <a:pt x="37570" y="15322"/>
                    <a:pt x="36944" y="14876"/>
                    <a:pt x="36309" y="14436"/>
                  </a:cubicBezTo>
                  <a:cubicBezTo>
                    <a:pt x="35041" y="13563"/>
                    <a:pt x="33760" y="12703"/>
                    <a:pt x="32477" y="11844"/>
                  </a:cubicBezTo>
                  <a:cubicBezTo>
                    <a:pt x="32355" y="11762"/>
                    <a:pt x="32226" y="11678"/>
                    <a:pt x="32076" y="11678"/>
                  </a:cubicBezTo>
                  <a:cubicBezTo>
                    <a:pt x="32072" y="11678"/>
                    <a:pt x="32068" y="11678"/>
                    <a:pt x="32063" y="11678"/>
                  </a:cubicBezTo>
                  <a:cubicBezTo>
                    <a:pt x="31956" y="11678"/>
                    <a:pt x="31855" y="11725"/>
                    <a:pt x="31757" y="11772"/>
                  </a:cubicBezTo>
                  <a:cubicBezTo>
                    <a:pt x="30869" y="12186"/>
                    <a:pt x="29979" y="12601"/>
                    <a:pt x="29091" y="13016"/>
                  </a:cubicBezTo>
                  <a:cubicBezTo>
                    <a:pt x="29562" y="12237"/>
                    <a:pt x="30032" y="11457"/>
                    <a:pt x="30507" y="10674"/>
                  </a:cubicBezTo>
                  <a:cubicBezTo>
                    <a:pt x="28279" y="9395"/>
                    <a:pt x="26303" y="7834"/>
                    <a:pt x="24116" y="6494"/>
                  </a:cubicBezTo>
                  <a:cubicBezTo>
                    <a:pt x="23987" y="6414"/>
                    <a:pt x="23854" y="6334"/>
                    <a:pt x="23704" y="6320"/>
                  </a:cubicBezTo>
                  <a:cubicBezTo>
                    <a:pt x="23686" y="6318"/>
                    <a:pt x="23668" y="6317"/>
                    <a:pt x="23650" y="6317"/>
                  </a:cubicBezTo>
                  <a:cubicBezTo>
                    <a:pt x="23492" y="6317"/>
                    <a:pt x="23342" y="6385"/>
                    <a:pt x="23199" y="6453"/>
                  </a:cubicBezTo>
                  <a:cubicBezTo>
                    <a:pt x="22563" y="6750"/>
                    <a:pt x="21929" y="7042"/>
                    <a:pt x="21292" y="7337"/>
                  </a:cubicBezTo>
                  <a:cubicBezTo>
                    <a:pt x="21769" y="6649"/>
                    <a:pt x="22250" y="5962"/>
                    <a:pt x="22729" y="5277"/>
                  </a:cubicBezTo>
                  <a:cubicBezTo>
                    <a:pt x="21202" y="4299"/>
                    <a:pt x="19658" y="3349"/>
                    <a:pt x="18095" y="2433"/>
                  </a:cubicBezTo>
                  <a:cubicBezTo>
                    <a:pt x="17902" y="2320"/>
                    <a:pt x="17704" y="2204"/>
                    <a:pt x="17485" y="2191"/>
                  </a:cubicBezTo>
                  <a:cubicBezTo>
                    <a:pt x="17472" y="2191"/>
                    <a:pt x="17459" y="2190"/>
                    <a:pt x="17446" y="2190"/>
                  </a:cubicBezTo>
                  <a:cubicBezTo>
                    <a:pt x="17269" y="2190"/>
                    <a:pt x="17098" y="2253"/>
                    <a:pt x="16930" y="2314"/>
                  </a:cubicBezTo>
                  <a:cubicBezTo>
                    <a:pt x="15895" y="2699"/>
                    <a:pt x="14860" y="3081"/>
                    <a:pt x="13821" y="3466"/>
                  </a:cubicBezTo>
                  <a:lnTo>
                    <a:pt x="15251" y="1044"/>
                  </a:lnTo>
                  <a:cubicBezTo>
                    <a:pt x="14379" y="688"/>
                    <a:pt x="13499" y="358"/>
                    <a:pt x="12609" y="49"/>
                  </a:cubicBezTo>
                  <a:cubicBezTo>
                    <a:pt x="12464" y="31"/>
                    <a:pt x="12317" y="15"/>
                    <a:pt x="12174" y="8"/>
                  </a:cubicBezTo>
                  <a:cubicBezTo>
                    <a:pt x="12076" y="3"/>
                    <a:pt x="11979" y="0"/>
                    <a:pt x="118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" name="Google Shape;355;p41"/>
            <p:cNvSpPr/>
            <p:nvPr/>
          </p:nvSpPr>
          <p:spPr>
            <a:xfrm>
              <a:off x="6834350" y="612425"/>
              <a:ext cx="1362925" cy="538400"/>
            </a:xfrm>
            <a:custGeom>
              <a:avLst/>
              <a:gdLst/>
              <a:ahLst/>
              <a:cxnLst/>
              <a:rect l="l" t="t" r="r" b="b"/>
              <a:pathLst>
                <a:path w="54517" h="21536" extrusionOk="0">
                  <a:moveTo>
                    <a:pt x="283" y="0"/>
                  </a:moveTo>
                  <a:cubicBezTo>
                    <a:pt x="52" y="0"/>
                    <a:pt x="1" y="371"/>
                    <a:pt x="244" y="377"/>
                  </a:cubicBezTo>
                  <a:cubicBezTo>
                    <a:pt x="9860" y="651"/>
                    <a:pt x="19226" y="3237"/>
                    <a:pt x="28052" y="6958"/>
                  </a:cubicBezTo>
                  <a:cubicBezTo>
                    <a:pt x="32563" y="8857"/>
                    <a:pt x="36862" y="11234"/>
                    <a:pt x="41213" y="13460"/>
                  </a:cubicBezTo>
                  <a:cubicBezTo>
                    <a:pt x="45731" y="15772"/>
                    <a:pt x="50042" y="18479"/>
                    <a:pt x="54119" y="21497"/>
                  </a:cubicBezTo>
                  <a:cubicBezTo>
                    <a:pt x="54156" y="21524"/>
                    <a:pt x="54194" y="21536"/>
                    <a:pt x="54231" y="21536"/>
                  </a:cubicBezTo>
                  <a:cubicBezTo>
                    <a:pt x="54389" y="21536"/>
                    <a:pt x="54516" y="21316"/>
                    <a:pt x="54356" y="21198"/>
                  </a:cubicBezTo>
                  <a:cubicBezTo>
                    <a:pt x="50441" y="18303"/>
                    <a:pt x="46316" y="15715"/>
                    <a:pt x="42007" y="13446"/>
                  </a:cubicBezTo>
                  <a:cubicBezTo>
                    <a:pt x="37469" y="11056"/>
                    <a:pt x="32917" y="8626"/>
                    <a:pt x="28197" y="6607"/>
                  </a:cubicBezTo>
                  <a:cubicBezTo>
                    <a:pt x="19379" y="2836"/>
                    <a:pt x="9915" y="274"/>
                    <a:pt x="291" y="0"/>
                  </a:cubicBezTo>
                  <a:cubicBezTo>
                    <a:pt x="288" y="0"/>
                    <a:pt x="286" y="0"/>
                    <a:pt x="28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" name="Google Shape;356;p41"/>
            <p:cNvSpPr/>
            <p:nvPr/>
          </p:nvSpPr>
          <p:spPr>
            <a:xfrm>
              <a:off x="7070800" y="479700"/>
              <a:ext cx="246350" cy="157475"/>
            </a:xfrm>
            <a:custGeom>
              <a:avLst/>
              <a:gdLst/>
              <a:ahLst/>
              <a:cxnLst/>
              <a:rect l="l" t="t" r="r" b="b"/>
              <a:pathLst>
                <a:path w="9854" h="6299" extrusionOk="0">
                  <a:moveTo>
                    <a:pt x="9598" y="0"/>
                  </a:moveTo>
                  <a:cubicBezTo>
                    <a:pt x="8641" y="460"/>
                    <a:pt x="7581" y="1011"/>
                    <a:pt x="6484" y="1649"/>
                  </a:cubicBezTo>
                  <a:cubicBezTo>
                    <a:pt x="4575" y="2756"/>
                    <a:pt x="2939" y="3906"/>
                    <a:pt x="1797" y="4792"/>
                  </a:cubicBezTo>
                  <a:cubicBezTo>
                    <a:pt x="1224" y="5234"/>
                    <a:pt x="770" y="5602"/>
                    <a:pt x="469" y="5870"/>
                  </a:cubicBezTo>
                  <a:cubicBezTo>
                    <a:pt x="164" y="6134"/>
                    <a:pt x="1" y="6287"/>
                    <a:pt x="9" y="6297"/>
                  </a:cubicBezTo>
                  <a:cubicBezTo>
                    <a:pt x="9" y="6298"/>
                    <a:pt x="10" y="6298"/>
                    <a:pt x="11" y="6298"/>
                  </a:cubicBezTo>
                  <a:cubicBezTo>
                    <a:pt x="35" y="6298"/>
                    <a:pt x="215" y="6168"/>
                    <a:pt x="522" y="5937"/>
                  </a:cubicBezTo>
                  <a:cubicBezTo>
                    <a:pt x="841" y="5692"/>
                    <a:pt x="1310" y="5340"/>
                    <a:pt x="1891" y="4916"/>
                  </a:cubicBezTo>
                  <a:cubicBezTo>
                    <a:pt x="3051" y="4065"/>
                    <a:pt x="4696" y="2942"/>
                    <a:pt x="6595" y="1837"/>
                  </a:cubicBezTo>
                  <a:cubicBezTo>
                    <a:pt x="7751" y="1166"/>
                    <a:pt x="8862" y="581"/>
                    <a:pt x="9854" y="92"/>
                  </a:cubicBezTo>
                  <a:cubicBezTo>
                    <a:pt x="9770" y="64"/>
                    <a:pt x="9684" y="31"/>
                    <a:pt x="95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" name="Google Shape;357;p41"/>
            <p:cNvSpPr/>
            <p:nvPr/>
          </p:nvSpPr>
          <p:spPr>
            <a:xfrm>
              <a:off x="7145175" y="654050"/>
              <a:ext cx="81150" cy="282575"/>
            </a:xfrm>
            <a:custGeom>
              <a:avLst/>
              <a:gdLst/>
              <a:ahLst/>
              <a:cxnLst/>
              <a:rect l="l" t="t" r="r" b="b"/>
              <a:pathLst>
                <a:path w="3246" h="11303" extrusionOk="0">
                  <a:moveTo>
                    <a:pt x="15" y="1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0" y="5"/>
                    <a:pt x="29" y="242"/>
                    <a:pt x="88" y="670"/>
                  </a:cubicBezTo>
                  <a:cubicBezTo>
                    <a:pt x="148" y="1095"/>
                    <a:pt x="252" y="1715"/>
                    <a:pt x="403" y="2472"/>
                  </a:cubicBezTo>
                  <a:cubicBezTo>
                    <a:pt x="700" y="3988"/>
                    <a:pt x="1205" y="6069"/>
                    <a:pt x="1938" y="8313"/>
                  </a:cubicBezTo>
                  <a:cubicBezTo>
                    <a:pt x="2273" y="9330"/>
                    <a:pt x="2625" y="10288"/>
                    <a:pt x="2975" y="11165"/>
                  </a:cubicBezTo>
                  <a:cubicBezTo>
                    <a:pt x="3063" y="11210"/>
                    <a:pt x="3153" y="11259"/>
                    <a:pt x="3245" y="11302"/>
                  </a:cubicBezTo>
                  <a:cubicBezTo>
                    <a:pt x="2883" y="10369"/>
                    <a:pt x="2507" y="9336"/>
                    <a:pt x="2147" y="8244"/>
                  </a:cubicBezTo>
                  <a:cubicBezTo>
                    <a:pt x="1412" y="6012"/>
                    <a:pt x="888" y="3945"/>
                    <a:pt x="553" y="2439"/>
                  </a:cubicBezTo>
                  <a:cubicBezTo>
                    <a:pt x="387" y="1687"/>
                    <a:pt x="256" y="1075"/>
                    <a:pt x="172" y="653"/>
                  </a:cubicBezTo>
                  <a:cubicBezTo>
                    <a:pt x="85" y="234"/>
                    <a:pt x="30" y="1"/>
                    <a:pt x="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" name="Google Shape;358;p41"/>
            <p:cNvSpPr/>
            <p:nvPr/>
          </p:nvSpPr>
          <p:spPr>
            <a:xfrm>
              <a:off x="7249525" y="560100"/>
              <a:ext cx="238325" cy="127850"/>
            </a:xfrm>
            <a:custGeom>
              <a:avLst/>
              <a:gdLst/>
              <a:ahLst/>
              <a:cxnLst/>
              <a:rect l="l" t="t" r="r" b="b"/>
              <a:pathLst>
                <a:path w="9533" h="5114" extrusionOk="0">
                  <a:moveTo>
                    <a:pt x="9297" y="0"/>
                  </a:moveTo>
                  <a:cubicBezTo>
                    <a:pt x="8401" y="315"/>
                    <a:pt x="7419" y="704"/>
                    <a:pt x="6406" y="1166"/>
                  </a:cubicBezTo>
                  <a:cubicBezTo>
                    <a:pt x="4522" y="2044"/>
                    <a:pt x="2897" y="3016"/>
                    <a:pt x="1772" y="3783"/>
                  </a:cubicBezTo>
                  <a:cubicBezTo>
                    <a:pt x="1207" y="4166"/>
                    <a:pt x="761" y="4491"/>
                    <a:pt x="462" y="4728"/>
                  </a:cubicBezTo>
                  <a:cubicBezTo>
                    <a:pt x="164" y="4964"/>
                    <a:pt x="0" y="5099"/>
                    <a:pt x="10" y="5113"/>
                  </a:cubicBezTo>
                  <a:cubicBezTo>
                    <a:pt x="11" y="5114"/>
                    <a:pt x="12" y="5114"/>
                    <a:pt x="13" y="5114"/>
                  </a:cubicBezTo>
                  <a:cubicBezTo>
                    <a:pt x="38" y="5114"/>
                    <a:pt x="212" y="5002"/>
                    <a:pt x="512" y="4798"/>
                  </a:cubicBezTo>
                  <a:cubicBezTo>
                    <a:pt x="823" y="4583"/>
                    <a:pt x="1283" y="4278"/>
                    <a:pt x="1854" y="3912"/>
                  </a:cubicBezTo>
                  <a:cubicBezTo>
                    <a:pt x="2997" y="3182"/>
                    <a:pt x="4622" y="2239"/>
                    <a:pt x="6500" y="1369"/>
                  </a:cubicBezTo>
                  <a:cubicBezTo>
                    <a:pt x="7570" y="878"/>
                    <a:pt x="8601" y="465"/>
                    <a:pt x="9532" y="127"/>
                  </a:cubicBezTo>
                  <a:cubicBezTo>
                    <a:pt x="9452" y="86"/>
                    <a:pt x="9374" y="41"/>
                    <a:pt x="92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" name="Google Shape;359;p41"/>
            <p:cNvSpPr/>
            <p:nvPr/>
          </p:nvSpPr>
          <p:spPr>
            <a:xfrm>
              <a:off x="7419825" y="652000"/>
              <a:ext cx="193175" cy="80900"/>
            </a:xfrm>
            <a:custGeom>
              <a:avLst/>
              <a:gdLst/>
              <a:ahLst/>
              <a:cxnLst/>
              <a:rect l="l" t="t" r="r" b="b"/>
              <a:pathLst>
                <a:path w="7727" h="3236" extrusionOk="0">
                  <a:moveTo>
                    <a:pt x="7491" y="1"/>
                  </a:moveTo>
                  <a:cubicBezTo>
                    <a:pt x="7061" y="128"/>
                    <a:pt x="6622" y="263"/>
                    <a:pt x="6172" y="410"/>
                  </a:cubicBezTo>
                  <a:cubicBezTo>
                    <a:pt x="4390" y="1007"/>
                    <a:pt x="2833" y="1697"/>
                    <a:pt x="1736" y="2251"/>
                  </a:cubicBezTo>
                  <a:cubicBezTo>
                    <a:pt x="1190" y="2528"/>
                    <a:pt x="752" y="2767"/>
                    <a:pt x="457" y="2943"/>
                  </a:cubicBezTo>
                  <a:cubicBezTo>
                    <a:pt x="161" y="3117"/>
                    <a:pt x="1" y="3219"/>
                    <a:pt x="11" y="3233"/>
                  </a:cubicBezTo>
                  <a:cubicBezTo>
                    <a:pt x="12" y="3235"/>
                    <a:pt x="14" y="3235"/>
                    <a:pt x="16" y="3235"/>
                  </a:cubicBezTo>
                  <a:cubicBezTo>
                    <a:pt x="47" y="3235"/>
                    <a:pt x="217" y="3158"/>
                    <a:pt x="500" y="3019"/>
                  </a:cubicBezTo>
                  <a:cubicBezTo>
                    <a:pt x="807" y="2865"/>
                    <a:pt x="1253" y="2650"/>
                    <a:pt x="1806" y="2393"/>
                  </a:cubicBezTo>
                  <a:cubicBezTo>
                    <a:pt x="2914" y="1873"/>
                    <a:pt x="4471" y="1212"/>
                    <a:pt x="6241" y="621"/>
                  </a:cubicBezTo>
                  <a:cubicBezTo>
                    <a:pt x="6748" y="449"/>
                    <a:pt x="7246" y="297"/>
                    <a:pt x="7726" y="158"/>
                  </a:cubicBezTo>
                  <a:cubicBezTo>
                    <a:pt x="7647" y="107"/>
                    <a:pt x="7571" y="52"/>
                    <a:pt x="74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" name="Google Shape;360;p41"/>
            <p:cNvSpPr/>
            <p:nvPr/>
          </p:nvSpPr>
          <p:spPr>
            <a:xfrm>
              <a:off x="7342550" y="705100"/>
              <a:ext cx="19475" cy="276275"/>
            </a:xfrm>
            <a:custGeom>
              <a:avLst/>
              <a:gdLst/>
              <a:ahLst/>
              <a:cxnLst/>
              <a:rect l="l" t="t" r="r" b="b"/>
              <a:pathLst>
                <a:path w="779" h="11051" extrusionOk="0">
                  <a:moveTo>
                    <a:pt x="219" y="0"/>
                  </a:moveTo>
                  <a:cubicBezTo>
                    <a:pt x="205" y="0"/>
                    <a:pt x="178" y="229"/>
                    <a:pt x="144" y="639"/>
                  </a:cubicBezTo>
                  <a:cubicBezTo>
                    <a:pt x="105" y="1054"/>
                    <a:pt x="72" y="1652"/>
                    <a:pt x="48" y="2394"/>
                  </a:cubicBezTo>
                  <a:cubicBezTo>
                    <a:pt x="1" y="3878"/>
                    <a:pt x="21" y="5932"/>
                    <a:pt x="226" y="8188"/>
                  </a:cubicBezTo>
                  <a:cubicBezTo>
                    <a:pt x="314" y="9170"/>
                    <a:pt x="430" y="10107"/>
                    <a:pt x="559" y="10975"/>
                  </a:cubicBezTo>
                  <a:cubicBezTo>
                    <a:pt x="635" y="10999"/>
                    <a:pt x="706" y="11026"/>
                    <a:pt x="778" y="11051"/>
                  </a:cubicBezTo>
                  <a:cubicBezTo>
                    <a:pt x="651" y="10159"/>
                    <a:pt x="535" y="9189"/>
                    <a:pt x="443" y="8170"/>
                  </a:cubicBezTo>
                  <a:cubicBezTo>
                    <a:pt x="240" y="5923"/>
                    <a:pt x="195" y="3880"/>
                    <a:pt x="205" y="2398"/>
                  </a:cubicBezTo>
                  <a:cubicBezTo>
                    <a:pt x="209" y="1660"/>
                    <a:pt x="220" y="1060"/>
                    <a:pt x="230" y="645"/>
                  </a:cubicBezTo>
                  <a:cubicBezTo>
                    <a:pt x="240" y="230"/>
                    <a:pt x="238" y="0"/>
                    <a:pt x="220" y="0"/>
                  </a:cubicBezTo>
                  <a:cubicBezTo>
                    <a:pt x="219" y="0"/>
                    <a:pt x="219" y="0"/>
                    <a:pt x="2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" name="Google Shape;361;p41"/>
            <p:cNvSpPr/>
            <p:nvPr/>
          </p:nvSpPr>
          <p:spPr>
            <a:xfrm>
              <a:off x="7508725" y="774600"/>
              <a:ext cx="20600" cy="242325"/>
            </a:xfrm>
            <a:custGeom>
              <a:avLst/>
              <a:gdLst/>
              <a:ahLst/>
              <a:cxnLst/>
              <a:rect l="l" t="t" r="r" b="b"/>
              <a:pathLst>
                <a:path w="824" h="9693" extrusionOk="0">
                  <a:moveTo>
                    <a:pt x="44" y="1"/>
                  </a:moveTo>
                  <a:cubicBezTo>
                    <a:pt x="27" y="1"/>
                    <a:pt x="17" y="226"/>
                    <a:pt x="9" y="631"/>
                  </a:cubicBezTo>
                  <a:cubicBezTo>
                    <a:pt x="1" y="1038"/>
                    <a:pt x="5" y="1627"/>
                    <a:pt x="25" y="2356"/>
                  </a:cubicBezTo>
                  <a:cubicBezTo>
                    <a:pt x="60" y="3810"/>
                    <a:pt x="171" y="5822"/>
                    <a:pt x="406" y="8031"/>
                  </a:cubicBezTo>
                  <a:cubicBezTo>
                    <a:pt x="465" y="8577"/>
                    <a:pt x="529" y="9109"/>
                    <a:pt x="594" y="9623"/>
                  </a:cubicBezTo>
                  <a:cubicBezTo>
                    <a:pt x="672" y="9647"/>
                    <a:pt x="746" y="9670"/>
                    <a:pt x="823" y="9692"/>
                  </a:cubicBezTo>
                  <a:cubicBezTo>
                    <a:pt x="754" y="9150"/>
                    <a:pt x="686" y="8588"/>
                    <a:pt x="625" y="8007"/>
                  </a:cubicBezTo>
                  <a:cubicBezTo>
                    <a:pt x="387" y="5803"/>
                    <a:pt x="255" y="3800"/>
                    <a:pt x="181" y="2350"/>
                  </a:cubicBezTo>
                  <a:cubicBezTo>
                    <a:pt x="152" y="1801"/>
                    <a:pt x="128" y="1231"/>
                    <a:pt x="97" y="631"/>
                  </a:cubicBezTo>
                  <a:cubicBezTo>
                    <a:pt x="77" y="226"/>
                    <a:pt x="58" y="1"/>
                    <a:pt x="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" name="Google Shape;362;p41"/>
            <p:cNvSpPr/>
            <p:nvPr/>
          </p:nvSpPr>
          <p:spPr>
            <a:xfrm>
              <a:off x="7580450" y="728875"/>
              <a:ext cx="148400" cy="69575"/>
            </a:xfrm>
            <a:custGeom>
              <a:avLst/>
              <a:gdLst/>
              <a:ahLst/>
              <a:cxnLst/>
              <a:rect l="l" t="t" r="r" b="b"/>
              <a:pathLst>
                <a:path w="5936" h="2783" extrusionOk="0">
                  <a:moveTo>
                    <a:pt x="5682" y="1"/>
                  </a:moveTo>
                  <a:cubicBezTo>
                    <a:pt x="4025" y="543"/>
                    <a:pt x="2592" y="1216"/>
                    <a:pt x="1594" y="1773"/>
                  </a:cubicBezTo>
                  <a:cubicBezTo>
                    <a:pt x="1085" y="2057"/>
                    <a:pt x="681" y="2300"/>
                    <a:pt x="413" y="2481"/>
                  </a:cubicBezTo>
                  <a:cubicBezTo>
                    <a:pt x="143" y="2663"/>
                    <a:pt x="0" y="2767"/>
                    <a:pt x="8" y="2781"/>
                  </a:cubicBezTo>
                  <a:cubicBezTo>
                    <a:pt x="9" y="2782"/>
                    <a:pt x="10" y="2782"/>
                    <a:pt x="12" y="2782"/>
                  </a:cubicBezTo>
                  <a:cubicBezTo>
                    <a:pt x="36" y="2782"/>
                    <a:pt x="195" y="2701"/>
                    <a:pt x="461" y="2554"/>
                  </a:cubicBezTo>
                  <a:cubicBezTo>
                    <a:pt x="741" y="2397"/>
                    <a:pt x="1154" y="2174"/>
                    <a:pt x="1668" y="1912"/>
                  </a:cubicBezTo>
                  <a:cubicBezTo>
                    <a:pt x="2695" y="1382"/>
                    <a:pt x="4151" y="723"/>
                    <a:pt x="5827" y="185"/>
                  </a:cubicBezTo>
                  <a:cubicBezTo>
                    <a:pt x="5864" y="173"/>
                    <a:pt x="5899" y="160"/>
                    <a:pt x="5935" y="150"/>
                  </a:cubicBezTo>
                  <a:cubicBezTo>
                    <a:pt x="5852" y="103"/>
                    <a:pt x="5766" y="52"/>
                    <a:pt x="56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" name="Google Shape;363;p41"/>
            <p:cNvSpPr/>
            <p:nvPr/>
          </p:nvSpPr>
          <p:spPr>
            <a:xfrm>
              <a:off x="7621150" y="815025"/>
              <a:ext cx="20125" cy="237850"/>
            </a:xfrm>
            <a:custGeom>
              <a:avLst/>
              <a:gdLst/>
              <a:ahLst/>
              <a:cxnLst/>
              <a:rect l="l" t="t" r="r" b="b"/>
              <a:pathLst>
                <a:path w="805" h="9514" extrusionOk="0">
                  <a:moveTo>
                    <a:pt x="176" y="0"/>
                  </a:moveTo>
                  <a:cubicBezTo>
                    <a:pt x="162" y="0"/>
                    <a:pt x="140" y="192"/>
                    <a:pt x="109" y="534"/>
                  </a:cubicBezTo>
                  <a:cubicBezTo>
                    <a:pt x="79" y="880"/>
                    <a:pt x="50" y="1381"/>
                    <a:pt x="33" y="2001"/>
                  </a:cubicBezTo>
                  <a:cubicBezTo>
                    <a:pt x="1" y="3243"/>
                    <a:pt x="40" y="4962"/>
                    <a:pt x="242" y="6846"/>
                  </a:cubicBezTo>
                  <a:cubicBezTo>
                    <a:pt x="344" y="7785"/>
                    <a:pt x="480" y="8675"/>
                    <a:pt x="623" y="9479"/>
                  </a:cubicBezTo>
                  <a:cubicBezTo>
                    <a:pt x="655" y="9489"/>
                    <a:pt x="688" y="9501"/>
                    <a:pt x="719" y="9514"/>
                  </a:cubicBezTo>
                  <a:cubicBezTo>
                    <a:pt x="750" y="9456"/>
                    <a:pt x="776" y="9397"/>
                    <a:pt x="805" y="9342"/>
                  </a:cubicBezTo>
                  <a:cubicBezTo>
                    <a:pt x="676" y="8564"/>
                    <a:pt x="555" y="7717"/>
                    <a:pt x="457" y="6819"/>
                  </a:cubicBezTo>
                  <a:cubicBezTo>
                    <a:pt x="259" y="4947"/>
                    <a:pt x="197" y="3239"/>
                    <a:pt x="191" y="2005"/>
                  </a:cubicBezTo>
                  <a:cubicBezTo>
                    <a:pt x="185" y="1385"/>
                    <a:pt x="187" y="886"/>
                    <a:pt x="195" y="538"/>
                  </a:cubicBezTo>
                  <a:cubicBezTo>
                    <a:pt x="197" y="190"/>
                    <a:pt x="193" y="2"/>
                    <a:pt x="177" y="0"/>
                  </a:cubicBezTo>
                  <a:cubicBezTo>
                    <a:pt x="177" y="0"/>
                    <a:pt x="176" y="0"/>
                    <a:pt x="1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" name="Google Shape;364;p41"/>
            <p:cNvSpPr/>
            <p:nvPr/>
          </p:nvSpPr>
          <p:spPr>
            <a:xfrm>
              <a:off x="7706625" y="808625"/>
              <a:ext cx="148100" cy="56475"/>
            </a:xfrm>
            <a:custGeom>
              <a:avLst/>
              <a:gdLst/>
              <a:ahLst/>
              <a:cxnLst/>
              <a:rect l="l" t="t" r="r" b="b"/>
              <a:pathLst>
                <a:path w="5924" h="2259" extrusionOk="0">
                  <a:moveTo>
                    <a:pt x="5684" y="0"/>
                  </a:moveTo>
                  <a:cubicBezTo>
                    <a:pt x="4103" y="432"/>
                    <a:pt x="2722" y="952"/>
                    <a:pt x="1727" y="1392"/>
                  </a:cubicBezTo>
                  <a:cubicBezTo>
                    <a:pt x="1183" y="1631"/>
                    <a:pt x="747" y="1838"/>
                    <a:pt x="457" y="1997"/>
                  </a:cubicBezTo>
                  <a:cubicBezTo>
                    <a:pt x="162" y="2153"/>
                    <a:pt x="1" y="2245"/>
                    <a:pt x="11" y="2257"/>
                  </a:cubicBezTo>
                  <a:cubicBezTo>
                    <a:pt x="11" y="2258"/>
                    <a:pt x="13" y="2259"/>
                    <a:pt x="16" y="2259"/>
                  </a:cubicBezTo>
                  <a:cubicBezTo>
                    <a:pt x="48" y="2259"/>
                    <a:pt x="216" y="2195"/>
                    <a:pt x="496" y="2073"/>
                  </a:cubicBezTo>
                  <a:cubicBezTo>
                    <a:pt x="798" y="1940"/>
                    <a:pt x="1242" y="1754"/>
                    <a:pt x="1791" y="1535"/>
                  </a:cubicBezTo>
                  <a:cubicBezTo>
                    <a:pt x="2834" y="1111"/>
                    <a:pt x="4283" y="598"/>
                    <a:pt x="5923" y="164"/>
                  </a:cubicBezTo>
                  <a:cubicBezTo>
                    <a:pt x="5846" y="109"/>
                    <a:pt x="5766" y="56"/>
                    <a:pt x="56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" name="Google Shape;365;p41"/>
            <p:cNvSpPr/>
            <p:nvPr/>
          </p:nvSpPr>
          <p:spPr>
            <a:xfrm>
              <a:off x="7839050" y="877375"/>
              <a:ext cx="119550" cy="52075"/>
            </a:xfrm>
            <a:custGeom>
              <a:avLst/>
              <a:gdLst/>
              <a:ahLst/>
              <a:cxnLst/>
              <a:rect l="l" t="t" r="r" b="b"/>
              <a:pathLst>
                <a:path w="4782" h="2083" extrusionOk="0">
                  <a:moveTo>
                    <a:pt x="4516" y="0"/>
                  </a:moveTo>
                  <a:cubicBezTo>
                    <a:pt x="4088" y="152"/>
                    <a:pt x="3679" y="309"/>
                    <a:pt x="3296" y="475"/>
                  </a:cubicBezTo>
                  <a:cubicBezTo>
                    <a:pt x="2636" y="763"/>
                    <a:pt x="2063" y="1082"/>
                    <a:pt x="1592" y="1353"/>
                  </a:cubicBezTo>
                  <a:cubicBezTo>
                    <a:pt x="1122" y="1621"/>
                    <a:pt x="727" y="1807"/>
                    <a:pt x="446" y="1915"/>
                  </a:cubicBezTo>
                  <a:cubicBezTo>
                    <a:pt x="164" y="2020"/>
                    <a:pt x="0" y="2060"/>
                    <a:pt x="2" y="2077"/>
                  </a:cubicBezTo>
                  <a:cubicBezTo>
                    <a:pt x="3" y="2080"/>
                    <a:pt x="13" y="2082"/>
                    <a:pt x="32" y="2082"/>
                  </a:cubicBezTo>
                  <a:cubicBezTo>
                    <a:pt x="93" y="2082"/>
                    <a:pt x="246" y="2061"/>
                    <a:pt x="473" y="1995"/>
                  </a:cubicBezTo>
                  <a:cubicBezTo>
                    <a:pt x="770" y="1911"/>
                    <a:pt x="1183" y="1743"/>
                    <a:pt x="1668" y="1490"/>
                  </a:cubicBezTo>
                  <a:cubicBezTo>
                    <a:pt x="2151" y="1236"/>
                    <a:pt x="2719" y="937"/>
                    <a:pt x="3378" y="661"/>
                  </a:cubicBezTo>
                  <a:cubicBezTo>
                    <a:pt x="3814" y="479"/>
                    <a:pt x="4287" y="305"/>
                    <a:pt x="4782" y="141"/>
                  </a:cubicBezTo>
                  <a:cubicBezTo>
                    <a:pt x="4696" y="96"/>
                    <a:pt x="4606" y="47"/>
                    <a:pt x="45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" name="Google Shape;366;p41"/>
            <p:cNvSpPr/>
            <p:nvPr/>
          </p:nvSpPr>
          <p:spPr>
            <a:xfrm>
              <a:off x="7747225" y="875875"/>
              <a:ext cx="8025" cy="212400"/>
            </a:xfrm>
            <a:custGeom>
              <a:avLst/>
              <a:gdLst/>
              <a:ahLst/>
              <a:cxnLst/>
              <a:rect l="l" t="t" r="r" b="b"/>
              <a:pathLst>
                <a:path w="321" h="8496" extrusionOk="0">
                  <a:moveTo>
                    <a:pt x="177" y="1"/>
                  </a:moveTo>
                  <a:cubicBezTo>
                    <a:pt x="163" y="1"/>
                    <a:pt x="142" y="205"/>
                    <a:pt x="120" y="574"/>
                  </a:cubicBezTo>
                  <a:cubicBezTo>
                    <a:pt x="93" y="942"/>
                    <a:pt x="73" y="1478"/>
                    <a:pt x="52" y="2139"/>
                  </a:cubicBezTo>
                  <a:cubicBezTo>
                    <a:pt x="13" y="3461"/>
                    <a:pt x="1" y="5292"/>
                    <a:pt x="60" y="7311"/>
                  </a:cubicBezTo>
                  <a:cubicBezTo>
                    <a:pt x="73" y="7694"/>
                    <a:pt x="85" y="8066"/>
                    <a:pt x="101" y="8432"/>
                  </a:cubicBezTo>
                  <a:cubicBezTo>
                    <a:pt x="175" y="8453"/>
                    <a:pt x="246" y="8475"/>
                    <a:pt x="320" y="8496"/>
                  </a:cubicBezTo>
                  <a:cubicBezTo>
                    <a:pt x="306" y="8107"/>
                    <a:pt x="294" y="7714"/>
                    <a:pt x="279" y="7307"/>
                  </a:cubicBezTo>
                  <a:cubicBezTo>
                    <a:pt x="218" y="5290"/>
                    <a:pt x="206" y="3461"/>
                    <a:pt x="206" y="2141"/>
                  </a:cubicBezTo>
                  <a:cubicBezTo>
                    <a:pt x="204" y="1646"/>
                    <a:pt x="204" y="1126"/>
                    <a:pt x="204" y="576"/>
                  </a:cubicBezTo>
                  <a:cubicBezTo>
                    <a:pt x="201" y="205"/>
                    <a:pt x="191" y="1"/>
                    <a:pt x="17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" name="Google Shape;367;p41"/>
            <p:cNvSpPr/>
            <p:nvPr/>
          </p:nvSpPr>
          <p:spPr>
            <a:xfrm>
              <a:off x="7837300" y="940900"/>
              <a:ext cx="23975" cy="172900"/>
            </a:xfrm>
            <a:custGeom>
              <a:avLst/>
              <a:gdLst/>
              <a:ahLst/>
              <a:cxnLst/>
              <a:rect l="l" t="t" r="r" b="b"/>
              <a:pathLst>
                <a:path w="959" h="6916" extrusionOk="0">
                  <a:moveTo>
                    <a:pt x="941" y="0"/>
                  </a:moveTo>
                  <a:cubicBezTo>
                    <a:pt x="927" y="0"/>
                    <a:pt x="884" y="174"/>
                    <a:pt x="817" y="485"/>
                  </a:cubicBezTo>
                  <a:cubicBezTo>
                    <a:pt x="748" y="800"/>
                    <a:pt x="666" y="1258"/>
                    <a:pt x="572" y="1825"/>
                  </a:cubicBezTo>
                  <a:cubicBezTo>
                    <a:pt x="385" y="2961"/>
                    <a:pt x="175" y="4540"/>
                    <a:pt x="40" y="6287"/>
                  </a:cubicBezTo>
                  <a:cubicBezTo>
                    <a:pt x="25" y="6478"/>
                    <a:pt x="11" y="6664"/>
                    <a:pt x="1" y="6850"/>
                  </a:cubicBezTo>
                  <a:cubicBezTo>
                    <a:pt x="72" y="6870"/>
                    <a:pt x="144" y="6893"/>
                    <a:pt x="216" y="6915"/>
                  </a:cubicBezTo>
                  <a:cubicBezTo>
                    <a:pt x="232" y="6715"/>
                    <a:pt x="244" y="6510"/>
                    <a:pt x="261" y="6306"/>
                  </a:cubicBezTo>
                  <a:cubicBezTo>
                    <a:pt x="394" y="4557"/>
                    <a:pt x="578" y="2983"/>
                    <a:pt x="725" y="1846"/>
                  </a:cubicBezTo>
                  <a:cubicBezTo>
                    <a:pt x="778" y="1428"/>
                    <a:pt x="838" y="980"/>
                    <a:pt x="901" y="499"/>
                  </a:cubicBezTo>
                  <a:cubicBezTo>
                    <a:pt x="942" y="178"/>
                    <a:pt x="958" y="2"/>
                    <a:pt x="942" y="0"/>
                  </a:cubicBezTo>
                  <a:cubicBezTo>
                    <a:pt x="942" y="0"/>
                    <a:pt x="942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" name="Google Shape;368;p41"/>
            <p:cNvSpPr/>
            <p:nvPr/>
          </p:nvSpPr>
          <p:spPr>
            <a:xfrm>
              <a:off x="7953775" y="955675"/>
              <a:ext cx="100875" cy="29775"/>
            </a:xfrm>
            <a:custGeom>
              <a:avLst/>
              <a:gdLst/>
              <a:ahLst/>
              <a:cxnLst/>
              <a:rect l="l" t="t" r="r" b="b"/>
              <a:pathLst>
                <a:path w="4035" h="1191" extrusionOk="0">
                  <a:moveTo>
                    <a:pt x="3806" y="0"/>
                  </a:moveTo>
                  <a:cubicBezTo>
                    <a:pt x="2834" y="201"/>
                    <a:pt x="1977" y="444"/>
                    <a:pt x="1326" y="659"/>
                  </a:cubicBezTo>
                  <a:cubicBezTo>
                    <a:pt x="913" y="800"/>
                    <a:pt x="577" y="925"/>
                    <a:pt x="350" y="1019"/>
                  </a:cubicBezTo>
                  <a:cubicBezTo>
                    <a:pt x="123" y="1113"/>
                    <a:pt x="0" y="1173"/>
                    <a:pt x="5" y="1187"/>
                  </a:cubicBezTo>
                  <a:cubicBezTo>
                    <a:pt x="5" y="1189"/>
                    <a:pt x="9" y="1190"/>
                    <a:pt x="16" y="1190"/>
                  </a:cubicBezTo>
                  <a:cubicBezTo>
                    <a:pt x="96" y="1190"/>
                    <a:pt x="595" y="1030"/>
                    <a:pt x="1375" y="811"/>
                  </a:cubicBezTo>
                  <a:cubicBezTo>
                    <a:pt x="2071" y="614"/>
                    <a:pt x="2994" y="379"/>
                    <a:pt x="4035" y="176"/>
                  </a:cubicBezTo>
                  <a:cubicBezTo>
                    <a:pt x="3959" y="117"/>
                    <a:pt x="3884" y="58"/>
                    <a:pt x="38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" name="Google Shape;369;p41"/>
            <p:cNvSpPr/>
            <p:nvPr/>
          </p:nvSpPr>
          <p:spPr>
            <a:xfrm>
              <a:off x="8036375" y="1014400"/>
              <a:ext cx="79825" cy="25575"/>
            </a:xfrm>
            <a:custGeom>
              <a:avLst/>
              <a:gdLst/>
              <a:ahLst/>
              <a:cxnLst/>
              <a:rect l="l" t="t" r="r" b="b"/>
              <a:pathLst>
                <a:path w="3193" h="1023" extrusionOk="0">
                  <a:moveTo>
                    <a:pt x="3039" y="0"/>
                  </a:moveTo>
                  <a:cubicBezTo>
                    <a:pt x="2396" y="160"/>
                    <a:pt x="1824" y="328"/>
                    <a:pt x="1357" y="483"/>
                  </a:cubicBezTo>
                  <a:cubicBezTo>
                    <a:pt x="934" y="622"/>
                    <a:pt x="590" y="747"/>
                    <a:pt x="359" y="847"/>
                  </a:cubicBezTo>
                  <a:cubicBezTo>
                    <a:pt x="125" y="945"/>
                    <a:pt x="1" y="1003"/>
                    <a:pt x="5" y="1019"/>
                  </a:cubicBezTo>
                  <a:cubicBezTo>
                    <a:pt x="6" y="1021"/>
                    <a:pt x="10" y="1023"/>
                    <a:pt x="17" y="1023"/>
                  </a:cubicBezTo>
                  <a:cubicBezTo>
                    <a:pt x="100" y="1023"/>
                    <a:pt x="611" y="857"/>
                    <a:pt x="1404" y="632"/>
                  </a:cubicBezTo>
                  <a:cubicBezTo>
                    <a:pt x="1899" y="491"/>
                    <a:pt x="2509" y="330"/>
                    <a:pt x="3192" y="176"/>
                  </a:cubicBezTo>
                  <a:cubicBezTo>
                    <a:pt x="3188" y="174"/>
                    <a:pt x="3186" y="170"/>
                    <a:pt x="3184" y="168"/>
                  </a:cubicBezTo>
                  <a:cubicBezTo>
                    <a:pt x="3135" y="109"/>
                    <a:pt x="3086" y="58"/>
                    <a:pt x="30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" name="Google Shape;370;p41"/>
            <p:cNvSpPr/>
            <p:nvPr/>
          </p:nvSpPr>
          <p:spPr>
            <a:xfrm>
              <a:off x="7921800" y="982075"/>
              <a:ext cx="7200" cy="155500"/>
            </a:xfrm>
            <a:custGeom>
              <a:avLst/>
              <a:gdLst/>
              <a:ahLst/>
              <a:cxnLst/>
              <a:rect l="l" t="t" r="r" b="b"/>
              <a:pathLst>
                <a:path w="288" h="6220" extrusionOk="0">
                  <a:moveTo>
                    <a:pt x="146" y="0"/>
                  </a:moveTo>
                  <a:cubicBezTo>
                    <a:pt x="130" y="0"/>
                    <a:pt x="113" y="178"/>
                    <a:pt x="89" y="497"/>
                  </a:cubicBezTo>
                  <a:cubicBezTo>
                    <a:pt x="66" y="821"/>
                    <a:pt x="46" y="1289"/>
                    <a:pt x="31" y="1864"/>
                  </a:cubicBezTo>
                  <a:cubicBezTo>
                    <a:pt x="1" y="2967"/>
                    <a:pt x="1" y="4473"/>
                    <a:pt x="64" y="6138"/>
                  </a:cubicBezTo>
                  <a:cubicBezTo>
                    <a:pt x="138" y="6167"/>
                    <a:pt x="211" y="6191"/>
                    <a:pt x="287" y="6220"/>
                  </a:cubicBezTo>
                  <a:cubicBezTo>
                    <a:pt x="218" y="4522"/>
                    <a:pt x="195" y="2983"/>
                    <a:pt x="187" y="1864"/>
                  </a:cubicBezTo>
                  <a:cubicBezTo>
                    <a:pt x="187" y="1445"/>
                    <a:pt x="181" y="990"/>
                    <a:pt x="177" y="501"/>
                  </a:cubicBezTo>
                  <a:cubicBezTo>
                    <a:pt x="171" y="178"/>
                    <a:pt x="160" y="0"/>
                    <a:pt x="1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" name="Google Shape;371;p41"/>
            <p:cNvSpPr/>
            <p:nvPr/>
          </p:nvSpPr>
          <p:spPr>
            <a:xfrm>
              <a:off x="7993050" y="1018325"/>
              <a:ext cx="10050" cy="142225"/>
            </a:xfrm>
            <a:custGeom>
              <a:avLst/>
              <a:gdLst/>
              <a:ahLst/>
              <a:cxnLst/>
              <a:rect l="l" t="t" r="r" b="b"/>
              <a:pathLst>
                <a:path w="402" h="5689" extrusionOk="0">
                  <a:moveTo>
                    <a:pt x="387" y="1"/>
                  </a:moveTo>
                  <a:cubicBezTo>
                    <a:pt x="372" y="1"/>
                    <a:pt x="344" y="174"/>
                    <a:pt x="308" y="486"/>
                  </a:cubicBezTo>
                  <a:cubicBezTo>
                    <a:pt x="271" y="801"/>
                    <a:pt x="228" y="1255"/>
                    <a:pt x="183" y="1822"/>
                  </a:cubicBezTo>
                  <a:cubicBezTo>
                    <a:pt x="107" y="2814"/>
                    <a:pt x="31" y="4140"/>
                    <a:pt x="1" y="5621"/>
                  </a:cubicBezTo>
                  <a:cubicBezTo>
                    <a:pt x="74" y="5641"/>
                    <a:pt x="146" y="5668"/>
                    <a:pt x="220" y="5688"/>
                  </a:cubicBezTo>
                  <a:cubicBezTo>
                    <a:pt x="244" y="4187"/>
                    <a:pt x="295" y="2838"/>
                    <a:pt x="338" y="1832"/>
                  </a:cubicBezTo>
                  <a:cubicBezTo>
                    <a:pt x="355" y="1419"/>
                    <a:pt x="375" y="975"/>
                    <a:pt x="394" y="494"/>
                  </a:cubicBezTo>
                  <a:cubicBezTo>
                    <a:pt x="402" y="177"/>
                    <a:pt x="402" y="3"/>
                    <a:pt x="387" y="1"/>
                  </a:cubicBezTo>
                  <a:cubicBezTo>
                    <a:pt x="387" y="1"/>
                    <a:pt x="387" y="1"/>
                    <a:pt x="3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" name="Google Shape;372;p41"/>
            <p:cNvSpPr/>
            <p:nvPr/>
          </p:nvSpPr>
          <p:spPr>
            <a:xfrm>
              <a:off x="8117100" y="1092600"/>
              <a:ext cx="11875" cy="104675"/>
            </a:xfrm>
            <a:custGeom>
              <a:avLst/>
              <a:gdLst/>
              <a:ahLst/>
              <a:cxnLst/>
              <a:rect l="l" t="t" r="r" b="b"/>
              <a:pathLst>
                <a:path w="475" h="4187" extrusionOk="0">
                  <a:moveTo>
                    <a:pt x="440" y="0"/>
                  </a:moveTo>
                  <a:cubicBezTo>
                    <a:pt x="425" y="0"/>
                    <a:pt x="395" y="152"/>
                    <a:pt x="352" y="426"/>
                  </a:cubicBezTo>
                  <a:cubicBezTo>
                    <a:pt x="307" y="702"/>
                    <a:pt x="256" y="1097"/>
                    <a:pt x="203" y="1592"/>
                  </a:cubicBezTo>
                  <a:cubicBezTo>
                    <a:pt x="127" y="2278"/>
                    <a:pt x="55" y="3149"/>
                    <a:pt x="0" y="4125"/>
                  </a:cubicBezTo>
                  <a:cubicBezTo>
                    <a:pt x="70" y="4145"/>
                    <a:pt x="141" y="4166"/>
                    <a:pt x="211" y="4186"/>
                  </a:cubicBezTo>
                  <a:cubicBezTo>
                    <a:pt x="252" y="3194"/>
                    <a:pt x="307" y="2304"/>
                    <a:pt x="356" y="1604"/>
                  </a:cubicBezTo>
                  <a:cubicBezTo>
                    <a:pt x="428" y="616"/>
                    <a:pt x="475" y="2"/>
                    <a:pt x="440" y="0"/>
                  </a:cubicBezTo>
                  <a:cubicBezTo>
                    <a:pt x="440" y="0"/>
                    <a:pt x="440" y="0"/>
                    <a:pt x="4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" name="Google Shape;373;p41"/>
            <p:cNvSpPr/>
            <p:nvPr/>
          </p:nvSpPr>
          <p:spPr>
            <a:xfrm>
              <a:off x="8176775" y="1137875"/>
              <a:ext cx="6225" cy="76025"/>
            </a:xfrm>
            <a:custGeom>
              <a:avLst/>
              <a:gdLst/>
              <a:ahLst/>
              <a:cxnLst/>
              <a:rect l="l" t="t" r="r" b="b"/>
              <a:pathLst>
                <a:path w="249" h="3041" extrusionOk="0">
                  <a:moveTo>
                    <a:pt x="82" y="0"/>
                  </a:moveTo>
                  <a:cubicBezTo>
                    <a:pt x="54" y="0"/>
                    <a:pt x="13" y="512"/>
                    <a:pt x="5" y="1340"/>
                  </a:cubicBezTo>
                  <a:cubicBezTo>
                    <a:pt x="1" y="1801"/>
                    <a:pt x="9" y="2363"/>
                    <a:pt x="37" y="2985"/>
                  </a:cubicBezTo>
                  <a:cubicBezTo>
                    <a:pt x="115" y="3006"/>
                    <a:pt x="185" y="3024"/>
                    <a:pt x="248" y="3040"/>
                  </a:cubicBezTo>
                  <a:cubicBezTo>
                    <a:pt x="209" y="2400"/>
                    <a:pt x="179" y="1817"/>
                    <a:pt x="160" y="1340"/>
                  </a:cubicBezTo>
                  <a:cubicBezTo>
                    <a:pt x="127" y="514"/>
                    <a:pt x="115" y="2"/>
                    <a:pt x="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" name="Google Shape;374;p41"/>
            <p:cNvSpPr/>
            <p:nvPr/>
          </p:nvSpPr>
          <p:spPr>
            <a:xfrm>
              <a:off x="6974650" y="619625"/>
              <a:ext cx="1332675" cy="616650"/>
            </a:xfrm>
            <a:custGeom>
              <a:avLst/>
              <a:gdLst/>
              <a:ahLst/>
              <a:cxnLst/>
              <a:rect l="l" t="t" r="r" b="b"/>
              <a:pathLst>
                <a:path w="53307" h="24666" extrusionOk="0">
                  <a:moveTo>
                    <a:pt x="0" y="1"/>
                  </a:moveTo>
                  <a:cubicBezTo>
                    <a:pt x="1960" y="3730"/>
                    <a:pt x="4276" y="7274"/>
                    <a:pt x="7091" y="10451"/>
                  </a:cubicBezTo>
                  <a:cubicBezTo>
                    <a:pt x="8305" y="11820"/>
                    <a:pt x="9514" y="12524"/>
                    <a:pt x="11214" y="13170"/>
                  </a:cubicBezTo>
                  <a:cubicBezTo>
                    <a:pt x="11578" y="12147"/>
                    <a:pt x="11832" y="11086"/>
                    <a:pt x="11971" y="10009"/>
                  </a:cubicBezTo>
                  <a:cubicBezTo>
                    <a:pt x="12139" y="10932"/>
                    <a:pt x="12327" y="11853"/>
                    <a:pt x="12538" y="12771"/>
                  </a:cubicBezTo>
                  <a:cubicBezTo>
                    <a:pt x="12593" y="13017"/>
                    <a:pt x="12656" y="13273"/>
                    <a:pt x="12834" y="13453"/>
                  </a:cubicBezTo>
                  <a:cubicBezTo>
                    <a:pt x="12980" y="13598"/>
                    <a:pt x="13178" y="13670"/>
                    <a:pt x="13372" y="13735"/>
                  </a:cubicBezTo>
                  <a:cubicBezTo>
                    <a:pt x="15224" y="14380"/>
                    <a:pt x="17080" y="15024"/>
                    <a:pt x="18927" y="15668"/>
                  </a:cubicBezTo>
                  <a:cubicBezTo>
                    <a:pt x="19396" y="14574"/>
                    <a:pt x="19766" y="13438"/>
                    <a:pt x="20036" y="12278"/>
                  </a:cubicBezTo>
                  <a:cubicBezTo>
                    <a:pt x="20245" y="13303"/>
                    <a:pt x="20396" y="14343"/>
                    <a:pt x="20490" y="15386"/>
                  </a:cubicBezTo>
                  <a:cubicBezTo>
                    <a:pt x="20490" y="15388"/>
                    <a:pt x="22812" y="16082"/>
                    <a:pt x="22966" y="16133"/>
                  </a:cubicBezTo>
                  <a:cubicBezTo>
                    <a:pt x="24169" y="16532"/>
                    <a:pt x="25370" y="16931"/>
                    <a:pt x="26575" y="17330"/>
                  </a:cubicBezTo>
                  <a:cubicBezTo>
                    <a:pt x="27107" y="16327"/>
                    <a:pt x="27545" y="15274"/>
                    <a:pt x="27874" y="14185"/>
                  </a:cubicBezTo>
                  <a:lnTo>
                    <a:pt x="27874" y="14185"/>
                  </a:lnTo>
                  <a:cubicBezTo>
                    <a:pt x="27833" y="15208"/>
                    <a:pt x="27886" y="16235"/>
                    <a:pt x="28029" y="17248"/>
                  </a:cubicBezTo>
                  <a:cubicBezTo>
                    <a:pt x="28060" y="17455"/>
                    <a:pt x="28101" y="17673"/>
                    <a:pt x="28254" y="17817"/>
                  </a:cubicBezTo>
                  <a:cubicBezTo>
                    <a:pt x="28359" y="17915"/>
                    <a:pt x="28506" y="17958"/>
                    <a:pt x="28643" y="17999"/>
                  </a:cubicBezTo>
                  <a:cubicBezTo>
                    <a:pt x="30791" y="18625"/>
                    <a:pt x="32942" y="19249"/>
                    <a:pt x="35090" y="19873"/>
                  </a:cubicBezTo>
                  <a:cubicBezTo>
                    <a:pt x="35391" y="19116"/>
                    <a:pt x="35687" y="18363"/>
                    <a:pt x="35984" y="17608"/>
                  </a:cubicBezTo>
                  <a:lnTo>
                    <a:pt x="35984" y="17608"/>
                  </a:lnTo>
                  <a:cubicBezTo>
                    <a:pt x="35894" y="18408"/>
                    <a:pt x="36379" y="19216"/>
                    <a:pt x="36459" y="20032"/>
                  </a:cubicBezTo>
                  <a:cubicBezTo>
                    <a:pt x="38490" y="20920"/>
                    <a:pt x="40602" y="21616"/>
                    <a:pt x="42762" y="22109"/>
                  </a:cubicBezTo>
                  <a:cubicBezTo>
                    <a:pt x="43032" y="21475"/>
                    <a:pt x="43300" y="20843"/>
                    <a:pt x="43568" y="20208"/>
                  </a:cubicBezTo>
                  <a:lnTo>
                    <a:pt x="43568" y="20208"/>
                  </a:lnTo>
                  <a:cubicBezTo>
                    <a:pt x="43507" y="20881"/>
                    <a:pt x="43488" y="21559"/>
                    <a:pt x="43513" y="22234"/>
                  </a:cubicBezTo>
                  <a:cubicBezTo>
                    <a:pt x="43523" y="22531"/>
                    <a:pt x="48239" y="23746"/>
                    <a:pt x="48742" y="23891"/>
                  </a:cubicBezTo>
                  <a:cubicBezTo>
                    <a:pt x="50009" y="24257"/>
                    <a:pt x="51399" y="24665"/>
                    <a:pt x="52743" y="24665"/>
                  </a:cubicBezTo>
                  <a:cubicBezTo>
                    <a:pt x="52932" y="24665"/>
                    <a:pt x="53120" y="24657"/>
                    <a:pt x="53307" y="24640"/>
                  </a:cubicBezTo>
                  <a:cubicBezTo>
                    <a:pt x="52992" y="24102"/>
                    <a:pt x="52630" y="23570"/>
                    <a:pt x="52251" y="23050"/>
                  </a:cubicBezTo>
                  <a:cubicBezTo>
                    <a:pt x="51830" y="22461"/>
                    <a:pt x="51380" y="21894"/>
                    <a:pt x="50940" y="21342"/>
                  </a:cubicBezTo>
                  <a:cubicBezTo>
                    <a:pt x="50193" y="20409"/>
                    <a:pt x="49172" y="19564"/>
                    <a:pt x="48521" y="18588"/>
                  </a:cubicBezTo>
                  <a:cubicBezTo>
                    <a:pt x="48141" y="18817"/>
                    <a:pt x="47719" y="18983"/>
                    <a:pt x="47284" y="19075"/>
                  </a:cubicBezTo>
                  <a:cubicBezTo>
                    <a:pt x="47548" y="18690"/>
                    <a:pt x="47811" y="18306"/>
                    <a:pt x="48075" y="17919"/>
                  </a:cubicBezTo>
                  <a:cubicBezTo>
                    <a:pt x="47261" y="17305"/>
                    <a:pt x="46310" y="16738"/>
                    <a:pt x="45655" y="15953"/>
                  </a:cubicBezTo>
                  <a:cubicBezTo>
                    <a:pt x="45191" y="15396"/>
                    <a:pt x="44700" y="14909"/>
                    <a:pt x="44168" y="14435"/>
                  </a:cubicBezTo>
                  <a:cubicBezTo>
                    <a:pt x="42547" y="13913"/>
                    <a:pt x="40896" y="13467"/>
                    <a:pt x="39223" y="13074"/>
                  </a:cubicBezTo>
                  <a:cubicBezTo>
                    <a:pt x="39047" y="13166"/>
                    <a:pt x="38869" y="13252"/>
                    <a:pt x="38687" y="13332"/>
                  </a:cubicBezTo>
                  <a:cubicBezTo>
                    <a:pt x="38734" y="13213"/>
                    <a:pt x="38789" y="13099"/>
                    <a:pt x="38840" y="12984"/>
                  </a:cubicBezTo>
                  <a:cubicBezTo>
                    <a:pt x="35170" y="12139"/>
                    <a:pt x="31413" y="11530"/>
                    <a:pt x="27723" y="10867"/>
                  </a:cubicBezTo>
                  <a:cubicBezTo>
                    <a:pt x="22301" y="9889"/>
                    <a:pt x="16879" y="8749"/>
                    <a:pt x="11734" y="6783"/>
                  </a:cubicBezTo>
                  <a:cubicBezTo>
                    <a:pt x="7494" y="5163"/>
                    <a:pt x="3429" y="2953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75" name="Google Shape;375;p41"/>
          <p:cNvGrpSpPr/>
          <p:nvPr/>
        </p:nvGrpSpPr>
        <p:grpSpPr>
          <a:xfrm>
            <a:off x="10140267" y="2052433"/>
            <a:ext cx="895867" cy="1062667"/>
            <a:chOff x="7605200" y="1539325"/>
            <a:chExt cx="671900" cy="797000"/>
          </a:xfrm>
        </p:grpSpPr>
        <p:sp>
          <p:nvSpPr>
            <p:cNvPr id="376" name="Google Shape;376;p41"/>
            <p:cNvSpPr/>
            <p:nvPr/>
          </p:nvSpPr>
          <p:spPr>
            <a:xfrm>
              <a:off x="7605200" y="1539325"/>
              <a:ext cx="671900" cy="797000"/>
            </a:xfrm>
            <a:custGeom>
              <a:avLst/>
              <a:gdLst/>
              <a:ahLst/>
              <a:cxnLst/>
              <a:rect l="l" t="t" r="r" b="b"/>
              <a:pathLst>
                <a:path w="26876" h="31880" extrusionOk="0">
                  <a:moveTo>
                    <a:pt x="3726" y="0"/>
                  </a:moveTo>
                  <a:cubicBezTo>
                    <a:pt x="3644" y="0"/>
                    <a:pt x="3562" y="4"/>
                    <a:pt x="3480" y="6"/>
                  </a:cubicBezTo>
                  <a:cubicBezTo>
                    <a:pt x="2930" y="31"/>
                    <a:pt x="2429" y="168"/>
                    <a:pt x="1991" y="407"/>
                  </a:cubicBezTo>
                  <a:cubicBezTo>
                    <a:pt x="1510" y="673"/>
                    <a:pt x="1111" y="1068"/>
                    <a:pt x="839" y="1549"/>
                  </a:cubicBezTo>
                  <a:cubicBezTo>
                    <a:pt x="0" y="3026"/>
                    <a:pt x="542" y="4886"/>
                    <a:pt x="1023" y="6154"/>
                  </a:cubicBezTo>
                  <a:cubicBezTo>
                    <a:pt x="1487" y="7382"/>
                    <a:pt x="2097" y="8511"/>
                    <a:pt x="2388" y="9058"/>
                  </a:cubicBezTo>
                  <a:cubicBezTo>
                    <a:pt x="2414" y="9103"/>
                    <a:pt x="2437" y="9144"/>
                    <a:pt x="2455" y="9180"/>
                  </a:cubicBezTo>
                  <a:cubicBezTo>
                    <a:pt x="2858" y="9937"/>
                    <a:pt x="3310" y="10729"/>
                    <a:pt x="3840" y="11601"/>
                  </a:cubicBezTo>
                  <a:cubicBezTo>
                    <a:pt x="4526" y="12734"/>
                    <a:pt x="5356" y="13735"/>
                    <a:pt x="6160" y="14700"/>
                  </a:cubicBezTo>
                  <a:cubicBezTo>
                    <a:pt x="6496" y="15105"/>
                    <a:pt x="6813" y="15486"/>
                    <a:pt x="7114" y="15871"/>
                  </a:cubicBezTo>
                  <a:cubicBezTo>
                    <a:pt x="7666" y="16576"/>
                    <a:pt x="8198" y="17231"/>
                    <a:pt x="8712" y="17839"/>
                  </a:cubicBezTo>
                  <a:cubicBezTo>
                    <a:pt x="8589" y="17839"/>
                    <a:pt x="8464" y="17845"/>
                    <a:pt x="8341" y="17849"/>
                  </a:cubicBezTo>
                  <a:cubicBezTo>
                    <a:pt x="8208" y="17857"/>
                    <a:pt x="8057" y="17859"/>
                    <a:pt x="7897" y="17865"/>
                  </a:cubicBezTo>
                  <a:cubicBezTo>
                    <a:pt x="7202" y="17882"/>
                    <a:pt x="6336" y="17908"/>
                    <a:pt x="5483" y="18111"/>
                  </a:cubicBezTo>
                  <a:cubicBezTo>
                    <a:pt x="4196" y="18414"/>
                    <a:pt x="3243" y="19056"/>
                    <a:pt x="2643" y="20018"/>
                  </a:cubicBezTo>
                  <a:lnTo>
                    <a:pt x="2641" y="20022"/>
                  </a:lnTo>
                  <a:cubicBezTo>
                    <a:pt x="2152" y="20809"/>
                    <a:pt x="2007" y="21761"/>
                    <a:pt x="2230" y="22696"/>
                  </a:cubicBezTo>
                  <a:cubicBezTo>
                    <a:pt x="2512" y="23889"/>
                    <a:pt x="3380" y="25026"/>
                    <a:pt x="4548" y="25742"/>
                  </a:cubicBezTo>
                  <a:cubicBezTo>
                    <a:pt x="6031" y="26651"/>
                    <a:pt x="7678" y="26984"/>
                    <a:pt x="9096" y="27193"/>
                  </a:cubicBezTo>
                  <a:cubicBezTo>
                    <a:pt x="11019" y="27473"/>
                    <a:pt x="13131" y="27608"/>
                    <a:pt x="15555" y="27608"/>
                  </a:cubicBezTo>
                  <a:cubicBezTo>
                    <a:pt x="16024" y="27608"/>
                    <a:pt x="16500" y="27604"/>
                    <a:pt x="17008" y="27594"/>
                  </a:cubicBezTo>
                  <a:cubicBezTo>
                    <a:pt x="17219" y="27592"/>
                    <a:pt x="17407" y="27588"/>
                    <a:pt x="17579" y="27588"/>
                  </a:cubicBezTo>
                  <a:cubicBezTo>
                    <a:pt x="18884" y="27588"/>
                    <a:pt x="19950" y="27698"/>
                    <a:pt x="20832" y="28208"/>
                  </a:cubicBezTo>
                  <a:cubicBezTo>
                    <a:pt x="21466" y="29108"/>
                    <a:pt x="22078" y="30002"/>
                    <a:pt x="22650" y="30875"/>
                  </a:cubicBezTo>
                  <a:cubicBezTo>
                    <a:pt x="23064" y="31504"/>
                    <a:pt x="23757" y="31880"/>
                    <a:pt x="24506" y="31880"/>
                  </a:cubicBezTo>
                  <a:cubicBezTo>
                    <a:pt x="25339" y="31880"/>
                    <a:pt x="26100" y="31424"/>
                    <a:pt x="26489" y="30679"/>
                  </a:cubicBezTo>
                  <a:cubicBezTo>
                    <a:pt x="26875" y="29961"/>
                    <a:pt x="26834" y="29087"/>
                    <a:pt x="26382" y="28402"/>
                  </a:cubicBezTo>
                  <a:cubicBezTo>
                    <a:pt x="25754" y="27453"/>
                    <a:pt x="25089" y="26475"/>
                    <a:pt x="24394" y="25493"/>
                  </a:cubicBezTo>
                  <a:cubicBezTo>
                    <a:pt x="24246" y="24619"/>
                    <a:pt x="24320" y="23277"/>
                    <a:pt x="24363" y="22514"/>
                  </a:cubicBezTo>
                  <a:cubicBezTo>
                    <a:pt x="24371" y="22358"/>
                    <a:pt x="24381" y="22209"/>
                    <a:pt x="24387" y="22080"/>
                  </a:cubicBezTo>
                  <a:lnTo>
                    <a:pt x="24392" y="21988"/>
                  </a:lnTo>
                  <a:cubicBezTo>
                    <a:pt x="24443" y="20873"/>
                    <a:pt x="24490" y="19819"/>
                    <a:pt x="24647" y="18796"/>
                  </a:cubicBezTo>
                  <a:cubicBezTo>
                    <a:pt x="24674" y="18635"/>
                    <a:pt x="24698" y="18473"/>
                    <a:pt x="24725" y="18309"/>
                  </a:cubicBezTo>
                  <a:cubicBezTo>
                    <a:pt x="24956" y="16824"/>
                    <a:pt x="25196" y="15287"/>
                    <a:pt x="25239" y="13708"/>
                  </a:cubicBezTo>
                  <a:cubicBezTo>
                    <a:pt x="25290" y="11811"/>
                    <a:pt x="25042" y="10156"/>
                    <a:pt x="24473" y="8648"/>
                  </a:cubicBezTo>
                  <a:cubicBezTo>
                    <a:pt x="24169" y="7842"/>
                    <a:pt x="23790" y="7188"/>
                    <a:pt x="23315" y="6648"/>
                  </a:cubicBezTo>
                  <a:cubicBezTo>
                    <a:pt x="23176" y="6494"/>
                    <a:pt x="23031" y="6349"/>
                    <a:pt x="22884" y="6216"/>
                  </a:cubicBezTo>
                  <a:cubicBezTo>
                    <a:pt x="21965" y="5402"/>
                    <a:pt x="21069" y="5232"/>
                    <a:pt x="20482" y="5232"/>
                  </a:cubicBezTo>
                  <a:cubicBezTo>
                    <a:pt x="19827" y="5232"/>
                    <a:pt x="18855" y="5436"/>
                    <a:pt x="17939" y="6408"/>
                  </a:cubicBezTo>
                  <a:cubicBezTo>
                    <a:pt x="17135" y="7263"/>
                    <a:pt x="16664" y="8423"/>
                    <a:pt x="16408" y="9244"/>
                  </a:cubicBezTo>
                  <a:cubicBezTo>
                    <a:pt x="16320" y="9520"/>
                    <a:pt x="16249" y="9798"/>
                    <a:pt x="16187" y="10072"/>
                  </a:cubicBezTo>
                  <a:cubicBezTo>
                    <a:pt x="16052" y="9901"/>
                    <a:pt x="15913" y="9727"/>
                    <a:pt x="15776" y="9553"/>
                  </a:cubicBezTo>
                  <a:cubicBezTo>
                    <a:pt x="14180" y="7566"/>
                    <a:pt x="12251" y="5553"/>
                    <a:pt x="10046" y="3570"/>
                  </a:cubicBezTo>
                  <a:cubicBezTo>
                    <a:pt x="9857" y="3403"/>
                    <a:pt x="9661" y="3219"/>
                    <a:pt x="9454" y="3024"/>
                  </a:cubicBezTo>
                  <a:cubicBezTo>
                    <a:pt x="8800" y="2410"/>
                    <a:pt x="8055" y="1713"/>
                    <a:pt x="7194" y="1142"/>
                  </a:cubicBezTo>
                  <a:cubicBezTo>
                    <a:pt x="6029" y="375"/>
                    <a:pt x="4896" y="0"/>
                    <a:pt x="37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" name="Google Shape;377;p41"/>
            <p:cNvSpPr/>
            <p:nvPr/>
          </p:nvSpPr>
          <p:spPr>
            <a:xfrm>
              <a:off x="7627950" y="1590650"/>
              <a:ext cx="569100" cy="630800"/>
            </a:xfrm>
            <a:custGeom>
              <a:avLst/>
              <a:gdLst/>
              <a:ahLst/>
              <a:cxnLst/>
              <a:rect l="l" t="t" r="r" b="b"/>
              <a:pathLst>
                <a:path w="22764" h="25232" extrusionOk="0">
                  <a:moveTo>
                    <a:pt x="2820" y="0"/>
                  </a:moveTo>
                  <a:cubicBezTo>
                    <a:pt x="2771" y="0"/>
                    <a:pt x="2721" y="1"/>
                    <a:pt x="2670" y="3"/>
                  </a:cubicBezTo>
                  <a:cubicBezTo>
                    <a:pt x="0" y="126"/>
                    <a:pt x="2844" y="5216"/>
                    <a:pt x="3352" y="6168"/>
                  </a:cubicBezTo>
                  <a:cubicBezTo>
                    <a:pt x="3771" y="6956"/>
                    <a:pt x="4219" y="7727"/>
                    <a:pt x="4682" y="8490"/>
                  </a:cubicBezTo>
                  <a:cubicBezTo>
                    <a:pt x="5559" y="9934"/>
                    <a:pt x="6777" y="11232"/>
                    <a:pt x="7818" y="12559"/>
                  </a:cubicBezTo>
                  <a:cubicBezTo>
                    <a:pt x="9279" y="14423"/>
                    <a:pt x="10870" y="16295"/>
                    <a:pt x="12603" y="17893"/>
                  </a:cubicBezTo>
                  <a:cubicBezTo>
                    <a:pt x="12828" y="18104"/>
                    <a:pt x="13315" y="18781"/>
                    <a:pt x="13600" y="18851"/>
                  </a:cubicBezTo>
                  <a:cubicBezTo>
                    <a:pt x="11724" y="18401"/>
                    <a:pt x="9887" y="17839"/>
                    <a:pt x="7952" y="17839"/>
                  </a:cubicBezTo>
                  <a:cubicBezTo>
                    <a:pt x="7810" y="17839"/>
                    <a:pt x="7668" y="17842"/>
                    <a:pt x="7525" y="17848"/>
                  </a:cubicBezTo>
                  <a:cubicBezTo>
                    <a:pt x="6243" y="17903"/>
                    <a:pt x="4256" y="17795"/>
                    <a:pt x="3472" y="19053"/>
                  </a:cubicBezTo>
                  <a:cubicBezTo>
                    <a:pt x="2857" y="20047"/>
                    <a:pt x="3710" y="21338"/>
                    <a:pt x="4708" y="21950"/>
                  </a:cubicBezTo>
                  <a:cubicBezTo>
                    <a:pt x="5838" y="22640"/>
                    <a:pt x="7171" y="22926"/>
                    <a:pt x="8483" y="23118"/>
                  </a:cubicBezTo>
                  <a:cubicBezTo>
                    <a:pt x="10517" y="23416"/>
                    <a:pt x="12573" y="23513"/>
                    <a:pt x="14630" y="23513"/>
                  </a:cubicBezTo>
                  <a:cubicBezTo>
                    <a:pt x="15107" y="23513"/>
                    <a:pt x="15584" y="23508"/>
                    <a:pt x="16061" y="23499"/>
                  </a:cubicBezTo>
                  <a:cubicBezTo>
                    <a:pt x="16266" y="23495"/>
                    <a:pt x="16469" y="23492"/>
                    <a:pt x="16670" y="23492"/>
                  </a:cubicBezTo>
                  <a:cubicBezTo>
                    <a:pt x="18673" y="23492"/>
                    <a:pt x="20508" y="23737"/>
                    <a:pt x="22070" y="25232"/>
                  </a:cubicBezTo>
                  <a:cubicBezTo>
                    <a:pt x="21096" y="24297"/>
                    <a:pt x="21384" y="21160"/>
                    <a:pt x="21438" y="19945"/>
                  </a:cubicBezTo>
                  <a:cubicBezTo>
                    <a:pt x="21493" y="18771"/>
                    <a:pt x="21544" y="17607"/>
                    <a:pt x="21722" y="16445"/>
                  </a:cubicBezTo>
                  <a:cubicBezTo>
                    <a:pt x="22189" y="13410"/>
                    <a:pt x="22763" y="10286"/>
                    <a:pt x="21653" y="7326"/>
                  </a:cubicBezTo>
                  <a:cubicBezTo>
                    <a:pt x="21466" y="6833"/>
                    <a:pt x="21223" y="6352"/>
                    <a:pt x="20875" y="5959"/>
                  </a:cubicBezTo>
                  <a:cubicBezTo>
                    <a:pt x="20797" y="5869"/>
                    <a:pt x="20711" y="5781"/>
                    <a:pt x="20625" y="5708"/>
                  </a:cubicBezTo>
                  <a:cubicBezTo>
                    <a:pt x="20253" y="5377"/>
                    <a:pt x="19903" y="5235"/>
                    <a:pt x="19578" y="5235"/>
                  </a:cubicBezTo>
                  <a:cubicBezTo>
                    <a:pt x="18017" y="5235"/>
                    <a:pt x="17050" y="8510"/>
                    <a:pt x="17131" y="9873"/>
                  </a:cubicBezTo>
                  <a:cubicBezTo>
                    <a:pt x="17244" y="11733"/>
                    <a:pt x="17334" y="13646"/>
                    <a:pt x="17469" y="15528"/>
                  </a:cubicBezTo>
                  <a:cubicBezTo>
                    <a:pt x="15339" y="10712"/>
                    <a:pt x="11654" y="6534"/>
                    <a:pt x="7775" y="3048"/>
                  </a:cubicBezTo>
                  <a:cubicBezTo>
                    <a:pt x="6394" y="1810"/>
                    <a:pt x="4812" y="0"/>
                    <a:pt x="28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" name="Google Shape;378;p41"/>
            <p:cNvSpPr/>
            <p:nvPr/>
          </p:nvSpPr>
          <p:spPr>
            <a:xfrm>
              <a:off x="7785275" y="1742775"/>
              <a:ext cx="439400" cy="542300"/>
            </a:xfrm>
            <a:custGeom>
              <a:avLst/>
              <a:gdLst/>
              <a:ahLst/>
              <a:cxnLst/>
              <a:rect l="l" t="t" r="r" b="b"/>
              <a:pathLst>
                <a:path w="17576" h="21692" extrusionOk="0">
                  <a:moveTo>
                    <a:pt x="261" y="1"/>
                  </a:moveTo>
                  <a:cubicBezTo>
                    <a:pt x="124" y="1"/>
                    <a:pt x="1" y="204"/>
                    <a:pt x="126" y="345"/>
                  </a:cubicBezTo>
                  <a:cubicBezTo>
                    <a:pt x="4399" y="5189"/>
                    <a:pt x="8673" y="10053"/>
                    <a:pt x="12587" y="15192"/>
                  </a:cubicBezTo>
                  <a:cubicBezTo>
                    <a:pt x="9570" y="14737"/>
                    <a:pt x="6528" y="14505"/>
                    <a:pt x="3479" y="14505"/>
                  </a:cubicBezTo>
                  <a:cubicBezTo>
                    <a:pt x="2729" y="14505"/>
                    <a:pt x="1977" y="14519"/>
                    <a:pt x="1226" y="14548"/>
                  </a:cubicBezTo>
                  <a:cubicBezTo>
                    <a:pt x="983" y="14558"/>
                    <a:pt x="995" y="14928"/>
                    <a:pt x="1235" y="14928"/>
                  </a:cubicBezTo>
                  <a:cubicBezTo>
                    <a:pt x="1237" y="14928"/>
                    <a:pt x="1240" y="14928"/>
                    <a:pt x="1243" y="14928"/>
                  </a:cubicBezTo>
                  <a:cubicBezTo>
                    <a:pt x="1993" y="14900"/>
                    <a:pt x="2744" y="14886"/>
                    <a:pt x="3494" y="14886"/>
                  </a:cubicBezTo>
                  <a:cubicBezTo>
                    <a:pt x="6649" y="14886"/>
                    <a:pt x="9796" y="15133"/>
                    <a:pt x="12919" y="15624"/>
                  </a:cubicBezTo>
                  <a:cubicBezTo>
                    <a:pt x="14392" y="17573"/>
                    <a:pt x="15814" y="19566"/>
                    <a:pt x="17160" y="21608"/>
                  </a:cubicBezTo>
                  <a:cubicBezTo>
                    <a:pt x="17200" y="21667"/>
                    <a:pt x="17255" y="21692"/>
                    <a:pt x="17310" y="21692"/>
                  </a:cubicBezTo>
                  <a:cubicBezTo>
                    <a:pt x="17444" y="21692"/>
                    <a:pt x="17576" y="21545"/>
                    <a:pt x="17477" y="21399"/>
                  </a:cubicBezTo>
                  <a:cubicBezTo>
                    <a:pt x="16166" y="19407"/>
                    <a:pt x="14781" y="17463"/>
                    <a:pt x="13348" y="15560"/>
                  </a:cubicBezTo>
                  <a:cubicBezTo>
                    <a:pt x="13352" y="15546"/>
                    <a:pt x="13359" y="15530"/>
                    <a:pt x="13359" y="15509"/>
                  </a:cubicBezTo>
                  <a:cubicBezTo>
                    <a:pt x="13211" y="10855"/>
                    <a:pt x="13412" y="6200"/>
                    <a:pt x="13950" y="1574"/>
                  </a:cubicBezTo>
                  <a:cubicBezTo>
                    <a:pt x="13967" y="1433"/>
                    <a:pt x="13847" y="1346"/>
                    <a:pt x="13740" y="1346"/>
                  </a:cubicBezTo>
                  <a:cubicBezTo>
                    <a:pt x="13662" y="1346"/>
                    <a:pt x="13591" y="1391"/>
                    <a:pt x="13580" y="1492"/>
                  </a:cubicBezTo>
                  <a:cubicBezTo>
                    <a:pt x="13054" y="5996"/>
                    <a:pt x="12849" y="10527"/>
                    <a:pt x="12964" y="15059"/>
                  </a:cubicBezTo>
                  <a:cubicBezTo>
                    <a:pt x="9013" y="9864"/>
                    <a:pt x="4696" y="4952"/>
                    <a:pt x="379" y="60"/>
                  </a:cubicBezTo>
                  <a:cubicBezTo>
                    <a:pt x="343" y="19"/>
                    <a:pt x="301" y="1"/>
                    <a:pt x="2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79" name="Google Shape;379;p41"/>
          <p:cNvGrpSpPr/>
          <p:nvPr/>
        </p:nvGrpSpPr>
        <p:grpSpPr>
          <a:xfrm>
            <a:off x="2687334" y="5549501"/>
            <a:ext cx="603167" cy="588500"/>
            <a:chOff x="2015500" y="4162125"/>
            <a:chExt cx="452375" cy="441375"/>
          </a:xfrm>
        </p:grpSpPr>
        <p:sp>
          <p:nvSpPr>
            <p:cNvPr id="380" name="Google Shape;380;p41"/>
            <p:cNvSpPr/>
            <p:nvPr/>
          </p:nvSpPr>
          <p:spPr>
            <a:xfrm>
              <a:off x="2015500" y="4162125"/>
              <a:ext cx="452375" cy="441375"/>
            </a:xfrm>
            <a:custGeom>
              <a:avLst/>
              <a:gdLst/>
              <a:ahLst/>
              <a:cxnLst/>
              <a:rect l="l" t="t" r="r" b="b"/>
              <a:pathLst>
                <a:path w="18095" h="17655" extrusionOk="0">
                  <a:moveTo>
                    <a:pt x="10112" y="1"/>
                  </a:moveTo>
                  <a:cubicBezTo>
                    <a:pt x="10077" y="1"/>
                    <a:pt x="10044" y="5"/>
                    <a:pt x="10007" y="5"/>
                  </a:cubicBezTo>
                  <a:cubicBezTo>
                    <a:pt x="9148" y="31"/>
                    <a:pt x="8319" y="389"/>
                    <a:pt x="7640" y="1024"/>
                  </a:cubicBezTo>
                  <a:cubicBezTo>
                    <a:pt x="7550" y="987"/>
                    <a:pt x="7460" y="948"/>
                    <a:pt x="7368" y="915"/>
                  </a:cubicBezTo>
                  <a:cubicBezTo>
                    <a:pt x="6957" y="764"/>
                    <a:pt x="6527" y="686"/>
                    <a:pt x="6087" y="686"/>
                  </a:cubicBezTo>
                  <a:cubicBezTo>
                    <a:pt x="5236" y="686"/>
                    <a:pt x="4428" y="981"/>
                    <a:pt x="3816" y="1513"/>
                  </a:cubicBezTo>
                  <a:cubicBezTo>
                    <a:pt x="3059" y="2169"/>
                    <a:pt x="2621" y="3147"/>
                    <a:pt x="2583" y="4264"/>
                  </a:cubicBezTo>
                  <a:cubicBezTo>
                    <a:pt x="2578" y="4446"/>
                    <a:pt x="2581" y="4629"/>
                    <a:pt x="2597" y="4809"/>
                  </a:cubicBezTo>
                  <a:cubicBezTo>
                    <a:pt x="2241" y="4931"/>
                    <a:pt x="1907" y="5101"/>
                    <a:pt x="1607" y="5312"/>
                  </a:cubicBezTo>
                  <a:lnTo>
                    <a:pt x="1605" y="5314"/>
                  </a:lnTo>
                  <a:cubicBezTo>
                    <a:pt x="1114" y="5660"/>
                    <a:pt x="709" y="6122"/>
                    <a:pt x="438" y="6654"/>
                  </a:cubicBezTo>
                  <a:cubicBezTo>
                    <a:pt x="127" y="7260"/>
                    <a:pt x="1" y="7922"/>
                    <a:pt x="72" y="8575"/>
                  </a:cubicBezTo>
                  <a:lnTo>
                    <a:pt x="72" y="8579"/>
                  </a:lnTo>
                  <a:cubicBezTo>
                    <a:pt x="183" y="9571"/>
                    <a:pt x="735" y="10486"/>
                    <a:pt x="1627" y="11155"/>
                  </a:cubicBezTo>
                  <a:lnTo>
                    <a:pt x="1629" y="11157"/>
                  </a:lnTo>
                  <a:cubicBezTo>
                    <a:pt x="1781" y="11272"/>
                    <a:pt x="1942" y="11378"/>
                    <a:pt x="2108" y="11472"/>
                  </a:cubicBezTo>
                  <a:cubicBezTo>
                    <a:pt x="1832" y="12280"/>
                    <a:pt x="1781" y="13099"/>
                    <a:pt x="1967" y="13870"/>
                  </a:cubicBezTo>
                  <a:cubicBezTo>
                    <a:pt x="2108" y="14453"/>
                    <a:pt x="2392" y="15001"/>
                    <a:pt x="2785" y="15449"/>
                  </a:cubicBezTo>
                  <a:cubicBezTo>
                    <a:pt x="3235" y="15961"/>
                    <a:pt x="3808" y="16321"/>
                    <a:pt x="4438" y="16493"/>
                  </a:cubicBezTo>
                  <a:cubicBezTo>
                    <a:pt x="4727" y="16571"/>
                    <a:pt x="5025" y="16612"/>
                    <a:pt x="5330" y="16612"/>
                  </a:cubicBezTo>
                  <a:cubicBezTo>
                    <a:pt x="5907" y="16612"/>
                    <a:pt x="6494" y="16468"/>
                    <a:pt x="7049" y="16192"/>
                  </a:cubicBezTo>
                  <a:cubicBezTo>
                    <a:pt x="7350" y="16566"/>
                    <a:pt x="7706" y="16882"/>
                    <a:pt x="8111" y="17123"/>
                  </a:cubicBezTo>
                  <a:cubicBezTo>
                    <a:pt x="8688" y="17471"/>
                    <a:pt x="9348" y="17655"/>
                    <a:pt x="10015" y="17655"/>
                  </a:cubicBezTo>
                  <a:cubicBezTo>
                    <a:pt x="10619" y="17655"/>
                    <a:pt x="11206" y="17499"/>
                    <a:pt x="11714" y="17197"/>
                  </a:cubicBezTo>
                  <a:cubicBezTo>
                    <a:pt x="12573" y="16702"/>
                    <a:pt x="13187" y="15832"/>
                    <a:pt x="13440" y="14750"/>
                  </a:cubicBezTo>
                  <a:lnTo>
                    <a:pt x="13512" y="14750"/>
                  </a:lnTo>
                  <a:cubicBezTo>
                    <a:pt x="13935" y="14750"/>
                    <a:pt x="14347" y="14686"/>
                    <a:pt x="14735" y="14564"/>
                  </a:cubicBezTo>
                  <a:cubicBezTo>
                    <a:pt x="15306" y="14381"/>
                    <a:pt x="15830" y="14060"/>
                    <a:pt x="16249" y="13635"/>
                  </a:cubicBezTo>
                  <a:cubicBezTo>
                    <a:pt x="16726" y="13152"/>
                    <a:pt x="17045" y="12556"/>
                    <a:pt x="17174" y="11912"/>
                  </a:cubicBezTo>
                  <a:cubicBezTo>
                    <a:pt x="17319" y="11175"/>
                    <a:pt x="17211" y="10404"/>
                    <a:pt x="16871" y="9682"/>
                  </a:cubicBezTo>
                  <a:cubicBezTo>
                    <a:pt x="17045" y="9512"/>
                    <a:pt x="17201" y="9330"/>
                    <a:pt x="17342" y="9136"/>
                  </a:cubicBezTo>
                  <a:cubicBezTo>
                    <a:pt x="17692" y="8651"/>
                    <a:pt x="17921" y="8078"/>
                    <a:pt x="18003" y="7487"/>
                  </a:cubicBezTo>
                  <a:cubicBezTo>
                    <a:pt x="18095" y="6814"/>
                    <a:pt x="17995" y="6145"/>
                    <a:pt x="17712" y="5553"/>
                  </a:cubicBezTo>
                  <a:cubicBezTo>
                    <a:pt x="17281" y="4653"/>
                    <a:pt x="16456" y="3970"/>
                    <a:pt x="15390" y="3632"/>
                  </a:cubicBezTo>
                  <a:cubicBezTo>
                    <a:pt x="14915" y="3483"/>
                    <a:pt x="14408" y="3405"/>
                    <a:pt x="13886" y="3405"/>
                  </a:cubicBezTo>
                  <a:cubicBezTo>
                    <a:pt x="13819" y="3405"/>
                    <a:pt x="13751" y="3407"/>
                    <a:pt x="13682" y="3411"/>
                  </a:cubicBezTo>
                  <a:cubicBezTo>
                    <a:pt x="13614" y="2824"/>
                    <a:pt x="13432" y="2276"/>
                    <a:pt x="13144" y="1785"/>
                  </a:cubicBezTo>
                  <a:cubicBezTo>
                    <a:pt x="12491" y="684"/>
                    <a:pt x="11329" y="1"/>
                    <a:pt x="101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" name="Google Shape;381;p41"/>
            <p:cNvSpPr/>
            <p:nvPr/>
          </p:nvSpPr>
          <p:spPr>
            <a:xfrm>
              <a:off x="2215950" y="4213575"/>
              <a:ext cx="92250" cy="174900"/>
            </a:xfrm>
            <a:custGeom>
              <a:avLst/>
              <a:gdLst/>
              <a:ahLst/>
              <a:cxnLst/>
              <a:rect l="l" t="t" r="r" b="b"/>
              <a:pathLst>
                <a:path w="3690" h="6996" extrusionOk="0">
                  <a:moveTo>
                    <a:pt x="2094" y="0"/>
                  </a:moveTo>
                  <a:cubicBezTo>
                    <a:pt x="2080" y="0"/>
                    <a:pt x="2067" y="0"/>
                    <a:pt x="2053" y="1"/>
                  </a:cubicBezTo>
                  <a:cubicBezTo>
                    <a:pt x="1580" y="15"/>
                    <a:pt x="1148" y="297"/>
                    <a:pt x="835" y="656"/>
                  </a:cubicBezTo>
                  <a:cubicBezTo>
                    <a:pt x="222" y="1355"/>
                    <a:pt x="1" y="2329"/>
                    <a:pt x="35" y="3258"/>
                  </a:cubicBezTo>
                  <a:cubicBezTo>
                    <a:pt x="72" y="4187"/>
                    <a:pt x="338" y="5089"/>
                    <a:pt x="604" y="5979"/>
                  </a:cubicBezTo>
                  <a:lnTo>
                    <a:pt x="1392" y="6996"/>
                  </a:lnTo>
                  <a:cubicBezTo>
                    <a:pt x="2087" y="6012"/>
                    <a:pt x="2660" y="4944"/>
                    <a:pt x="3141" y="3839"/>
                  </a:cubicBezTo>
                  <a:cubicBezTo>
                    <a:pt x="3350" y="3350"/>
                    <a:pt x="3546" y="2849"/>
                    <a:pt x="3618" y="2321"/>
                  </a:cubicBezTo>
                  <a:cubicBezTo>
                    <a:pt x="3689" y="1795"/>
                    <a:pt x="3632" y="1235"/>
                    <a:pt x="3360" y="776"/>
                  </a:cubicBezTo>
                  <a:cubicBezTo>
                    <a:pt x="3097" y="332"/>
                    <a:pt x="2611" y="0"/>
                    <a:pt x="20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41"/>
            <p:cNvSpPr/>
            <p:nvPr/>
          </p:nvSpPr>
          <p:spPr>
            <a:xfrm>
              <a:off x="2245250" y="4298650"/>
              <a:ext cx="172600" cy="88100"/>
            </a:xfrm>
            <a:custGeom>
              <a:avLst/>
              <a:gdLst/>
              <a:ahLst/>
              <a:cxnLst/>
              <a:rect l="l" t="t" r="r" b="b"/>
              <a:pathLst>
                <a:path w="6904" h="3524" extrusionOk="0">
                  <a:moveTo>
                    <a:pt x="4691" y="1"/>
                  </a:moveTo>
                  <a:cubicBezTo>
                    <a:pt x="4071" y="1"/>
                    <a:pt x="3443" y="175"/>
                    <a:pt x="2882" y="448"/>
                  </a:cubicBezTo>
                  <a:cubicBezTo>
                    <a:pt x="2045" y="853"/>
                    <a:pt x="1327" y="1461"/>
                    <a:pt x="617" y="2063"/>
                  </a:cubicBezTo>
                  <a:lnTo>
                    <a:pt x="1" y="3192"/>
                  </a:lnTo>
                  <a:cubicBezTo>
                    <a:pt x="1159" y="3428"/>
                    <a:pt x="2343" y="3523"/>
                    <a:pt x="3523" y="3523"/>
                  </a:cubicBezTo>
                  <a:cubicBezTo>
                    <a:pt x="3548" y="3523"/>
                    <a:pt x="3573" y="3523"/>
                    <a:pt x="3598" y="3523"/>
                  </a:cubicBezTo>
                  <a:cubicBezTo>
                    <a:pt x="4130" y="3519"/>
                    <a:pt x="4666" y="3497"/>
                    <a:pt x="5177" y="3351"/>
                  </a:cubicBezTo>
                  <a:cubicBezTo>
                    <a:pt x="5689" y="3206"/>
                    <a:pt x="6178" y="2926"/>
                    <a:pt x="6487" y="2494"/>
                  </a:cubicBezTo>
                  <a:cubicBezTo>
                    <a:pt x="6800" y="2063"/>
                    <a:pt x="6904" y="1467"/>
                    <a:pt x="6673" y="986"/>
                  </a:cubicBezTo>
                  <a:cubicBezTo>
                    <a:pt x="6468" y="557"/>
                    <a:pt x="6036" y="276"/>
                    <a:pt x="5584" y="133"/>
                  </a:cubicBezTo>
                  <a:cubicBezTo>
                    <a:pt x="5294" y="42"/>
                    <a:pt x="4993" y="1"/>
                    <a:pt x="46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3" name="Google Shape;383;p41"/>
            <p:cNvSpPr/>
            <p:nvPr/>
          </p:nvSpPr>
          <p:spPr>
            <a:xfrm>
              <a:off x="2227875" y="4379925"/>
              <a:ext cx="169075" cy="100100"/>
            </a:xfrm>
            <a:custGeom>
              <a:avLst/>
              <a:gdLst/>
              <a:ahLst/>
              <a:cxnLst/>
              <a:rect l="l" t="t" r="r" b="b"/>
              <a:pathLst>
                <a:path w="6763" h="4004" extrusionOk="0">
                  <a:moveTo>
                    <a:pt x="2565" y="0"/>
                  </a:moveTo>
                  <a:cubicBezTo>
                    <a:pt x="2100" y="0"/>
                    <a:pt x="1634" y="30"/>
                    <a:pt x="1171" y="60"/>
                  </a:cubicBezTo>
                  <a:lnTo>
                    <a:pt x="0" y="596"/>
                  </a:lnTo>
                  <a:cubicBezTo>
                    <a:pt x="804" y="1496"/>
                    <a:pt x="1717" y="2294"/>
                    <a:pt x="2687" y="3010"/>
                  </a:cubicBezTo>
                  <a:cubicBezTo>
                    <a:pt x="3116" y="3327"/>
                    <a:pt x="3560" y="3630"/>
                    <a:pt x="4057" y="3818"/>
                  </a:cubicBezTo>
                  <a:cubicBezTo>
                    <a:pt x="4364" y="3933"/>
                    <a:pt x="4692" y="4003"/>
                    <a:pt x="5017" y="4003"/>
                  </a:cubicBezTo>
                  <a:cubicBezTo>
                    <a:pt x="5221" y="4003"/>
                    <a:pt x="5424" y="3976"/>
                    <a:pt x="5620" y="3914"/>
                  </a:cubicBezTo>
                  <a:cubicBezTo>
                    <a:pt x="6126" y="3752"/>
                    <a:pt x="6568" y="3335"/>
                    <a:pt x="6670" y="2813"/>
                  </a:cubicBezTo>
                  <a:cubicBezTo>
                    <a:pt x="6762" y="2349"/>
                    <a:pt x="6580" y="1864"/>
                    <a:pt x="6304" y="1481"/>
                  </a:cubicBezTo>
                  <a:cubicBezTo>
                    <a:pt x="5760" y="726"/>
                    <a:pt x="4861" y="295"/>
                    <a:pt x="3949" y="119"/>
                  </a:cubicBezTo>
                  <a:cubicBezTo>
                    <a:pt x="3493" y="30"/>
                    <a:pt x="3030" y="0"/>
                    <a:pt x="2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4" name="Google Shape;384;p41"/>
            <p:cNvSpPr/>
            <p:nvPr/>
          </p:nvSpPr>
          <p:spPr>
            <a:xfrm>
              <a:off x="2210725" y="4386100"/>
              <a:ext cx="96150" cy="166300"/>
            </a:xfrm>
            <a:custGeom>
              <a:avLst/>
              <a:gdLst/>
              <a:ahLst/>
              <a:cxnLst/>
              <a:rect l="l" t="t" r="r" b="b"/>
              <a:pathLst>
                <a:path w="3846" h="6652" extrusionOk="0">
                  <a:moveTo>
                    <a:pt x="144" y="1"/>
                  </a:moveTo>
                  <a:cubicBezTo>
                    <a:pt x="1" y="1198"/>
                    <a:pt x="1" y="2411"/>
                    <a:pt x="103" y="3612"/>
                  </a:cubicBezTo>
                  <a:cubicBezTo>
                    <a:pt x="146" y="4142"/>
                    <a:pt x="214" y="4676"/>
                    <a:pt x="400" y="5175"/>
                  </a:cubicBezTo>
                  <a:cubicBezTo>
                    <a:pt x="588" y="5674"/>
                    <a:pt x="903" y="6139"/>
                    <a:pt x="1359" y="6413"/>
                  </a:cubicBezTo>
                  <a:cubicBezTo>
                    <a:pt x="1613" y="6566"/>
                    <a:pt x="1913" y="6652"/>
                    <a:pt x="2207" y="6652"/>
                  </a:cubicBezTo>
                  <a:cubicBezTo>
                    <a:pt x="2443" y="6652"/>
                    <a:pt x="2675" y="6597"/>
                    <a:pt x="2880" y="6480"/>
                  </a:cubicBezTo>
                  <a:cubicBezTo>
                    <a:pt x="3289" y="6241"/>
                    <a:pt x="3532" y="5789"/>
                    <a:pt x="3639" y="5326"/>
                  </a:cubicBezTo>
                  <a:cubicBezTo>
                    <a:pt x="3845" y="4420"/>
                    <a:pt x="3579" y="3456"/>
                    <a:pt x="3109" y="2656"/>
                  </a:cubicBezTo>
                  <a:cubicBezTo>
                    <a:pt x="2638" y="1854"/>
                    <a:pt x="1973" y="1185"/>
                    <a:pt x="1319" y="529"/>
                  </a:cubicBezTo>
                  <a:lnTo>
                    <a:pt x="14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5" name="Google Shape;385;p41"/>
            <p:cNvSpPr/>
            <p:nvPr/>
          </p:nvSpPr>
          <p:spPr>
            <a:xfrm>
              <a:off x="2111250" y="4362775"/>
              <a:ext cx="107175" cy="163575"/>
            </a:xfrm>
            <a:custGeom>
              <a:avLst/>
              <a:gdLst/>
              <a:ahLst/>
              <a:cxnLst/>
              <a:rect l="l" t="t" r="r" b="b"/>
              <a:pathLst>
                <a:path w="4287" h="6543" extrusionOk="0">
                  <a:moveTo>
                    <a:pt x="3837" y="1"/>
                  </a:moveTo>
                  <a:cubicBezTo>
                    <a:pt x="2883" y="737"/>
                    <a:pt x="2022" y="1593"/>
                    <a:pt x="1238" y="2507"/>
                  </a:cubicBezTo>
                  <a:cubicBezTo>
                    <a:pt x="891" y="2912"/>
                    <a:pt x="555" y="3334"/>
                    <a:pt x="334" y="3816"/>
                  </a:cubicBezTo>
                  <a:cubicBezTo>
                    <a:pt x="109" y="4299"/>
                    <a:pt x="1" y="4850"/>
                    <a:pt x="125" y="5369"/>
                  </a:cubicBezTo>
                  <a:cubicBezTo>
                    <a:pt x="252" y="5889"/>
                    <a:pt x="633" y="6355"/>
                    <a:pt x="1146" y="6497"/>
                  </a:cubicBezTo>
                  <a:cubicBezTo>
                    <a:pt x="1262" y="6528"/>
                    <a:pt x="1379" y="6542"/>
                    <a:pt x="1497" y="6542"/>
                  </a:cubicBezTo>
                  <a:cubicBezTo>
                    <a:pt x="1847" y="6542"/>
                    <a:pt x="2200" y="6415"/>
                    <a:pt x="2503" y="6229"/>
                  </a:cubicBezTo>
                  <a:cubicBezTo>
                    <a:pt x="3292" y="5740"/>
                    <a:pt x="3792" y="4872"/>
                    <a:pt x="4031" y="3976"/>
                  </a:cubicBezTo>
                  <a:cubicBezTo>
                    <a:pt x="4270" y="3078"/>
                    <a:pt x="4279" y="2135"/>
                    <a:pt x="4287" y="1206"/>
                  </a:cubicBezTo>
                  <a:lnTo>
                    <a:pt x="38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6" name="Google Shape;386;p41"/>
            <p:cNvSpPr/>
            <p:nvPr/>
          </p:nvSpPr>
          <p:spPr>
            <a:xfrm>
              <a:off x="2066650" y="4327400"/>
              <a:ext cx="177200" cy="88375"/>
            </a:xfrm>
            <a:custGeom>
              <a:avLst/>
              <a:gdLst/>
              <a:ahLst/>
              <a:cxnLst/>
              <a:rect l="l" t="t" r="r" b="b"/>
              <a:pathLst>
                <a:path w="7088" h="3535" extrusionOk="0">
                  <a:moveTo>
                    <a:pt x="2074" y="1"/>
                  </a:moveTo>
                  <a:cubicBezTo>
                    <a:pt x="1600" y="1"/>
                    <a:pt x="1120" y="112"/>
                    <a:pt x="735" y="383"/>
                  </a:cubicBezTo>
                  <a:cubicBezTo>
                    <a:pt x="297" y="689"/>
                    <a:pt x="1" y="1217"/>
                    <a:pt x="58" y="1745"/>
                  </a:cubicBezTo>
                  <a:cubicBezTo>
                    <a:pt x="109" y="2216"/>
                    <a:pt x="428" y="2623"/>
                    <a:pt x="805" y="2907"/>
                  </a:cubicBezTo>
                  <a:cubicBezTo>
                    <a:pt x="1403" y="3353"/>
                    <a:pt x="2160" y="3534"/>
                    <a:pt x="2912" y="3534"/>
                  </a:cubicBezTo>
                  <a:cubicBezTo>
                    <a:pt x="3097" y="3534"/>
                    <a:pt x="3281" y="3523"/>
                    <a:pt x="3462" y="3503"/>
                  </a:cubicBezTo>
                  <a:cubicBezTo>
                    <a:pt x="4385" y="3398"/>
                    <a:pt x="5267" y="3061"/>
                    <a:pt x="6132" y="2727"/>
                  </a:cubicBezTo>
                  <a:lnTo>
                    <a:pt x="7088" y="1866"/>
                  </a:lnTo>
                  <a:cubicBezTo>
                    <a:pt x="6050" y="1250"/>
                    <a:pt x="4944" y="759"/>
                    <a:pt x="3804" y="368"/>
                  </a:cubicBezTo>
                  <a:cubicBezTo>
                    <a:pt x="3299" y="194"/>
                    <a:pt x="2785" y="37"/>
                    <a:pt x="2253" y="6"/>
                  </a:cubicBezTo>
                  <a:cubicBezTo>
                    <a:pt x="2194" y="3"/>
                    <a:pt x="2134" y="1"/>
                    <a:pt x="20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7" name="Google Shape;387;p41"/>
            <p:cNvSpPr/>
            <p:nvPr/>
          </p:nvSpPr>
          <p:spPr>
            <a:xfrm>
              <a:off x="2130375" y="4230550"/>
              <a:ext cx="111750" cy="154200"/>
            </a:xfrm>
            <a:custGeom>
              <a:avLst/>
              <a:gdLst/>
              <a:ahLst/>
              <a:cxnLst/>
              <a:rect l="l" t="t" r="r" b="b"/>
              <a:pathLst>
                <a:path w="4470" h="6168" extrusionOk="0">
                  <a:moveTo>
                    <a:pt x="1488" y="1"/>
                  </a:moveTo>
                  <a:cubicBezTo>
                    <a:pt x="1150" y="1"/>
                    <a:pt x="815" y="105"/>
                    <a:pt x="561" y="326"/>
                  </a:cubicBezTo>
                  <a:cubicBezTo>
                    <a:pt x="203" y="635"/>
                    <a:pt x="46" y="1128"/>
                    <a:pt x="31" y="1603"/>
                  </a:cubicBezTo>
                  <a:cubicBezTo>
                    <a:pt x="1" y="2530"/>
                    <a:pt x="443" y="3426"/>
                    <a:pt x="1056" y="4124"/>
                  </a:cubicBezTo>
                  <a:cubicBezTo>
                    <a:pt x="1670" y="4821"/>
                    <a:pt x="2450" y="5353"/>
                    <a:pt x="3217" y="5875"/>
                  </a:cubicBezTo>
                  <a:lnTo>
                    <a:pt x="4469" y="6168"/>
                  </a:lnTo>
                  <a:cubicBezTo>
                    <a:pt x="4385" y="4964"/>
                    <a:pt x="4154" y="3776"/>
                    <a:pt x="3827" y="2616"/>
                  </a:cubicBezTo>
                  <a:cubicBezTo>
                    <a:pt x="3681" y="2104"/>
                    <a:pt x="3516" y="1593"/>
                    <a:pt x="3239" y="1137"/>
                  </a:cubicBezTo>
                  <a:cubicBezTo>
                    <a:pt x="2965" y="684"/>
                    <a:pt x="2564" y="288"/>
                    <a:pt x="2065" y="103"/>
                  </a:cubicBezTo>
                  <a:cubicBezTo>
                    <a:pt x="1882" y="36"/>
                    <a:pt x="1685" y="1"/>
                    <a:pt x="14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8" name="Google Shape;388;p41"/>
            <p:cNvSpPr/>
            <p:nvPr/>
          </p:nvSpPr>
          <p:spPr>
            <a:xfrm>
              <a:off x="2198100" y="4345900"/>
              <a:ext cx="77925" cy="75275"/>
            </a:xfrm>
            <a:custGeom>
              <a:avLst/>
              <a:gdLst/>
              <a:ahLst/>
              <a:cxnLst/>
              <a:rect l="l" t="t" r="r" b="b"/>
              <a:pathLst>
                <a:path w="3117" h="3011" extrusionOk="0">
                  <a:moveTo>
                    <a:pt x="1718" y="1"/>
                  </a:moveTo>
                  <a:cubicBezTo>
                    <a:pt x="1556" y="1"/>
                    <a:pt x="1379" y="42"/>
                    <a:pt x="1185" y="130"/>
                  </a:cubicBezTo>
                  <a:cubicBezTo>
                    <a:pt x="735" y="334"/>
                    <a:pt x="445" y="737"/>
                    <a:pt x="219" y="1159"/>
                  </a:cubicBezTo>
                  <a:cubicBezTo>
                    <a:pt x="113" y="1359"/>
                    <a:pt x="13" y="1574"/>
                    <a:pt x="9" y="1801"/>
                  </a:cubicBezTo>
                  <a:cubicBezTo>
                    <a:pt x="1" y="2077"/>
                    <a:pt x="140" y="2349"/>
                    <a:pt x="340" y="2540"/>
                  </a:cubicBezTo>
                  <a:cubicBezTo>
                    <a:pt x="543" y="2732"/>
                    <a:pt x="803" y="2853"/>
                    <a:pt x="1071" y="2926"/>
                  </a:cubicBezTo>
                  <a:cubicBezTo>
                    <a:pt x="1257" y="2979"/>
                    <a:pt x="1455" y="3010"/>
                    <a:pt x="1651" y="3010"/>
                  </a:cubicBezTo>
                  <a:cubicBezTo>
                    <a:pt x="1975" y="3010"/>
                    <a:pt x="2293" y="2926"/>
                    <a:pt x="2538" y="2718"/>
                  </a:cubicBezTo>
                  <a:cubicBezTo>
                    <a:pt x="3117" y="2220"/>
                    <a:pt x="3029" y="1312"/>
                    <a:pt x="2691" y="706"/>
                  </a:cubicBezTo>
                  <a:cubicBezTo>
                    <a:pt x="2444" y="262"/>
                    <a:pt x="2127" y="1"/>
                    <a:pt x="17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91492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5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Google Shape;33;p5"/>
          <p:cNvSpPr txBox="1">
            <a:spLocks noGrp="1"/>
          </p:cNvSpPr>
          <p:nvPr>
            <p:ph type="subTitle" idx="1"/>
          </p:nvPr>
        </p:nvSpPr>
        <p:spPr>
          <a:xfrm>
            <a:off x="1430484" y="2393167"/>
            <a:ext cx="38768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2"/>
          </p:nvPr>
        </p:nvSpPr>
        <p:spPr>
          <a:xfrm>
            <a:off x="6884717" y="2393167"/>
            <a:ext cx="38768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000"/>
              <a:buFont typeface="Single Day"/>
              <a:buNone/>
              <a:defRPr sz="2667" b="1">
                <a:latin typeface="Single Day"/>
                <a:ea typeface="Single Day"/>
                <a:cs typeface="Single Day"/>
                <a:sym typeface="Single Day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3"/>
          </p:nvPr>
        </p:nvSpPr>
        <p:spPr>
          <a:xfrm rot="402">
            <a:off x="960000" y="1685667"/>
            <a:ext cx="102720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89132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" name="Google Shape;390;p4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42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92" name="Google Shape;392;p42"/>
          <p:cNvGrpSpPr/>
          <p:nvPr/>
        </p:nvGrpSpPr>
        <p:grpSpPr>
          <a:xfrm>
            <a:off x="2552133" y="2573267"/>
            <a:ext cx="1593400" cy="855733"/>
            <a:chOff x="1914100" y="1929950"/>
            <a:chExt cx="1195050" cy="641800"/>
          </a:xfrm>
        </p:grpSpPr>
        <p:sp>
          <p:nvSpPr>
            <p:cNvPr id="393" name="Google Shape;393;p42"/>
            <p:cNvSpPr/>
            <p:nvPr/>
          </p:nvSpPr>
          <p:spPr>
            <a:xfrm>
              <a:off x="1914100" y="1929950"/>
              <a:ext cx="1195050" cy="641800"/>
            </a:xfrm>
            <a:custGeom>
              <a:avLst/>
              <a:gdLst/>
              <a:ahLst/>
              <a:cxnLst/>
              <a:rect l="l" t="t" r="r" b="b"/>
              <a:pathLst>
                <a:path w="47802" h="25672" extrusionOk="0">
                  <a:moveTo>
                    <a:pt x="45330" y="1"/>
                  </a:moveTo>
                  <a:cubicBezTo>
                    <a:pt x="44796" y="1"/>
                    <a:pt x="44287" y="175"/>
                    <a:pt x="43857" y="508"/>
                  </a:cubicBezTo>
                  <a:cubicBezTo>
                    <a:pt x="42513" y="1549"/>
                    <a:pt x="41105" y="2548"/>
                    <a:pt x="39661" y="3487"/>
                  </a:cubicBezTo>
                  <a:cubicBezTo>
                    <a:pt x="39589" y="3354"/>
                    <a:pt x="39510" y="3227"/>
                    <a:pt x="39426" y="3104"/>
                  </a:cubicBezTo>
                  <a:cubicBezTo>
                    <a:pt x="39416" y="3088"/>
                    <a:pt x="39405" y="3076"/>
                    <a:pt x="39397" y="3063"/>
                  </a:cubicBezTo>
                  <a:lnTo>
                    <a:pt x="39395" y="3057"/>
                  </a:lnTo>
                  <a:cubicBezTo>
                    <a:pt x="38098" y="1232"/>
                    <a:pt x="36185" y="304"/>
                    <a:pt x="33709" y="304"/>
                  </a:cubicBezTo>
                  <a:cubicBezTo>
                    <a:pt x="32251" y="304"/>
                    <a:pt x="30782" y="617"/>
                    <a:pt x="29489" y="897"/>
                  </a:cubicBezTo>
                  <a:cubicBezTo>
                    <a:pt x="28838" y="1038"/>
                    <a:pt x="28224" y="1167"/>
                    <a:pt x="27690" y="1245"/>
                  </a:cubicBezTo>
                  <a:lnTo>
                    <a:pt x="25247" y="1592"/>
                  </a:lnTo>
                  <a:cubicBezTo>
                    <a:pt x="24175" y="1746"/>
                    <a:pt x="23883" y="3153"/>
                    <a:pt x="24806" y="3722"/>
                  </a:cubicBezTo>
                  <a:cubicBezTo>
                    <a:pt x="23797" y="3835"/>
                    <a:pt x="22813" y="4046"/>
                    <a:pt x="21913" y="4238"/>
                  </a:cubicBezTo>
                  <a:cubicBezTo>
                    <a:pt x="21264" y="4379"/>
                    <a:pt x="20650" y="4510"/>
                    <a:pt x="20114" y="4586"/>
                  </a:cubicBezTo>
                  <a:lnTo>
                    <a:pt x="18259" y="4850"/>
                  </a:lnTo>
                  <a:cubicBezTo>
                    <a:pt x="16992" y="5030"/>
                    <a:pt x="16644" y="6693"/>
                    <a:pt x="17731" y="7366"/>
                  </a:cubicBezTo>
                  <a:cubicBezTo>
                    <a:pt x="17667" y="7436"/>
                    <a:pt x="17604" y="7507"/>
                    <a:pt x="17545" y="7581"/>
                  </a:cubicBezTo>
                  <a:cubicBezTo>
                    <a:pt x="17418" y="7740"/>
                    <a:pt x="17305" y="7908"/>
                    <a:pt x="17207" y="8086"/>
                  </a:cubicBezTo>
                  <a:cubicBezTo>
                    <a:pt x="16829" y="7830"/>
                    <a:pt x="16409" y="7607"/>
                    <a:pt x="15951" y="7423"/>
                  </a:cubicBezTo>
                  <a:cubicBezTo>
                    <a:pt x="14627" y="6883"/>
                    <a:pt x="13183" y="6720"/>
                    <a:pt x="11906" y="6574"/>
                  </a:cubicBezTo>
                  <a:cubicBezTo>
                    <a:pt x="11358" y="6513"/>
                    <a:pt x="10842" y="6454"/>
                    <a:pt x="10410" y="6372"/>
                  </a:cubicBezTo>
                  <a:lnTo>
                    <a:pt x="8624" y="6038"/>
                  </a:lnTo>
                  <a:cubicBezTo>
                    <a:pt x="8532" y="6021"/>
                    <a:pt x="8442" y="6013"/>
                    <a:pt x="8355" y="6013"/>
                  </a:cubicBezTo>
                  <a:cubicBezTo>
                    <a:pt x="7228" y="6013"/>
                    <a:pt x="6528" y="7364"/>
                    <a:pt x="7301" y="8293"/>
                  </a:cubicBezTo>
                  <a:lnTo>
                    <a:pt x="8232" y="9414"/>
                  </a:lnTo>
                  <a:cubicBezTo>
                    <a:pt x="7358" y="9533"/>
                    <a:pt x="6556" y="9991"/>
                    <a:pt x="5981" y="10711"/>
                  </a:cubicBezTo>
                  <a:cubicBezTo>
                    <a:pt x="5431" y="11399"/>
                    <a:pt x="5156" y="12254"/>
                    <a:pt x="5185" y="13134"/>
                  </a:cubicBezTo>
                  <a:cubicBezTo>
                    <a:pt x="4713" y="12882"/>
                    <a:pt x="4185" y="12753"/>
                    <a:pt x="3653" y="12753"/>
                  </a:cubicBezTo>
                  <a:cubicBezTo>
                    <a:pt x="2609" y="12753"/>
                    <a:pt x="1627" y="13236"/>
                    <a:pt x="954" y="14079"/>
                  </a:cubicBezTo>
                  <a:cubicBezTo>
                    <a:pt x="254" y="14963"/>
                    <a:pt x="1" y="16116"/>
                    <a:pt x="259" y="17248"/>
                  </a:cubicBezTo>
                  <a:cubicBezTo>
                    <a:pt x="439" y="18031"/>
                    <a:pt x="911" y="18721"/>
                    <a:pt x="1588" y="19192"/>
                  </a:cubicBezTo>
                  <a:cubicBezTo>
                    <a:pt x="2171" y="19595"/>
                    <a:pt x="2883" y="19816"/>
                    <a:pt x="3593" y="19816"/>
                  </a:cubicBezTo>
                  <a:cubicBezTo>
                    <a:pt x="3962" y="19816"/>
                    <a:pt x="4320" y="19758"/>
                    <a:pt x="4661" y="19646"/>
                  </a:cubicBezTo>
                  <a:lnTo>
                    <a:pt x="4661" y="19646"/>
                  </a:lnTo>
                  <a:cubicBezTo>
                    <a:pt x="4469" y="20034"/>
                    <a:pt x="4289" y="20417"/>
                    <a:pt x="4121" y="20785"/>
                  </a:cubicBezTo>
                  <a:cubicBezTo>
                    <a:pt x="3890" y="21285"/>
                    <a:pt x="3673" y="21757"/>
                    <a:pt x="3460" y="22144"/>
                  </a:cubicBezTo>
                  <a:lnTo>
                    <a:pt x="2775" y="23400"/>
                  </a:lnTo>
                  <a:cubicBezTo>
                    <a:pt x="2186" y="24472"/>
                    <a:pt x="3019" y="25672"/>
                    <a:pt x="4104" y="25672"/>
                  </a:cubicBezTo>
                  <a:cubicBezTo>
                    <a:pt x="4289" y="25672"/>
                    <a:pt x="4482" y="25637"/>
                    <a:pt x="4676" y="25560"/>
                  </a:cubicBezTo>
                  <a:lnTo>
                    <a:pt x="6004" y="25039"/>
                  </a:lnTo>
                  <a:cubicBezTo>
                    <a:pt x="6155" y="24979"/>
                    <a:pt x="6294" y="24920"/>
                    <a:pt x="6433" y="24865"/>
                  </a:cubicBezTo>
                  <a:cubicBezTo>
                    <a:pt x="6875" y="24683"/>
                    <a:pt x="7223" y="24542"/>
                    <a:pt x="7614" y="24456"/>
                  </a:cubicBezTo>
                  <a:cubicBezTo>
                    <a:pt x="7906" y="24388"/>
                    <a:pt x="8232" y="24341"/>
                    <a:pt x="8575" y="24290"/>
                  </a:cubicBezTo>
                  <a:cubicBezTo>
                    <a:pt x="9576" y="24139"/>
                    <a:pt x="10707" y="23967"/>
                    <a:pt x="11814" y="23320"/>
                  </a:cubicBezTo>
                  <a:lnTo>
                    <a:pt x="11816" y="23318"/>
                  </a:lnTo>
                  <a:cubicBezTo>
                    <a:pt x="12911" y="22672"/>
                    <a:pt x="13762" y="21514"/>
                    <a:pt x="14277" y="19969"/>
                  </a:cubicBezTo>
                  <a:cubicBezTo>
                    <a:pt x="14435" y="19488"/>
                    <a:pt x="14494" y="18991"/>
                    <a:pt x="14455" y="18500"/>
                  </a:cubicBezTo>
                  <a:cubicBezTo>
                    <a:pt x="14762" y="18267"/>
                    <a:pt x="15075" y="18034"/>
                    <a:pt x="15384" y="17804"/>
                  </a:cubicBezTo>
                  <a:cubicBezTo>
                    <a:pt x="15869" y="17729"/>
                    <a:pt x="16356" y="17647"/>
                    <a:pt x="16839" y="17563"/>
                  </a:cubicBezTo>
                  <a:lnTo>
                    <a:pt x="16839" y="17563"/>
                  </a:lnTo>
                  <a:cubicBezTo>
                    <a:pt x="16820" y="17585"/>
                    <a:pt x="16800" y="17608"/>
                    <a:pt x="16783" y="17633"/>
                  </a:cubicBezTo>
                  <a:cubicBezTo>
                    <a:pt x="16080" y="18512"/>
                    <a:pt x="15826" y="19668"/>
                    <a:pt x="16084" y="20802"/>
                  </a:cubicBezTo>
                  <a:cubicBezTo>
                    <a:pt x="16264" y="21583"/>
                    <a:pt x="16736" y="22273"/>
                    <a:pt x="17414" y="22745"/>
                  </a:cubicBezTo>
                  <a:cubicBezTo>
                    <a:pt x="17997" y="23146"/>
                    <a:pt x="18709" y="23369"/>
                    <a:pt x="19419" y="23369"/>
                  </a:cubicBezTo>
                  <a:cubicBezTo>
                    <a:pt x="19944" y="23369"/>
                    <a:pt x="20458" y="23249"/>
                    <a:pt x="20912" y="23021"/>
                  </a:cubicBezTo>
                  <a:cubicBezTo>
                    <a:pt x="21675" y="22719"/>
                    <a:pt x="22289" y="22103"/>
                    <a:pt x="22621" y="21295"/>
                  </a:cubicBezTo>
                  <a:cubicBezTo>
                    <a:pt x="22700" y="21100"/>
                    <a:pt x="22764" y="20892"/>
                    <a:pt x="22811" y="20683"/>
                  </a:cubicBezTo>
                  <a:cubicBezTo>
                    <a:pt x="23764" y="20030"/>
                    <a:pt x="24724" y="19343"/>
                    <a:pt x="25624" y="18537"/>
                  </a:cubicBezTo>
                  <a:lnTo>
                    <a:pt x="25624" y="18537"/>
                  </a:lnTo>
                  <a:cubicBezTo>
                    <a:pt x="25493" y="18846"/>
                    <a:pt x="25331" y="19147"/>
                    <a:pt x="25143" y="19498"/>
                  </a:cubicBezTo>
                  <a:cubicBezTo>
                    <a:pt x="25065" y="19640"/>
                    <a:pt x="24988" y="19789"/>
                    <a:pt x="24906" y="19944"/>
                  </a:cubicBezTo>
                  <a:lnTo>
                    <a:pt x="23324" y="22976"/>
                  </a:lnTo>
                  <a:cubicBezTo>
                    <a:pt x="23027" y="23546"/>
                    <a:pt x="23471" y="24166"/>
                    <a:pt x="24038" y="24166"/>
                  </a:cubicBezTo>
                  <a:cubicBezTo>
                    <a:pt x="24142" y="24166"/>
                    <a:pt x="24249" y="24145"/>
                    <a:pt x="24358" y="24100"/>
                  </a:cubicBezTo>
                  <a:lnTo>
                    <a:pt x="27510" y="22774"/>
                  </a:lnTo>
                  <a:cubicBezTo>
                    <a:pt x="27975" y="22580"/>
                    <a:pt x="28529" y="22393"/>
                    <a:pt x="29114" y="22195"/>
                  </a:cubicBezTo>
                  <a:cubicBezTo>
                    <a:pt x="30461" y="21739"/>
                    <a:pt x="31985" y="21221"/>
                    <a:pt x="33278" y="20337"/>
                  </a:cubicBezTo>
                  <a:cubicBezTo>
                    <a:pt x="34307" y="19638"/>
                    <a:pt x="35060" y="18788"/>
                    <a:pt x="35536" y="17804"/>
                  </a:cubicBezTo>
                  <a:lnTo>
                    <a:pt x="35536" y="17804"/>
                  </a:lnTo>
                  <a:cubicBezTo>
                    <a:pt x="35534" y="17837"/>
                    <a:pt x="35534" y="17870"/>
                    <a:pt x="35530" y="17903"/>
                  </a:cubicBezTo>
                  <a:lnTo>
                    <a:pt x="35459" y="19502"/>
                  </a:lnTo>
                  <a:cubicBezTo>
                    <a:pt x="35416" y="20423"/>
                    <a:pt x="36162" y="21040"/>
                    <a:pt x="36938" y="21040"/>
                  </a:cubicBezTo>
                  <a:cubicBezTo>
                    <a:pt x="37319" y="21040"/>
                    <a:pt x="37707" y="20891"/>
                    <a:pt x="38012" y="20556"/>
                  </a:cubicBezTo>
                  <a:lnTo>
                    <a:pt x="39088" y="19372"/>
                  </a:lnTo>
                  <a:cubicBezTo>
                    <a:pt x="39483" y="18938"/>
                    <a:pt x="39974" y="18471"/>
                    <a:pt x="40490" y="17976"/>
                  </a:cubicBezTo>
                  <a:cubicBezTo>
                    <a:pt x="41654" y="16867"/>
                    <a:pt x="42971" y="15607"/>
                    <a:pt x="43867" y="14101"/>
                  </a:cubicBezTo>
                  <a:cubicBezTo>
                    <a:pt x="45050" y="12119"/>
                    <a:pt x="45265" y="10083"/>
                    <a:pt x="44508" y="8051"/>
                  </a:cubicBezTo>
                  <a:lnTo>
                    <a:pt x="44491" y="8008"/>
                  </a:lnTo>
                  <a:lnTo>
                    <a:pt x="44489" y="8002"/>
                  </a:lnTo>
                  <a:cubicBezTo>
                    <a:pt x="44489" y="7998"/>
                    <a:pt x="44487" y="7994"/>
                    <a:pt x="44485" y="7988"/>
                  </a:cubicBezTo>
                  <a:cubicBezTo>
                    <a:pt x="44346" y="7630"/>
                    <a:pt x="44160" y="7294"/>
                    <a:pt x="43929" y="6992"/>
                  </a:cubicBezTo>
                  <a:cubicBezTo>
                    <a:pt x="43976" y="6773"/>
                    <a:pt x="44021" y="6552"/>
                    <a:pt x="44066" y="6323"/>
                  </a:cubicBezTo>
                  <a:cubicBezTo>
                    <a:pt x="45001" y="5674"/>
                    <a:pt x="45928" y="4993"/>
                    <a:pt x="46828" y="4297"/>
                  </a:cubicBezTo>
                  <a:cubicBezTo>
                    <a:pt x="47241" y="3978"/>
                    <a:pt x="47534" y="3548"/>
                    <a:pt x="47671" y="3055"/>
                  </a:cubicBezTo>
                  <a:cubicBezTo>
                    <a:pt x="47802" y="2597"/>
                    <a:pt x="47785" y="2112"/>
                    <a:pt x="47630" y="1656"/>
                  </a:cubicBezTo>
                  <a:cubicBezTo>
                    <a:pt x="47292" y="666"/>
                    <a:pt x="46370" y="1"/>
                    <a:pt x="453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4" name="Google Shape;394;p42"/>
            <p:cNvSpPr/>
            <p:nvPr/>
          </p:nvSpPr>
          <p:spPr>
            <a:xfrm>
              <a:off x="2000975" y="1980900"/>
              <a:ext cx="1060000" cy="447475"/>
            </a:xfrm>
            <a:custGeom>
              <a:avLst/>
              <a:gdLst/>
              <a:ahLst/>
              <a:cxnLst/>
              <a:rect l="l" t="t" r="r" b="b"/>
              <a:pathLst>
                <a:path w="42400" h="17899" extrusionOk="0">
                  <a:moveTo>
                    <a:pt x="41857" y="0"/>
                  </a:moveTo>
                  <a:cubicBezTo>
                    <a:pt x="41785" y="0"/>
                    <a:pt x="41709" y="24"/>
                    <a:pt x="41636" y="80"/>
                  </a:cubicBezTo>
                  <a:cubicBezTo>
                    <a:pt x="39858" y="1455"/>
                    <a:pt x="38015" y="2734"/>
                    <a:pt x="36114" y="3912"/>
                  </a:cubicBezTo>
                  <a:cubicBezTo>
                    <a:pt x="36071" y="3884"/>
                    <a:pt x="36020" y="3863"/>
                    <a:pt x="35957" y="3859"/>
                  </a:cubicBezTo>
                  <a:cubicBezTo>
                    <a:pt x="34836" y="3753"/>
                    <a:pt x="33641" y="3875"/>
                    <a:pt x="32563" y="3497"/>
                  </a:cubicBezTo>
                  <a:cubicBezTo>
                    <a:pt x="32519" y="3482"/>
                    <a:pt x="32477" y="3475"/>
                    <a:pt x="32437" y="3475"/>
                  </a:cubicBezTo>
                  <a:cubicBezTo>
                    <a:pt x="32081" y="3475"/>
                    <a:pt x="31921" y="4042"/>
                    <a:pt x="32319" y="4180"/>
                  </a:cubicBezTo>
                  <a:cubicBezTo>
                    <a:pt x="33209" y="4493"/>
                    <a:pt x="34156" y="4495"/>
                    <a:pt x="35094" y="4534"/>
                  </a:cubicBezTo>
                  <a:cubicBezTo>
                    <a:pt x="33631" y="5406"/>
                    <a:pt x="32135" y="6218"/>
                    <a:pt x="30611" y="6973"/>
                  </a:cubicBezTo>
                  <a:cubicBezTo>
                    <a:pt x="30587" y="6970"/>
                    <a:pt x="30562" y="6965"/>
                    <a:pt x="30535" y="6965"/>
                  </a:cubicBezTo>
                  <a:cubicBezTo>
                    <a:pt x="30522" y="6965"/>
                    <a:pt x="30510" y="6966"/>
                    <a:pt x="30496" y="6969"/>
                  </a:cubicBezTo>
                  <a:cubicBezTo>
                    <a:pt x="30218" y="7012"/>
                    <a:pt x="29939" y="7029"/>
                    <a:pt x="29660" y="7029"/>
                  </a:cubicBezTo>
                  <a:cubicBezTo>
                    <a:pt x="28611" y="7029"/>
                    <a:pt x="27561" y="6782"/>
                    <a:pt x="26517" y="6709"/>
                  </a:cubicBezTo>
                  <a:cubicBezTo>
                    <a:pt x="25052" y="6611"/>
                    <a:pt x="23671" y="6369"/>
                    <a:pt x="22341" y="5721"/>
                  </a:cubicBezTo>
                  <a:cubicBezTo>
                    <a:pt x="22288" y="5695"/>
                    <a:pt x="22237" y="5683"/>
                    <a:pt x="22191" y="5683"/>
                  </a:cubicBezTo>
                  <a:cubicBezTo>
                    <a:pt x="21871" y="5683"/>
                    <a:pt x="21735" y="6227"/>
                    <a:pt x="22098" y="6402"/>
                  </a:cubicBezTo>
                  <a:cubicBezTo>
                    <a:pt x="23483" y="7081"/>
                    <a:pt x="24925" y="7327"/>
                    <a:pt x="26456" y="7431"/>
                  </a:cubicBezTo>
                  <a:cubicBezTo>
                    <a:pt x="27321" y="7491"/>
                    <a:pt x="28180" y="7656"/>
                    <a:pt x="29046" y="7720"/>
                  </a:cubicBezTo>
                  <a:cubicBezTo>
                    <a:pt x="27028" y="8653"/>
                    <a:pt x="24966" y="9485"/>
                    <a:pt x="22865" y="10208"/>
                  </a:cubicBezTo>
                  <a:cubicBezTo>
                    <a:pt x="20964" y="10011"/>
                    <a:pt x="18702" y="9447"/>
                    <a:pt x="17433" y="7883"/>
                  </a:cubicBezTo>
                  <a:cubicBezTo>
                    <a:pt x="17358" y="7791"/>
                    <a:pt x="17266" y="7753"/>
                    <a:pt x="17175" y="7753"/>
                  </a:cubicBezTo>
                  <a:cubicBezTo>
                    <a:pt x="16911" y="7753"/>
                    <a:pt x="16660" y="8081"/>
                    <a:pt x="16881" y="8352"/>
                  </a:cubicBezTo>
                  <a:cubicBezTo>
                    <a:pt x="17955" y="9676"/>
                    <a:pt x="19667" y="10367"/>
                    <a:pt x="21353" y="10713"/>
                  </a:cubicBezTo>
                  <a:cubicBezTo>
                    <a:pt x="19905" y="11173"/>
                    <a:pt x="18442" y="11585"/>
                    <a:pt x="16967" y="11945"/>
                  </a:cubicBezTo>
                  <a:cubicBezTo>
                    <a:pt x="16922" y="11914"/>
                    <a:pt x="16864" y="11889"/>
                    <a:pt x="16793" y="11883"/>
                  </a:cubicBezTo>
                  <a:cubicBezTo>
                    <a:pt x="15522" y="11795"/>
                    <a:pt x="14501" y="11255"/>
                    <a:pt x="13427" y="10615"/>
                  </a:cubicBezTo>
                  <a:cubicBezTo>
                    <a:pt x="12400" y="10003"/>
                    <a:pt x="11289" y="9508"/>
                    <a:pt x="10422" y="8663"/>
                  </a:cubicBezTo>
                  <a:cubicBezTo>
                    <a:pt x="10343" y="8586"/>
                    <a:pt x="10252" y="8554"/>
                    <a:pt x="10163" y="8554"/>
                  </a:cubicBezTo>
                  <a:cubicBezTo>
                    <a:pt x="9878" y="8554"/>
                    <a:pt x="9615" y="8882"/>
                    <a:pt x="9869" y="9131"/>
                  </a:cubicBezTo>
                  <a:cubicBezTo>
                    <a:pt x="10878" y="10113"/>
                    <a:pt x="12161" y="10709"/>
                    <a:pt x="13362" y="11423"/>
                  </a:cubicBezTo>
                  <a:cubicBezTo>
                    <a:pt x="13988" y="11795"/>
                    <a:pt x="14624" y="12110"/>
                    <a:pt x="15297" y="12325"/>
                  </a:cubicBezTo>
                  <a:cubicBezTo>
                    <a:pt x="13951" y="12614"/>
                    <a:pt x="12597" y="12863"/>
                    <a:pt x="11236" y="13068"/>
                  </a:cubicBezTo>
                  <a:cubicBezTo>
                    <a:pt x="11228" y="13062"/>
                    <a:pt x="11224" y="13058"/>
                    <a:pt x="11216" y="13051"/>
                  </a:cubicBezTo>
                  <a:cubicBezTo>
                    <a:pt x="9305" y="12209"/>
                    <a:pt x="7281" y="11838"/>
                    <a:pt x="5454" y="10756"/>
                  </a:cubicBezTo>
                  <a:cubicBezTo>
                    <a:pt x="5390" y="10718"/>
                    <a:pt x="5326" y="10702"/>
                    <a:pt x="5265" y="10702"/>
                  </a:cubicBezTo>
                  <a:cubicBezTo>
                    <a:pt x="4943" y="10702"/>
                    <a:pt x="4705" y="11154"/>
                    <a:pt x="5045" y="11353"/>
                  </a:cubicBezTo>
                  <a:cubicBezTo>
                    <a:pt x="6545" y="12241"/>
                    <a:pt x="8188" y="12681"/>
                    <a:pt x="9787" y="13266"/>
                  </a:cubicBezTo>
                  <a:cubicBezTo>
                    <a:pt x="7118" y="13603"/>
                    <a:pt x="4424" y="13779"/>
                    <a:pt x="1719" y="13779"/>
                  </a:cubicBezTo>
                  <a:cubicBezTo>
                    <a:pt x="1322" y="13779"/>
                    <a:pt x="925" y="13775"/>
                    <a:pt x="528" y="13768"/>
                  </a:cubicBezTo>
                  <a:cubicBezTo>
                    <a:pt x="527" y="13768"/>
                    <a:pt x="526" y="13768"/>
                    <a:pt x="526" y="13768"/>
                  </a:cubicBezTo>
                  <a:cubicBezTo>
                    <a:pt x="63" y="13768"/>
                    <a:pt x="0" y="14488"/>
                    <a:pt x="466" y="14494"/>
                  </a:cubicBezTo>
                  <a:cubicBezTo>
                    <a:pt x="876" y="14502"/>
                    <a:pt x="1286" y="14506"/>
                    <a:pt x="1696" y="14506"/>
                  </a:cubicBezTo>
                  <a:cubicBezTo>
                    <a:pt x="4353" y="14506"/>
                    <a:pt x="7002" y="14340"/>
                    <a:pt x="9626" y="14017"/>
                  </a:cubicBezTo>
                  <a:lnTo>
                    <a:pt x="9626" y="14017"/>
                  </a:lnTo>
                  <a:cubicBezTo>
                    <a:pt x="8517" y="14850"/>
                    <a:pt x="7429" y="15709"/>
                    <a:pt x="6367" y="16599"/>
                  </a:cubicBezTo>
                  <a:cubicBezTo>
                    <a:pt x="6081" y="16837"/>
                    <a:pt x="6321" y="17239"/>
                    <a:pt x="6611" y="17239"/>
                  </a:cubicBezTo>
                  <a:cubicBezTo>
                    <a:pt x="6685" y="17239"/>
                    <a:pt x="6763" y="17213"/>
                    <a:pt x="6835" y="17151"/>
                  </a:cubicBezTo>
                  <a:cubicBezTo>
                    <a:pt x="8134" y="16063"/>
                    <a:pt x="9466" y="15022"/>
                    <a:pt x="10829" y="14019"/>
                  </a:cubicBezTo>
                  <a:cubicBezTo>
                    <a:pt x="10900" y="13968"/>
                    <a:pt x="10935" y="13905"/>
                    <a:pt x="10952" y="13837"/>
                  </a:cubicBezTo>
                  <a:cubicBezTo>
                    <a:pt x="15262" y="13219"/>
                    <a:pt x="19497" y="12176"/>
                    <a:pt x="23591" y="10725"/>
                  </a:cubicBezTo>
                  <a:lnTo>
                    <a:pt x="23591" y="10725"/>
                  </a:lnTo>
                  <a:cubicBezTo>
                    <a:pt x="22822" y="11605"/>
                    <a:pt x="22108" y="12554"/>
                    <a:pt x="21322" y="13409"/>
                  </a:cubicBezTo>
                  <a:cubicBezTo>
                    <a:pt x="19896" y="14964"/>
                    <a:pt x="18159" y="16094"/>
                    <a:pt x="16429" y="17276"/>
                  </a:cubicBezTo>
                  <a:cubicBezTo>
                    <a:pt x="16115" y="17491"/>
                    <a:pt x="16368" y="17898"/>
                    <a:pt x="16680" y="17898"/>
                  </a:cubicBezTo>
                  <a:cubicBezTo>
                    <a:pt x="16751" y="17898"/>
                    <a:pt x="16824" y="17877"/>
                    <a:pt x="16895" y="17829"/>
                  </a:cubicBezTo>
                  <a:cubicBezTo>
                    <a:pt x="18540" y="16703"/>
                    <a:pt x="20234" y="15631"/>
                    <a:pt x="21607" y="14175"/>
                  </a:cubicBezTo>
                  <a:cubicBezTo>
                    <a:pt x="22783" y="12929"/>
                    <a:pt x="23798" y="11415"/>
                    <a:pt x="25038" y="10244"/>
                  </a:cubicBezTo>
                  <a:cubicBezTo>
                    <a:pt x="25062" y="10220"/>
                    <a:pt x="25073" y="10197"/>
                    <a:pt x="25087" y="10173"/>
                  </a:cubicBezTo>
                  <a:cubicBezTo>
                    <a:pt x="27057" y="9424"/>
                    <a:pt x="28986" y="8577"/>
                    <a:pt x="30877" y="7642"/>
                  </a:cubicBezTo>
                  <a:lnTo>
                    <a:pt x="30877" y="7642"/>
                  </a:lnTo>
                  <a:cubicBezTo>
                    <a:pt x="30048" y="10367"/>
                    <a:pt x="28454" y="12620"/>
                    <a:pt x="26607" y="14782"/>
                  </a:cubicBezTo>
                  <a:cubicBezTo>
                    <a:pt x="26386" y="15040"/>
                    <a:pt x="26645" y="15327"/>
                    <a:pt x="26918" y="15327"/>
                  </a:cubicBezTo>
                  <a:cubicBezTo>
                    <a:pt x="27019" y="15327"/>
                    <a:pt x="27123" y="15288"/>
                    <a:pt x="27204" y="15191"/>
                  </a:cubicBezTo>
                  <a:cubicBezTo>
                    <a:pt x="29226" y="12826"/>
                    <a:pt x="30940" y="10347"/>
                    <a:pt x="31724" y="7300"/>
                  </a:cubicBezTo>
                  <a:cubicBezTo>
                    <a:pt x="31732" y="7270"/>
                    <a:pt x="31736" y="7239"/>
                    <a:pt x="31736" y="7210"/>
                  </a:cubicBezTo>
                  <a:cubicBezTo>
                    <a:pt x="33850" y="6128"/>
                    <a:pt x="35902" y="4935"/>
                    <a:pt x="37894" y="3630"/>
                  </a:cubicBezTo>
                  <a:lnTo>
                    <a:pt x="37894" y="3630"/>
                  </a:lnTo>
                  <a:cubicBezTo>
                    <a:pt x="37432" y="6093"/>
                    <a:pt x="36677" y="8505"/>
                    <a:pt x="35237" y="10584"/>
                  </a:cubicBezTo>
                  <a:cubicBezTo>
                    <a:pt x="35046" y="10858"/>
                    <a:pt x="35299" y="11148"/>
                    <a:pt x="35556" y="11148"/>
                  </a:cubicBezTo>
                  <a:cubicBezTo>
                    <a:pt x="35658" y="11148"/>
                    <a:pt x="35760" y="11103"/>
                    <a:pt x="35836" y="10993"/>
                  </a:cubicBezTo>
                  <a:cubicBezTo>
                    <a:pt x="37467" y="8640"/>
                    <a:pt x="38259" y="5872"/>
                    <a:pt x="38731" y="3075"/>
                  </a:cubicBezTo>
                  <a:cubicBezTo>
                    <a:pt x="39879" y="2298"/>
                    <a:pt x="41002" y="1484"/>
                    <a:pt x="42105" y="633"/>
                  </a:cubicBezTo>
                  <a:cubicBezTo>
                    <a:pt x="42399" y="402"/>
                    <a:pt x="42156" y="0"/>
                    <a:pt x="418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5" name="Google Shape;395;p42"/>
            <p:cNvSpPr/>
            <p:nvPr/>
          </p:nvSpPr>
          <p:spPr>
            <a:xfrm>
              <a:off x="2613400" y="1988700"/>
              <a:ext cx="263225" cy="132875"/>
            </a:xfrm>
            <a:custGeom>
              <a:avLst/>
              <a:gdLst/>
              <a:ahLst/>
              <a:cxnLst/>
              <a:rect l="l" t="t" r="r" b="b"/>
              <a:pathLst>
                <a:path w="10529" h="5315" extrusionOk="0">
                  <a:moveTo>
                    <a:pt x="5734" y="1"/>
                  </a:moveTo>
                  <a:cubicBezTo>
                    <a:pt x="3810" y="1"/>
                    <a:pt x="1713" y="678"/>
                    <a:pt x="1" y="920"/>
                  </a:cubicBezTo>
                  <a:cubicBezTo>
                    <a:pt x="719" y="1358"/>
                    <a:pt x="1365" y="1700"/>
                    <a:pt x="2028" y="2270"/>
                  </a:cubicBezTo>
                  <a:cubicBezTo>
                    <a:pt x="3153" y="3236"/>
                    <a:pt x="4080" y="4488"/>
                    <a:pt x="5478" y="5073"/>
                  </a:cubicBezTo>
                  <a:cubicBezTo>
                    <a:pt x="5891" y="5247"/>
                    <a:pt x="6338" y="5315"/>
                    <a:pt x="6784" y="5315"/>
                  </a:cubicBezTo>
                  <a:cubicBezTo>
                    <a:pt x="7477" y="5315"/>
                    <a:pt x="8168" y="5151"/>
                    <a:pt x="8724" y="4965"/>
                  </a:cubicBezTo>
                  <a:cubicBezTo>
                    <a:pt x="9989" y="4545"/>
                    <a:pt x="10529" y="3009"/>
                    <a:pt x="9766" y="1916"/>
                  </a:cubicBezTo>
                  <a:lnTo>
                    <a:pt x="9749" y="1894"/>
                  </a:lnTo>
                  <a:cubicBezTo>
                    <a:pt x="8718" y="439"/>
                    <a:pt x="7282" y="1"/>
                    <a:pt x="57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6" name="Google Shape;396;p42"/>
            <p:cNvSpPr/>
            <p:nvPr/>
          </p:nvSpPr>
          <p:spPr>
            <a:xfrm>
              <a:off x="2424050" y="2072175"/>
              <a:ext cx="263175" cy="132925"/>
            </a:xfrm>
            <a:custGeom>
              <a:avLst/>
              <a:gdLst/>
              <a:ahLst/>
              <a:cxnLst/>
              <a:rect l="l" t="t" r="r" b="b"/>
              <a:pathLst>
                <a:path w="10527" h="5317" extrusionOk="0">
                  <a:moveTo>
                    <a:pt x="5734" y="1"/>
                  </a:moveTo>
                  <a:cubicBezTo>
                    <a:pt x="3810" y="1"/>
                    <a:pt x="1713" y="677"/>
                    <a:pt x="1" y="920"/>
                  </a:cubicBezTo>
                  <a:cubicBezTo>
                    <a:pt x="715" y="1358"/>
                    <a:pt x="1363" y="1704"/>
                    <a:pt x="2026" y="2270"/>
                  </a:cubicBezTo>
                  <a:cubicBezTo>
                    <a:pt x="3151" y="3238"/>
                    <a:pt x="4080" y="4488"/>
                    <a:pt x="5476" y="5073"/>
                  </a:cubicBezTo>
                  <a:cubicBezTo>
                    <a:pt x="5891" y="5248"/>
                    <a:pt x="6339" y="5316"/>
                    <a:pt x="6786" y="5316"/>
                  </a:cubicBezTo>
                  <a:cubicBezTo>
                    <a:pt x="7478" y="5316"/>
                    <a:pt x="8167" y="5152"/>
                    <a:pt x="8724" y="4967"/>
                  </a:cubicBezTo>
                  <a:cubicBezTo>
                    <a:pt x="9987" y="4547"/>
                    <a:pt x="10527" y="3011"/>
                    <a:pt x="9766" y="1918"/>
                  </a:cubicBezTo>
                  <a:lnTo>
                    <a:pt x="9749" y="1894"/>
                  </a:lnTo>
                  <a:cubicBezTo>
                    <a:pt x="8718" y="439"/>
                    <a:pt x="7282" y="1"/>
                    <a:pt x="57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7" name="Google Shape;397;p42"/>
            <p:cNvSpPr/>
            <p:nvPr/>
          </p:nvSpPr>
          <p:spPr>
            <a:xfrm>
              <a:off x="2164875" y="2139500"/>
              <a:ext cx="194700" cy="138450"/>
            </a:xfrm>
            <a:custGeom>
              <a:avLst/>
              <a:gdLst/>
              <a:ahLst/>
              <a:cxnLst/>
              <a:rect l="l" t="t" r="r" b="b"/>
              <a:pathLst>
                <a:path w="7788" h="5538" extrusionOk="0">
                  <a:moveTo>
                    <a:pt x="1" y="1"/>
                  </a:moveTo>
                  <a:lnTo>
                    <a:pt x="1" y="1"/>
                  </a:lnTo>
                  <a:cubicBezTo>
                    <a:pt x="451" y="537"/>
                    <a:pt x="875" y="983"/>
                    <a:pt x="1245" y="1611"/>
                  </a:cubicBezTo>
                  <a:cubicBezTo>
                    <a:pt x="1879" y="2677"/>
                    <a:pt x="2282" y="3919"/>
                    <a:pt x="3234" y="4758"/>
                  </a:cubicBezTo>
                  <a:cubicBezTo>
                    <a:pt x="3954" y="5392"/>
                    <a:pt x="5030" y="5535"/>
                    <a:pt x="5836" y="5537"/>
                  </a:cubicBezTo>
                  <a:cubicBezTo>
                    <a:pt x="5838" y="5537"/>
                    <a:pt x="5840" y="5537"/>
                    <a:pt x="5842" y="5537"/>
                  </a:cubicBezTo>
                  <a:cubicBezTo>
                    <a:pt x="6952" y="5537"/>
                    <a:pt x="7787" y="4465"/>
                    <a:pt x="7475" y="3399"/>
                  </a:cubicBezTo>
                  <a:lnTo>
                    <a:pt x="7469" y="3377"/>
                  </a:lnTo>
                  <a:cubicBezTo>
                    <a:pt x="6503" y="169"/>
                    <a:pt x="2564" y="478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8" name="Google Shape;398;p42"/>
            <p:cNvSpPr/>
            <p:nvPr/>
          </p:nvSpPr>
          <p:spPr>
            <a:xfrm>
              <a:off x="2045350" y="2357200"/>
              <a:ext cx="185950" cy="150950"/>
            </a:xfrm>
            <a:custGeom>
              <a:avLst/>
              <a:gdLst/>
              <a:ahLst/>
              <a:cxnLst/>
              <a:rect l="l" t="t" r="r" b="b"/>
              <a:pathLst>
                <a:path w="7438" h="6038" extrusionOk="0">
                  <a:moveTo>
                    <a:pt x="5433" y="1"/>
                  </a:moveTo>
                  <a:cubicBezTo>
                    <a:pt x="2177" y="1"/>
                    <a:pt x="1243" y="3778"/>
                    <a:pt x="1" y="6038"/>
                  </a:cubicBezTo>
                  <a:cubicBezTo>
                    <a:pt x="653" y="5784"/>
                    <a:pt x="1208" y="5522"/>
                    <a:pt x="1920" y="5365"/>
                  </a:cubicBezTo>
                  <a:cubicBezTo>
                    <a:pt x="3131" y="5097"/>
                    <a:pt x="4434" y="5103"/>
                    <a:pt x="5529" y="4463"/>
                  </a:cubicBezTo>
                  <a:cubicBezTo>
                    <a:pt x="6357" y="3978"/>
                    <a:pt x="6830" y="3000"/>
                    <a:pt x="7086" y="2232"/>
                  </a:cubicBezTo>
                  <a:cubicBezTo>
                    <a:pt x="7438" y="1177"/>
                    <a:pt x="6679" y="45"/>
                    <a:pt x="5566" y="4"/>
                  </a:cubicBezTo>
                  <a:cubicBezTo>
                    <a:pt x="5559" y="4"/>
                    <a:pt x="5551" y="4"/>
                    <a:pt x="5543" y="2"/>
                  </a:cubicBezTo>
                  <a:cubicBezTo>
                    <a:pt x="5506" y="1"/>
                    <a:pt x="5469" y="1"/>
                    <a:pt x="54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9" name="Google Shape;399;p42"/>
            <p:cNvSpPr/>
            <p:nvPr/>
          </p:nvSpPr>
          <p:spPr>
            <a:xfrm>
              <a:off x="2835850" y="2114350"/>
              <a:ext cx="180375" cy="265475"/>
            </a:xfrm>
            <a:custGeom>
              <a:avLst/>
              <a:gdLst/>
              <a:ahLst/>
              <a:cxnLst/>
              <a:rect l="l" t="t" r="r" b="b"/>
              <a:pathLst>
                <a:path w="7215" h="10619" extrusionOk="0">
                  <a:moveTo>
                    <a:pt x="3698" y="1"/>
                  </a:moveTo>
                  <a:cubicBezTo>
                    <a:pt x="3240" y="1"/>
                    <a:pt x="2777" y="143"/>
                    <a:pt x="2380" y="446"/>
                  </a:cubicBezTo>
                  <a:cubicBezTo>
                    <a:pt x="1555" y="1074"/>
                    <a:pt x="569" y="2054"/>
                    <a:pt x="324" y="3261"/>
                  </a:cubicBezTo>
                  <a:cubicBezTo>
                    <a:pt x="0" y="4853"/>
                    <a:pt x="549" y="6431"/>
                    <a:pt x="727" y="8010"/>
                  </a:cubicBezTo>
                  <a:cubicBezTo>
                    <a:pt x="833" y="8941"/>
                    <a:pt x="745" y="9725"/>
                    <a:pt x="704" y="10619"/>
                  </a:cubicBezTo>
                  <a:cubicBezTo>
                    <a:pt x="2955" y="8143"/>
                    <a:pt x="7214" y="5410"/>
                    <a:pt x="5719" y="1389"/>
                  </a:cubicBezTo>
                  <a:cubicBezTo>
                    <a:pt x="5717" y="1379"/>
                    <a:pt x="5715" y="1371"/>
                    <a:pt x="5709" y="1361"/>
                  </a:cubicBezTo>
                  <a:cubicBezTo>
                    <a:pt x="5378" y="494"/>
                    <a:pt x="4549" y="1"/>
                    <a:pt x="36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0" name="Google Shape;400;p42"/>
            <p:cNvSpPr/>
            <p:nvPr/>
          </p:nvSpPr>
          <p:spPr>
            <a:xfrm>
              <a:off x="2582050" y="2265225"/>
              <a:ext cx="186000" cy="186975"/>
            </a:xfrm>
            <a:custGeom>
              <a:avLst/>
              <a:gdLst/>
              <a:ahLst/>
              <a:cxnLst/>
              <a:rect l="l" t="t" r="r" b="b"/>
              <a:pathLst>
                <a:path w="7440" h="7479" extrusionOk="0">
                  <a:moveTo>
                    <a:pt x="5474" y="1"/>
                  </a:moveTo>
                  <a:cubicBezTo>
                    <a:pt x="5339" y="1"/>
                    <a:pt x="5202" y="15"/>
                    <a:pt x="5064" y="46"/>
                  </a:cubicBezTo>
                  <a:cubicBezTo>
                    <a:pt x="4182" y="242"/>
                    <a:pt x="3039" y="653"/>
                    <a:pt x="2402" y="1519"/>
                  </a:cubicBezTo>
                  <a:cubicBezTo>
                    <a:pt x="1564" y="2658"/>
                    <a:pt x="1416" y="4109"/>
                    <a:pt x="976" y="5427"/>
                  </a:cubicBezTo>
                  <a:cubicBezTo>
                    <a:pt x="719" y="6200"/>
                    <a:pt x="363" y="6789"/>
                    <a:pt x="1" y="7479"/>
                  </a:cubicBezTo>
                  <a:cubicBezTo>
                    <a:pt x="2689" y="6349"/>
                    <a:pt x="7067" y="5750"/>
                    <a:pt x="7360" y="2020"/>
                  </a:cubicBezTo>
                  <a:cubicBezTo>
                    <a:pt x="7360" y="2012"/>
                    <a:pt x="7364" y="2002"/>
                    <a:pt x="7364" y="1994"/>
                  </a:cubicBezTo>
                  <a:cubicBezTo>
                    <a:pt x="7440" y="892"/>
                    <a:pt x="6529" y="1"/>
                    <a:pt x="54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1" name="Google Shape;401;p42"/>
            <p:cNvSpPr/>
            <p:nvPr/>
          </p:nvSpPr>
          <p:spPr>
            <a:xfrm>
              <a:off x="2359675" y="2388725"/>
              <a:ext cx="80150" cy="74350"/>
            </a:xfrm>
            <a:custGeom>
              <a:avLst/>
              <a:gdLst/>
              <a:ahLst/>
              <a:cxnLst/>
              <a:rect l="l" t="t" r="r" b="b"/>
              <a:pathLst>
                <a:path w="3206" h="2974" extrusionOk="0">
                  <a:moveTo>
                    <a:pt x="1658" y="0"/>
                  </a:moveTo>
                  <a:cubicBezTo>
                    <a:pt x="808" y="0"/>
                    <a:pt x="0" y="874"/>
                    <a:pt x="256" y="1994"/>
                  </a:cubicBezTo>
                  <a:cubicBezTo>
                    <a:pt x="395" y="2605"/>
                    <a:pt x="1000" y="2974"/>
                    <a:pt x="1594" y="2974"/>
                  </a:cubicBezTo>
                  <a:cubicBezTo>
                    <a:pt x="1821" y="2974"/>
                    <a:pt x="2047" y="2920"/>
                    <a:pt x="2244" y="2805"/>
                  </a:cubicBezTo>
                  <a:cubicBezTo>
                    <a:pt x="2246" y="2803"/>
                    <a:pt x="2250" y="2801"/>
                    <a:pt x="2254" y="2796"/>
                  </a:cubicBezTo>
                  <a:cubicBezTo>
                    <a:pt x="3054" y="2569"/>
                    <a:pt x="3206" y="1352"/>
                    <a:pt x="2850" y="757"/>
                  </a:cubicBezTo>
                  <a:cubicBezTo>
                    <a:pt x="2530" y="225"/>
                    <a:pt x="2089" y="0"/>
                    <a:pt x="16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2" name="Google Shape;402;p42"/>
            <p:cNvSpPr/>
            <p:nvPr/>
          </p:nvSpPr>
          <p:spPr>
            <a:xfrm>
              <a:off x="2089675" y="2215725"/>
              <a:ext cx="80150" cy="74350"/>
            </a:xfrm>
            <a:custGeom>
              <a:avLst/>
              <a:gdLst/>
              <a:ahLst/>
              <a:cxnLst/>
              <a:rect l="l" t="t" r="r" b="b"/>
              <a:pathLst>
                <a:path w="3206" h="2974" extrusionOk="0">
                  <a:moveTo>
                    <a:pt x="1657" y="0"/>
                  </a:moveTo>
                  <a:cubicBezTo>
                    <a:pt x="808" y="0"/>
                    <a:pt x="1" y="875"/>
                    <a:pt x="257" y="1995"/>
                  </a:cubicBezTo>
                  <a:cubicBezTo>
                    <a:pt x="395" y="2605"/>
                    <a:pt x="1001" y="2973"/>
                    <a:pt x="1595" y="2973"/>
                  </a:cubicBezTo>
                  <a:cubicBezTo>
                    <a:pt x="1822" y="2973"/>
                    <a:pt x="2047" y="2919"/>
                    <a:pt x="2244" y="2805"/>
                  </a:cubicBezTo>
                  <a:cubicBezTo>
                    <a:pt x="2246" y="2803"/>
                    <a:pt x="2252" y="2799"/>
                    <a:pt x="2254" y="2797"/>
                  </a:cubicBezTo>
                  <a:cubicBezTo>
                    <a:pt x="3054" y="2570"/>
                    <a:pt x="3205" y="1353"/>
                    <a:pt x="2849" y="757"/>
                  </a:cubicBezTo>
                  <a:cubicBezTo>
                    <a:pt x="2530" y="225"/>
                    <a:pt x="2088" y="0"/>
                    <a:pt x="16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3" name="Google Shape;403;p42"/>
            <p:cNvSpPr/>
            <p:nvPr/>
          </p:nvSpPr>
          <p:spPr>
            <a:xfrm>
              <a:off x="1964050" y="2299900"/>
              <a:ext cx="80150" cy="74375"/>
            </a:xfrm>
            <a:custGeom>
              <a:avLst/>
              <a:gdLst/>
              <a:ahLst/>
              <a:cxnLst/>
              <a:rect l="l" t="t" r="r" b="b"/>
              <a:pathLst>
                <a:path w="3206" h="2975" extrusionOk="0">
                  <a:moveTo>
                    <a:pt x="1657" y="0"/>
                  </a:moveTo>
                  <a:cubicBezTo>
                    <a:pt x="807" y="0"/>
                    <a:pt x="0" y="875"/>
                    <a:pt x="255" y="1996"/>
                  </a:cubicBezTo>
                  <a:cubicBezTo>
                    <a:pt x="394" y="2606"/>
                    <a:pt x="1001" y="2975"/>
                    <a:pt x="1595" y="2975"/>
                  </a:cubicBezTo>
                  <a:cubicBezTo>
                    <a:pt x="1822" y="2975"/>
                    <a:pt x="2047" y="2921"/>
                    <a:pt x="2244" y="2806"/>
                  </a:cubicBezTo>
                  <a:cubicBezTo>
                    <a:pt x="2246" y="2804"/>
                    <a:pt x="2250" y="2802"/>
                    <a:pt x="2254" y="2798"/>
                  </a:cubicBezTo>
                  <a:cubicBezTo>
                    <a:pt x="3054" y="2571"/>
                    <a:pt x="3206" y="1353"/>
                    <a:pt x="2850" y="758"/>
                  </a:cubicBezTo>
                  <a:cubicBezTo>
                    <a:pt x="2530" y="225"/>
                    <a:pt x="2088" y="0"/>
                    <a:pt x="16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4" name="Google Shape;404;p42"/>
            <p:cNvSpPr/>
            <p:nvPr/>
          </p:nvSpPr>
          <p:spPr>
            <a:xfrm>
              <a:off x="2378725" y="2137375"/>
              <a:ext cx="80125" cy="74375"/>
            </a:xfrm>
            <a:custGeom>
              <a:avLst/>
              <a:gdLst/>
              <a:ahLst/>
              <a:cxnLst/>
              <a:rect l="l" t="t" r="r" b="b"/>
              <a:pathLst>
                <a:path w="3205" h="2975" extrusionOk="0">
                  <a:moveTo>
                    <a:pt x="1658" y="0"/>
                  </a:moveTo>
                  <a:cubicBezTo>
                    <a:pt x="809" y="0"/>
                    <a:pt x="0" y="874"/>
                    <a:pt x="257" y="1995"/>
                  </a:cubicBezTo>
                  <a:cubicBezTo>
                    <a:pt x="396" y="2606"/>
                    <a:pt x="1001" y="2975"/>
                    <a:pt x="1595" y="2975"/>
                  </a:cubicBezTo>
                  <a:cubicBezTo>
                    <a:pt x="1822" y="2975"/>
                    <a:pt x="2047" y="2921"/>
                    <a:pt x="2243" y="2807"/>
                  </a:cubicBezTo>
                  <a:cubicBezTo>
                    <a:pt x="2245" y="2803"/>
                    <a:pt x="2251" y="2801"/>
                    <a:pt x="2254" y="2799"/>
                  </a:cubicBezTo>
                  <a:cubicBezTo>
                    <a:pt x="3053" y="2572"/>
                    <a:pt x="3205" y="1354"/>
                    <a:pt x="2849" y="757"/>
                  </a:cubicBezTo>
                  <a:cubicBezTo>
                    <a:pt x="2531" y="225"/>
                    <a:pt x="2089" y="0"/>
                    <a:pt x="16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5" name="Google Shape;405;p42"/>
            <p:cNvSpPr/>
            <p:nvPr/>
          </p:nvSpPr>
          <p:spPr>
            <a:xfrm>
              <a:off x="2088450" y="2373075"/>
              <a:ext cx="121100" cy="100650"/>
            </a:xfrm>
            <a:custGeom>
              <a:avLst/>
              <a:gdLst/>
              <a:ahLst/>
              <a:cxnLst/>
              <a:rect l="l" t="t" r="r" b="b"/>
              <a:pathLst>
                <a:path w="4844" h="4026" extrusionOk="0">
                  <a:moveTo>
                    <a:pt x="4545" y="1"/>
                  </a:moveTo>
                  <a:cubicBezTo>
                    <a:pt x="4517" y="1"/>
                    <a:pt x="4489" y="7"/>
                    <a:pt x="4459" y="20"/>
                  </a:cubicBezTo>
                  <a:cubicBezTo>
                    <a:pt x="4073" y="200"/>
                    <a:pt x="3696" y="405"/>
                    <a:pt x="3328" y="626"/>
                  </a:cubicBezTo>
                  <a:cubicBezTo>
                    <a:pt x="3114" y="328"/>
                    <a:pt x="2769" y="155"/>
                    <a:pt x="2410" y="155"/>
                  </a:cubicBezTo>
                  <a:cubicBezTo>
                    <a:pt x="2336" y="155"/>
                    <a:pt x="2262" y="163"/>
                    <a:pt x="2188" y="178"/>
                  </a:cubicBezTo>
                  <a:cubicBezTo>
                    <a:pt x="2090" y="198"/>
                    <a:pt x="2025" y="319"/>
                    <a:pt x="2055" y="413"/>
                  </a:cubicBezTo>
                  <a:cubicBezTo>
                    <a:pt x="2083" y="500"/>
                    <a:pt x="2158" y="550"/>
                    <a:pt x="2245" y="550"/>
                  </a:cubicBezTo>
                  <a:cubicBezTo>
                    <a:pt x="2260" y="550"/>
                    <a:pt x="2275" y="549"/>
                    <a:pt x="2291" y="546"/>
                  </a:cubicBezTo>
                  <a:cubicBezTo>
                    <a:pt x="2299" y="544"/>
                    <a:pt x="2313" y="542"/>
                    <a:pt x="2323" y="540"/>
                  </a:cubicBezTo>
                  <a:cubicBezTo>
                    <a:pt x="2342" y="536"/>
                    <a:pt x="2358" y="534"/>
                    <a:pt x="2377" y="534"/>
                  </a:cubicBezTo>
                  <a:cubicBezTo>
                    <a:pt x="2387" y="533"/>
                    <a:pt x="2398" y="533"/>
                    <a:pt x="2409" y="533"/>
                  </a:cubicBezTo>
                  <a:cubicBezTo>
                    <a:pt x="2442" y="533"/>
                    <a:pt x="2475" y="535"/>
                    <a:pt x="2508" y="540"/>
                  </a:cubicBezTo>
                  <a:lnTo>
                    <a:pt x="2510" y="540"/>
                  </a:lnTo>
                  <a:cubicBezTo>
                    <a:pt x="2518" y="542"/>
                    <a:pt x="2528" y="542"/>
                    <a:pt x="2532" y="544"/>
                  </a:cubicBezTo>
                  <a:cubicBezTo>
                    <a:pt x="2553" y="550"/>
                    <a:pt x="2573" y="552"/>
                    <a:pt x="2594" y="556"/>
                  </a:cubicBezTo>
                  <a:cubicBezTo>
                    <a:pt x="2614" y="562"/>
                    <a:pt x="2634" y="566"/>
                    <a:pt x="2655" y="574"/>
                  </a:cubicBezTo>
                  <a:cubicBezTo>
                    <a:pt x="2665" y="581"/>
                    <a:pt x="2702" y="597"/>
                    <a:pt x="2716" y="597"/>
                  </a:cubicBezTo>
                  <a:cubicBezTo>
                    <a:pt x="2726" y="603"/>
                    <a:pt x="2737" y="607"/>
                    <a:pt x="2745" y="613"/>
                  </a:cubicBezTo>
                  <a:lnTo>
                    <a:pt x="2798" y="644"/>
                  </a:lnTo>
                  <a:cubicBezTo>
                    <a:pt x="2817" y="654"/>
                    <a:pt x="2835" y="667"/>
                    <a:pt x="2849" y="677"/>
                  </a:cubicBezTo>
                  <a:cubicBezTo>
                    <a:pt x="2857" y="683"/>
                    <a:pt x="2866" y="689"/>
                    <a:pt x="2876" y="695"/>
                  </a:cubicBezTo>
                  <a:cubicBezTo>
                    <a:pt x="2880" y="699"/>
                    <a:pt x="2962" y="775"/>
                    <a:pt x="2970" y="781"/>
                  </a:cubicBezTo>
                  <a:cubicBezTo>
                    <a:pt x="2982" y="795"/>
                    <a:pt x="2997" y="810"/>
                    <a:pt x="3007" y="822"/>
                  </a:cubicBezTo>
                  <a:cubicBezTo>
                    <a:pt x="2569" y="1102"/>
                    <a:pt x="2150" y="1405"/>
                    <a:pt x="1749" y="1737"/>
                  </a:cubicBezTo>
                  <a:cubicBezTo>
                    <a:pt x="1505" y="1550"/>
                    <a:pt x="1215" y="1448"/>
                    <a:pt x="914" y="1448"/>
                  </a:cubicBezTo>
                  <a:cubicBezTo>
                    <a:pt x="823" y="1448"/>
                    <a:pt x="731" y="1458"/>
                    <a:pt x="640" y="1477"/>
                  </a:cubicBezTo>
                  <a:cubicBezTo>
                    <a:pt x="543" y="1497"/>
                    <a:pt x="476" y="1618"/>
                    <a:pt x="507" y="1712"/>
                  </a:cubicBezTo>
                  <a:cubicBezTo>
                    <a:pt x="536" y="1799"/>
                    <a:pt x="611" y="1849"/>
                    <a:pt x="697" y="1849"/>
                  </a:cubicBezTo>
                  <a:cubicBezTo>
                    <a:pt x="712" y="1849"/>
                    <a:pt x="727" y="1848"/>
                    <a:pt x="742" y="1845"/>
                  </a:cubicBezTo>
                  <a:cubicBezTo>
                    <a:pt x="758" y="1841"/>
                    <a:pt x="778" y="1835"/>
                    <a:pt x="796" y="1834"/>
                  </a:cubicBezTo>
                  <a:lnTo>
                    <a:pt x="796" y="1834"/>
                  </a:lnTo>
                  <a:cubicBezTo>
                    <a:pt x="798" y="1835"/>
                    <a:pt x="801" y="1835"/>
                    <a:pt x="803" y="1835"/>
                  </a:cubicBezTo>
                  <a:cubicBezTo>
                    <a:pt x="801" y="1835"/>
                    <a:pt x="799" y="1834"/>
                    <a:pt x="797" y="1834"/>
                  </a:cubicBezTo>
                  <a:cubicBezTo>
                    <a:pt x="796" y="1834"/>
                    <a:pt x="796" y="1834"/>
                    <a:pt x="796" y="1834"/>
                  </a:cubicBezTo>
                  <a:lnTo>
                    <a:pt x="796" y="1834"/>
                  </a:lnTo>
                  <a:cubicBezTo>
                    <a:pt x="759" y="1833"/>
                    <a:pt x="816" y="1833"/>
                    <a:pt x="830" y="1833"/>
                  </a:cubicBezTo>
                  <a:cubicBezTo>
                    <a:pt x="871" y="1829"/>
                    <a:pt x="912" y="1829"/>
                    <a:pt x="953" y="1829"/>
                  </a:cubicBezTo>
                  <a:cubicBezTo>
                    <a:pt x="973" y="1829"/>
                    <a:pt x="994" y="1831"/>
                    <a:pt x="1014" y="1831"/>
                  </a:cubicBezTo>
                  <a:cubicBezTo>
                    <a:pt x="1018" y="1831"/>
                    <a:pt x="1035" y="1833"/>
                    <a:pt x="1045" y="1833"/>
                  </a:cubicBezTo>
                  <a:cubicBezTo>
                    <a:pt x="1080" y="1839"/>
                    <a:pt x="1116" y="1845"/>
                    <a:pt x="1149" y="1853"/>
                  </a:cubicBezTo>
                  <a:cubicBezTo>
                    <a:pt x="1184" y="1863"/>
                    <a:pt x="1223" y="1874"/>
                    <a:pt x="1255" y="1886"/>
                  </a:cubicBezTo>
                  <a:cubicBezTo>
                    <a:pt x="1272" y="1892"/>
                    <a:pt x="1284" y="1896"/>
                    <a:pt x="1298" y="1902"/>
                  </a:cubicBezTo>
                  <a:cubicBezTo>
                    <a:pt x="1300" y="1904"/>
                    <a:pt x="1331" y="1917"/>
                    <a:pt x="1335" y="1921"/>
                  </a:cubicBezTo>
                  <a:cubicBezTo>
                    <a:pt x="1372" y="1937"/>
                    <a:pt x="1407" y="1958"/>
                    <a:pt x="1442" y="1978"/>
                  </a:cubicBezTo>
                  <a:cubicBezTo>
                    <a:pt x="1446" y="1982"/>
                    <a:pt x="1448" y="1984"/>
                    <a:pt x="1454" y="1986"/>
                  </a:cubicBezTo>
                  <a:cubicBezTo>
                    <a:pt x="977" y="2402"/>
                    <a:pt x="531" y="2848"/>
                    <a:pt x="122" y="3328"/>
                  </a:cubicBezTo>
                  <a:cubicBezTo>
                    <a:pt x="1" y="3472"/>
                    <a:pt x="127" y="3662"/>
                    <a:pt x="264" y="3662"/>
                  </a:cubicBezTo>
                  <a:cubicBezTo>
                    <a:pt x="308" y="3662"/>
                    <a:pt x="352" y="3643"/>
                    <a:pt x="390" y="3598"/>
                  </a:cubicBezTo>
                  <a:cubicBezTo>
                    <a:pt x="599" y="3353"/>
                    <a:pt x="820" y="3118"/>
                    <a:pt x="1047" y="2888"/>
                  </a:cubicBezTo>
                  <a:lnTo>
                    <a:pt x="1047" y="2888"/>
                  </a:lnTo>
                  <a:cubicBezTo>
                    <a:pt x="1043" y="3195"/>
                    <a:pt x="979" y="3490"/>
                    <a:pt x="861" y="3785"/>
                  </a:cubicBezTo>
                  <a:cubicBezTo>
                    <a:pt x="822" y="3877"/>
                    <a:pt x="902" y="3997"/>
                    <a:pt x="994" y="4020"/>
                  </a:cubicBezTo>
                  <a:cubicBezTo>
                    <a:pt x="1010" y="4024"/>
                    <a:pt x="1027" y="4025"/>
                    <a:pt x="1043" y="4025"/>
                  </a:cubicBezTo>
                  <a:cubicBezTo>
                    <a:pt x="1128" y="4025"/>
                    <a:pt x="1194" y="3971"/>
                    <a:pt x="1229" y="3887"/>
                  </a:cubicBezTo>
                  <a:cubicBezTo>
                    <a:pt x="1399" y="3472"/>
                    <a:pt x="1464" y="3015"/>
                    <a:pt x="1415" y="2569"/>
                  </a:cubicBezTo>
                  <a:cubicBezTo>
                    <a:pt x="1413" y="2559"/>
                    <a:pt x="1409" y="2549"/>
                    <a:pt x="1407" y="2541"/>
                  </a:cubicBezTo>
                  <a:cubicBezTo>
                    <a:pt x="1775" y="2199"/>
                    <a:pt x="2166" y="1890"/>
                    <a:pt x="2571" y="1595"/>
                  </a:cubicBezTo>
                  <a:lnTo>
                    <a:pt x="2571" y="1595"/>
                  </a:lnTo>
                  <a:cubicBezTo>
                    <a:pt x="2616" y="2017"/>
                    <a:pt x="2534" y="2453"/>
                    <a:pt x="2328" y="2825"/>
                  </a:cubicBezTo>
                  <a:cubicBezTo>
                    <a:pt x="2244" y="2973"/>
                    <a:pt x="2377" y="3111"/>
                    <a:pt x="2505" y="3111"/>
                  </a:cubicBezTo>
                  <a:cubicBezTo>
                    <a:pt x="2562" y="3111"/>
                    <a:pt x="2619" y="3084"/>
                    <a:pt x="2655" y="3017"/>
                  </a:cubicBezTo>
                  <a:cubicBezTo>
                    <a:pt x="2937" y="2508"/>
                    <a:pt x="3025" y="1923"/>
                    <a:pt x="2921" y="1352"/>
                  </a:cubicBezTo>
                  <a:cubicBezTo>
                    <a:pt x="2919" y="1348"/>
                    <a:pt x="2917" y="1344"/>
                    <a:pt x="2913" y="1340"/>
                  </a:cubicBezTo>
                  <a:cubicBezTo>
                    <a:pt x="3461" y="969"/>
                    <a:pt x="4042" y="638"/>
                    <a:pt x="4641" y="358"/>
                  </a:cubicBezTo>
                  <a:cubicBezTo>
                    <a:pt x="4844" y="260"/>
                    <a:pt x="4724" y="1"/>
                    <a:pt x="4545" y="1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6" name="Google Shape;406;p42"/>
            <p:cNvSpPr/>
            <p:nvPr/>
          </p:nvSpPr>
          <p:spPr>
            <a:xfrm>
              <a:off x="2212300" y="2165500"/>
              <a:ext cx="115125" cy="96950"/>
            </a:xfrm>
            <a:custGeom>
              <a:avLst/>
              <a:gdLst/>
              <a:ahLst/>
              <a:cxnLst/>
              <a:rect l="l" t="t" r="r" b="b"/>
              <a:pathLst>
                <a:path w="4605" h="3878" extrusionOk="0">
                  <a:moveTo>
                    <a:pt x="267" y="0"/>
                  </a:moveTo>
                  <a:cubicBezTo>
                    <a:pt x="131" y="0"/>
                    <a:pt x="0" y="136"/>
                    <a:pt x="99" y="276"/>
                  </a:cubicBezTo>
                  <a:cubicBezTo>
                    <a:pt x="510" y="884"/>
                    <a:pt x="991" y="1439"/>
                    <a:pt x="1514" y="1944"/>
                  </a:cubicBezTo>
                  <a:cubicBezTo>
                    <a:pt x="1482" y="1945"/>
                    <a:pt x="1449" y="1945"/>
                    <a:pt x="1416" y="1945"/>
                  </a:cubicBezTo>
                  <a:cubicBezTo>
                    <a:pt x="1094" y="1945"/>
                    <a:pt x="775" y="1899"/>
                    <a:pt x="463" y="1805"/>
                  </a:cubicBezTo>
                  <a:cubicBezTo>
                    <a:pt x="447" y="1800"/>
                    <a:pt x="430" y="1797"/>
                    <a:pt x="413" y="1797"/>
                  </a:cubicBezTo>
                  <a:cubicBezTo>
                    <a:pt x="332" y="1797"/>
                    <a:pt x="251" y="1856"/>
                    <a:pt x="228" y="1938"/>
                  </a:cubicBezTo>
                  <a:cubicBezTo>
                    <a:pt x="201" y="2040"/>
                    <a:pt x="262" y="2142"/>
                    <a:pt x="361" y="2173"/>
                  </a:cubicBezTo>
                  <a:cubicBezTo>
                    <a:pt x="705" y="2276"/>
                    <a:pt x="1063" y="2330"/>
                    <a:pt x="1422" y="2330"/>
                  </a:cubicBezTo>
                  <a:cubicBezTo>
                    <a:pt x="1559" y="2330"/>
                    <a:pt x="1697" y="2322"/>
                    <a:pt x="1834" y="2306"/>
                  </a:cubicBezTo>
                  <a:cubicBezTo>
                    <a:pt x="1852" y="2302"/>
                    <a:pt x="1868" y="2298"/>
                    <a:pt x="1885" y="2292"/>
                  </a:cubicBezTo>
                  <a:cubicBezTo>
                    <a:pt x="2067" y="2451"/>
                    <a:pt x="2249" y="2607"/>
                    <a:pt x="2437" y="2752"/>
                  </a:cubicBezTo>
                  <a:cubicBezTo>
                    <a:pt x="2464" y="2817"/>
                    <a:pt x="2533" y="2862"/>
                    <a:pt x="2599" y="2871"/>
                  </a:cubicBezTo>
                  <a:cubicBezTo>
                    <a:pt x="2846" y="3053"/>
                    <a:pt x="3100" y="3223"/>
                    <a:pt x="3364" y="3384"/>
                  </a:cubicBezTo>
                  <a:cubicBezTo>
                    <a:pt x="3194" y="3404"/>
                    <a:pt x="3023" y="3414"/>
                    <a:pt x="2852" y="3414"/>
                  </a:cubicBezTo>
                  <a:cubicBezTo>
                    <a:pt x="2428" y="3414"/>
                    <a:pt x="2005" y="3353"/>
                    <a:pt x="1598" y="3229"/>
                  </a:cubicBezTo>
                  <a:cubicBezTo>
                    <a:pt x="1578" y="3222"/>
                    <a:pt x="1558" y="3220"/>
                    <a:pt x="1540" y="3220"/>
                  </a:cubicBezTo>
                  <a:cubicBezTo>
                    <a:pt x="1348" y="3220"/>
                    <a:pt x="1286" y="3532"/>
                    <a:pt x="1500" y="3597"/>
                  </a:cubicBezTo>
                  <a:cubicBezTo>
                    <a:pt x="1945" y="3733"/>
                    <a:pt x="2405" y="3800"/>
                    <a:pt x="2867" y="3800"/>
                  </a:cubicBezTo>
                  <a:cubicBezTo>
                    <a:pt x="3151" y="3800"/>
                    <a:pt x="3435" y="3774"/>
                    <a:pt x="3716" y="3724"/>
                  </a:cubicBezTo>
                  <a:cubicBezTo>
                    <a:pt x="3763" y="3714"/>
                    <a:pt x="3802" y="3683"/>
                    <a:pt x="3824" y="3642"/>
                  </a:cubicBezTo>
                  <a:cubicBezTo>
                    <a:pt x="3957" y="3714"/>
                    <a:pt x="4082" y="3793"/>
                    <a:pt x="4217" y="3857"/>
                  </a:cubicBezTo>
                  <a:cubicBezTo>
                    <a:pt x="4248" y="3871"/>
                    <a:pt x="4278" y="3878"/>
                    <a:pt x="4306" y="3878"/>
                  </a:cubicBezTo>
                  <a:cubicBezTo>
                    <a:pt x="4486" y="3878"/>
                    <a:pt x="4604" y="3621"/>
                    <a:pt x="4412" y="3527"/>
                  </a:cubicBezTo>
                  <a:cubicBezTo>
                    <a:pt x="4391" y="3517"/>
                    <a:pt x="4371" y="3505"/>
                    <a:pt x="4350" y="3495"/>
                  </a:cubicBezTo>
                  <a:cubicBezTo>
                    <a:pt x="4379" y="3464"/>
                    <a:pt x="4397" y="3423"/>
                    <a:pt x="4391" y="3380"/>
                  </a:cubicBezTo>
                  <a:cubicBezTo>
                    <a:pt x="4346" y="2950"/>
                    <a:pt x="4203" y="2533"/>
                    <a:pt x="3959" y="2175"/>
                  </a:cubicBezTo>
                  <a:cubicBezTo>
                    <a:pt x="3921" y="2119"/>
                    <a:pt x="3854" y="2079"/>
                    <a:pt x="3787" y="2079"/>
                  </a:cubicBezTo>
                  <a:cubicBezTo>
                    <a:pt x="3757" y="2079"/>
                    <a:pt x="3727" y="2087"/>
                    <a:pt x="3700" y="2105"/>
                  </a:cubicBezTo>
                  <a:cubicBezTo>
                    <a:pt x="3618" y="2157"/>
                    <a:pt x="3571" y="2279"/>
                    <a:pt x="3630" y="2367"/>
                  </a:cubicBezTo>
                  <a:cubicBezTo>
                    <a:pt x="3683" y="2445"/>
                    <a:pt x="3734" y="2527"/>
                    <a:pt x="3777" y="2615"/>
                  </a:cubicBezTo>
                  <a:cubicBezTo>
                    <a:pt x="3802" y="2660"/>
                    <a:pt x="3824" y="2707"/>
                    <a:pt x="3845" y="2752"/>
                  </a:cubicBezTo>
                  <a:cubicBezTo>
                    <a:pt x="3849" y="2760"/>
                    <a:pt x="3849" y="2762"/>
                    <a:pt x="3849" y="2766"/>
                  </a:cubicBezTo>
                  <a:cubicBezTo>
                    <a:pt x="3853" y="2768"/>
                    <a:pt x="3853" y="2770"/>
                    <a:pt x="3855" y="2779"/>
                  </a:cubicBezTo>
                  <a:cubicBezTo>
                    <a:pt x="3865" y="2801"/>
                    <a:pt x="3873" y="2824"/>
                    <a:pt x="3884" y="2850"/>
                  </a:cubicBezTo>
                  <a:cubicBezTo>
                    <a:pt x="3916" y="2940"/>
                    <a:pt x="3945" y="3032"/>
                    <a:pt x="3966" y="3126"/>
                  </a:cubicBezTo>
                  <a:cubicBezTo>
                    <a:pt x="3976" y="3169"/>
                    <a:pt x="3986" y="3212"/>
                    <a:pt x="3992" y="3259"/>
                  </a:cubicBezTo>
                  <a:cubicBezTo>
                    <a:pt x="3996" y="3278"/>
                    <a:pt x="3998" y="3294"/>
                    <a:pt x="4000" y="3311"/>
                  </a:cubicBezTo>
                  <a:cubicBezTo>
                    <a:pt x="3587" y="3083"/>
                    <a:pt x="3190" y="2828"/>
                    <a:pt x="2812" y="2547"/>
                  </a:cubicBezTo>
                  <a:cubicBezTo>
                    <a:pt x="2830" y="2003"/>
                    <a:pt x="2597" y="1453"/>
                    <a:pt x="2192" y="1091"/>
                  </a:cubicBezTo>
                  <a:cubicBezTo>
                    <a:pt x="2153" y="1055"/>
                    <a:pt x="2103" y="1035"/>
                    <a:pt x="2053" y="1035"/>
                  </a:cubicBezTo>
                  <a:cubicBezTo>
                    <a:pt x="2006" y="1035"/>
                    <a:pt x="1959" y="1053"/>
                    <a:pt x="1924" y="1091"/>
                  </a:cubicBezTo>
                  <a:cubicBezTo>
                    <a:pt x="1854" y="1160"/>
                    <a:pt x="1848" y="1289"/>
                    <a:pt x="1924" y="1359"/>
                  </a:cubicBezTo>
                  <a:cubicBezTo>
                    <a:pt x="2186" y="1594"/>
                    <a:pt x="2349" y="1903"/>
                    <a:pt x="2407" y="2238"/>
                  </a:cubicBezTo>
                  <a:cubicBezTo>
                    <a:pt x="1650" y="1621"/>
                    <a:pt x="978" y="898"/>
                    <a:pt x="426" y="86"/>
                  </a:cubicBezTo>
                  <a:cubicBezTo>
                    <a:pt x="384" y="25"/>
                    <a:pt x="325" y="0"/>
                    <a:pt x="267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" name="Google Shape;407;p42"/>
            <p:cNvSpPr/>
            <p:nvPr/>
          </p:nvSpPr>
          <p:spPr>
            <a:xfrm>
              <a:off x="2496250" y="2105275"/>
              <a:ext cx="161375" cy="79200"/>
            </a:xfrm>
            <a:custGeom>
              <a:avLst/>
              <a:gdLst/>
              <a:ahLst/>
              <a:cxnLst/>
              <a:rect l="l" t="t" r="r" b="b"/>
              <a:pathLst>
                <a:path w="6455" h="3168" extrusionOk="0">
                  <a:moveTo>
                    <a:pt x="1811" y="1"/>
                  </a:moveTo>
                  <a:cubicBezTo>
                    <a:pt x="1757" y="1"/>
                    <a:pt x="1702" y="22"/>
                    <a:pt x="1667" y="56"/>
                  </a:cubicBezTo>
                  <a:cubicBezTo>
                    <a:pt x="1589" y="136"/>
                    <a:pt x="1603" y="247"/>
                    <a:pt x="1667" y="326"/>
                  </a:cubicBezTo>
                  <a:cubicBezTo>
                    <a:pt x="1906" y="625"/>
                    <a:pt x="2142" y="924"/>
                    <a:pt x="2377" y="1223"/>
                  </a:cubicBezTo>
                  <a:cubicBezTo>
                    <a:pt x="1681" y="963"/>
                    <a:pt x="1006" y="637"/>
                    <a:pt x="368" y="245"/>
                  </a:cubicBezTo>
                  <a:cubicBezTo>
                    <a:pt x="334" y="224"/>
                    <a:pt x="301" y="214"/>
                    <a:pt x="270" y="214"/>
                  </a:cubicBezTo>
                  <a:cubicBezTo>
                    <a:pt x="108" y="214"/>
                    <a:pt x="1" y="464"/>
                    <a:pt x="177" y="572"/>
                  </a:cubicBezTo>
                  <a:cubicBezTo>
                    <a:pt x="894" y="1012"/>
                    <a:pt x="1653" y="1372"/>
                    <a:pt x="2442" y="1650"/>
                  </a:cubicBezTo>
                  <a:cubicBezTo>
                    <a:pt x="2097" y="1831"/>
                    <a:pt x="1711" y="1933"/>
                    <a:pt x="1323" y="1933"/>
                  </a:cubicBezTo>
                  <a:cubicBezTo>
                    <a:pt x="1214" y="1933"/>
                    <a:pt x="1104" y="1925"/>
                    <a:pt x="996" y="1908"/>
                  </a:cubicBezTo>
                  <a:cubicBezTo>
                    <a:pt x="983" y="1906"/>
                    <a:pt x="970" y="1905"/>
                    <a:pt x="957" y="1905"/>
                  </a:cubicBezTo>
                  <a:cubicBezTo>
                    <a:pt x="868" y="1905"/>
                    <a:pt x="787" y="1948"/>
                    <a:pt x="761" y="2041"/>
                  </a:cubicBezTo>
                  <a:cubicBezTo>
                    <a:pt x="734" y="2131"/>
                    <a:pt x="791" y="2260"/>
                    <a:pt x="894" y="2276"/>
                  </a:cubicBezTo>
                  <a:cubicBezTo>
                    <a:pt x="1040" y="2298"/>
                    <a:pt x="1187" y="2310"/>
                    <a:pt x="1334" y="2310"/>
                  </a:cubicBezTo>
                  <a:cubicBezTo>
                    <a:pt x="1865" y="2310"/>
                    <a:pt x="2389" y="2165"/>
                    <a:pt x="2839" y="1873"/>
                  </a:cubicBezTo>
                  <a:cubicBezTo>
                    <a:pt x="2870" y="1853"/>
                    <a:pt x="2888" y="1830"/>
                    <a:pt x="2903" y="1802"/>
                  </a:cubicBezTo>
                  <a:cubicBezTo>
                    <a:pt x="3371" y="1947"/>
                    <a:pt x="3846" y="2057"/>
                    <a:pt x="4331" y="2143"/>
                  </a:cubicBezTo>
                  <a:cubicBezTo>
                    <a:pt x="3876" y="2487"/>
                    <a:pt x="3351" y="2712"/>
                    <a:pt x="2790" y="2796"/>
                  </a:cubicBezTo>
                  <a:cubicBezTo>
                    <a:pt x="2688" y="2812"/>
                    <a:pt x="2633" y="2939"/>
                    <a:pt x="2657" y="3031"/>
                  </a:cubicBezTo>
                  <a:cubicBezTo>
                    <a:pt x="2683" y="3124"/>
                    <a:pt x="2763" y="3168"/>
                    <a:pt x="2849" y="3168"/>
                  </a:cubicBezTo>
                  <a:cubicBezTo>
                    <a:pt x="2864" y="3168"/>
                    <a:pt x="2878" y="3166"/>
                    <a:pt x="2892" y="3164"/>
                  </a:cubicBezTo>
                  <a:cubicBezTo>
                    <a:pt x="3596" y="3058"/>
                    <a:pt x="4255" y="2741"/>
                    <a:pt x="4791" y="2272"/>
                  </a:cubicBezTo>
                  <a:cubicBezTo>
                    <a:pt x="4805" y="2256"/>
                    <a:pt x="4816" y="2241"/>
                    <a:pt x="4824" y="2223"/>
                  </a:cubicBezTo>
                  <a:cubicBezTo>
                    <a:pt x="5286" y="2286"/>
                    <a:pt x="5753" y="2327"/>
                    <a:pt x="6219" y="2338"/>
                  </a:cubicBezTo>
                  <a:cubicBezTo>
                    <a:pt x="6221" y="2338"/>
                    <a:pt x="6223" y="2338"/>
                    <a:pt x="6225" y="2338"/>
                  </a:cubicBezTo>
                  <a:cubicBezTo>
                    <a:pt x="6454" y="2338"/>
                    <a:pt x="6452" y="1963"/>
                    <a:pt x="6209" y="1957"/>
                  </a:cubicBezTo>
                  <a:cubicBezTo>
                    <a:pt x="6121" y="1955"/>
                    <a:pt x="6031" y="1947"/>
                    <a:pt x="5941" y="1945"/>
                  </a:cubicBezTo>
                  <a:cubicBezTo>
                    <a:pt x="5933" y="1918"/>
                    <a:pt x="5920" y="1894"/>
                    <a:pt x="5898" y="1867"/>
                  </a:cubicBezTo>
                  <a:cubicBezTo>
                    <a:pt x="5429" y="1366"/>
                    <a:pt x="4965" y="865"/>
                    <a:pt x="4496" y="363"/>
                  </a:cubicBezTo>
                  <a:cubicBezTo>
                    <a:pt x="4458" y="322"/>
                    <a:pt x="4414" y="305"/>
                    <a:pt x="4371" y="305"/>
                  </a:cubicBezTo>
                  <a:cubicBezTo>
                    <a:pt x="4229" y="305"/>
                    <a:pt x="4099" y="495"/>
                    <a:pt x="4228" y="633"/>
                  </a:cubicBezTo>
                  <a:cubicBezTo>
                    <a:pt x="4627" y="1059"/>
                    <a:pt x="5026" y="1489"/>
                    <a:pt x="5425" y="1916"/>
                  </a:cubicBezTo>
                  <a:cubicBezTo>
                    <a:pt x="4593" y="1845"/>
                    <a:pt x="3778" y="1679"/>
                    <a:pt x="2984" y="1433"/>
                  </a:cubicBezTo>
                  <a:cubicBezTo>
                    <a:pt x="2976" y="1394"/>
                    <a:pt x="2962" y="1360"/>
                    <a:pt x="2939" y="1325"/>
                  </a:cubicBezTo>
                  <a:lnTo>
                    <a:pt x="1937" y="56"/>
                  </a:lnTo>
                  <a:cubicBezTo>
                    <a:pt x="1906" y="18"/>
                    <a:pt x="1859" y="1"/>
                    <a:pt x="1811" y="1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8" name="Google Shape;408;p42"/>
            <p:cNvSpPr/>
            <p:nvPr/>
          </p:nvSpPr>
          <p:spPr>
            <a:xfrm>
              <a:off x="2619525" y="2288075"/>
              <a:ext cx="124750" cy="126825"/>
            </a:xfrm>
            <a:custGeom>
              <a:avLst/>
              <a:gdLst/>
              <a:ahLst/>
              <a:cxnLst/>
              <a:rect l="l" t="t" r="r" b="b"/>
              <a:pathLst>
                <a:path w="4990" h="5073" extrusionOk="0">
                  <a:moveTo>
                    <a:pt x="4244" y="0"/>
                  </a:moveTo>
                  <a:cubicBezTo>
                    <a:pt x="4134" y="0"/>
                    <a:pt x="4008" y="96"/>
                    <a:pt x="4028" y="239"/>
                  </a:cubicBezTo>
                  <a:cubicBezTo>
                    <a:pt x="4040" y="339"/>
                    <a:pt x="4038" y="437"/>
                    <a:pt x="4019" y="535"/>
                  </a:cubicBezTo>
                  <a:cubicBezTo>
                    <a:pt x="4009" y="558"/>
                    <a:pt x="4005" y="584"/>
                    <a:pt x="4005" y="609"/>
                  </a:cubicBezTo>
                  <a:cubicBezTo>
                    <a:pt x="3985" y="697"/>
                    <a:pt x="3958" y="781"/>
                    <a:pt x="3923" y="863"/>
                  </a:cubicBezTo>
                  <a:cubicBezTo>
                    <a:pt x="3774" y="844"/>
                    <a:pt x="3624" y="834"/>
                    <a:pt x="3474" y="834"/>
                  </a:cubicBezTo>
                  <a:cubicBezTo>
                    <a:pt x="3051" y="834"/>
                    <a:pt x="2632" y="911"/>
                    <a:pt x="2239" y="1075"/>
                  </a:cubicBezTo>
                  <a:cubicBezTo>
                    <a:pt x="2145" y="1112"/>
                    <a:pt x="2078" y="1200"/>
                    <a:pt x="2106" y="1311"/>
                  </a:cubicBezTo>
                  <a:cubicBezTo>
                    <a:pt x="2128" y="1383"/>
                    <a:pt x="2208" y="1454"/>
                    <a:pt x="2290" y="1454"/>
                  </a:cubicBezTo>
                  <a:cubicBezTo>
                    <a:pt x="2307" y="1454"/>
                    <a:pt x="2325" y="1451"/>
                    <a:pt x="2342" y="1444"/>
                  </a:cubicBezTo>
                  <a:cubicBezTo>
                    <a:pt x="2709" y="1291"/>
                    <a:pt x="3101" y="1214"/>
                    <a:pt x="3496" y="1214"/>
                  </a:cubicBezTo>
                  <a:cubicBezTo>
                    <a:pt x="3572" y="1214"/>
                    <a:pt x="3647" y="1217"/>
                    <a:pt x="3723" y="1223"/>
                  </a:cubicBezTo>
                  <a:cubicBezTo>
                    <a:pt x="3641" y="1345"/>
                    <a:pt x="3549" y="1460"/>
                    <a:pt x="3463" y="1568"/>
                  </a:cubicBezTo>
                  <a:cubicBezTo>
                    <a:pt x="3209" y="1875"/>
                    <a:pt x="2939" y="2170"/>
                    <a:pt x="2665" y="2458"/>
                  </a:cubicBezTo>
                  <a:cubicBezTo>
                    <a:pt x="1867" y="2551"/>
                    <a:pt x="1100" y="2825"/>
                    <a:pt x="433" y="3279"/>
                  </a:cubicBezTo>
                  <a:cubicBezTo>
                    <a:pt x="265" y="3394"/>
                    <a:pt x="369" y="3641"/>
                    <a:pt x="523" y="3641"/>
                  </a:cubicBezTo>
                  <a:cubicBezTo>
                    <a:pt x="555" y="3641"/>
                    <a:pt x="589" y="3630"/>
                    <a:pt x="623" y="3606"/>
                  </a:cubicBezTo>
                  <a:cubicBezTo>
                    <a:pt x="1106" y="3277"/>
                    <a:pt x="1650" y="3040"/>
                    <a:pt x="2219" y="2911"/>
                  </a:cubicBezTo>
                  <a:lnTo>
                    <a:pt x="2219" y="2911"/>
                  </a:lnTo>
                  <a:cubicBezTo>
                    <a:pt x="1572" y="3553"/>
                    <a:pt x="885" y="4157"/>
                    <a:pt x="159" y="4707"/>
                  </a:cubicBezTo>
                  <a:cubicBezTo>
                    <a:pt x="0" y="4826"/>
                    <a:pt x="99" y="5072"/>
                    <a:pt x="248" y="5072"/>
                  </a:cubicBezTo>
                  <a:cubicBezTo>
                    <a:pt x="280" y="5072"/>
                    <a:pt x="314" y="5061"/>
                    <a:pt x="349" y="5034"/>
                  </a:cubicBezTo>
                  <a:cubicBezTo>
                    <a:pt x="820" y="4678"/>
                    <a:pt x="1276" y="4302"/>
                    <a:pt x="1716" y="3909"/>
                  </a:cubicBezTo>
                  <a:lnTo>
                    <a:pt x="1716" y="3911"/>
                  </a:lnTo>
                  <a:cubicBezTo>
                    <a:pt x="1714" y="3954"/>
                    <a:pt x="1710" y="3995"/>
                    <a:pt x="1707" y="4038"/>
                  </a:cubicBezTo>
                  <a:cubicBezTo>
                    <a:pt x="1707" y="4044"/>
                    <a:pt x="1705" y="4065"/>
                    <a:pt x="1703" y="4069"/>
                  </a:cubicBezTo>
                  <a:cubicBezTo>
                    <a:pt x="1699" y="4089"/>
                    <a:pt x="1695" y="4110"/>
                    <a:pt x="1693" y="4134"/>
                  </a:cubicBezTo>
                  <a:cubicBezTo>
                    <a:pt x="1677" y="4218"/>
                    <a:pt x="1654" y="4300"/>
                    <a:pt x="1626" y="4380"/>
                  </a:cubicBezTo>
                  <a:lnTo>
                    <a:pt x="1603" y="4441"/>
                  </a:lnTo>
                  <a:cubicBezTo>
                    <a:pt x="1601" y="4445"/>
                    <a:pt x="1591" y="4466"/>
                    <a:pt x="1591" y="4472"/>
                  </a:cubicBezTo>
                  <a:cubicBezTo>
                    <a:pt x="1570" y="4515"/>
                    <a:pt x="1546" y="4558"/>
                    <a:pt x="1521" y="4601"/>
                  </a:cubicBezTo>
                  <a:cubicBezTo>
                    <a:pt x="1472" y="4689"/>
                    <a:pt x="1499" y="4813"/>
                    <a:pt x="1591" y="4862"/>
                  </a:cubicBezTo>
                  <a:cubicBezTo>
                    <a:pt x="1620" y="4879"/>
                    <a:pt x="1653" y="4887"/>
                    <a:pt x="1685" y="4887"/>
                  </a:cubicBezTo>
                  <a:cubicBezTo>
                    <a:pt x="1750" y="4887"/>
                    <a:pt x="1815" y="4854"/>
                    <a:pt x="1851" y="4793"/>
                  </a:cubicBezTo>
                  <a:cubicBezTo>
                    <a:pt x="2063" y="4425"/>
                    <a:pt x="2133" y="4001"/>
                    <a:pt x="2068" y="3586"/>
                  </a:cubicBezTo>
                  <a:cubicBezTo>
                    <a:pt x="2352" y="3322"/>
                    <a:pt x="2626" y="3054"/>
                    <a:pt x="2894" y="2774"/>
                  </a:cubicBezTo>
                  <a:cubicBezTo>
                    <a:pt x="3070" y="2585"/>
                    <a:pt x="3248" y="2399"/>
                    <a:pt x="3418" y="2205"/>
                  </a:cubicBezTo>
                  <a:lnTo>
                    <a:pt x="3418" y="2205"/>
                  </a:lnTo>
                  <a:cubicBezTo>
                    <a:pt x="3598" y="2829"/>
                    <a:pt x="3567" y="3504"/>
                    <a:pt x="3303" y="4099"/>
                  </a:cubicBezTo>
                  <a:cubicBezTo>
                    <a:pt x="3262" y="4195"/>
                    <a:pt x="3275" y="4304"/>
                    <a:pt x="3373" y="4361"/>
                  </a:cubicBezTo>
                  <a:cubicBezTo>
                    <a:pt x="3400" y="4376"/>
                    <a:pt x="3434" y="4384"/>
                    <a:pt x="3468" y="4384"/>
                  </a:cubicBezTo>
                  <a:cubicBezTo>
                    <a:pt x="3535" y="4384"/>
                    <a:pt x="3604" y="4354"/>
                    <a:pt x="3633" y="4292"/>
                  </a:cubicBezTo>
                  <a:cubicBezTo>
                    <a:pt x="3964" y="3543"/>
                    <a:pt x="4009" y="2692"/>
                    <a:pt x="3731" y="1918"/>
                  </a:cubicBezTo>
                  <a:cubicBezTo>
                    <a:pt x="3723" y="1898"/>
                    <a:pt x="3712" y="1879"/>
                    <a:pt x="3700" y="1865"/>
                  </a:cubicBezTo>
                  <a:cubicBezTo>
                    <a:pt x="3784" y="1761"/>
                    <a:pt x="3876" y="1661"/>
                    <a:pt x="3956" y="1552"/>
                  </a:cubicBezTo>
                  <a:cubicBezTo>
                    <a:pt x="4087" y="1374"/>
                    <a:pt x="4195" y="1188"/>
                    <a:pt x="4275" y="989"/>
                  </a:cubicBezTo>
                  <a:cubicBezTo>
                    <a:pt x="4488" y="1298"/>
                    <a:pt x="4574" y="1689"/>
                    <a:pt x="4496" y="2051"/>
                  </a:cubicBezTo>
                  <a:cubicBezTo>
                    <a:pt x="4474" y="2152"/>
                    <a:pt x="4527" y="2256"/>
                    <a:pt x="4629" y="2287"/>
                  </a:cubicBezTo>
                  <a:cubicBezTo>
                    <a:pt x="4644" y="2291"/>
                    <a:pt x="4660" y="2293"/>
                    <a:pt x="4676" y="2293"/>
                  </a:cubicBezTo>
                  <a:cubicBezTo>
                    <a:pt x="4758" y="2293"/>
                    <a:pt x="4844" y="2238"/>
                    <a:pt x="4864" y="2154"/>
                  </a:cubicBezTo>
                  <a:cubicBezTo>
                    <a:pt x="4989" y="1583"/>
                    <a:pt x="4813" y="963"/>
                    <a:pt x="4398" y="546"/>
                  </a:cubicBezTo>
                  <a:cubicBezTo>
                    <a:pt x="4414" y="415"/>
                    <a:pt x="4416" y="280"/>
                    <a:pt x="4396" y="138"/>
                  </a:cubicBezTo>
                  <a:cubicBezTo>
                    <a:pt x="4383" y="42"/>
                    <a:pt x="4317" y="0"/>
                    <a:pt x="4244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9" name="Google Shape;409;p42"/>
            <p:cNvSpPr/>
            <p:nvPr/>
          </p:nvSpPr>
          <p:spPr>
            <a:xfrm>
              <a:off x="2857275" y="2146800"/>
              <a:ext cx="92700" cy="173225"/>
            </a:xfrm>
            <a:custGeom>
              <a:avLst/>
              <a:gdLst/>
              <a:ahLst/>
              <a:cxnLst/>
              <a:rect l="l" t="t" r="r" b="b"/>
              <a:pathLst>
                <a:path w="3708" h="6929" extrusionOk="0">
                  <a:moveTo>
                    <a:pt x="2943" y="0"/>
                  </a:moveTo>
                  <a:cubicBezTo>
                    <a:pt x="2868" y="0"/>
                    <a:pt x="2795" y="42"/>
                    <a:pt x="2771" y="139"/>
                  </a:cubicBezTo>
                  <a:cubicBezTo>
                    <a:pt x="2728" y="314"/>
                    <a:pt x="2679" y="486"/>
                    <a:pt x="2636" y="662"/>
                  </a:cubicBezTo>
                  <a:cubicBezTo>
                    <a:pt x="2627" y="662"/>
                    <a:pt x="2618" y="662"/>
                    <a:pt x="2609" y="662"/>
                  </a:cubicBezTo>
                  <a:cubicBezTo>
                    <a:pt x="2601" y="662"/>
                    <a:pt x="2593" y="662"/>
                    <a:pt x="2585" y="664"/>
                  </a:cubicBezTo>
                  <a:cubicBezTo>
                    <a:pt x="1930" y="818"/>
                    <a:pt x="1353" y="1229"/>
                    <a:pt x="983" y="1790"/>
                  </a:cubicBezTo>
                  <a:cubicBezTo>
                    <a:pt x="927" y="1878"/>
                    <a:pt x="964" y="2000"/>
                    <a:pt x="1052" y="2051"/>
                  </a:cubicBezTo>
                  <a:cubicBezTo>
                    <a:pt x="1082" y="2068"/>
                    <a:pt x="1113" y="2076"/>
                    <a:pt x="1144" y="2076"/>
                  </a:cubicBezTo>
                  <a:cubicBezTo>
                    <a:pt x="1210" y="2076"/>
                    <a:pt x="1274" y="2040"/>
                    <a:pt x="1312" y="1982"/>
                  </a:cubicBezTo>
                  <a:cubicBezTo>
                    <a:pt x="1598" y="1552"/>
                    <a:pt x="2034" y="1239"/>
                    <a:pt x="2525" y="1086"/>
                  </a:cubicBezTo>
                  <a:lnTo>
                    <a:pt x="2525" y="1086"/>
                  </a:lnTo>
                  <a:cubicBezTo>
                    <a:pt x="2337" y="1818"/>
                    <a:pt x="2155" y="2549"/>
                    <a:pt x="1954" y="3275"/>
                  </a:cubicBezTo>
                  <a:cubicBezTo>
                    <a:pt x="1936" y="3281"/>
                    <a:pt x="1916" y="3283"/>
                    <a:pt x="1901" y="3293"/>
                  </a:cubicBezTo>
                  <a:cubicBezTo>
                    <a:pt x="1165" y="3672"/>
                    <a:pt x="533" y="4234"/>
                    <a:pt x="60" y="4912"/>
                  </a:cubicBezTo>
                  <a:cubicBezTo>
                    <a:pt x="1" y="4996"/>
                    <a:pt x="44" y="5124"/>
                    <a:pt x="127" y="5174"/>
                  </a:cubicBezTo>
                  <a:cubicBezTo>
                    <a:pt x="158" y="5190"/>
                    <a:pt x="189" y="5198"/>
                    <a:pt x="219" y="5198"/>
                  </a:cubicBezTo>
                  <a:cubicBezTo>
                    <a:pt x="286" y="5198"/>
                    <a:pt x="349" y="5162"/>
                    <a:pt x="389" y="5104"/>
                  </a:cubicBezTo>
                  <a:cubicBezTo>
                    <a:pt x="762" y="4566"/>
                    <a:pt x="1257" y="4122"/>
                    <a:pt x="1815" y="3784"/>
                  </a:cubicBezTo>
                  <a:lnTo>
                    <a:pt x="1815" y="3784"/>
                  </a:lnTo>
                  <a:cubicBezTo>
                    <a:pt x="1549" y="4758"/>
                    <a:pt x="1273" y="5728"/>
                    <a:pt x="987" y="6694"/>
                  </a:cubicBezTo>
                  <a:cubicBezTo>
                    <a:pt x="944" y="6836"/>
                    <a:pt x="1060" y="6929"/>
                    <a:pt x="1175" y="6929"/>
                  </a:cubicBezTo>
                  <a:cubicBezTo>
                    <a:pt x="1252" y="6929"/>
                    <a:pt x="1327" y="6888"/>
                    <a:pt x="1355" y="6794"/>
                  </a:cubicBezTo>
                  <a:cubicBezTo>
                    <a:pt x="1515" y="6266"/>
                    <a:pt x="1658" y="5730"/>
                    <a:pt x="1811" y="5198"/>
                  </a:cubicBezTo>
                  <a:cubicBezTo>
                    <a:pt x="1860" y="5470"/>
                    <a:pt x="1897" y="5740"/>
                    <a:pt x="1907" y="6023"/>
                  </a:cubicBezTo>
                  <a:cubicBezTo>
                    <a:pt x="1914" y="6122"/>
                    <a:pt x="1992" y="6215"/>
                    <a:pt x="2096" y="6215"/>
                  </a:cubicBezTo>
                  <a:cubicBezTo>
                    <a:pt x="2097" y="6215"/>
                    <a:pt x="2099" y="6215"/>
                    <a:pt x="2100" y="6215"/>
                  </a:cubicBezTo>
                  <a:cubicBezTo>
                    <a:pt x="2200" y="6209"/>
                    <a:pt x="2294" y="6129"/>
                    <a:pt x="2292" y="6023"/>
                  </a:cubicBezTo>
                  <a:cubicBezTo>
                    <a:pt x="2274" y="5581"/>
                    <a:pt x="2210" y="5137"/>
                    <a:pt x="2104" y="4705"/>
                  </a:cubicBezTo>
                  <a:cubicBezTo>
                    <a:pt x="2087" y="4646"/>
                    <a:pt x="2042" y="4605"/>
                    <a:pt x="1987" y="4582"/>
                  </a:cubicBezTo>
                  <a:cubicBezTo>
                    <a:pt x="2163" y="3950"/>
                    <a:pt x="2337" y="3318"/>
                    <a:pt x="2507" y="2688"/>
                  </a:cubicBezTo>
                  <a:cubicBezTo>
                    <a:pt x="2695" y="3199"/>
                    <a:pt x="2806" y="3735"/>
                    <a:pt x="2826" y="4284"/>
                  </a:cubicBezTo>
                  <a:cubicBezTo>
                    <a:pt x="2831" y="4406"/>
                    <a:pt x="2928" y="4468"/>
                    <a:pt x="3023" y="4468"/>
                  </a:cubicBezTo>
                  <a:cubicBezTo>
                    <a:pt x="3118" y="4468"/>
                    <a:pt x="3211" y="4406"/>
                    <a:pt x="3207" y="4284"/>
                  </a:cubicBezTo>
                  <a:cubicBezTo>
                    <a:pt x="3180" y="3520"/>
                    <a:pt x="2994" y="2778"/>
                    <a:pt x="2666" y="2088"/>
                  </a:cubicBezTo>
                  <a:cubicBezTo>
                    <a:pt x="2759" y="1736"/>
                    <a:pt x="2847" y="1382"/>
                    <a:pt x="2939" y="1031"/>
                  </a:cubicBezTo>
                  <a:cubicBezTo>
                    <a:pt x="3180" y="1419"/>
                    <a:pt x="3317" y="1869"/>
                    <a:pt x="3325" y="2328"/>
                  </a:cubicBezTo>
                  <a:cubicBezTo>
                    <a:pt x="3328" y="2450"/>
                    <a:pt x="3424" y="2512"/>
                    <a:pt x="3519" y="2512"/>
                  </a:cubicBezTo>
                  <a:cubicBezTo>
                    <a:pt x="3614" y="2512"/>
                    <a:pt x="3708" y="2450"/>
                    <a:pt x="3706" y="2328"/>
                  </a:cubicBezTo>
                  <a:cubicBezTo>
                    <a:pt x="3691" y="1677"/>
                    <a:pt x="3460" y="1055"/>
                    <a:pt x="3059" y="548"/>
                  </a:cubicBezTo>
                  <a:cubicBezTo>
                    <a:pt x="3086" y="445"/>
                    <a:pt x="3112" y="339"/>
                    <a:pt x="3139" y="237"/>
                  </a:cubicBezTo>
                  <a:cubicBezTo>
                    <a:pt x="3175" y="94"/>
                    <a:pt x="3056" y="0"/>
                    <a:pt x="2943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0" name="Google Shape;410;p42"/>
            <p:cNvSpPr/>
            <p:nvPr/>
          </p:nvSpPr>
          <p:spPr>
            <a:xfrm>
              <a:off x="2680775" y="2000175"/>
              <a:ext cx="170725" cy="87800"/>
            </a:xfrm>
            <a:custGeom>
              <a:avLst/>
              <a:gdLst/>
              <a:ahLst/>
              <a:cxnLst/>
              <a:rect l="l" t="t" r="r" b="b"/>
              <a:pathLst>
                <a:path w="6829" h="3512" extrusionOk="0">
                  <a:moveTo>
                    <a:pt x="2173" y="0"/>
                  </a:moveTo>
                  <a:cubicBezTo>
                    <a:pt x="2129" y="0"/>
                    <a:pt x="2086" y="16"/>
                    <a:pt x="2048" y="54"/>
                  </a:cubicBezTo>
                  <a:cubicBezTo>
                    <a:pt x="1983" y="121"/>
                    <a:pt x="1966" y="259"/>
                    <a:pt x="2048" y="322"/>
                  </a:cubicBezTo>
                  <a:cubicBezTo>
                    <a:pt x="2148" y="400"/>
                    <a:pt x="2242" y="484"/>
                    <a:pt x="2326" y="576"/>
                  </a:cubicBezTo>
                  <a:cubicBezTo>
                    <a:pt x="2418" y="674"/>
                    <a:pt x="2486" y="756"/>
                    <a:pt x="2556" y="852"/>
                  </a:cubicBezTo>
                  <a:cubicBezTo>
                    <a:pt x="2627" y="954"/>
                    <a:pt x="2691" y="1065"/>
                    <a:pt x="2746" y="1177"/>
                  </a:cubicBezTo>
                  <a:cubicBezTo>
                    <a:pt x="2762" y="1208"/>
                    <a:pt x="2772" y="1239"/>
                    <a:pt x="2785" y="1267"/>
                  </a:cubicBezTo>
                  <a:cubicBezTo>
                    <a:pt x="1936" y="1177"/>
                    <a:pt x="1089" y="1089"/>
                    <a:pt x="244" y="1001"/>
                  </a:cubicBezTo>
                  <a:cubicBezTo>
                    <a:pt x="235" y="1000"/>
                    <a:pt x="227" y="1000"/>
                    <a:pt x="220" y="1000"/>
                  </a:cubicBezTo>
                  <a:cubicBezTo>
                    <a:pt x="0" y="1000"/>
                    <a:pt x="8" y="1356"/>
                    <a:pt x="244" y="1382"/>
                  </a:cubicBezTo>
                  <a:cubicBezTo>
                    <a:pt x="741" y="1433"/>
                    <a:pt x="1240" y="1484"/>
                    <a:pt x="1739" y="1537"/>
                  </a:cubicBezTo>
                  <a:cubicBezTo>
                    <a:pt x="1706" y="1574"/>
                    <a:pt x="1678" y="1611"/>
                    <a:pt x="1641" y="1642"/>
                  </a:cubicBezTo>
                  <a:cubicBezTo>
                    <a:pt x="1627" y="1658"/>
                    <a:pt x="1610" y="1670"/>
                    <a:pt x="1596" y="1683"/>
                  </a:cubicBezTo>
                  <a:cubicBezTo>
                    <a:pt x="1586" y="1691"/>
                    <a:pt x="1578" y="1699"/>
                    <a:pt x="1567" y="1707"/>
                  </a:cubicBezTo>
                  <a:cubicBezTo>
                    <a:pt x="1565" y="1709"/>
                    <a:pt x="1563" y="1711"/>
                    <a:pt x="1559" y="1711"/>
                  </a:cubicBezTo>
                  <a:cubicBezTo>
                    <a:pt x="1555" y="1717"/>
                    <a:pt x="1547" y="1721"/>
                    <a:pt x="1545" y="1723"/>
                  </a:cubicBezTo>
                  <a:cubicBezTo>
                    <a:pt x="1537" y="1730"/>
                    <a:pt x="1528" y="1734"/>
                    <a:pt x="1520" y="1742"/>
                  </a:cubicBezTo>
                  <a:cubicBezTo>
                    <a:pt x="1500" y="1754"/>
                    <a:pt x="1483" y="1768"/>
                    <a:pt x="1463" y="1781"/>
                  </a:cubicBezTo>
                  <a:cubicBezTo>
                    <a:pt x="1391" y="1826"/>
                    <a:pt x="1316" y="1865"/>
                    <a:pt x="1240" y="1901"/>
                  </a:cubicBezTo>
                  <a:cubicBezTo>
                    <a:pt x="1230" y="1906"/>
                    <a:pt x="1217" y="1912"/>
                    <a:pt x="1207" y="1914"/>
                  </a:cubicBezTo>
                  <a:cubicBezTo>
                    <a:pt x="1187" y="1922"/>
                    <a:pt x="1168" y="1928"/>
                    <a:pt x="1146" y="1934"/>
                  </a:cubicBezTo>
                  <a:cubicBezTo>
                    <a:pt x="1105" y="1949"/>
                    <a:pt x="1060" y="1959"/>
                    <a:pt x="1017" y="1969"/>
                  </a:cubicBezTo>
                  <a:cubicBezTo>
                    <a:pt x="921" y="1994"/>
                    <a:pt x="853" y="2108"/>
                    <a:pt x="884" y="2204"/>
                  </a:cubicBezTo>
                  <a:cubicBezTo>
                    <a:pt x="913" y="2288"/>
                    <a:pt x="985" y="2344"/>
                    <a:pt x="1070" y="2344"/>
                  </a:cubicBezTo>
                  <a:cubicBezTo>
                    <a:pt x="1086" y="2344"/>
                    <a:pt x="1102" y="2342"/>
                    <a:pt x="1119" y="2337"/>
                  </a:cubicBezTo>
                  <a:cubicBezTo>
                    <a:pt x="1496" y="2245"/>
                    <a:pt x="1846" y="2026"/>
                    <a:pt x="2089" y="1719"/>
                  </a:cubicBezTo>
                  <a:cubicBezTo>
                    <a:pt x="2122" y="1678"/>
                    <a:pt x="2144" y="1640"/>
                    <a:pt x="2144" y="1584"/>
                  </a:cubicBezTo>
                  <a:cubicBezTo>
                    <a:pt x="2144" y="1580"/>
                    <a:pt x="2142" y="1578"/>
                    <a:pt x="2142" y="1576"/>
                  </a:cubicBezTo>
                  <a:lnTo>
                    <a:pt x="2142" y="1576"/>
                  </a:lnTo>
                  <a:cubicBezTo>
                    <a:pt x="2676" y="1631"/>
                    <a:pt x="3212" y="1687"/>
                    <a:pt x="3744" y="1742"/>
                  </a:cubicBezTo>
                  <a:cubicBezTo>
                    <a:pt x="3941" y="1762"/>
                    <a:pt x="4143" y="1779"/>
                    <a:pt x="4344" y="1795"/>
                  </a:cubicBezTo>
                  <a:cubicBezTo>
                    <a:pt x="3842" y="2300"/>
                    <a:pt x="3171" y="2624"/>
                    <a:pt x="2459" y="2685"/>
                  </a:cubicBezTo>
                  <a:cubicBezTo>
                    <a:pt x="2357" y="2695"/>
                    <a:pt x="2267" y="2767"/>
                    <a:pt x="2267" y="2877"/>
                  </a:cubicBezTo>
                  <a:cubicBezTo>
                    <a:pt x="2267" y="2972"/>
                    <a:pt x="2348" y="3070"/>
                    <a:pt x="2448" y="3070"/>
                  </a:cubicBezTo>
                  <a:cubicBezTo>
                    <a:pt x="2451" y="3070"/>
                    <a:pt x="2455" y="3070"/>
                    <a:pt x="2459" y="3070"/>
                  </a:cubicBezTo>
                  <a:cubicBezTo>
                    <a:pt x="3304" y="2998"/>
                    <a:pt x="4102" y="2622"/>
                    <a:pt x="4679" y="2004"/>
                  </a:cubicBezTo>
                  <a:cubicBezTo>
                    <a:pt x="4728" y="1953"/>
                    <a:pt x="4739" y="1891"/>
                    <a:pt x="4726" y="1836"/>
                  </a:cubicBezTo>
                  <a:lnTo>
                    <a:pt x="4726" y="1836"/>
                  </a:lnTo>
                  <a:cubicBezTo>
                    <a:pt x="4964" y="1863"/>
                    <a:pt x="5201" y="1897"/>
                    <a:pt x="5430" y="1955"/>
                  </a:cubicBezTo>
                  <a:cubicBezTo>
                    <a:pt x="5663" y="2014"/>
                    <a:pt x="5907" y="2116"/>
                    <a:pt x="6099" y="2272"/>
                  </a:cubicBezTo>
                  <a:cubicBezTo>
                    <a:pt x="5604" y="2601"/>
                    <a:pt x="5084" y="2904"/>
                    <a:pt x="4544" y="3160"/>
                  </a:cubicBezTo>
                  <a:cubicBezTo>
                    <a:pt x="4452" y="3203"/>
                    <a:pt x="4425" y="3336"/>
                    <a:pt x="4475" y="3420"/>
                  </a:cubicBezTo>
                  <a:cubicBezTo>
                    <a:pt x="4511" y="3482"/>
                    <a:pt x="4572" y="3511"/>
                    <a:pt x="4637" y="3511"/>
                  </a:cubicBezTo>
                  <a:cubicBezTo>
                    <a:pt x="4670" y="3511"/>
                    <a:pt x="4704" y="3504"/>
                    <a:pt x="4736" y="3489"/>
                  </a:cubicBezTo>
                  <a:cubicBezTo>
                    <a:pt x="5295" y="3223"/>
                    <a:pt x="5833" y="2910"/>
                    <a:pt x="6347" y="2562"/>
                  </a:cubicBezTo>
                  <a:cubicBezTo>
                    <a:pt x="6406" y="2671"/>
                    <a:pt x="6441" y="2796"/>
                    <a:pt x="6445" y="2935"/>
                  </a:cubicBezTo>
                  <a:cubicBezTo>
                    <a:pt x="6447" y="3057"/>
                    <a:pt x="6544" y="3119"/>
                    <a:pt x="6639" y="3119"/>
                  </a:cubicBezTo>
                  <a:cubicBezTo>
                    <a:pt x="6734" y="3119"/>
                    <a:pt x="6828" y="3057"/>
                    <a:pt x="6825" y="2935"/>
                  </a:cubicBezTo>
                  <a:cubicBezTo>
                    <a:pt x="6813" y="2276"/>
                    <a:pt x="6402" y="1924"/>
                    <a:pt x="5876" y="1721"/>
                  </a:cubicBezTo>
                  <a:cubicBezTo>
                    <a:pt x="5890" y="1676"/>
                    <a:pt x="5884" y="1625"/>
                    <a:pt x="5856" y="1580"/>
                  </a:cubicBezTo>
                  <a:cubicBezTo>
                    <a:pt x="5543" y="1065"/>
                    <a:pt x="5176" y="578"/>
                    <a:pt x="4775" y="126"/>
                  </a:cubicBezTo>
                  <a:cubicBezTo>
                    <a:pt x="4741" y="89"/>
                    <a:pt x="4693" y="71"/>
                    <a:pt x="4643" y="71"/>
                  </a:cubicBezTo>
                  <a:cubicBezTo>
                    <a:pt x="4592" y="71"/>
                    <a:pt x="4541" y="90"/>
                    <a:pt x="4505" y="126"/>
                  </a:cubicBezTo>
                  <a:cubicBezTo>
                    <a:pt x="4430" y="203"/>
                    <a:pt x="4438" y="318"/>
                    <a:pt x="4505" y="394"/>
                  </a:cubicBezTo>
                  <a:cubicBezTo>
                    <a:pt x="4837" y="766"/>
                    <a:pt x="5129" y="1165"/>
                    <a:pt x="5395" y="1580"/>
                  </a:cubicBezTo>
                  <a:cubicBezTo>
                    <a:pt x="5021" y="1496"/>
                    <a:pt x="4632" y="1462"/>
                    <a:pt x="4305" y="1427"/>
                  </a:cubicBezTo>
                  <a:cubicBezTo>
                    <a:pt x="3939" y="1390"/>
                    <a:pt x="3570" y="1351"/>
                    <a:pt x="3204" y="1312"/>
                  </a:cubicBezTo>
                  <a:cubicBezTo>
                    <a:pt x="3032" y="821"/>
                    <a:pt x="2729" y="377"/>
                    <a:pt x="2316" y="54"/>
                  </a:cubicBezTo>
                  <a:cubicBezTo>
                    <a:pt x="2273" y="20"/>
                    <a:pt x="2223" y="0"/>
                    <a:pt x="2173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11" name="Google Shape;411;p42"/>
          <p:cNvGrpSpPr/>
          <p:nvPr/>
        </p:nvGrpSpPr>
        <p:grpSpPr>
          <a:xfrm>
            <a:off x="1062834" y="580067"/>
            <a:ext cx="1273967" cy="1068133"/>
            <a:chOff x="797125" y="435050"/>
            <a:chExt cx="955475" cy="801100"/>
          </a:xfrm>
        </p:grpSpPr>
        <p:sp>
          <p:nvSpPr>
            <p:cNvPr id="412" name="Google Shape;412;p42"/>
            <p:cNvSpPr/>
            <p:nvPr/>
          </p:nvSpPr>
          <p:spPr>
            <a:xfrm>
              <a:off x="797125" y="435050"/>
              <a:ext cx="955475" cy="801100"/>
            </a:xfrm>
            <a:custGeom>
              <a:avLst/>
              <a:gdLst/>
              <a:ahLst/>
              <a:cxnLst/>
              <a:rect l="l" t="t" r="r" b="b"/>
              <a:pathLst>
                <a:path w="38219" h="32044" extrusionOk="0">
                  <a:moveTo>
                    <a:pt x="32747" y="0"/>
                  </a:moveTo>
                  <a:cubicBezTo>
                    <a:pt x="31722" y="0"/>
                    <a:pt x="30724" y="385"/>
                    <a:pt x="30065" y="641"/>
                  </a:cubicBezTo>
                  <a:lnTo>
                    <a:pt x="30049" y="645"/>
                  </a:lnTo>
                  <a:cubicBezTo>
                    <a:pt x="29077" y="1019"/>
                    <a:pt x="28134" y="1551"/>
                    <a:pt x="27246" y="2228"/>
                  </a:cubicBezTo>
                  <a:cubicBezTo>
                    <a:pt x="25740" y="3376"/>
                    <a:pt x="24361" y="4929"/>
                    <a:pt x="23148" y="6842"/>
                  </a:cubicBezTo>
                  <a:cubicBezTo>
                    <a:pt x="23038" y="7014"/>
                    <a:pt x="22919" y="7200"/>
                    <a:pt x="22802" y="7400"/>
                  </a:cubicBezTo>
                  <a:cubicBezTo>
                    <a:pt x="22677" y="6885"/>
                    <a:pt x="22497" y="6412"/>
                    <a:pt x="22268" y="5989"/>
                  </a:cubicBezTo>
                  <a:cubicBezTo>
                    <a:pt x="21832" y="5193"/>
                    <a:pt x="21237" y="4583"/>
                    <a:pt x="20488" y="4182"/>
                  </a:cubicBezTo>
                  <a:cubicBezTo>
                    <a:pt x="19866" y="3851"/>
                    <a:pt x="19179" y="3681"/>
                    <a:pt x="18442" y="3681"/>
                  </a:cubicBezTo>
                  <a:cubicBezTo>
                    <a:pt x="17225" y="3681"/>
                    <a:pt x="15942" y="4158"/>
                    <a:pt x="14923" y="4982"/>
                  </a:cubicBezTo>
                  <a:cubicBezTo>
                    <a:pt x="13767" y="5921"/>
                    <a:pt x="12894" y="7288"/>
                    <a:pt x="12407" y="8937"/>
                  </a:cubicBezTo>
                  <a:cubicBezTo>
                    <a:pt x="11738" y="11189"/>
                    <a:pt x="11654" y="13845"/>
                    <a:pt x="12165" y="16413"/>
                  </a:cubicBezTo>
                  <a:cubicBezTo>
                    <a:pt x="12196" y="16566"/>
                    <a:pt x="12233" y="16713"/>
                    <a:pt x="12276" y="16855"/>
                  </a:cubicBezTo>
                  <a:cubicBezTo>
                    <a:pt x="12186" y="17010"/>
                    <a:pt x="12096" y="17164"/>
                    <a:pt x="12010" y="17315"/>
                  </a:cubicBezTo>
                  <a:cubicBezTo>
                    <a:pt x="11026" y="19021"/>
                    <a:pt x="10009" y="20783"/>
                    <a:pt x="9095" y="22593"/>
                  </a:cubicBezTo>
                  <a:cubicBezTo>
                    <a:pt x="6408" y="24691"/>
                    <a:pt x="3886" y="26368"/>
                    <a:pt x="1394" y="27716"/>
                  </a:cubicBezTo>
                  <a:cubicBezTo>
                    <a:pt x="469" y="28218"/>
                    <a:pt x="0" y="29280"/>
                    <a:pt x="258" y="30298"/>
                  </a:cubicBezTo>
                  <a:cubicBezTo>
                    <a:pt x="516" y="31325"/>
                    <a:pt x="1426" y="32044"/>
                    <a:pt x="2470" y="32044"/>
                  </a:cubicBezTo>
                  <a:cubicBezTo>
                    <a:pt x="2848" y="32044"/>
                    <a:pt x="3227" y="31945"/>
                    <a:pt x="3568" y="31763"/>
                  </a:cubicBezTo>
                  <a:cubicBezTo>
                    <a:pt x="6695" y="30071"/>
                    <a:pt x="9872" y="27901"/>
                    <a:pt x="13262" y="25139"/>
                  </a:cubicBezTo>
                  <a:cubicBezTo>
                    <a:pt x="13814" y="25049"/>
                    <a:pt x="14375" y="24957"/>
                    <a:pt x="14940" y="24854"/>
                  </a:cubicBezTo>
                  <a:cubicBezTo>
                    <a:pt x="14977" y="24877"/>
                    <a:pt x="15011" y="24899"/>
                    <a:pt x="15050" y="24924"/>
                  </a:cubicBezTo>
                  <a:cubicBezTo>
                    <a:pt x="16566" y="25851"/>
                    <a:pt x="18375" y="26342"/>
                    <a:pt x="20280" y="26342"/>
                  </a:cubicBezTo>
                  <a:cubicBezTo>
                    <a:pt x="22170" y="26342"/>
                    <a:pt x="23991" y="25865"/>
                    <a:pt x="25552" y="24959"/>
                  </a:cubicBezTo>
                  <a:cubicBezTo>
                    <a:pt x="26331" y="24504"/>
                    <a:pt x="27086" y="23891"/>
                    <a:pt x="27672" y="23232"/>
                  </a:cubicBezTo>
                  <a:cubicBezTo>
                    <a:pt x="28187" y="22653"/>
                    <a:pt x="28576" y="22039"/>
                    <a:pt x="28827" y="21407"/>
                  </a:cubicBezTo>
                  <a:cubicBezTo>
                    <a:pt x="28973" y="21037"/>
                    <a:pt x="29073" y="20662"/>
                    <a:pt x="29122" y="20292"/>
                  </a:cubicBezTo>
                  <a:cubicBezTo>
                    <a:pt x="29625" y="20404"/>
                    <a:pt x="30127" y="20488"/>
                    <a:pt x="30620" y="20541"/>
                  </a:cubicBezTo>
                  <a:cubicBezTo>
                    <a:pt x="30959" y="20580"/>
                    <a:pt x="31303" y="20599"/>
                    <a:pt x="31634" y="20599"/>
                  </a:cubicBezTo>
                  <a:cubicBezTo>
                    <a:pt x="32973" y="20599"/>
                    <a:pt x="34182" y="20312"/>
                    <a:pt x="35235" y="19744"/>
                  </a:cubicBezTo>
                  <a:cubicBezTo>
                    <a:pt x="36033" y="19314"/>
                    <a:pt x="36755" y="18678"/>
                    <a:pt x="37265" y="17953"/>
                  </a:cubicBezTo>
                  <a:cubicBezTo>
                    <a:pt x="37924" y="17016"/>
                    <a:pt x="38218" y="15965"/>
                    <a:pt x="38118" y="14921"/>
                  </a:cubicBezTo>
                  <a:cubicBezTo>
                    <a:pt x="38038" y="14074"/>
                    <a:pt x="37709" y="13287"/>
                    <a:pt x="37138" y="12581"/>
                  </a:cubicBezTo>
                  <a:cubicBezTo>
                    <a:pt x="36715" y="12051"/>
                    <a:pt x="36162" y="11580"/>
                    <a:pt x="35497" y="11179"/>
                  </a:cubicBezTo>
                  <a:cubicBezTo>
                    <a:pt x="34742" y="10725"/>
                    <a:pt x="33840" y="10361"/>
                    <a:pt x="32954" y="10156"/>
                  </a:cubicBezTo>
                  <a:cubicBezTo>
                    <a:pt x="32727" y="10103"/>
                    <a:pt x="32500" y="10060"/>
                    <a:pt x="32267" y="10023"/>
                  </a:cubicBezTo>
                  <a:cubicBezTo>
                    <a:pt x="32778" y="9520"/>
                    <a:pt x="33286" y="8978"/>
                    <a:pt x="33748" y="8397"/>
                  </a:cubicBezTo>
                  <a:cubicBezTo>
                    <a:pt x="34233" y="7791"/>
                    <a:pt x="34652" y="7165"/>
                    <a:pt x="34996" y="6535"/>
                  </a:cubicBezTo>
                  <a:cubicBezTo>
                    <a:pt x="35618" y="5389"/>
                    <a:pt x="35906" y="4242"/>
                    <a:pt x="35849" y="3118"/>
                  </a:cubicBezTo>
                  <a:cubicBezTo>
                    <a:pt x="35833" y="2766"/>
                    <a:pt x="35757" y="2234"/>
                    <a:pt x="35507" y="1694"/>
                  </a:cubicBezTo>
                  <a:cubicBezTo>
                    <a:pt x="35151" y="929"/>
                    <a:pt x="34538" y="383"/>
                    <a:pt x="33781" y="150"/>
                  </a:cubicBezTo>
                  <a:cubicBezTo>
                    <a:pt x="33462" y="49"/>
                    <a:pt x="33114" y="0"/>
                    <a:pt x="327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3" name="Google Shape;413;p42"/>
            <p:cNvSpPr/>
            <p:nvPr/>
          </p:nvSpPr>
          <p:spPr>
            <a:xfrm>
              <a:off x="1182425" y="861200"/>
              <a:ext cx="296075" cy="181200"/>
            </a:xfrm>
            <a:custGeom>
              <a:avLst/>
              <a:gdLst/>
              <a:ahLst/>
              <a:cxnLst/>
              <a:rect l="l" t="t" r="r" b="b"/>
              <a:pathLst>
                <a:path w="11843" h="7248" extrusionOk="0">
                  <a:moveTo>
                    <a:pt x="8166" y="0"/>
                  </a:moveTo>
                  <a:cubicBezTo>
                    <a:pt x="7303" y="0"/>
                    <a:pt x="6436" y="218"/>
                    <a:pt x="5641" y="562"/>
                  </a:cubicBezTo>
                  <a:cubicBezTo>
                    <a:pt x="3671" y="1413"/>
                    <a:pt x="1868" y="2910"/>
                    <a:pt x="528" y="4574"/>
                  </a:cubicBezTo>
                  <a:cubicBezTo>
                    <a:pt x="39" y="5179"/>
                    <a:pt x="0" y="5703"/>
                    <a:pt x="702" y="6131"/>
                  </a:cubicBezTo>
                  <a:cubicBezTo>
                    <a:pt x="1931" y="6882"/>
                    <a:pt x="3396" y="7248"/>
                    <a:pt x="4865" y="7248"/>
                  </a:cubicBezTo>
                  <a:cubicBezTo>
                    <a:pt x="6354" y="7248"/>
                    <a:pt x="7847" y="6872"/>
                    <a:pt x="9103" y="6143"/>
                  </a:cubicBezTo>
                  <a:cubicBezTo>
                    <a:pt x="9639" y="5832"/>
                    <a:pt x="10236" y="5374"/>
                    <a:pt x="10727" y="4823"/>
                  </a:cubicBezTo>
                  <a:cubicBezTo>
                    <a:pt x="11388" y="4083"/>
                    <a:pt x="11842" y="3174"/>
                    <a:pt x="11652" y="2251"/>
                  </a:cubicBezTo>
                  <a:cubicBezTo>
                    <a:pt x="11410" y="1075"/>
                    <a:pt x="10187" y="306"/>
                    <a:pt x="9082" y="87"/>
                  </a:cubicBezTo>
                  <a:cubicBezTo>
                    <a:pt x="8779" y="28"/>
                    <a:pt x="8473" y="0"/>
                    <a:pt x="81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42"/>
            <p:cNvSpPr/>
            <p:nvPr/>
          </p:nvSpPr>
          <p:spPr>
            <a:xfrm>
              <a:off x="1141050" y="578275"/>
              <a:ext cx="181325" cy="280850"/>
            </a:xfrm>
            <a:custGeom>
              <a:avLst/>
              <a:gdLst/>
              <a:ahLst/>
              <a:cxnLst/>
              <a:rect l="l" t="t" r="r" b="b"/>
              <a:pathLst>
                <a:path w="7253" h="11234" extrusionOk="0">
                  <a:moveTo>
                    <a:pt x="4685" y="1"/>
                  </a:moveTo>
                  <a:cubicBezTo>
                    <a:pt x="3882" y="1"/>
                    <a:pt x="3052" y="362"/>
                    <a:pt x="2457" y="845"/>
                  </a:cubicBezTo>
                  <a:cubicBezTo>
                    <a:pt x="1545" y="1588"/>
                    <a:pt x="947" y="2664"/>
                    <a:pt x="614" y="3791"/>
                  </a:cubicBezTo>
                  <a:cubicBezTo>
                    <a:pt x="4" y="5847"/>
                    <a:pt x="0" y="8192"/>
                    <a:pt x="416" y="10285"/>
                  </a:cubicBezTo>
                  <a:cubicBezTo>
                    <a:pt x="534" y="10880"/>
                    <a:pt x="791" y="11233"/>
                    <a:pt x="1269" y="11233"/>
                  </a:cubicBezTo>
                  <a:cubicBezTo>
                    <a:pt x="1402" y="11233"/>
                    <a:pt x="1553" y="11206"/>
                    <a:pt x="1723" y="11148"/>
                  </a:cubicBezTo>
                  <a:cubicBezTo>
                    <a:pt x="4473" y="10221"/>
                    <a:pt x="6631" y="7551"/>
                    <a:pt x="7120" y="4708"/>
                  </a:cubicBezTo>
                  <a:cubicBezTo>
                    <a:pt x="7218" y="4104"/>
                    <a:pt x="7253" y="3349"/>
                    <a:pt x="7145" y="2621"/>
                  </a:cubicBezTo>
                  <a:cubicBezTo>
                    <a:pt x="6999" y="1637"/>
                    <a:pt x="6594" y="704"/>
                    <a:pt x="5764" y="260"/>
                  </a:cubicBezTo>
                  <a:cubicBezTo>
                    <a:pt x="5428" y="79"/>
                    <a:pt x="5059" y="1"/>
                    <a:pt x="468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5" name="Google Shape;415;p42"/>
            <p:cNvSpPr/>
            <p:nvPr/>
          </p:nvSpPr>
          <p:spPr>
            <a:xfrm>
              <a:off x="1395300" y="733825"/>
              <a:ext cx="306650" cy="164975"/>
            </a:xfrm>
            <a:custGeom>
              <a:avLst/>
              <a:gdLst/>
              <a:ahLst/>
              <a:cxnLst/>
              <a:rect l="l" t="t" r="r" b="b"/>
              <a:pathLst>
                <a:path w="12266" h="6599" extrusionOk="0">
                  <a:moveTo>
                    <a:pt x="6782" y="0"/>
                  </a:moveTo>
                  <a:cubicBezTo>
                    <a:pt x="4455" y="0"/>
                    <a:pt x="2063" y="964"/>
                    <a:pt x="543" y="2694"/>
                  </a:cubicBezTo>
                  <a:cubicBezTo>
                    <a:pt x="0" y="3310"/>
                    <a:pt x="191" y="3799"/>
                    <a:pt x="835" y="4233"/>
                  </a:cubicBezTo>
                  <a:cubicBezTo>
                    <a:pt x="2609" y="5425"/>
                    <a:pt x="4772" y="6326"/>
                    <a:pt x="6905" y="6555"/>
                  </a:cubicBezTo>
                  <a:cubicBezTo>
                    <a:pt x="7170" y="6583"/>
                    <a:pt x="7438" y="6599"/>
                    <a:pt x="7706" y="6599"/>
                  </a:cubicBezTo>
                  <a:cubicBezTo>
                    <a:pt x="8620" y="6599"/>
                    <a:pt x="9534" y="6420"/>
                    <a:pt x="10334" y="5988"/>
                  </a:cubicBezTo>
                  <a:cubicBezTo>
                    <a:pt x="11327" y="5454"/>
                    <a:pt x="12266" y="4359"/>
                    <a:pt x="12151" y="3163"/>
                  </a:cubicBezTo>
                  <a:cubicBezTo>
                    <a:pt x="12061" y="2223"/>
                    <a:pt x="11357" y="1493"/>
                    <a:pt x="10506" y="978"/>
                  </a:cubicBezTo>
                  <a:cubicBezTo>
                    <a:pt x="9876" y="597"/>
                    <a:pt x="9168" y="337"/>
                    <a:pt x="8565" y="198"/>
                  </a:cubicBezTo>
                  <a:cubicBezTo>
                    <a:pt x="7986" y="65"/>
                    <a:pt x="7386" y="0"/>
                    <a:pt x="67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6" name="Google Shape;416;p42"/>
            <p:cNvSpPr/>
            <p:nvPr/>
          </p:nvSpPr>
          <p:spPr>
            <a:xfrm>
              <a:off x="1377650" y="486225"/>
              <a:ext cx="265600" cy="268275"/>
            </a:xfrm>
            <a:custGeom>
              <a:avLst/>
              <a:gdLst/>
              <a:ahLst/>
              <a:cxnLst/>
              <a:rect l="l" t="t" r="r" b="b"/>
              <a:pathLst>
                <a:path w="10624" h="10731" extrusionOk="0">
                  <a:moveTo>
                    <a:pt x="9524" y="1"/>
                  </a:moveTo>
                  <a:cubicBezTo>
                    <a:pt x="8873" y="1"/>
                    <a:pt x="8079" y="309"/>
                    <a:pt x="7560" y="513"/>
                  </a:cubicBezTo>
                  <a:cubicBezTo>
                    <a:pt x="6736" y="830"/>
                    <a:pt x="5965" y="1280"/>
                    <a:pt x="5263" y="1814"/>
                  </a:cubicBezTo>
                  <a:cubicBezTo>
                    <a:pt x="3818" y="2917"/>
                    <a:pt x="2619" y="4369"/>
                    <a:pt x="1650" y="5898"/>
                  </a:cubicBezTo>
                  <a:cubicBezTo>
                    <a:pt x="1130" y="6714"/>
                    <a:pt x="659" y="7563"/>
                    <a:pt x="363" y="8486"/>
                  </a:cubicBezTo>
                  <a:cubicBezTo>
                    <a:pt x="164" y="9102"/>
                    <a:pt x="1" y="9773"/>
                    <a:pt x="13" y="10425"/>
                  </a:cubicBezTo>
                  <a:cubicBezTo>
                    <a:pt x="15" y="10519"/>
                    <a:pt x="46" y="10622"/>
                    <a:pt x="125" y="10673"/>
                  </a:cubicBezTo>
                  <a:cubicBezTo>
                    <a:pt x="175" y="10704"/>
                    <a:pt x="236" y="10712"/>
                    <a:pt x="291" y="10716"/>
                  </a:cubicBezTo>
                  <a:cubicBezTo>
                    <a:pt x="406" y="10725"/>
                    <a:pt x="520" y="10730"/>
                    <a:pt x="634" y="10730"/>
                  </a:cubicBezTo>
                  <a:cubicBezTo>
                    <a:pt x="1707" y="10730"/>
                    <a:pt x="2749" y="10318"/>
                    <a:pt x="3663" y="9773"/>
                  </a:cubicBezTo>
                  <a:cubicBezTo>
                    <a:pt x="4473" y="9290"/>
                    <a:pt x="5205" y="8682"/>
                    <a:pt x="5917" y="8064"/>
                  </a:cubicBezTo>
                  <a:cubicBezTo>
                    <a:pt x="6971" y="7146"/>
                    <a:pt x="8043" y="6176"/>
                    <a:pt x="8925" y="5071"/>
                  </a:cubicBezTo>
                  <a:cubicBezTo>
                    <a:pt x="9320" y="4580"/>
                    <a:pt x="9672" y="4064"/>
                    <a:pt x="9975" y="3512"/>
                  </a:cubicBezTo>
                  <a:cubicBezTo>
                    <a:pt x="10363" y="2796"/>
                    <a:pt x="10623" y="1988"/>
                    <a:pt x="10582" y="1174"/>
                  </a:cubicBezTo>
                  <a:cubicBezTo>
                    <a:pt x="10562" y="762"/>
                    <a:pt x="10402" y="196"/>
                    <a:pt x="9958" y="59"/>
                  </a:cubicBezTo>
                  <a:cubicBezTo>
                    <a:pt x="9825" y="18"/>
                    <a:pt x="9679" y="1"/>
                    <a:pt x="95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7" name="Google Shape;417;p42"/>
            <p:cNvSpPr/>
            <p:nvPr/>
          </p:nvSpPr>
          <p:spPr>
            <a:xfrm>
              <a:off x="850575" y="513050"/>
              <a:ext cx="812250" cy="672175"/>
            </a:xfrm>
            <a:custGeom>
              <a:avLst/>
              <a:gdLst/>
              <a:ahLst/>
              <a:cxnLst/>
              <a:rect l="l" t="t" r="r" b="b"/>
              <a:pathLst>
                <a:path w="32490" h="26887" extrusionOk="0">
                  <a:moveTo>
                    <a:pt x="29085" y="1"/>
                  </a:moveTo>
                  <a:cubicBezTo>
                    <a:pt x="28965" y="1"/>
                    <a:pt x="28852" y="75"/>
                    <a:pt x="28856" y="229"/>
                  </a:cubicBezTo>
                  <a:cubicBezTo>
                    <a:pt x="28862" y="557"/>
                    <a:pt x="28827" y="888"/>
                    <a:pt x="28891" y="1212"/>
                  </a:cubicBezTo>
                  <a:cubicBezTo>
                    <a:pt x="28746" y="1369"/>
                    <a:pt x="28596" y="1529"/>
                    <a:pt x="28451" y="1686"/>
                  </a:cubicBezTo>
                  <a:cubicBezTo>
                    <a:pt x="28451" y="1664"/>
                    <a:pt x="28449" y="1643"/>
                    <a:pt x="28449" y="1621"/>
                  </a:cubicBezTo>
                  <a:cubicBezTo>
                    <a:pt x="28441" y="1357"/>
                    <a:pt x="28510" y="1072"/>
                    <a:pt x="28420" y="815"/>
                  </a:cubicBezTo>
                  <a:cubicBezTo>
                    <a:pt x="28383" y="700"/>
                    <a:pt x="28295" y="615"/>
                    <a:pt x="28176" y="615"/>
                  </a:cubicBezTo>
                  <a:cubicBezTo>
                    <a:pt x="28159" y="615"/>
                    <a:pt x="28142" y="617"/>
                    <a:pt x="28124" y="620"/>
                  </a:cubicBezTo>
                  <a:cubicBezTo>
                    <a:pt x="28003" y="643"/>
                    <a:pt x="27882" y="790"/>
                    <a:pt x="27929" y="917"/>
                  </a:cubicBezTo>
                  <a:cubicBezTo>
                    <a:pt x="27999" y="1122"/>
                    <a:pt x="27944" y="1345"/>
                    <a:pt x="27948" y="1553"/>
                  </a:cubicBezTo>
                  <a:cubicBezTo>
                    <a:pt x="27950" y="1717"/>
                    <a:pt x="28003" y="1969"/>
                    <a:pt x="27888" y="2106"/>
                  </a:cubicBezTo>
                  <a:cubicBezTo>
                    <a:pt x="27839" y="2165"/>
                    <a:pt x="27839" y="2245"/>
                    <a:pt x="27866" y="2316"/>
                  </a:cubicBezTo>
                  <a:cubicBezTo>
                    <a:pt x="27571" y="2631"/>
                    <a:pt x="27279" y="2944"/>
                    <a:pt x="26986" y="3257"/>
                  </a:cubicBezTo>
                  <a:cubicBezTo>
                    <a:pt x="26996" y="3186"/>
                    <a:pt x="27009" y="3114"/>
                    <a:pt x="27021" y="3043"/>
                  </a:cubicBezTo>
                  <a:cubicBezTo>
                    <a:pt x="27080" y="2766"/>
                    <a:pt x="27129" y="2484"/>
                    <a:pt x="27205" y="2208"/>
                  </a:cubicBezTo>
                  <a:cubicBezTo>
                    <a:pt x="27257" y="2017"/>
                    <a:pt x="27095" y="1884"/>
                    <a:pt x="26943" y="1884"/>
                  </a:cubicBezTo>
                  <a:cubicBezTo>
                    <a:pt x="26849" y="1884"/>
                    <a:pt x="26759" y="1935"/>
                    <a:pt x="26726" y="2054"/>
                  </a:cubicBezTo>
                  <a:cubicBezTo>
                    <a:pt x="26653" y="2329"/>
                    <a:pt x="26604" y="2611"/>
                    <a:pt x="26542" y="2889"/>
                  </a:cubicBezTo>
                  <a:cubicBezTo>
                    <a:pt x="26477" y="3190"/>
                    <a:pt x="26475" y="3507"/>
                    <a:pt x="26374" y="3802"/>
                  </a:cubicBezTo>
                  <a:cubicBezTo>
                    <a:pt x="26358" y="3843"/>
                    <a:pt x="26358" y="3881"/>
                    <a:pt x="26364" y="3920"/>
                  </a:cubicBezTo>
                  <a:cubicBezTo>
                    <a:pt x="26119" y="4180"/>
                    <a:pt x="25875" y="4442"/>
                    <a:pt x="25628" y="4700"/>
                  </a:cubicBezTo>
                  <a:cubicBezTo>
                    <a:pt x="25638" y="4309"/>
                    <a:pt x="25585" y="3906"/>
                    <a:pt x="25703" y="3525"/>
                  </a:cubicBezTo>
                  <a:cubicBezTo>
                    <a:pt x="25764" y="3336"/>
                    <a:pt x="25605" y="3204"/>
                    <a:pt x="25452" y="3204"/>
                  </a:cubicBezTo>
                  <a:cubicBezTo>
                    <a:pt x="25357" y="3204"/>
                    <a:pt x="25264" y="3254"/>
                    <a:pt x="25227" y="3372"/>
                  </a:cubicBezTo>
                  <a:cubicBezTo>
                    <a:pt x="25036" y="3967"/>
                    <a:pt x="25339" y="4712"/>
                    <a:pt x="24987" y="5254"/>
                  </a:cubicBezTo>
                  <a:cubicBezTo>
                    <a:pt x="24955" y="5305"/>
                    <a:pt x="24946" y="5359"/>
                    <a:pt x="24952" y="5408"/>
                  </a:cubicBezTo>
                  <a:cubicBezTo>
                    <a:pt x="24689" y="5684"/>
                    <a:pt x="24429" y="5958"/>
                    <a:pt x="24163" y="6234"/>
                  </a:cubicBezTo>
                  <a:cubicBezTo>
                    <a:pt x="24175" y="6103"/>
                    <a:pt x="24183" y="5970"/>
                    <a:pt x="24198" y="5841"/>
                  </a:cubicBezTo>
                  <a:cubicBezTo>
                    <a:pt x="24220" y="5643"/>
                    <a:pt x="24257" y="5443"/>
                    <a:pt x="24269" y="5246"/>
                  </a:cubicBezTo>
                  <a:cubicBezTo>
                    <a:pt x="24279" y="5084"/>
                    <a:pt x="24238" y="4900"/>
                    <a:pt x="24306" y="4751"/>
                  </a:cubicBezTo>
                  <a:cubicBezTo>
                    <a:pt x="24385" y="4567"/>
                    <a:pt x="24229" y="4438"/>
                    <a:pt x="24070" y="4438"/>
                  </a:cubicBezTo>
                  <a:cubicBezTo>
                    <a:pt x="23973" y="4438"/>
                    <a:pt x="23874" y="4486"/>
                    <a:pt x="23827" y="4598"/>
                  </a:cubicBezTo>
                  <a:cubicBezTo>
                    <a:pt x="23707" y="4878"/>
                    <a:pt x="23764" y="5275"/>
                    <a:pt x="23727" y="5575"/>
                  </a:cubicBezTo>
                  <a:cubicBezTo>
                    <a:pt x="23684" y="5944"/>
                    <a:pt x="23698" y="6351"/>
                    <a:pt x="23553" y="6697"/>
                  </a:cubicBezTo>
                  <a:cubicBezTo>
                    <a:pt x="23524" y="6762"/>
                    <a:pt x="23531" y="6819"/>
                    <a:pt x="23551" y="6869"/>
                  </a:cubicBezTo>
                  <a:cubicBezTo>
                    <a:pt x="23334" y="7094"/>
                    <a:pt x="23115" y="7321"/>
                    <a:pt x="22896" y="7544"/>
                  </a:cubicBezTo>
                  <a:cubicBezTo>
                    <a:pt x="22931" y="7372"/>
                    <a:pt x="22966" y="7202"/>
                    <a:pt x="23011" y="7034"/>
                  </a:cubicBezTo>
                  <a:cubicBezTo>
                    <a:pt x="23065" y="6843"/>
                    <a:pt x="22903" y="6710"/>
                    <a:pt x="22751" y="6710"/>
                  </a:cubicBezTo>
                  <a:cubicBezTo>
                    <a:pt x="22656" y="6710"/>
                    <a:pt x="22566" y="6761"/>
                    <a:pt x="22532" y="6881"/>
                  </a:cubicBezTo>
                  <a:cubicBezTo>
                    <a:pt x="22434" y="7239"/>
                    <a:pt x="22403" y="7615"/>
                    <a:pt x="22250" y="7955"/>
                  </a:cubicBezTo>
                  <a:cubicBezTo>
                    <a:pt x="22209" y="8047"/>
                    <a:pt x="22229" y="8121"/>
                    <a:pt x="22276" y="8174"/>
                  </a:cubicBezTo>
                  <a:cubicBezTo>
                    <a:pt x="20865" y="9616"/>
                    <a:pt x="19437" y="11044"/>
                    <a:pt x="17984" y="12446"/>
                  </a:cubicBezTo>
                  <a:cubicBezTo>
                    <a:pt x="15298" y="15036"/>
                    <a:pt x="12493" y="17646"/>
                    <a:pt x="9534" y="20057"/>
                  </a:cubicBezTo>
                  <a:cubicBezTo>
                    <a:pt x="10879" y="17471"/>
                    <a:pt x="12413" y="14981"/>
                    <a:pt x="13823" y="12427"/>
                  </a:cubicBezTo>
                  <a:cubicBezTo>
                    <a:pt x="13853" y="12440"/>
                    <a:pt x="13886" y="12448"/>
                    <a:pt x="13921" y="12448"/>
                  </a:cubicBezTo>
                  <a:cubicBezTo>
                    <a:pt x="13973" y="12448"/>
                    <a:pt x="14027" y="12431"/>
                    <a:pt x="14076" y="12386"/>
                  </a:cubicBezTo>
                  <a:cubicBezTo>
                    <a:pt x="14305" y="12180"/>
                    <a:pt x="14659" y="12139"/>
                    <a:pt x="14940" y="12026"/>
                  </a:cubicBezTo>
                  <a:cubicBezTo>
                    <a:pt x="15204" y="11919"/>
                    <a:pt x="15058" y="11556"/>
                    <a:pt x="14816" y="11556"/>
                  </a:cubicBezTo>
                  <a:cubicBezTo>
                    <a:pt x="14784" y="11556"/>
                    <a:pt x="14751" y="11563"/>
                    <a:pt x="14717" y="11576"/>
                  </a:cubicBezTo>
                  <a:cubicBezTo>
                    <a:pt x="14543" y="11646"/>
                    <a:pt x="14363" y="11693"/>
                    <a:pt x="14189" y="11760"/>
                  </a:cubicBezTo>
                  <a:cubicBezTo>
                    <a:pt x="14283" y="11584"/>
                    <a:pt x="14377" y="11410"/>
                    <a:pt x="14469" y="11232"/>
                  </a:cubicBezTo>
                  <a:cubicBezTo>
                    <a:pt x="14493" y="11244"/>
                    <a:pt x="14518" y="11250"/>
                    <a:pt x="14545" y="11250"/>
                  </a:cubicBezTo>
                  <a:cubicBezTo>
                    <a:pt x="14583" y="11250"/>
                    <a:pt x="14623" y="11238"/>
                    <a:pt x="14664" y="11210"/>
                  </a:cubicBezTo>
                  <a:cubicBezTo>
                    <a:pt x="14878" y="11069"/>
                    <a:pt x="15120" y="10995"/>
                    <a:pt x="15357" y="10905"/>
                  </a:cubicBezTo>
                  <a:cubicBezTo>
                    <a:pt x="15594" y="10819"/>
                    <a:pt x="15817" y="10690"/>
                    <a:pt x="16063" y="10619"/>
                  </a:cubicBezTo>
                  <a:cubicBezTo>
                    <a:pt x="16347" y="10538"/>
                    <a:pt x="16287" y="10117"/>
                    <a:pt x="16034" y="10117"/>
                  </a:cubicBezTo>
                  <a:cubicBezTo>
                    <a:pt x="16012" y="10117"/>
                    <a:pt x="15988" y="10121"/>
                    <a:pt x="15963" y="10128"/>
                  </a:cubicBezTo>
                  <a:cubicBezTo>
                    <a:pt x="15707" y="10203"/>
                    <a:pt x="15472" y="10322"/>
                    <a:pt x="15224" y="10422"/>
                  </a:cubicBezTo>
                  <a:cubicBezTo>
                    <a:pt x="15087" y="10475"/>
                    <a:pt x="14948" y="10523"/>
                    <a:pt x="14813" y="10576"/>
                  </a:cubicBezTo>
                  <a:cubicBezTo>
                    <a:pt x="14930" y="10349"/>
                    <a:pt x="15042" y="10122"/>
                    <a:pt x="15155" y="9892"/>
                  </a:cubicBezTo>
                  <a:cubicBezTo>
                    <a:pt x="15177" y="9901"/>
                    <a:pt x="15202" y="9905"/>
                    <a:pt x="15228" y="9905"/>
                  </a:cubicBezTo>
                  <a:cubicBezTo>
                    <a:pt x="15260" y="9905"/>
                    <a:pt x="15294" y="9898"/>
                    <a:pt x="15331" y="9882"/>
                  </a:cubicBezTo>
                  <a:cubicBezTo>
                    <a:pt x="15644" y="9739"/>
                    <a:pt x="15973" y="9645"/>
                    <a:pt x="16296" y="9524"/>
                  </a:cubicBezTo>
                  <a:cubicBezTo>
                    <a:pt x="16609" y="9408"/>
                    <a:pt x="16896" y="9238"/>
                    <a:pt x="17188" y="9070"/>
                  </a:cubicBezTo>
                  <a:cubicBezTo>
                    <a:pt x="17425" y="8933"/>
                    <a:pt x="17299" y="8587"/>
                    <a:pt x="17085" y="8587"/>
                  </a:cubicBezTo>
                  <a:cubicBezTo>
                    <a:pt x="17047" y="8587"/>
                    <a:pt x="17007" y="8597"/>
                    <a:pt x="16965" y="8622"/>
                  </a:cubicBezTo>
                  <a:cubicBezTo>
                    <a:pt x="16675" y="8788"/>
                    <a:pt x="16388" y="8957"/>
                    <a:pt x="16073" y="9078"/>
                  </a:cubicBezTo>
                  <a:cubicBezTo>
                    <a:pt x="15867" y="9156"/>
                    <a:pt x="15656" y="9223"/>
                    <a:pt x="15447" y="9297"/>
                  </a:cubicBezTo>
                  <a:cubicBezTo>
                    <a:pt x="15558" y="9068"/>
                    <a:pt x="15664" y="8839"/>
                    <a:pt x="15770" y="8608"/>
                  </a:cubicBezTo>
                  <a:cubicBezTo>
                    <a:pt x="15852" y="8599"/>
                    <a:pt x="15928" y="8556"/>
                    <a:pt x="15969" y="8464"/>
                  </a:cubicBezTo>
                  <a:cubicBezTo>
                    <a:pt x="16613" y="8389"/>
                    <a:pt x="17354" y="7973"/>
                    <a:pt x="17837" y="7556"/>
                  </a:cubicBezTo>
                  <a:cubicBezTo>
                    <a:pt x="18033" y="7389"/>
                    <a:pt x="17863" y="7119"/>
                    <a:pt x="17662" y="7119"/>
                  </a:cubicBezTo>
                  <a:cubicBezTo>
                    <a:pt x="17609" y="7119"/>
                    <a:pt x="17554" y="7138"/>
                    <a:pt x="17503" y="7182"/>
                  </a:cubicBezTo>
                  <a:cubicBezTo>
                    <a:pt x="17139" y="7497"/>
                    <a:pt x="16579" y="7820"/>
                    <a:pt x="16073" y="7936"/>
                  </a:cubicBezTo>
                  <a:cubicBezTo>
                    <a:pt x="16073" y="7932"/>
                    <a:pt x="16073" y="7924"/>
                    <a:pt x="16075" y="7918"/>
                  </a:cubicBezTo>
                  <a:cubicBezTo>
                    <a:pt x="16175" y="7687"/>
                    <a:pt x="16274" y="7456"/>
                    <a:pt x="16370" y="7220"/>
                  </a:cubicBezTo>
                  <a:cubicBezTo>
                    <a:pt x="16401" y="7234"/>
                    <a:pt x="16434" y="7242"/>
                    <a:pt x="16469" y="7242"/>
                  </a:cubicBezTo>
                  <a:cubicBezTo>
                    <a:pt x="16502" y="7242"/>
                    <a:pt x="16537" y="7235"/>
                    <a:pt x="16572" y="7220"/>
                  </a:cubicBezTo>
                  <a:cubicBezTo>
                    <a:pt x="17061" y="7016"/>
                    <a:pt x="17581" y="6991"/>
                    <a:pt x="18017" y="6666"/>
                  </a:cubicBezTo>
                  <a:cubicBezTo>
                    <a:pt x="18225" y="6511"/>
                    <a:pt x="18047" y="6239"/>
                    <a:pt x="17835" y="6239"/>
                  </a:cubicBezTo>
                  <a:cubicBezTo>
                    <a:pt x="17784" y="6239"/>
                    <a:pt x="17731" y="6255"/>
                    <a:pt x="17681" y="6292"/>
                  </a:cubicBezTo>
                  <a:cubicBezTo>
                    <a:pt x="17370" y="6525"/>
                    <a:pt x="16957" y="6578"/>
                    <a:pt x="16583" y="6691"/>
                  </a:cubicBezTo>
                  <a:cubicBezTo>
                    <a:pt x="16664" y="6480"/>
                    <a:pt x="16742" y="6261"/>
                    <a:pt x="16822" y="6044"/>
                  </a:cubicBezTo>
                  <a:cubicBezTo>
                    <a:pt x="16849" y="6054"/>
                    <a:pt x="16877" y="6060"/>
                    <a:pt x="16908" y="6060"/>
                  </a:cubicBezTo>
                  <a:cubicBezTo>
                    <a:pt x="16938" y="6060"/>
                    <a:pt x="16970" y="6054"/>
                    <a:pt x="17004" y="6042"/>
                  </a:cubicBezTo>
                  <a:cubicBezTo>
                    <a:pt x="17413" y="5878"/>
                    <a:pt x="17786" y="5651"/>
                    <a:pt x="18174" y="5449"/>
                  </a:cubicBezTo>
                  <a:cubicBezTo>
                    <a:pt x="18420" y="5320"/>
                    <a:pt x="18292" y="4970"/>
                    <a:pt x="18069" y="4970"/>
                  </a:cubicBezTo>
                  <a:cubicBezTo>
                    <a:pt x="18033" y="4970"/>
                    <a:pt x="17994" y="4979"/>
                    <a:pt x="17953" y="5001"/>
                  </a:cubicBezTo>
                  <a:cubicBezTo>
                    <a:pt x="17640" y="5162"/>
                    <a:pt x="17340" y="5340"/>
                    <a:pt x="17018" y="5490"/>
                  </a:cubicBezTo>
                  <a:cubicBezTo>
                    <a:pt x="17037" y="5406"/>
                    <a:pt x="17012" y="5336"/>
                    <a:pt x="16963" y="5287"/>
                  </a:cubicBezTo>
                  <a:cubicBezTo>
                    <a:pt x="16869" y="4968"/>
                    <a:pt x="16707" y="4671"/>
                    <a:pt x="16624" y="4346"/>
                  </a:cubicBezTo>
                  <a:cubicBezTo>
                    <a:pt x="16590" y="4215"/>
                    <a:pt x="16482" y="4156"/>
                    <a:pt x="16376" y="4156"/>
                  </a:cubicBezTo>
                  <a:cubicBezTo>
                    <a:pt x="16230" y="4156"/>
                    <a:pt x="16085" y="4265"/>
                    <a:pt x="16133" y="4446"/>
                  </a:cubicBezTo>
                  <a:cubicBezTo>
                    <a:pt x="16225" y="4802"/>
                    <a:pt x="16411" y="5121"/>
                    <a:pt x="16499" y="5477"/>
                  </a:cubicBezTo>
                  <a:cubicBezTo>
                    <a:pt x="16345" y="5923"/>
                    <a:pt x="16175" y="6363"/>
                    <a:pt x="16002" y="6801"/>
                  </a:cubicBezTo>
                  <a:cubicBezTo>
                    <a:pt x="15997" y="6766"/>
                    <a:pt x="15991" y="6729"/>
                    <a:pt x="15989" y="6697"/>
                  </a:cubicBezTo>
                  <a:cubicBezTo>
                    <a:pt x="15909" y="6067"/>
                    <a:pt x="15693" y="5316"/>
                    <a:pt x="15316" y="4802"/>
                  </a:cubicBezTo>
                  <a:cubicBezTo>
                    <a:pt x="15267" y="4735"/>
                    <a:pt x="15206" y="4707"/>
                    <a:pt x="15146" y="4707"/>
                  </a:cubicBezTo>
                  <a:cubicBezTo>
                    <a:pt x="14971" y="4707"/>
                    <a:pt x="14802" y="4944"/>
                    <a:pt x="14944" y="5136"/>
                  </a:cubicBezTo>
                  <a:cubicBezTo>
                    <a:pt x="15263" y="5573"/>
                    <a:pt x="15433" y="6269"/>
                    <a:pt x="15496" y="6797"/>
                  </a:cubicBezTo>
                  <a:cubicBezTo>
                    <a:pt x="15529" y="7073"/>
                    <a:pt x="15588" y="7462"/>
                    <a:pt x="15580" y="7812"/>
                  </a:cubicBezTo>
                  <a:cubicBezTo>
                    <a:pt x="15496" y="8004"/>
                    <a:pt x="15414" y="8198"/>
                    <a:pt x="15326" y="8389"/>
                  </a:cubicBezTo>
                  <a:cubicBezTo>
                    <a:pt x="15222" y="7556"/>
                    <a:pt x="14964" y="6736"/>
                    <a:pt x="14445" y="6071"/>
                  </a:cubicBezTo>
                  <a:cubicBezTo>
                    <a:pt x="14394" y="6007"/>
                    <a:pt x="14333" y="5980"/>
                    <a:pt x="14273" y="5980"/>
                  </a:cubicBezTo>
                  <a:cubicBezTo>
                    <a:pt x="14093" y="5980"/>
                    <a:pt x="13922" y="6216"/>
                    <a:pt x="14070" y="6404"/>
                  </a:cubicBezTo>
                  <a:cubicBezTo>
                    <a:pt x="14709" y="7218"/>
                    <a:pt x="14884" y="8317"/>
                    <a:pt x="14884" y="9330"/>
                  </a:cubicBezTo>
                  <a:cubicBezTo>
                    <a:pt x="14752" y="9604"/>
                    <a:pt x="14612" y="9880"/>
                    <a:pt x="14475" y="10152"/>
                  </a:cubicBezTo>
                  <a:cubicBezTo>
                    <a:pt x="14383" y="9293"/>
                    <a:pt x="14361" y="8362"/>
                    <a:pt x="13761" y="7713"/>
                  </a:cubicBezTo>
                  <a:cubicBezTo>
                    <a:pt x="13708" y="7656"/>
                    <a:pt x="13647" y="7632"/>
                    <a:pt x="13586" y="7632"/>
                  </a:cubicBezTo>
                  <a:cubicBezTo>
                    <a:pt x="13396" y="7632"/>
                    <a:pt x="13221" y="7869"/>
                    <a:pt x="13389" y="8049"/>
                  </a:cubicBezTo>
                  <a:cubicBezTo>
                    <a:pt x="14058" y="8773"/>
                    <a:pt x="13886" y="10003"/>
                    <a:pt x="14085" y="10903"/>
                  </a:cubicBezTo>
                  <a:cubicBezTo>
                    <a:pt x="13962" y="11134"/>
                    <a:pt x="13841" y="11363"/>
                    <a:pt x="13716" y="11595"/>
                  </a:cubicBezTo>
                  <a:cubicBezTo>
                    <a:pt x="13657" y="11314"/>
                    <a:pt x="13583" y="11042"/>
                    <a:pt x="13485" y="10762"/>
                  </a:cubicBezTo>
                  <a:cubicBezTo>
                    <a:pt x="13340" y="10340"/>
                    <a:pt x="13276" y="9851"/>
                    <a:pt x="13064" y="9459"/>
                  </a:cubicBezTo>
                  <a:cubicBezTo>
                    <a:pt x="13014" y="9365"/>
                    <a:pt x="12932" y="9326"/>
                    <a:pt x="12851" y="9326"/>
                  </a:cubicBezTo>
                  <a:cubicBezTo>
                    <a:pt x="12682" y="9326"/>
                    <a:pt x="12512" y="9490"/>
                    <a:pt x="12616" y="9682"/>
                  </a:cubicBezTo>
                  <a:cubicBezTo>
                    <a:pt x="12808" y="10040"/>
                    <a:pt x="12882" y="10537"/>
                    <a:pt x="13015" y="10924"/>
                  </a:cubicBezTo>
                  <a:cubicBezTo>
                    <a:pt x="13174" y="11386"/>
                    <a:pt x="13272" y="11840"/>
                    <a:pt x="13317" y="12323"/>
                  </a:cubicBezTo>
                  <a:cubicBezTo>
                    <a:pt x="11756" y="15140"/>
                    <a:pt x="10046" y="17888"/>
                    <a:pt x="8616" y="20775"/>
                  </a:cubicBezTo>
                  <a:cubicBezTo>
                    <a:pt x="8612" y="20785"/>
                    <a:pt x="8612" y="20793"/>
                    <a:pt x="8608" y="20801"/>
                  </a:cubicBezTo>
                  <a:cubicBezTo>
                    <a:pt x="5952" y="22900"/>
                    <a:pt x="3174" y="24822"/>
                    <a:pt x="244" y="26407"/>
                  </a:cubicBezTo>
                  <a:cubicBezTo>
                    <a:pt x="1" y="26538"/>
                    <a:pt x="128" y="26886"/>
                    <a:pt x="347" y="26886"/>
                  </a:cubicBezTo>
                  <a:cubicBezTo>
                    <a:pt x="384" y="26886"/>
                    <a:pt x="424" y="26876"/>
                    <a:pt x="465" y="26853"/>
                  </a:cubicBezTo>
                  <a:cubicBezTo>
                    <a:pt x="3937" y="24977"/>
                    <a:pt x="7192" y="22632"/>
                    <a:pt x="10281" y="20081"/>
                  </a:cubicBezTo>
                  <a:cubicBezTo>
                    <a:pt x="10291" y="20083"/>
                    <a:pt x="10301" y="20084"/>
                    <a:pt x="10312" y="20084"/>
                  </a:cubicBezTo>
                  <a:cubicBezTo>
                    <a:pt x="10325" y="20084"/>
                    <a:pt x="10339" y="20082"/>
                    <a:pt x="10355" y="20079"/>
                  </a:cubicBezTo>
                  <a:cubicBezTo>
                    <a:pt x="11918" y="19825"/>
                    <a:pt x="13495" y="19576"/>
                    <a:pt x="15030" y="19169"/>
                  </a:cubicBezTo>
                  <a:cubicBezTo>
                    <a:pt x="15048" y="19197"/>
                    <a:pt x="15069" y="19222"/>
                    <a:pt x="15099" y="19248"/>
                  </a:cubicBezTo>
                  <a:cubicBezTo>
                    <a:pt x="15695" y="19703"/>
                    <a:pt x="16423" y="19811"/>
                    <a:pt x="17115" y="20048"/>
                  </a:cubicBezTo>
                  <a:cubicBezTo>
                    <a:pt x="17144" y="20059"/>
                    <a:pt x="17173" y="20063"/>
                    <a:pt x="17200" y="20063"/>
                  </a:cubicBezTo>
                  <a:cubicBezTo>
                    <a:pt x="17445" y="20063"/>
                    <a:pt x="17545" y="19667"/>
                    <a:pt x="17268" y="19570"/>
                  </a:cubicBezTo>
                  <a:cubicBezTo>
                    <a:pt x="16720" y="19381"/>
                    <a:pt x="16143" y="19281"/>
                    <a:pt x="15639" y="19001"/>
                  </a:cubicBezTo>
                  <a:cubicBezTo>
                    <a:pt x="15881" y="18929"/>
                    <a:pt x="16124" y="18852"/>
                    <a:pt x="16366" y="18768"/>
                  </a:cubicBezTo>
                  <a:cubicBezTo>
                    <a:pt x="16615" y="18680"/>
                    <a:pt x="16861" y="18588"/>
                    <a:pt x="17106" y="18489"/>
                  </a:cubicBezTo>
                  <a:cubicBezTo>
                    <a:pt x="17129" y="18510"/>
                    <a:pt x="17158" y="18530"/>
                    <a:pt x="17194" y="18541"/>
                  </a:cubicBezTo>
                  <a:cubicBezTo>
                    <a:pt x="17771" y="18747"/>
                    <a:pt x="18244" y="19120"/>
                    <a:pt x="18864" y="19218"/>
                  </a:cubicBezTo>
                  <a:cubicBezTo>
                    <a:pt x="18879" y="19220"/>
                    <a:pt x="18893" y="19221"/>
                    <a:pt x="18907" y="19221"/>
                  </a:cubicBezTo>
                  <a:cubicBezTo>
                    <a:pt x="19185" y="19221"/>
                    <a:pt x="19195" y="18763"/>
                    <a:pt x="18892" y="18716"/>
                  </a:cubicBezTo>
                  <a:cubicBezTo>
                    <a:pt x="18465" y="18649"/>
                    <a:pt x="18097" y="18414"/>
                    <a:pt x="17712" y="18223"/>
                  </a:cubicBezTo>
                  <a:cubicBezTo>
                    <a:pt x="18135" y="18031"/>
                    <a:pt x="18547" y="17818"/>
                    <a:pt x="18954" y="17595"/>
                  </a:cubicBezTo>
                  <a:cubicBezTo>
                    <a:pt x="18964" y="17601"/>
                    <a:pt x="18968" y="17610"/>
                    <a:pt x="18978" y="17614"/>
                  </a:cubicBezTo>
                  <a:cubicBezTo>
                    <a:pt x="19400" y="17813"/>
                    <a:pt x="19878" y="17985"/>
                    <a:pt x="20354" y="17985"/>
                  </a:cubicBezTo>
                  <a:cubicBezTo>
                    <a:pt x="20435" y="17985"/>
                    <a:pt x="20516" y="17980"/>
                    <a:pt x="20597" y="17970"/>
                  </a:cubicBezTo>
                  <a:cubicBezTo>
                    <a:pt x="20904" y="17929"/>
                    <a:pt x="20823" y="17476"/>
                    <a:pt x="20537" y="17476"/>
                  </a:cubicBezTo>
                  <a:cubicBezTo>
                    <a:pt x="20525" y="17476"/>
                    <a:pt x="20512" y="17477"/>
                    <a:pt x="20499" y="17479"/>
                  </a:cubicBezTo>
                  <a:cubicBezTo>
                    <a:pt x="20444" y="17486"/>
                    <a:pt x="20388" y="17490"/>
                    <a:pt x="20331" y="17490"/>
                  </a:cubicBezTo>
                  <a:cubicBezTo>
                    <a:pt x="20052" y="17490"/>
                    <a:pt x="19761" y="17404"/>
                    <a:pt x="19492" y="17295"/>
                  </a:cubicBezTo>
                  <a:cubicBezTo>
                    <a:pt x="19858" y="17082"/>
                    <a:pt x="20222" y="16865"/>
                    <a:pt x="20582" y="16640"/>
                  </a:cubicBezTo>
                  <a:cubicBezTo>
                    <a:pt x="20611" y="16681"/>
                    <a:pt x="20654" y="16716"/>
                    <a:pt x="20717" y="16732"/>
                  </a:cubicBezTo>
                  <a:cubicBezTo>
                    <a:pt x="21071" y="16826"/>
                    <a:pt x="21413" y="16957"/>
                    <a:pt x="21767" y="17053"/>
                  </a:cubicBezTo>
                  <a:cubicBezTo>
                    <a:pt x="21793" y="17060"/>
                    <a:pt x="21818" y="17064"/>
                    <a:pt x="21841" y="17064"/>
                  </a:cubicBezTo>
                  <a:cubicBezTo>
                    <a:pt x="22099" y="17064"/>
                    <a:pt x="22205" y="16655"/>
                    <a:pt x="21920" y="16576"/>
                  </a:cubicBezTo>
                  <a:cubicBezTo>
                    <a:pt x="21640" y="16497"/>
                    <a:pt x="21364" y="16403"/>
                    <a:pt x="21088" y="16317"/>
                  </a:cubicBezTo>
                  <a:cubicBezTo>
                    <a:pt x="21333" y="16161"/>
                    <a:pt x="21577" y="16004"/>
                    <a:pt x="21822" y="15844"/>
                  </a:cubicBezTo>
                  <a:cubicBezTo>
                    <a:pt x="22048" y="15697"/>
                    <a:pt x="21927" y="15355"/>
                    <a:pt x="21721" y="15355"/>
                  </a:cubicBezTo>
                  <a:cubicBezTo>
                    <a:pt x="21683" y="15355"/>
                    <a:pt x="21642" y="15367"/>
                    <a:pt x="21599" y="15394"/>
                  </a:cubicBezTo>
                  <a:cubicBezTo>
                    <a:pt x="21497" y="15461"/>
                    <a:pt x="21393" y="15527"/>
                    <a:pt x="21288" y="15594"/>
                  </a:cubicBezTo>
                  <a:cubicBezTo>
                    <a:pt x="21317" y="15474"/>
                    <a:pt x="21350" y="15353"/>
                    <a:pt x="21411" y="15249"/>
                  </a:cubicBezTo>
                  <a:cubicBezTo>
                    <a:pt x="21525" y="15054"/>
                    <a:pt x="21350" y="14860"/>
                    <a:pt x="21180" y="14860"/>
                  </a:cubicBezTo>
                  <a:cubicBezTo>
                    <a:pt x="21108" y="14860"/>
                    <a:pt x="21038" y="14894"/>
                    <a:pt x="20990" y="14977"/>
                  </a:cubicBezTo>
                  <a:cubicBezTo>
                    <a:pt x="20893" y="15138"/>
                    <a:pt x="20846" y="15308"/>
                    <a:pt x="20799" y="15488"/>
                  </a:cubicBezTo>
                  <a:cubicBezTo>
                    <a:pt x="20758" y="15656"/>
                    <a:pt x="20726" y="15846"/>
                    <a:pt x="20605" y="15977"/>
                  </a:cubicBezTo>
                  <a:cubicBezTo>
                    <a:pt x="20582" y="16004"/>
                    <a:pt x="20566" y="16030"/>
                    <a:pt x="20554" y="16061"/>
                  </a:cubicBezTo>
                  <a:lnTo>
                    <a:pt x="20048" y="16376"/>
                  </a:lnTo>
                  <a:cubicBezTo>
                    <a:pt x="20136" y="16222"/>
                    <a:pt x="20233" y="16079"/>
                    <a:pt x="20294" y="15912"/>
                  </a:cubicBezTo>
                  <a:cubicBezTo>
                    <a:pt x="20360" y="15723"/>
                    <a:pt x="20203" y="15592"/>
                    <a:pt x="20048" y="15592"/>
                  </a:cubicBezTo>
                  <a:cubicBezTo>
                    <a:pt x="19952" y="15592"/>
                    <a:pt x="19857" y="15642"/>
                    <a:pt x="19815" y="15758"/>
                  </a:cubicBezTo>
                  <a:cubicBezTo>
                    <a:pt x="19762" y="15905"/>
                    <a:pt x="19664" y="16028"/>
                    <a:pt x="19590" y="16169"/>
                  </a:cubicBezTo>
                  <a:cubicBezTo>
                    <a:pt x="19506" y="16327"/>
                    <a:pt x="19447" y="16495"/>
                    <a:pt x="19357" y="16650"/>
                  </a:cubicBezTo>
                  <a:cubicBezTo>
                    <a:pt x="19326" y="16703"/>
                    <a:pt x="19322" y="16754"/>
                    <a:pt x="19328" y="16804"/>
                  </a:cubicBezTo>
                  <a:cubicBezTo>
                    <a:pt x="19017" y="16986"/>
                    <a:pt x="18702" y="17162"/>
                    <a:pt x="18385" y="17327"/>
                  </a:cubicBezTo>
                  <a:cubicBezTo>
                    <a:pt x="18453" y="17211"/>
                    <a:pt x="18514" y="17092"/>
                    <a:pt x="18567" y="16969"/>
                  </a:cubicBezTo>
                  <a:cubicBezTo>
                    <a:pt x="18620" y="16844"/>
                    <a:pt x="18524" y="16693"/>
                    <a:pt x="18406" y="16654"/>
                  </a:cubicBezTo>
                  <a:cubicBezTo>
                    <a:pt x="18379" y="16646"/>
                    <a:pt x="18354" y="16642"/>
                    <a:pt x="18329" y="16642"/>
                  </a:cubicBezTo>
                  <a:cubicBezTo>
                    <a:pt x="18222" y="16642"/>
                    <a:pt x="18135" y="16716"/>
                    <a:pt x="18090" y="16816"/>
                  </a:cubicBezTo>
                  <a:cubicBezTo>
                    <a:pt x="17976" y="17074"/>
                    <a:pt x="17818" y="17307"/>
                    <a:pt x="17675" y="17550"/>
                  </a:cubicBezTo>
                  <a:cubicBezTo>
                    <a:pt x="17644" y="17599"/>
                    <a:pt x="17638" y="17651"/>
                    <a:pt x="17644" y="17696"/>
                  </a:cubicBezTo>
                  <a:cubicBezTo>
                    <a:pt x="17231" y="17888"/>
                    <a:pt x="16808" y="18062"/>
                    <a:pt x="16376" y="18215"/>
                  </a:cubicBezTo>
                  <a:cubicBezTo>
                    <a:pt x="16480" y="18035"/>
                    <a:pt x="16585" y="17857"/>
                    <a:pt x="16673" y="17667"/>
                  </a:cubicBezTo>
                  <a:cubicBezTo>
                    <a:pt x="16755" y="17485"/>
                    <a:pt x="16601" y="17357"/>
                    <a:pt x="16440" y="17357"/>
                  </a:cubicBezTo>
                  <a:cubicBezTo>
                    <a:pt x="16343" y="17357"/>
                    <a:pt x="16244" y="17404"/>
                    <a:pt x="16194" y="17513"/>
                  </a:cubicBezTo>
                  <a:cubicBezTo>
                    <a:pt x="16063" y="17798"/>
                    <a:pt x="15885" y="18060"/>
                    <a:pt x="15725" y="18328"/>
                  </a:cubicBezTo>
                  <a:cubicBezTo>
                    <a:pt x="15703" y="18369"/>
                    <a:pt x="15693" y="18408"/>
                    <a:pt x="15693" y="18444"/>
                  </a:cubicBezTo>
                  <a:cubicBezTo>
                    <a:pt x="14173" y="18915"/>
                    <a:pt x="12601" y="19197"/>
                    <a:pt x="11030" y="19453"/>
                  </a:cubicBezTo>
                  <a:cubicBezTo>
                    <a:pt x="13416" y="17442"/>
                    <a:pt x="15705" y="15318"/>
                    <a:pt x="17915" y="13203"/>
                  </a:cubicBezTo>
                  <a:cubicBezTo>
                    <a:pt x="17941" y="13197"/>
                    <a:pt x="17964" y="13190"/>
                    <a:pt x="17992" y="13174"/>
                  </a:cubicBezTo>
                  <a:cubicBezTo>
                    <a:pt x="18966" y="12577"/>
                    <a:pt x="20112" y="12573"/>
                    <a:pt x="21219" y="12438"/>
                  </a:cubicBezTo>
                  <a:cubicBezTo>
                    <a:pt x="21880" y="12358"/>
                    <a:pt x="22538" y="12282"/>
                    <a:pt x="23201" y="12221"/>
                  </a:cubicBezTo>
                  <a:cubicBezTo>
                    <a:pt x="23692" y="12740"/>
                    <a:pt x="24042" y="13370"/>
                    <a:pt x="24472" y="13941"/>
                  </a:cubicBezTo>
                  <a:cubicBezTo>
                    <a:pt x="24521" y="14006"/>
                    <a:pt x="24581" y="14034"/>
                    <a:pt x="24642" y="14034"/>
                  </a:cubicBezTo>
                  <a:cubicBezTo>
                    <a:pt x="24819" y="14034"/>
                    <a:pt x="24991" y="13797"/>
                    <a:pt x="24846" y="13606"/>
                  </a:cubicBezTo>
                  <a:cubicBezTo>
                    <a:pt x="24492" y="13135"/>
                    <a:pt x="24191" y="12624"/>
                    <a:pt x="23819" y="12170"/>
                  </a:cubicBezTo>
                  <a:cubicBezTo>
                    <a:pt x="24142" y="12145"/>
                    <a:pt x="24464" y="12122"/>
                    <a:pt x="24787" y="12104"/>
                  </a:cubicBezTo>
                  <a:cubicBezTo>
                    <a:pt x="24801" y="12149"/>
                    <a:pt x="24832" y="12192"/>
                    <a:pt x="24889" y="12227"/>
                  </a:cubicBezTo>
                  <a:cubicBezTo>
                    <a:pt x="25247" y="12423"/>
                    <a:pt x="25497" y="12734"/>
                    <a:pt x="25779" y="13025"/>
                  </a:cubicBezTo>
                  <a:cubicBezTo>
                    <a:pt x="26049" y="13303"/>
                    <a:pt x="26366" y="13553"/>
                    <a:pt x="26546" y="13907"/>
                  </a:cubicBezTo>
                  <a:cubicBezTo>
                    <a:pt x="26594" y="14001"/>
                    <a:pt x="26675" y="14041"/>
                    <a:pt x="26756" y="14041"/>
                  </a:cubicBezTo>
                  <a:cubicBezTo>
                    <a:pt x="26923" y="14041"/>
                    <a:pt x="27093" y="13876"/>
                    <a:pt x="26994" y="13684"/>
                  </a:cubicBezTo>
                  <a:cubicBezTo>
                    <a:pt x="26792" y="13285"/>
                    <a:pt x="26456" y="13006"/>
                    <a:pt x="26149" y="12691"/>
                  </a:cubicBezTo>
                  <a:cubicBezTo>
                    <a:pt x="25943" y="12478"/>
                    <a:pt x="25748" y="12260"/>
                    <a:pt x="25525" y="12067"/>
                  </a:cubicBezTo>
                  <a:cubicBezTo>
                    <a:pt x="25800" y="12055"/>
                    <a:pt x="26086" y="12039"/>
                    <a:pt x="26381" y="12026"/>
                  </a:cubicBezTo>
                  <a:cubicBezTo>
                    <a:pt x="26395" y="12073"/>
                    <a:pt x="26415" y="12118"/>
                    <a:pt x="26462" y="12155"/>
                  </a:cubicBezTo>
                  <a:cubicBezTo>
                    <a:pt x="27123" y="12712"/>
                    <a:pt x="27635" y="13352"/>
                    <a:pt x="28216" y="13988"/>
                  </a:cubicBezTo>
                  <a:cubicBezTo>
                    <a:pt x="28268" y="14046"/>
                    <a:pt x="28330" y="14070"/>
                    <a:pt x="28391" y="14070"/>
                  </a:cubicBezTo>
                  <a:cubicBezTo>
                    <a:pt x="28580" y="14070"/>
                    <a:pt x="28754" y="13836"/>
                    <a:pt x="28590" y="13653"/>
                  </a:cubicBezTo>
                  <a:cubicBezTo>
                    <a:pt x="28068" y="13080"/>
                    <a:pt x="27594" y="12517"/>
                    <a:pt x="27035" y="11998"/>
                  </a:cubicBezTo>
                  <a:cubicBezTo>
                    <a:pt x="27318" y="11987"/>
                    <a:pt x="27602" y="11983"/>
                    <a:pt x="27890" y="11983"/>
                  </a:cubicBezTo>
                  <a:cubicBezTo>
                    <a:pt x="27915" y="12047"/>
                    <a:pt x="27958" y="12104"/>
                    <a:pt x="28032" y="12137"/>
                  </a:cubicBezTo>
                  <a:cubicBezTo>
                    <a:pt x="28441" y="12329"/>
                    <a:pt x="28719" y="12689"/>
                    <a:pt x="29040" y="12994"/>
                  </a:cubicBezTo>
                  <a:cubicBezTo>
                    <a:pt x="29329" y="13270"/>
                    <a:pt x="29654" y="13508"/>
                    <a:pt x="29850" y="13864"/>
                  </a:cubicBezTo>
                  <a:cubicBezTo>
                    <a:pt x="29901" y="13956"/>
                    <a:pt x="29984" y="13994"/>
                    <a:pt x="30066" y="13994"/>
                  </a:cubicBezTo>
                  <a:cubicBezTo>
                    <a:pt x="30235" y="13994"/>
                    <a:pt x="30403" y="13832"/>
                    <a:pt x="30298" y="13641"/>
                  </a:cubicBezTo>
                  <a:cubicBezTo>
                    <a:pt x="30055" y="13199"/>
                    <a:pt x="29658" y="12906"/>
                    <a:pt x="29306" y="12556"/>
                  </a:cubicBezTo>
                  <a:cubicBezTo>
                    <a:pt x="29108" y="12360"/>
                    <a:pt x="28920" y="12167"/>
                    <a:pt x="28713" y="12002"/>
                  </a:cubicBezTo>
                  <a:lnTo>
                    <a:pt x="28713" y="12002"/>
                  </a:lnTo>
                  <a:cubicBezTo>
                    <a:pt x="29098" y="12018"/>
                    <a:pt x="29480" y="12049"/>
                    <a:pt x="29852" y="12100"/>
                  </a:cubicBezTo>
                  <a:cubicBezTo>
                    <a:pt x="29865" y="12127"/>
                    <a:pt x="29879" y="12149"/>
                    <a:pt x="29902" y="12176"/>
                  </a:cubicBezTo>
                  <a:cubicBezTo>
                    <a:pt x="30129" y="12397"/>
                    <a:pt x="30393" y="12575"/>
                    <a:pt x="30628" y="12783"/>
                  </a:cubicBezTo>
                  <a:cubicBezTo>
                    <a:pt x="30863" y="12990"/>
                    <a:pt x="31066" y="13235"/>
                    <a:pt x="31272" y="13469"/>
                  </a:cubicBezTo>
                  <a:cubicBezTo>
                    <a:pt x="31320" y="13528"/>
                    <a:pt x="31378" y="13553"/>
                    <a:pt x="31436" y="13553"/>
                  </a:cubicBezTo>
                  <a:cubicBezTo>
                    <a:pt x="31614" y="13553"/>
                    <a:pt x="31786" y="13317"/>
                    <a:pt x="31624" y="13133"/>
                  </a:cubicBezTo>
                  <a:cubicBezTo>
                    <a:pt x="31418" y="12898"/>
                    <a:pt x="31213" y="12658"/>
                    <a:pt x="30980" y="12448"/>
                  </a:cubicBezTo>
                  <a:cubicBezTo>
                    <a:pt x="30918" y="12395"/>
                    <a:pt x="30857" y="12341"/>
                    <a:pt x="30794" y="12290"/>
                  </a:cubicBezTo>
                  <a:lnTo>
                    <a:pt x="30794" y="12290"/>
                  </a:lnTo>
                  <a:cubicBezTo>
                    <a:pt x="31221" y="12405"/>
                    <a:pt x="31620" y="12554"/>
                    <a:pt x="31980" y="12759"/>
                  </a:cubicBezTo>
                  <a:cubicBezTo>
                    <a:pt x="32023" y="12783"/>
                    <a:pt x="32065" y="12793"/>
                    <a:pt x="32106" y="12793"/>
                  </a:cubicBezTo>
                  <a:cubicBezTo>
                    <a:pt x="32329" y="12793"/>
                    <a:pt x="32490" y="12470"/>
                    <a:pt x="32252" y="12335"/>
                  </a:cubicBezTo>
                  <a:cubicBezTo>
                    <a:pt x="31501" y="11914"/>
                    <a:pt x="30620" y="11691"/>
                    <a:pt x="29697" y="11582"/>
                  </a:cubicBezTo>
                  <a:cubicBezTo>
                    <a:pt x="29830" y="11486"/>
                    <a:pt x="29965" y="11394"/>
                    <a:pt x="30094" y="11288"/>
                  </a:cubicBezTo>
                  <a:cubicBezTo>
                    <a:pt x="30289" y="11121"/>
                    <a:pt x="30118" y="10852"/>
                    <a:pt x="29916" y="10852"/>
                  </a:cubicBezTo>
                  <a:cubicBezTo>
                    <a:pt x="29864" y="10852"/>
                    <a:pt x="29809" y="10870"/>
                    <a:pt x="29758" y="10913"/>
                  </a:cubicBezTo>
                  <a:cubicBezTo>
                    <a:pt x="29521" y="11116"/>
                    <a:pt x="29241" y="11261"/>
                    <a:pt x="29022" y="11484"/>
                  </a:cubicBezTo>
                  <a:cubicBezTo>
                    <a:pt x="29010" y="11496"/>
                    <a:pt x="29005" y="11511"/>
                    <a:pt x="28999" y="11521"/>
                  </a:cubicBezTo>
                  <a:cubicBezTo>
                    <a:pt x="28658" y="11500"/>
                    <a:pt x="28316" y="11490"/>
                    <a:pt x="27976" y="11490"/>
                  </a:cubicBezTo>
                  <a:cubicBezTo>
                    <a:pt x="28163" y="11363"/>
                    <a:pt x="28351" y="11245"/>
                    <a:pt x="28519" y="11091"/>
                  </a:cubicBezTo>
                  <a:cubicBezTo>
                    <a:pt x="28705" y="10919"/>
                    <a:pt x="28538" y="10651"/>
                    <a:pt x="28342" y="10651"/>
                  </a:cubicBezTo>
                  <a:cubicBezTo>
                    <a:pt x="28289" y="10651"/>
                    <a:pt x="28234" y="10671"/>
                    <a:pt x="28183" y="10717"/>
                  </a:cubicBezTo>
                  <a:cubicBezTo>
                    <a:pt x="27901" y="10975"/>
                    <a:pt x="27553" y="11142"/>
                    <a:pt x="27264" y="11388"/>
                  </a:cubicBezTo>
                  <a:cubicBezTo>
                    <a:pt x="27226" y="11421"/>
                    <a:pt x="27203" y="11460"/>
                    <a:pt x="27193" y="11496"/>
                  </a:cubicBezTo>
                  <a:cubicBezTo>
                    <a:pt x="26890" y="11505"/>
                    <a:pt x="26595" y="11517"/>
                    <a:pt x="26305" y="11531"/>
                  </a:cubicBezTo>
                  <a:cubicBezTo>
                    <a:pt x="26331" y="11513"/>
                    <a:pt x="26356" y="11496"/>
                    <a:pt x="26383" y="11480"/>
                  </a:cubicBezTo>
                  <a:cubicBezTo>
                    <a:pt x="26528" y="11374"/>
                    <a:pt x="26651" y="11235"/>
                    <a:pt x="26812" y="11149"/>
                  </a:cubicBezTo>
                  <a:cubicBezTo>
                    <a:pt x="27058" y="11020"/>
                    <a:pt x="26928" y="10672"/>
                    <a:pt x="26706" y="10672"/>
                  </a:cubicBezTo>
                  <a:cubicBezTo>
                    <a:pt x="26669" y="10672"/>
                    <a:pt x="26630" y="10681"/>
                    <a:pt x="26589" y="10703"/>
                  </a:cubicBezTo>
                  <a:cubicBezTo>
                    <a:pt x="26407" y="10797"/>
                    <a:pt x="26270" y="10940"/>
                    <a:pt x="26108" y="11063"/>
                  </a:cubicBezTo>
                  <a:cubicBezTo>
                    <a:pt x="25924" y="11204"/>
                    <a:pt x="25720" y="11308"/>
                    <a:pt x="25548" y="11472"/>
                  </a:cubicBezTo>
                  <a:cubicBezTo>
                    <a:pt x="25515" y="11503"/>
                    <a:pt x="25497" y="11537"/>
                    <a:pt x="25484" y="11572"/>
                  </a:cubicBezTo>
                  <a:cubicBezTo>
                    <a:pt x="25388" y="11576"/>
                    <a:pt x="25290" y="11582"/>
                    <a:pt x="25196" y="11584"/>
                  </a:cubicBezTo>
                  <a:cubicBezTo>
                    <a:pt x="25043" y="11593"/>
                    <a:pt x="24887" y="11601"/>
                    <a:pt x="24729" y="11609"/>
                  </a:cubicBezTo>
                  <a:cubicBezTo>
                    <a:pt x="24809" y="11548"/>
                    <a:pt x="24887" y="11486"/>
                    <a:pt x="24971" y="11433"/>
                  </a:cubicBezTo>
                  <a:cubicBezTo>
                    <a:pt x="25085" y="11359"/>
                    <a:pt x="25147" y="11228"/>
                    <a:pt x="25083" y="11097"/>
                  </a:cubicBezTo>
                  <a:cubicBezTo>
                    <a:pt x="25043" y="11019"/>
                    <a:pt x="24944" y="10956"/>
                    <a:pt x="24849" y="10956"/>
                  </a:cubicBezTo>
                  <a:cubicBezTo>
                    <a:pt x="24813" y="10956"/>
                    <a:pt x="24779" y="10965"/>
                    <a:pt x="24748" y="10985"/>
                  </a:cubicBezTo>
                  <a:cubicBezTo>
                    <a:pt x="24486" y="11157"/>
                    <a:pt x="24238" y="11341"/>
                    <a:pt x="24022" y="11564"/>
                  </a:cubicBezTo>
                  <a:cubicBezTo>
                    <a:pt x="23993" y="11595"/>
                    <a:pt x="23972" y="11627"/>
                    <a:pt x="23960" y="11658"/>
                  </a:cubicBezTo>
                  <a:cubicBezTo>
                    <a:pt x="23080" y="11724"/>
                    <a:pt x="22201" y="11814"/>
                    <a:pt x="21327" y="11922"/>
                  </a:cubicBezTo>
                  <a:cubicBezTo>
                    <a:pt x="20509" y="12020"/>
                    <a:pt x="19664" y="12055"/>
                    <a:pt x="18872" y="12264"/>
                  </a:cubicBezTo>
                  <a:cubicBezTo>
                    <a:pt x="20171" y="11003"/>
                    <a:pt x="21452" y="9723"/>
                    <a:pt x="22718" y="8428"/>
                  </a:cubicBezTo>
                  <a:cubicBezTo>
                    <a:pt x="22756" y="8459"/>
                    <a:pt x="22807" y="8478"/>
                    <a:pt x="22865" y="8478"/>
                  </a:cubicBezTo>
                  <a:cubicBezTo>
                    <a:pt x="22879" y="8478"/>
                    <a:pt x="22894" y="8477"/>
                    <a:pt x="22909" y="8475"/>
                  </a:cubicBezTo>
                  <a:cubicBezTo>
                    <a:pt x="23238" y="8425"/>
                    <a:pt x="23565" y="8346"/>
                    <a:pt x="23885" y="8239"/>
                  </a:cubicBezTo>
                  <a:cubicBezTo>
                    <a:pt x="24013" y="8194"/>
                    <a:pt x="24105" y="8088"/>
                    <a:pt x="24079" y="7943"/>
                  </a:cubicBezTo>
                  <a:cubicBezTo>
                    <a:pt x="24058" y="7840"/>
                    <a:pt x="23952" y="7738"/>
                    <a:pt x="23841" y="7738"/>
                  </a:cubicBezTo>
                  <a:cubicBezTo>
                    <a:pt x="23822" y="7738"/>
                    <a:pt x="23802" y="7741"/>
                    <a:pt x="23782" y="7748"/>
                  </a:cubicBezTo>
                  <a:cubicBezTo>
                    <a:pt x="23600" y="7810"/>
                    <a:pt x="23416" y="7859"/>
                    <a:pt x="23230" y="7902"/>
                  </a:cubicBezTo>
                  <a:cubicBezTo>
                    <a:pt x="23488" y="7638"/>
                    <a:pt x="23745" y="7372"/>
                    <a:pt x="23999" y="7106"/>
                  </a:cubicBezTo>
                  <a:cubicBezTo>
                    <a:pt x="24011" y="7104"/>
                    <a:pt x="24024" y="7104"/>
                    <a:pt x="24038" y="7098"/>
                  </a:cubicBezTo>
                  <a:cubicBezTo>
                    <a:pt x="24345" y="6981"/>
                    <a:pt x="24699" y="7022"/>
                    <a:pt x="25020" y="6954"/>
                  </a:cubicBezTo>
                  <a:cubicBezTo>
                    <a:pt x="25360" y="6883"/>
                    <a:pt x="25697" y="6799"/>
                    <a:pt x="26016" y="6662"/>
                  </a:cubicBezTo>
                  <a:cubicBezTo>
                    <a:pt x="26276" y="6549"/>
                    <a:pt x="26136" y="6191"/>
                    <a:pt x="25899" y="6191"/>
                  </a:cubicBezTo>
                  <a:cubicBezTo>
                    <a:pt x="25865" y="6191"/>
                    <a:pt x="25830" y="6198"/>
                    <a:pt x="25793" y="6214"/>
                  </a:cubicBezTo>
                  <a:cubicBezTo>
                    <a:pt x="25452" y="6359"/>
                    <a:pt x="25067" y="6457"/>
                    <a:pt x="24699" y="6504"/>
                  </a:cubicBezTo>
                  <a:cubicBezTo>
                    <a:pt x="24656" y="6510"/>
                    <a:pt x="24611" y="6515"/>
                    <a:pt x="24566" y="6521"/>
                  </a:cubicBezTo>
                  <a:cubicBezTo>
                    <a:pt x="24781" y="6298"/>
                    <a:pt x="24993" y="6073"/>
                    <a:pt x="25208" y="5850"/>
                  </a:cubicBezTo>
                  <a:cubicBezTo>
                    <a:pt x="25218" y="5850"/>
                    <a:pt x="25225" y="5856"/>
                    <a:pt x="25235" y="5856"/>
                  </a:cubicBezTo>
                  <a:cubicBezTo>
                    <a:pt x="25615" y="5846"/>
                    <a:pt x="25988" y="5762"/>
                    <a:pt x="26370" y="5747"/>
                  </a:cubicBezTo>
                  <a:cubicBezTo>
                    <a:pt x="26702" y="5737"/>
                    <a:pt x="27021" y="5725"/>
                    <a:pt x="27332" y="5584"/>
                  </a:cubicBezTo>
                  <a:cubicBezTo>
                    <a:pt x="27586" y="5466"/>
                    <a:pt x="27449" y="5112"/>
                    <a:pt x="27218" y="5112"/>
                  </a:cubicBezTo>
                  <a:cubicBezTo>
                    <a:pt x="27183" y="5112"/>
                    <a:pt x="27147" y="5120"/>
                    <a:pt x="27109" y="5138"/>
                  </a:cubicBezTo>
                  <a:cubicBezTo>
                    <a:pt x="26822" y="5267"/>
                    <a:pt x="26507" y="5240"/>
                    <a:pt x="26201" y="5256"/>
                  </a:cubicBezTo>
                  <a:cubicBezTo>
                    <a:pt x="26043" y="5267"/>
                    <a:pt x="25883" y="5291"/>
                    <a:pt x="25726" y="5312"/>
                  </a:cubicBezTo>
                  <a:cubicBezTo>
                    <a:pt x="26045" y="4974"/>
                    <a:pt x="26364" y="4632"/>
                    <a:pt x="26683" y="4295"/>
                  </a:cubicBezTo>
                  <a:cubicBezTo>
                    <a:pt x="26711" y="4307"/>
                    <a:pt x="26741" y="4314"/>
                    <a:pt x="26773" y="4314"/>
                  </a:cubicBezTo>
                  <a:cubicBezTo>
                    <a:pt x="26805" y="4314"/>
                    <a:pt x="26839" y="4307"/>
                    <a:pt x="26874" y="4293"/>
                  </a:cubicBezTo>
                  <a:cubicBezTo>
                    <a:pt x="27410" y="4074"/>
                    <a:pt x="27968" y="3906"/>
                    <a:pt x="28539" y="3800"/>
                  </a:cubicBezTo>
                  <a:cubicBezTo>
                    <a:pt x="28838" y="3742"/>
                    <a:pt x="28764" y="3304"/>
                    <a:pt x="28491" y="3304"/>
                  </a:cubicBezTo>
                  <a:cubicBezTo>
                    <a:pt x="28474" y="3304"/>
                    <a:pt x="28457" y="3305"/>
                    <a:pt x="28439" y="3309"/>
                  </a:cubicBezTo>
                  <a:cubicBezTo>
                    <a:pt x="28068" y="3378"/>
                    <a:pt x="27704" y="3474"/>
                    <a:pt x="27348" y="3593"/>
                  </a:cubicBezTo>
                  <a:lnTo>
                    <a:pt x="28115" y="2771"/>
                  </a:lnTo>
                  <a:cubicBezTo>
                    <a:pt x="28160" y="2803"/>
                    <a:pt x="28214" y="2826"/>
                    <a:pt x="28273" y="2826"/>
                  </a:cubicBezTo>
                  <a:cubicBezTo>
                    <a:pt x="28303" y="2826"/>
                    <a:pt x="28334" y="2820"/>
                    <a:pt x="28367" y="2807"/>
                  </a:cubicBezTo>
                  <a:cubicBezTo>
                    <a:pt x="28819" y="2625"/>
                    <a:pt x="29327" y="2668"/>
                    <a:pt x="29779" y="2482"/>
                  </a:cubicBezTo>
                  <a:cubicBezTo>
                    <a:pt x="30042" y="2374"/>
                    <a:pt x="29898" y="2013"/>
                    <a:pt x="29658" y="2013"/>
                  </a:cubicBezTo>
                  <a:cubicBezTo>
                    <a:pt x="29625" y="2013"/>
                    <a:pt x="29591" y="2019"/>
                    <a:pt x="29556" y="2034"/>
                  </a:cubicBezTo>
                  <a:cubicBezTo>
                    <a:pt x="29259" y="2155"/>
                    <a:pt x="28938" y="2177"/>
                    <a:pt x="28623" y="2234"/>
                  </a:cubicBezTo>
                  <a:cubicBezTo>
                    <a:pt x="28805" y="2040"/>
                    <a:pt x="28983" y="1844"/>
                    <a:pt x="29165" y="1649"/>
                  </a:cubicBezTo>
                  <a:cubicBezTo>
                    <a:pt x="29184" y="1655"/>
                    <a:pt x="29205" y="1658"/>
                    <a:pt x="29227" y="1658"/>
                  </a:cubicBezTo>
                  <a:cubicBezTo>
                    <a:pt x="29245" y="1658"/>
                    <a:pt x="29265" y="1656"/>
                    <a:pt x="29286" y="1651"/>
                  </a:cubicBezTo>
                  <a:cubicBezTo>
                    <a:pt x="29599" y="1572"/>
                    <a:pt x="29920" y="1502"/>
                    <a:pt x="30241" y="1461"/>
                  </a:cubicBezTo>
                  <a:cubicBezTo>
                    <a:pt x="30548" y="1422"/>
                    <a:pt x="30466" y="968"/>
                    <a:pt x="30178" y="968"/>
                  </a:cubicBezTo>
                  <a:cubicBezTo>
                    <a:pt x="30166" y="968"/>
                    <a:pt x="30154" y="968"/>
                    <a:pt x="30141" y="970"/>
                  </a:cubicBezTo>
                  <a:cubicBezTo>
                    <a:pt x="30004" y="989"/>
                    <a:pt x="29869" y="1011"/>
                    <a:pt x="29732" y="1040"/>
                  </a:cubicBezTo>
                  <a:cubicBezTo>
                    <a:pt x="29838" y="925"/>
                    <a:pt x="29943" y="813"/>
                    <a:pt x="30047" y="700"/>
                  </a:cubicBezTo>
                  <a:cubicBezTo>
                    <a:pt x="30215" y="518"/>
                    <a:pt x="30053" y="250"/>
                    <a:pt x="29869" y="250"/>
                  </a:cubicBezTo>
                  <a:cubicBezTo>
                    <a:pt x="29816" y="250"/>
                    <a:pt x="29761" y="272"/>
                    <a:pt x="29711" y="326"/>
                  </a:cubicBezTo>
                  <a:cubicBezTo>
                    <a:pt x="29593" y="457"/>
                    <a:pt x="29470" y="588"/>
                    <a:pt x="29349" y="716"/>
                  </a:cubicBezTo>
                  <a:cubicBezTo>
                    <a:pt x="29351" y="563"/>
                    <a:pt x="29359" y="410"/>
                    <a:pt x="29357" y="256"/>
                  </a:cubicBezTo>
                  <a:cubicBezTo>
                    <a:pt x="29353" y="89"/>
                    <a:pt x="29215" y="1"/>
                    <a:pt x="290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18" name="Google Shape;418;p42"/>
          <p:cNvGrpSpPr/>
          <p:nvPr/>
        </p:nvGrpSpPr>
        <p:grpSpPr>
          <a:xfrm>
            <a:off x="3123734" y="1469833"/>
            <a:ext cx="1408500" cy="614067"/>
            <a:chOff x="2342800" y="1102375"/>
            <a:chExt cx="1056375" cy="460550"/>
          </a:xfrm>
        </p:grpSpPr>
        <p:sp>
          <p:nvSpPr>
            <p:cNvPr id="419" name="Google Shape;419;p42"/>
            <p:cNvSpPr/>
            <p:nvPr/>
          </p:nvSpPr>
          <p:spPr>
            <a:xfrm>
              <a:off x="2342800" y="1102375"/>
              <a:ext cx="1056375" cy="460550"/>
            </a:xfrm>
            <a:custGeom>
              <a:avLst/>
              <a:gdLst/>
              <a:ahLst/>
              <a:cxnLst/>
              <a:rect l="l" t="t" r="r" b="b"/>
              <a:pathLst>
                <a:path w="42255" h="18422" extrusionOk="0">
                  <a:moveTo>
                    <a:pt x="21047" y="0"/>
                  </a:moveTo>
                  <a:cubicBezTo>
                    <a:pt x="19737" y="0"/>
                    <a:pt x="18411" y="430"/>
                    <a:pt x="17411" y="1177"/>
                  </a:cubicBezTo>
                  <a:cubicBezTo>
                    <a:pt x="15850" y="2343"/>
                    <a:pt x="14931" y="4229"/>
                    <a:pt x="14892" y="6343"/>
                  </a:cubicBezTo>
                  <a:cubicBezTo>
                    <a:pt x="14890" y="6445"/>
                    <a:pt x="14890" y="6545"/>
                    <a:pt x="14892" y="6646"/>
                  </a:cubicBezTo>
                  <a:cubicBezTo>
                    <a:pt x="14851" y="6650"/>
                    <a:pt x="14808" y="6654"/>
                    <a:pt x="14768" y="6658"/>
                  </a:cubicBezTo>
                  <a:cubicBezTo>
                    <a:pt x="13851" y="6760"/>
                    <a:pt x="12957" y="7108"/>
                    <a:pt x="12182" y="7660"/>
                  </a:cubicBezTo>
                  <a:cubicBezTo>
                    <a:pt x="11478" y="8162"/>
                    <a:pt x="10884" y="8822"/>
                    <a:pt x="10471" y="9565"/>
                  </a:cubicBezTo>
                  <a:cubicBezTo>
                    <a:pt x="10408" y="9682"/>
                    <a:pt x="10348" y="9796"/>
                    <a:pt x="10291" y="9911"/>
                  </a:cubicBezTo>
                  <a:cubicBezTo>
                    <a:pt x="9960" y="9835"/>
                    <a:pt x="9614" y="9794"/>
                    <a:pt x="9264" y="9794"/>
                  </a:cubicBezTo>
                  <a:lnTo>
                    <a:pt x="9252" y="9794"/>
                  </a:lnTo>
                  <a:cubicBezTo>
                    <a:pt x="8552" y="9796"/>
                    <a:pt x="7883" y="9958"/>
                    <a:pt x="7284" y="10244"/>
                  </a:cubicBezTo>
                  <a:cubicBezTo>
                    <a:pt x="7128" y="10122"/>
                    <a:pt x="6956" y="10005"/>
                    <a:pt x="6768" y="9901"/>
                  </a:cubicBezTo>
                  <a:cubicBezTo>
                    <a:pt x="6212" y="9590"/>
                    <a:pt x="5563" y="9426"/>
                    <a:pt x="4904" y="9426"/>
                  </a:cubicBezTo>
                  <a:cubicBezTo>
                    <a:pt x="4059" y="9426"/>
                    <a:pt x="3182" y="9694"/>
                    <a:pt x="2431" y="10179"/>
                  </a:cubicBezTo>
                  <a:cubicBezTo>
                    <a:pt x="1665" y="10674"/>
                    <a:pt x="1070" y="11372"/>
                    <a:pt x="747" y="12141"/>
                  </a:cubicBezTo>
                  <a:cubicBezTo>
                    <a:pt x="0" y="13929"/>
                    <a:pt x="542" y="15701"/>
                    <a:pt x="904" y="16875"/>
                  </a:cubicBezTo>
                  <a:lnTo>
                    <a:pt x="1346" y="18318"/>
                  </a:lnTo>
                  <a:lnTo>
                    <a:pt x="41299" y="18422"/>
                  </a:lnTo>
                  <a:lnTo>
                    <a:pt x="41841" y="17211"/>
                  </a:lnTo>
                  <a:cubicBezTo>
                    <a:pt x="42255" y="16282"/>
                    <a:pt x="42255" y="15238"/>
                    <a:pt x="41841" y="14269"/>
                  </a:cubicBezTo>
                  <a:cubicBezTo>
                    <a:pt x="41395" y="13233"/>
                    <a:pt x="40524" y="12419"/>
                    <a:pt x="39448" y="12039"/>
                  </a:cubicBezTo>
                  <a:cubicBezTo>
                    <a:pt x="38987" y="11875"/>
                    <a:pt x="38496" y="11793"/>
                    <a:pt x="37989" y="11793"/>
                  </a:cubicBezTo>
                  <a:cubicBezTo>
                    <a:pt x="37837" y="11793"/>
                    <a:pt x="37690" y="11799"/>
                    <a:pt x="37541" y="11814"/>
                  </a:cubicBezTo>
                  <a:cubicBezTo>
                    <a:pt x="37005" y="11089"/>
                    <a:pt x="36227" y="10537"/>
                    <a:pt x="35348" y="10277"/>
                  </a:cubicBezTo>
                  <a:cubicBezTo>
                    <a:pt x="34916" y="10148"/>
                    <a:pt x="34460" y="10081"/>
                    <a:pt x="33997" y="10072"/>
                  </a:cubicBezTo>
                  <a:cubicBezTo>
                    <a:pt x="33897" y="9518"/>
                    <a:pt x="33690" y="8980"/>
                    <a:pt x="33388" y="8507"/>
                  </a:cubicBezTo>
                  <a:cubicBezTo>
                    <a:pt x="32882" y="7718"/>
                    <a:pt x="32154" y="7145"/>
                    <a:pt x="31276" y="6852"/>
                  </a:cubicBezTo>
                  <a:cubicBezTo>
                    <a:pt x="30853" y="6711"/>
                    <a:pt x="30403" y="6639"/>
                    <a:pt x="29938" y="6639"/>
                  </a:cubicBezTo>
                  <a:cubicBezTo>
                    <a:pt x="29809" y="6261"/>
                    <a:pt x="29629" y="5901"/>
                    <a:pt x="29400" y="5569"/>
                  </a:cubicBezTo>
                  <a:cubicBezTo>
                    <a:pt x="28829" y="4733"/>
                    <a:pt x="27984" y="4117"/>
                    <a:pt x="27017" y="3834"/>
                  </a:cubicBezTo>
                  <a:cubicBezTo>
                    <a:pt x="26679" y="3738"/>
                    <a:pt x="26327" y="3683"/>
                    <a:pt x="25967" y="3677"/>
                  </a:cubicBezTo>
                  <a:cubicBezTo>
                    <a:pt x="25660" y="2511"/>
                    <a:pt x="25005" y="1553"/>
                    <a:pt x="24054" y="894"/>
                  </a:cubicBezTo>
                  <a:cubicBezTo>
                    <a:pt x="23211" y="311"/>
                    <a:pt x="22172" y="0"/>
                    <a:pt x="210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0" name="Google Shape;420;p42"/>
            <p:cNvSpPr/>
            <p:nvPr/>
          </p:nvSpPr>
          <p:spPr>
            <a:xfrm>
              <a:off x="2397625" y="1153500"/>
              <a:ext cx="954500" cy="358275"/>
            </a:xfrm>
            <a:custGeom>
              <a:avLst/>
              <a:gdLst/>
              <a:ahLst/>
              <a:cxnLst/>
              <a:rect l="l" t="t" r="r" b="b"/>
              <a:pathLst>
                <a:path w="38180" h="14331" extrusionOk="0">
                  <a:moveTo>
                    <a:pt x="18848" y="1"/>
                  </a:moveTo>
                  <a:cubicBezTo>
                    <a:pt x="17984" y="1"/>
                    <a:pt x="17097" y="280"/>
                    <a:pt x="16439" y="771"/>
                  </a:cubicBezTo>
                  <a:cubicBezTo>
                    <a:pt x="15275" y="1640"/>
                    <a:pt x="14766" y="3015"/>
                    <a:pt x="14741" y="4337"/>
                  </a:cubicBezTo>
                  <a:cubicBezTo>
                    <a:pt x="14719" y="5552"/>
                    <a:pt x="15060" y="6743"/>
                    <a:pt x="15429" y="7919"/>
                  </a:cubicBezTo>
                  <a:cubicBezTo>
                    <a:pt x="15093" y="7146"/>
                    <a:pt x="14090" y="6630"/>
                    <a:pt x="13102" y="6630"/>
                  </a:cubicBezTo>
                  <a:cubicBezTo>
                    <a:pt x="13000" y="6630"/>
                    <a:pt x="12899" y="6635"/>
                    <a:pt x="12798" y="6646"/>
                  </a:cubicBezTo>
                  <a:cubicBezTo>
                    <a:pt x="11590" y="6782"/>
                    <a:pt x="10586" y="7577"/>
                    <a:pt x="10060" y="8519"/>
                  </a:cubicBezTo>
                  <a:cubicBezTo>
                    <a:pt x="9534" y="9460"/>
                    <a:pt x="9422" y="10528"/>
                    <a:pt x="9416" y="11571"/>
                  </a:cubicBezTo>
                  <a:cubicBezTo>
                    <a:pt x="9277" y="10600"/>
                    <a:pt x="8209" y="9793"/>
                    <a:pt x="7067" y="9793"/>
                  </a:cubicBezTo>
                  <a:cubicBezTo>
                    <a:pt x="7066" y="9793"/>
                    <a:pt x="7064" y="9793"/>
                    <a:pt x="7063" y="9793"/>
                  </a:cubicBezTo>
                  <a:cubicBezTo>
                    <a:pt x="5921" y="9799"/>
                    <a:pt x="4857" y="10612"/>
                    <a:pt x="4726" y="11583"/>
                  </a:cubicBezTo>
                  <a:cubicBezTo>
                    <a:pt x="4550" y="10853"/>
                    <a:pt x="4311" y="10047"/>
                    <a:pt x="3583" y="9644"/>
                  </a:cubicBezTo>
                  <a:cubicBezTo>
                    <a:pt x="3312" y="9493"/>
                    <a:pt x="3013" y="9425"/>
                    <a:pt x="2709" y="9425"/>
                  </a:cubicBezTo>
                  <a:cubicBezTo>
                    <a:pt x="1768" y="9425"/>
                    <a:pt x="783" y="10074"/>
                    <a:pt x="444" y="10884"/>
                  </a:cubicBezTo>
                  <a:cubicBezTo>
                    <a:pt x="0" y="11952"/>
                    <a:pt x="336" y="13134"/>
                    <a:pt x="669" y="14231"/>
                  </a:cubicBezTo>
                  <a:lnTo>
                    <a:pt x="37778" y="14331"/>
                  </a:lnTo>
                  <a:cubicBezTo>
                    <a:pt x="38179" y="13427"/>
                    <a:pt x="37609" y="12291"/>
                    <a:pt x="36565" y="11923"/>
                  </a:cubicBezTo>
                  <a:cubicBezTo>
                    <a:pt x="36318" y="11835"/>
                    <a:pt x="36054" y="11794"/>
                    <a:pt x="35789" y="11794"/>
                  </a:cubicBezTo>
                  <a:cubicBezTo>
                    <a:pt x="35078" y="11794"/>
                    <a:pt x="34361" y="12091"/>
                    <a:pt x="33940" y="12582"/>
                  </a:cubicBezTo>
                  <a:cubicBezTo>
                    <a:pt x="34366" y="11702"/>
                    <a:pt x="33670" y="10517"/>
                    <a:pt x="32569" y="10194"/>
                  </a:cubicBezTo>
                  <a:cubicBezTo>
                    <a:pt x="32292" y="10112"/>
                    <a:pt x="32005" y="10074"/>
                    <a:pt x="31719" y="10074"/>
                  </a:cubicBezTo>
                  <a:cubicBezTo>
                    <a:pt x="30726" y="10074"/>
                    <a:pt x="29726" y="10527"/>
                    <a:pt x="29042" y="11168"/>
                  </a:cubicBezTo>
                  <a:cubicBezTo>
                    <a:pt x="29425" y="10403"/>
                    <a:pt x="29818" y="9611"/>
                    <a:pt x="29820" y="8776"/>
                  </a:cubicBezTo>
                  <a:cubicBezTo>
                    <a:pt x="29822" y="7944"/>
                    <a:pt x="29341" y="7050"/>
                    <a:pt x="28433" y="6747"/>
                  </a:cubicBezTo>
                  <a:cubicBezTo>
                    <a:pt x="28209" y="6672"/>
                    <a:pt x="27975" y="6638"/>
                    <a:pt x="27738" y="6638"/>
                  </a:cubicBezTo>
                  <a:cubicBezTo>
                    <a:pt x="27167" y="6638"/>
                    <a:pt x="26584" y="6837"/>
                    <a:pt x="26121" y="7138"/>
                  </a:cubicBezTo>
                  <a:cubicBezTo>
                    <a:pt x="25814" y="7334"/>
                    <a:pt x="25552" y="7571"/>
                    <a:pt x="25308" y="7825"/>
                  </a:cubicBezTo>
                  <a:cubicBezTo>
                    <a:pt x="25666" y="7293"/>
                    <a:pt x="25906" y="6710"/>
                    <a:pt x="25934" y="6102"/>
                  </a:cubicBezTo>
                  <a:cubicBezTo>
                    <a:pt x="25975" y="5116"/>
                    <a:pt x="25339" y="4071"/>
                    <a:pt x="24249" y="3754"/>
                  </a:cubicBezTo>
                  <a:cubicBezTo>
                    <a:pt x="24067" y="3701"/>
                    <a:pt x="23876" y="3676"/>
                    <a:pt x="23685" y="3676"/>
                  </a:cubicBezTo>
                  <a:cubicBezTo>
                    <a:pt x="22848" y="3676"/>
                    <a:pt x="21998" y="4150"/>
                    <a:pt x="21800" y="4819"/>
                  </a:cubicBezTo>
                  <a:cubicBezTo>
                    <a:pt x="22039" y="3269"/>
                    <a:pt x="22084" y="1495"/>
                    <a:pt x="20689" y="529"/>
                  </a:cubicBezTo>
                  <a:cubicBezTo>
                    <a:pt x="20167" y="167"/>
                    <a:pt x="19514" y="1"/>
                    <a:pt x="188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21" name="Google Shape;421;p42"/>
          <p:cNvGrpSpPr/>
          <p:nvPr/>
        </p:nvGrpSpPr>
        <p:grpSpPr>
          <a:xfrm>
            <a:off x="1677201" y="3766368"/>
            <a:ext cx="777833" cy="704433"/>
            <a:chOff x="1257900" y="2824775"/>
            <a:chExt cx="583375" cy="528325"/>
          </a:xfrm>
        </p:grpSpPr>
        <p:sp>
          <p:nvSpPr>
            <p:cNvPr id="422" name="Google Shape;422;p42"/>
            <p:cNvSpPr/>
            <p:nvPr/>
          </p:nvSpPr>
          <p:spPr>
            <a:xfrm>
              <a:off x="1257900" y="2824775"/>
              <a:ext cx="583375" cy="528325"/>
            </a:xfrm>
            <a:custGeom>
              <a:avLst/>
              <a:gdLst/>
              <a:ahLst/>
              <a:cxnLst/>
              <a:rect l="l" t="t" r="r" b="b"/>
              <a:pathLst>
                <a:path w="23335" h="21133" extrusionOk="0">
                  <a:moveTo>
                    <a:pt x="11073" y="0"/>
                  </a:moveTo>
                  <a:cubicBezTo>
                    <a:pt x="9113" y="31"/>
                    <a:pt x="7395" y="902"/>
                    <a:pt x="6472" y="2339"/>
                  </a:cubicBezTo>
                  <a:cubicBezTo>
                    <a:pt x="6302" y="2596"/>
                    <a:pt x="6163" y="2873"/>
                    <a:pt x="6048" y="3161"/>
                  </a:cubicBezTo>
                  <a:cubicBezTo>
                    <a:pt x="5989" y="3159"/>
                    <a:pt x="5924" y="3159"/>
                    <a:pt x="5862" y="3159"/>
                  </a:cubicBezTo>
                  <a:cubicBezTo>
                    <a:pt x="5384" y="3159"/>
                    <a:pt x="4880" y="3220"/>
                    <a:pt x="4375" y="3345"/>
                  </a:cubicBezTo>
                  <a:cubicBezTo>
                    <a:pt x="2986" y="3683"/>
                    <a:pt x="1830" y="4385"/>
                    <a:pt x="1034" y="5373"/>
                  </a:cubicBezTo>
                  <a:cubicBezTo>
                    <a:pt x="314" y="6269"/>
                    <a:pt x="1" y="7345"/>
                    <a:pt x="134" y="8489"/>
                  </a:cubicBezTo>
                  <a:cubicBezTo>
                    <a:pt x="414" y="10891"/>
                    <a:pt x="2548" y="12728"/>
                    <a:pt x="3196" y="13235"/>
                  </a:cubicBezTo>
                  <a:cubicBezTo>
                    <a:pt x="3888" y="13775"/>
                    <a:pt x="4543" y="14250"/>
                    <a:pt x="5177" y="14665"/>
                  </a:cubicBezTo>
                  <a:cubicBezTo>
                    <a:pt x="5218" y="15075"/>
                    <a:pt x="5339" y="15486"/>
                    <a:pt x="5537" y="15883"/>
                  </a:cubicBezTo>
                  <a:cubicBezTo>
                    <a:pt x="6454" y="17714"/>
                    <a:pt x="8628" y="18281"/>
                    <a:pt x="10065" y="18657"/>
                  </a:cubicBezTo>
                  <a:cubicBezTo>
                    <a:pt x="10226" y="18698"/>
                    <a:pt x="10378" y="18739"/>
                    <a:pt x="10507" y="18776"/>
                  </a:cubicBezTo>
                  <a:cubicBezTo>
                    <a:pt x="11888" y="19160"/>
                    <a:pt x="14670" y="20333"/>
                    <a:pt x="16031" y="21133"/>
                  </a:cubicBezTo>
                  <a:cubicBezTo>
                    <a:pt x="15844" y="21022"/>
                    <a:pt x="19443" y="16511"/>
                    <a:pt x="19771" y="16075"/>
                  </a:cubicBezTo>
                  <a:cubicBezTo>
                    <a:pt x="20916" y="14557"/>
                    <a:pt x="22050" y="12693"/>
                    <a:pt x="21753" y="10711"/>
                  </a:cubicBezTo>
                  <a:cubicBezTo>
                    <a:pt x="21702" y="10363"/>
                    <a:pt x="21595" y="10031"/>
                    <a:pt x="21448" y="9722"/>
                  </a:cubicBezTo>
                  <a:cubicBezTo>
                    <a:pt x="21640" y="9346"/>
                    <a:pt x="21816" y="8976"/>
                    <a:pt x="21972" y="8607"/>
                  </a:cubicBezTo>
                  <a:cubicBezTo>
                    <a:pt x="22320" y="7830"/>
                    <a:pt x="23335" y="5238"/>
                    <a:pt x="22475" y="3006"/>
                  </a:cubicBezTo>
                  <a:cubicBezTo>
                    <a:pt x="22064" y="1932"/>
                    <a:pt x="21289" y="1123"/>
                    <a:pt x="20235" y="663"/>
                  </a:cubicBezTo>
                  <a:cubicBezTo>
                    <a:pt x="19545" y="362"/>
                    <a:pt x="18784" y="209"/>
                    <a:pt x="17978" y="209"/>
                  </a:cubicBezTo>
                  <a:cubicBezTo>
                    <a:pt x="17438" y="209"/>
                    <a:pt x="16888" y="276"/>
                    <a:pt x="16337" y="413"/>
                  </a:cubicBezTo>
                  <a:cubicBezTo>
                    <a:pt x="15687" y="573"/>
                    <a:pt x="15096" y="819"/>
                    <a:pt x="14582" y="1140"/>
                  </a:cubicBezTo>
                  <a:cubicBezTo>
                    <a:pt x="14195" y="829"/>
                    <a:pt x="13776" y="579"/>
                    <a:pt x="13330" y="397"/>
                  </a:cubicBezTo>
                  <a:cubicBezTo>
                    <a:pt x="12690" y="133"/>
                    <a:pt x="11965" y="0"/>
                    <a:pt x="111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3" name="Google Shape;423;p42"/>
            <p:cNvSpPr/>
            <p:nvPr/>
          </p:nvSpPr>
          <p:spPr>
            <a:xfrm>
              <a:off x="1289250" y="2954800"/>
              <a:ext cx="282375" cy="248200"/>
            </a:xfrm>
            <a:custGeom>
              <a:avLst/>
              <a:gdLst/>
              <a:ahLst/>
              <a:cxnLst/>
              <a:rect l="l" t="t" r="r" b="b"/>
              <a:pathLst>
                <a:path w="11295" h="9928" extrusionOk="0">
                  <a:moveTo>
                    <a:pt x="4609" y="1"/>
                  </a:moveTo>
                  <a:cubicBezTo>
                    <a:pt x="4273" y="1"/>
                    <a:pt x="3933" y="49"/>
                    <a:pt x="3606" y="129"/>
                  </a:cubicBezTo>
                  <a:cubicBezTo>
                    <a:pt x="2753" y="337"/>
                    <a:pt x="1928" y="767"/>
                    <a:pt x="1376" y="1453"/>
                  </a:cubicBezTo>
                  <a:cubicBezTo>
                    <a:pt x="1" y="3161"/>
                    <a:pt x="1908" y="5407"/>
                    <a:pt x="3203" y="6418"/>
                  </a:cubicBezTo>
                  <a:cubicBezTo>
                    <a:pt x="5444" y="8170"/>
                    <a:pt x="8229" y="9927"/>
                    <a:pt x="11153" y="9927"/>
                  </a:cubicBezTo>
                  <a:cubicBezTo>
                    <a:pt x="11183" y="9927"/>
                    <a:pt x="11213" y="9927"/>
                    <a:pt x="11243" y="9927"/>
                  </a:cubicBezTo>
                  <a:cubicBezTo>
                    <a:pt x="11294" y="8992"/>
                    <a:pt x="11114" y="8045"/>
                    <a:pt x="10732" y="7187"/>
                  </a:cubicBezTo>
                  <a:lnTo>
                    <a:pt x="7258" y="1557"/>
                  </a:lnTo>
                  <a:cubicBezTo>
                    <a:pt x="6826" y="1013"/>
                    <a:pt x="6341" y="477"/>
                    <a:pt x="5699" y="207"/>
                  </a:cubicBezTo>
                  <a:cubicBezTo>
                    <a:pt x="5354" y="61"/>
                    <a:pt x="4983" y="1"/>
                    <a:pt x="460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4" name="Google Shape;424;p42"/>
            <p:cNvSpPr/>
            <p:nvPr/>
          </p:nvSpPr>
          <p:spPr>
            <a:xfrm>
              <a:off x="1586950" y="2881050"/>
              <a:ext cx="206850" cy="329450"/>
            </a:xfrm>
            <a:custGeom>
              <a:avLst/>
              <a:gdLst/>
              <a:ahLst/>
              <a:cxnLst/>
              <a:rect l="l" t="t" r="r" b="b"/>
              <a:pathLst>
                <a:path w="8274" h="13178" extrusionOk="0">
                  <a:moveTo>
                    <a:pt x="4824" y="1"/>
                  </a:moveTo>
                  <a:cubicBezTo>
                    <a:pt x="4437" y="1"/>
                    <a:pt x="4047" y="54"/>
                    <a:pt x="3673" y="147"/>
                  </a:cubicBezTo>
                  <a:cubicBezTo>
                    <a:pt x="2981" y="317"/>
                    <a:pt x="2304" y="634"/>
                    <a:pt x="1854" y="1182"/>
                  </a:cubicBezTo>
                  <a:cubicBezTo>
                    <a:pt x="1545" y="1559"/>
                    <a:pt x="1436" y="1980"/>
                    <a:pt x="1248" y="2412"/>
                  </a:cubicBezTo>
                  <a:cubicBezTo>
                    <a:pt x="1074" y="2807"/>
                    <a:pt x="870" y="3126"/>
                    <a:pt x="749" y="3553"/>
                  </a:cubicBezTo>
                  <a:cubicBezTo>
                    <a:pt x="454" y="4597"/>
                    <a:pt x="264" y="5667"/>
                    <a:pt x="176" y="6747"/>
                  </a:cubicBezTo>
                  <a:cubicBezTo>
                    <a:pt x="0" y="8908"/>
                    <a:pt x="240" y="11103"/>
                    <a:pt x="892" y="13171"/>
                  </a:cubicBezTo>
                  <a:cubicBezTo>
                    <a:pt x="913" y="13175"/>
                    <a:pt x="934" y="13177"/>
                    <a:pt x="954" y="13177"/>
                  </a:cubicBezTo>
                  <a:cubicBezTo>
                    <a:pt x="1136" y="13177"/>
                    <a:pt x="1298" y="13031"/>
                    <a:pt x="1432" y="12895"/>
                  </a:cubicBezTo>
                  <a:cubicBezTo>
                    <a:pt x="2531" y="11772"/>
                    <a:pt x="3695" y="10749"/>
                    <a:pt x="4626" y="9487"/>
                  </a:cubicBezTo>
                  <a:cubicBezTo>
                    <a:pt x="5520" y="8263"/>
                    <a:pt x="6345" y="6929"/>
                    <a:pt x="6944" y="5530"/>
                  </a:cubicBezTo>
                  <a:cubicBezTo>
                    <a:pt x="7621" y="4036"/>
                    <a:pt x="8274" y="1162"/>
                    <a:pt x="6263" y="284"/>
                  </a:cubicBezTo>
                  <a:cubicBezTo>
                    <a:pt x="5810" y="87"/>
                    <a:pt x="5319" y="1"/>
                    <a:pt x="48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5" name="Google Shape;425;p42"/>
            <p:cNvSpPr/>
            <p:nvPr/>
          </p:nvSpPr>
          <p:spPr>
            <a:xfrm>
              <a:off x="1445775" y="2875850"/>
              <a:ext cx="193150" cy="331375"/>
            </a:xfrm>
            <a:custGeom>
              <a:avLst/>
              <a:gdLst/>
              <a:ahLst/>
              <a:cxnLst/>
              <a:rect l="l" t="t" r="r" b="b"/>
              <a:pathLst>
                <a:path w="7726" h="13255" extrusionOk="0">
                  <a:moveTo>
                    <a:pt x="3676" y="0"/>
                  </a:moveTo>
                  <a:cubicBezTo>
                    <a:pt x="3649" y="0"/>
                    <a:pt x="3622" y="1"/>
                    <a:pt x="3595" y="1"/>
                  </a:cubicBezTo>
                  <a:cubicBezTo>
                    <a:pt x="2472" y="19"/>
                    <a:pt x="1289" y="457"/>
                    <a:pt x="682" y="1400"/>
                  </a:cubicBezTo>
                  <a:cubicBezTo>
                    <a:pt x="0" y="2462"/>
                    <a:pt x="199" y="3854"/>
                    <a:pt x="553" y="5065"/>
                  </a:cubicBezTo>
                  <a:cubicBezTo>
                    <a:pt x="1457" y="8177"/>
                    <a:pt x="3213" y="11037"/>
                    <a:pt x="5578" y="13255"/>
                  </a:cubicBezTo>
                  <a:lnTo>
                    <a:pt x="7194" y="11874"/>
                  </a:lnTo>
                  <a:cubicBezTo>
                    <a:pt x="7460" y="9441"/>
                    <a:pt x="7726" y="6986"/>
                    <a:pt x="7470" y="4553"/>
                  </a:cubicBezTo>
                  <a:cubicBezTo>
                    <a:pt x="7378" y="3692"/>
                    <a:pt x="7216" y="2824"/>
                    <a:pt x="6842" y="2045"/>
                  </a:cubicBezTo>
                  <a:cubicBezTo>
                    <a:pt x="6466" y="1265"/>
                    <a:pt x="5852" y="572"/>
                    <a:pt x="5048" y="245"/>
                  </a:cubicBezTo>
                  <a:cubicBezTo>
                    <a:pt x="4616" y="69"/>
                    <a:pt x="4145" y="0"/>
                    <a:pt x="36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6" name="Google Shape;426;p42"/>
            <p:cNvSpPr/>
            <p:nvPr/>
          </p:nvSpPr>
          <p:spPr>
            <a:xfrm>
              <a:off x="1428900" y="3051650"/>
              <a:ext cx="334875" cy="243350"/>
            </a:xfrm>
            <a:custGeom>
              <a:avLst/>
              <a:gdLst/>
              <a:ahLst/>
              <a:cxnLst/>
              <a:rect l="l" t="t" r="r" b="b"/>
              <a:pathLst>
                <a:path w="13395" h="9734" extrusionOk="0">
                  <a:moveTo>
                    <a:pt x="5946" y="0"/>
                  </a:moveTo>
                  <a:cubicBezTo>
                    <a:pt x="5893" y="0"/>
                    <a:pt x="5839" y="5"/>
                    <a:pt x="5786" y="13"/>
                  </a:cubicBezTo>
                  <a:cubicBezTo>
                    <a:pt x="5393" y="77"/>
                    <a:pt x="5070" y="375"/>
                    <a:pt x="4892" y="731"/>
                  </a:cubicBezTo>
                  <a:cubicBezTo>
                    <a:pt x="4716" y="1087"/>
                    <a:pt x="4665" y="1490"/>
                    <a:pt x="4657" y="1889"/>
                  </a:cubicBezTo>
                  <a:cubicBezTo>
                    <a:pt x="4630" y="3145"/>
                    <a:pt x="4988" y="4406"/>
                    <a:pt x="5674" y="5459"/>
                  </a:cubicBezTo>
                  <a:cubicBezTo>
                    <a:pt x="4597" y="4887"/>
                    <a:pt x="3388" y="4222"/>
                    <a:pt x="2173" y="4029"/>
                  </a:cubicBezTo>
                  <a:cubicBezTo>
                    <a:pt x="2079" y="4014"/>
                    <a:pt x="1985" y="4007"/>
                    <a:pt x="1892" y="4007"/>
                  </a:cubicBezTo>
                  <a:cubicBezTo>
                    <a:pt x="896" y="4007"/>
                    <a:pt x="1" y="4828"/>
                    <a:pt x="532" y="5889"/>
                  </a:cubicBezTo>
                  <a:cubicBezTo>
                    <a:pt x="1107" y="7041"/>
                    <a:pt x="3094" y="7411"/>
                    <a:pt x="4221" y="7728"/>
                  </a:cubicBezTo>
                  <a:cubicBezTo>
                    <a:pt x="5833" y="8180"/>
                    <a:pt x="7202" y="8888"/>
                    <a:pt x="8633" y="9733"/>
                  </a:cubicBezTo>
                  <a:lnTo>
                    <a:pt x="8633" y="9733"/>
                  </a:lnTo>
                  <a:cubicBezTo>
                    <a:pt x="8455" y="9624"/>
                    <a:pt x="9555" y="7671"/>
                    <a:pt x="9692" y="7491"/>
                  </a:cubicBezTo>
                  <a:cubicBezTo>
                    <a:pt x="10199" y="6828"/>
                    <a:pt x="10819" y="6286"/>
                    <a:pt x="11355" y="5650"/>
                  </a:cubicBezTo>
                  <a:cubicBezTo>
                    <a:pt x="11662" y="5283"/>
                    <a:pt x="11930" y="4909"/>
                    <a:pt x="12122" y="4531"/>
                  </a:cubicBezTo>
                  <a:cubicBezTo>
                    <a:pt x="12568" y="3626"/>
                    <a:pt x="13395" y="2106"/>
                    <a:pt x="12552" y="1212"/>
                  </a:cubicBezTo>
                  <a:cubicBezTo>
                    <a:pt x="12320" y="966"/>
                    <a:pt x="12028" y="865"/>
                    <a:pt x="11712" y="865"/>
                  </a:cubicBezTo>
                  <a:cubicBezTo>
                    <a:pt x="10736" y="865"/>
                    <a:pt x="9524" y="1825"/>
                    <a:pt x="9096" y="2454"/>
                  </a:cubicBezTo>
                  <a:cubicBezTo>
                    <a:pt x="8937" y="2687"/>
                    <a:pt x="8206" y="3997"/>
                    <a:pt x="8270" y="4230"/>
                  </a:cubicBezTo>
                  <a:cubicBezTo>
                    <a:pt x="7961" y="3094"/>
                    <a:pt x="7738" y="1337"/>
                    <a:pt x="6911" y="457"/>
                  </a:cubicBezTo>
                  <a:cubicBezTo>
                    <a:pt x="6660" y="191"/>
                    <a:pt x="6308" y="0"/>
                    <a:pt x="5946" y="0"/>
                  </a:cubicBezTo>
                  <a:close/>
                  <a:moveTo>
                    <a:pt x="8633" y="9733"/>
                  </a:moveTo>
                  <a:cubicBezTo>
                    <a:pt x="8634" y="9733"/>
                    <a:pt x="8634" y="9733"/>
                    <a:pt x="8634" y="9733"/>
                  </a:cubicBezTo>
                  <a:cubicBezTo>
                    <a:pt x="8634" y="9733"/>
                    <a:pt x="8634" y="9733"/>
                    <a:pt x="8633" y="973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6446591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Google Shape;428;p4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43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0" name="Google Shape;430;p43"/>
          <p:cNvGrpSpPr/>
          <p:nvPr/>
        </p:nvGrpSpPr>
        <p:grpSpPr>
          <a:xfrm>
            <a:off x="2223434" y="1145067"/>
            <a:ext cx="1071933" cy="1841133"/>
            <a:chOff x="1667575" y="858800"/>
            <a:chExt cx="803950" cy="1380850"/>
          </a:xfrm>
        </p:grpSpPr>
        <p:sp>
          <p:nvSpPr>
            <p:cNvPr id="431" name="Google Shape;431;p43"/>
            <p:cNvSpPr/>
            <p:nvPr/>
          </p:nvSpPr>
          <p:spPr>
            <a:xfrm>
              <a:off x="1667575" y="858800"/>
              <a:ext cx="803950" cy="1380850"/>
            </a:xfrm>
            <a:custGeom>
              <a:avLst/>
              <a:gdLst/>
              <a:ahLst/>
              <a:cxnLst/>
              <a:rect l="l" t="t" r="r" b="b"/>
              <a:pathLst>
                <a:path w="32158" h="55234" extrusionOk="0">
                  <a:moveTo>
                    <a:pt x="24254" y="1"/>
                  </a:moveTo>
                  <a:cubicBezTo>
                    <a:pt x="23924" y="1"/>
                    <a:pt x="23593" y="174"/>
                    <a:pt x="23433" y="542"/>
                  </a:cubicBezTo>
                  <a:lnTo>
                    <a:pt x="21941" y="3956"/>
                  </a:lnTo>
                  <a:cubicBezTo>
                    <a:pt x="21673" y="4570"/>
                    <a:pt x="21172" y="5184"/>
                    <a:pt x="20640" y="5832"/>
                  </a:cubicBezTo>
                  <a:cubicBezTo>
                    <a:pt x="20474" y="6035"/>
                    <a:pt x="20302" y="6244"/>
                    <a:pt x="20130" y="6463"/>
                  </a:cubicBezTo>
                  <a:cubicBezTo>
                    <a:pt x="19157" y="7702"/>
                    <a:pt x="18526" y="9208"/>
                    <a:pt x="18203" y="11070"/>
                  </a:cubicBezTo>
                  <a:cubicBezTo>
                    <a:pt x="17941" y="12564"/>
                    <a:pt x="17915" y="14043"/>
                    <a:pt x="17886" y="15471"/>
                  </a:cubicBezTo>
                  <a:cubicBezTo>
                    <a:pt x="17882" y="15581"/>
                    <a:pt x="17880" y="15694"/>
                    <a:pt x="17878" y="15804"/>
                  </a:cubicBezTo>
                  <a:lnTo>
                    <a:pt x="17847" y="17277"/>
                  </a:lnTo>
                  <a:cubicBezTo>
                    <a:pt x="17565" y="16788"/>
                    <a:pt x="17244" y="16299"/>
                    <a:pt x="16873" y="15804"/>
                  </a:cubicBezTo>
                  <a:cubicBezTo>
                    <a:pt x="16092" y="14761"/>
                    <a:pt x="15196" y="13797"/>
                    <a:pt x="14471" y="13022"/>
                  </a:cubicBezTo>
                  <a:lnTo>
                    <a:pt x="13418" y="11895"/>
                  </a:lnTo>
                  <a:cubicBezTo>
                    <a:pt x="13180" y="11640"/>
                    <a:pt x="12871" y="11522"/>
                    <a:pt x="12566" y="11522"/>
                  </a:cubicBezTo>
                  <a:cubicBezTo>
                    <a:pt x="12074" y="11522"/>
                    <a:pt x="11592" y="11830"/>
                    <a:pt x="11435" y="12369"/>
                  </a:cubicBezTo>
                  <a:lnTo>
                    <a:pt x="11010" y="13852"/>
                  </a:lnTo>
                  <a:cubicBezTo>
                    <a:pt x="10521" y="15542"/>
                    <a:pt x="10500" y="17451"/>
                    <a:pt x="10948" y="19522"/>
                  </a:cubicBezTo>
                  <a:cubicBezTo>
                    <a:pt x="11139" y="20401"/>
                    <a:pt x="11398" y="21246"/>
                    <a:pt x="11685" y="22067"/>
                  </a:cubicBezTo>
                  <a:cubicBezTo>
                    <a:pt x="11053" y="21251"/>
                    <a:pt x="10380" y="20489"/>
                    <a:pt x="9813" y="19847"/>
                  </a:cubicBezTo>
                  <a:lnTo>
                    <a:pt x="8909" y="18824"/>
                  </a:lnTo>
                  <a:cubicBezTo>
                    <a:pt x="8679" y="18563"/>
                    <a:pt x="8367" y="18438"/>
                    <a:pt x="8057" y="18438"/>
                  </a:cubicBezTo>
                  <a:cubicBezTo>
                    <a:pt x="7641" y="18438"/>
                    <a:pt x="7229" y="18664"/>
                    <a:pt x="7026" y="19086"/>
                  </a:cubicBezTo>
                  <a:lnTo>
                    <a:pt x="6435" y="20316"/>
                  </a:lnTo>
                  <a:cubicBezTo>
                    <a:pt x="5488" y="22290"/>
                    <a:pt x="5236" y="24616"/>
                    <a:pt x="5705" y="27049"/>
                  </a:cubicBezTo>
                  <a:cubicBezTo>
                    <a:pt x="6136" y="29289"/>
                    <a:pt x="7110" y="31335"/>
                    <a:pt x="7912" y="32867"/>
                  </a:cubicBezTo>
                  <a:cubicBezTo>
                    <a:pt x="8092" y="33215"/>
                    <a:pt x="8317" y="33645"/>
                    <a:pt x="8475" y="34044"/>
                  </a:cubicBezTo>
                  <a:cubicBezTo>
                    <a:pt x="8270" y="34383"/>
                    <a:pt x="8070" y="34717"/>
                    <a:pt x="7881" y="35040"/>
                  </a:cubicBezTo>
                  <a:cubicBezTo>
                    <a:pt x="7579" y="34543"/>
                    <a:pt x="7262" y="34064"/>
                    <a:pt x="6951" y="33594"/>
                  </a:cubicBezTo>
                  <a:cubicBezTo>
                    <a:pt x="6859" y="33452"/>
                    <a:pt x="6766" y="33315"/>
                    <a:pt x="6674" y="33174"/>
                  </a:cubicBezTo>
                  <a:cubicBezTo>
                    <a:pt x="6014" y="32172"/>
                    <a:pt x="5349" y="31100"/>
                    <a:pt x="5109" y="30003"/>
                  </a:cubicBezTo>
                  <a:lnTo>
                    <a:pt x="4367" y="26597"/>
                  </a:lnTo>
                  <a:cubicBezTo>
                    <a:pt x="4266" y="26136"/>
                    <a:pt x="3878" y="25891"/>
                    <a:pt x="3488" y="25891"/>
                  </a:cubicBezTo>
                  <a:cubicBezTo>
                    <a:pt x="3163" y="25891"/>
                    <a:pt x="2837" y="26062"/>
                    <a:pt x="2677" y="26421"/>
                  </a:cubicBezTo>
                  <a:lnTo>
                    <a:pt x="1244" y="29598"/>
                  </a:lnTo>
                  <a:cubicBezTo>
                    <a:pt x="281" y="31742"/>
                    <a:pt x="1" y="33614"/>
                    <a:pt x="316" y="35858"/>
                  </a:cubicBezTo>
                  <a:cubicBezTo>
                    <a:pt x="469" y="36949"/>
                    <a:pt x="801" y="38001"/>
                    <a:pt x="1296" y="38989"/>
                  </a:cubicBezTo>
                  <a:cubicBezTo>
                    <a:pt x="1785" y="39961"/>
                    <a:pt x="2423" y="40851"/>
                    <a:pt x="3198" y="41634"/>
                  </a:cubicBezTo>
                  <a:cubicBezTo>
                    <a:pt x="3331" y="41767"/>
                    <a:pt x="3464" y="41900"/>
                    <a:pt x="3595" y="42027"/>
                  </a:cubicBezTo>
                  <a:cubicBezTo>
                    <a:pt x="3831" y="42260"/>
                    <a:pt x="4058" y="42487"/>
                    <a:pt x="4266" y="42710"/>
                  </a:cubicBezTo>
                  <a:cubicBezTo>
                    <a:pt x="3724" y="44327"/>
                    <a:pt x="3364" y="45888"/>
                    <a:pt x="3188" y="47365"/>
                  </a:cubicBezTo>
                  <a:cubicBezTo>
                    <a:pt x="2934" y="49503"/>
                    <a:pt x="3057" y="51547"/>
                    <a:pt x="3558" y="53439"/>
                  </a:cubicBezTo>
                  <a:cubicBezTo>
                    <a:pt x="3702" y="53985"/>
                    <a:pt x="4031" y="54464"/>
                    <a:pt x="4483" y="54787"/>
                  </a:cubicBezTo>
                  <a:cubicBezTo>
                    <a:pt x="4892" y="55080"/>
                    <a:pt x="5375" y="55233"/>
                    <a:pt x="5885" y="55233"/>
                  </a:cubicBezTo>
                  <a:cubicBezTo>
                    <a:pt x="6646" y="55233"/>
                    <a:pt x="7374" y="54875"/>
                    <a:pt x="7834" y="54272"/>
                  </a:cubicBezTo>
                  <a:cubicBezTo>
                    <a:pt x="8293" y="53678"/>
                    <a:pt x="8444" y="52917"/>
                    <a:pt x="8250" y="52183"/>
                  </a:cubicBezTo>
                  <a:cubicBezTo>
                    <a:pt x="7871" y="50753"/>
                    <a:pt x="7800" y="49243"/>
                    <a:pt x="8029" y="47580"/>
                  </a:cubicBezTo>
                  <a:cubicBezTo>
                    <a:pt x="8870" y="46984"/>
                    <a:pt x="9968" y="46595"/>
                    <a:pt x="11116" y="46188"/>
                  </a:cubicBezTo>
                  <a:cubicBezTo>
                    <a:pt x="12560" y="45677"/>
                    <a:pt x="14052" y="45151"/>
                    <a:pt x="15413" y="44134"/>
                  </a:cubicBezTo>
                  <a:cubicBezTo>
                    <a:pt x="17068" y="42901"/>
                    <a:pt x="18271" y="41119"/>
                    <a:pt x="18803" y="39120"/>
                  </a:cubicBezTo>
                  <a:lnTo>
                    <a:pt x="19083" y="38074"/>
                  </a:lnTo>
                  <a:cubicBezTo>
                    <a:pt x="19660" y="37757"/>
                    <a:pt x="20212" y="37383"/>
                    <a:pt x="20732" y="36957"/>
                  </a:cubicBezTo>
                  <a:cubicBezTo>
                    <a:pt x="22121" y="35813"/>
                    <a:pt x="23185" y="34351"/>
                    <a:pt x="23811" y="32726"/>
                  </a:cubicBezTo>
                  <a:lnTo>
                    <a:pt x="24519" y="30893"/>
                  </a:lnTo>
                  <a:cubicBezTo>
                    <a:pt x="26827" y="29541"/>
                    <a:pt x="28521" y="27180"/>
                    <a:pt x="28975" y="24522"/>
                  </a:cubicBezTo>
                  <a:lnTo>
                    <a:pt x="29182" y="23303"/>
                  </a:lnTo>
                  <a:cubicBezTo>
                    <a:pt x="30782" y="21903"/>
                    <a:pt x="31839" y="19890"/>
                    <a:pt x="31993" y="17750"/>
                  </a:cubicBezTo>
                  <a:lnTo>
                    <a:pt x="32107" y="16132"/>
                  </a:lnTo>
                  <a:cubicBezTo>
                    <a:pt x="32158" y="15411"/>
                    <a:pt x="31575" y="14869"/>
                    <a:pt x="30931" y="14869"/>
                  </a:cubicBezTo>
                  <a:cubicBezTo>
                    <a:pt x="30738" y="14869"/>
                    <a:pt x="30540" y="14918"/>
                    <a:pt x="30352" y="15025"/>
                  </a:cubicBezTo>
                  <a:lnTo>
                    <a:pt x="28940" y="15825"/>
                  </a:lnTo>
                  <a:cubicBezTo>
                    <a:pt x="27870" y="16430"/>
                    <a:pt x="26544" y="16715"/>
                    <a:pt x="25139" y="17009"/>
                  </a:cubicBezTo>
                  <a:cubicBezTo>
                    <a:pt x="25767" y="15833"/>
                    <a:pt x="26227" y="14605"/>
                    <a:pt x="26540" y="13269"/>
                  </a:cubicBezTo>
                  <a:cubicBezTo>
                    <a:pt x="27134" y="10739"/>
                    <a:pt x="26583" y="8089"/>
                    <a:pt x="26100" y="5751"/>
                  </a:cubicBezTo>
                  <a:cubicBezTo>
                    <a:pt x="26002" y="5278"/>
                    <a:pt x="25910" y="4832"/>
                    <a:pt x="25828" y="4398"/>
                  </a:cubicBezTo>
                  <a:lnTo>
                    <a:pt x="25145" y="736"/>
                  </a:lnTo>
                  <a:cubicBezTo>
                    <a:pt x="25055" y="258"/>
                    <a:pt x="24655" y="1"/>
                    <a:pt x="242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43"/>
            <p:cNvSpPr/>
            <p:nvPr/>
          </p:nvSpPr>
          <p:spPr>
            <a:xfrm>
              <a:off x="1719400" y="978300"/>
              <a:ext cx="696900" cy="1210225"/>
            </a:xfrm>
            <a:custGeom>
              <a:avLst/>
              <a:gdLst/>
              <a:ahLst/>
              <a:cxnLst/>
              <a:rect l="l" t="t" r="r" b="b"/>
              <a:pathLst>
                <a:path w="27876" h="48409" extrusionOk="0">
                  <a:moveTo>
                    <a:pt x="21746" y="1"/>
                  </a:moveTo>
                  <a:cubicBezTo>
                    <a:pt x="21263" y="1106"/>
                    <a:pt x="20416" y="2004"/>
                    <a:pt x="19672" y="2953"/>
                  </a:cubicBezTo>
                  <a:cubicBezTo>
                    <a:pt x="17902" y="5208"/>
                    <a:pt x="17912" y="8297"/>
                    <a:pt x="17857" y="11075"/>
                  </a:cubicBezTo>
                  <a:lnTo>
                    <a:pt x="17787" y="14404"/>
                  </a:lnTo>
                  <a:cubicBezTo>
                    <a:pt x="16887" y="16194"/>
                    <a:pt x="15907" y="17942"/>
                    <a:pt x="14876" y="19660"/>
                  </a:cubicBezTo>
                  <a:cubicBezTo>
                    <a:pt x="15255" y="18216"/>
                    <a:pt x="15244" y="16665"/>
                    <a:pt x="14782" y="15243"/>
                  </a:cubicBezTo>
                  <a:cubicBezTo>
                    <a:pt x="14076" y="13068"/>
                    <a:pt x="12470" y="11321"/>
                    <a:pt x="10911" y="9647"/>
                  </a:cubicBezTo>
                  <a:cubicBezTo>
                    <a:pt x="10475" y="11159"/>
                    <a:pt x="10549" y="12782"/>
                    <a:pt x="10882" y="14318"/>
                  </a:cubicBezTo>
                  <a:cubicBezTo>
                    <a:pt x="11214" y="15855"/>
                    <a:pt x="11797" y="17326"/>
                    <a:pt x="12370" y="18791"/>
                  </a:cubicBezTo>
                  <a:cubicBezTo>
                    <a:pt x="12818" y="19936"/>
                    <a:pt x="13266" y="21170"/>
                    <a:pt x="13207" y="22369"/>
                  </a:cubicBezTo>
                  <a:cubicBezTo>
                    <a:pt x="12057" y="24198"/>
                    <a:pt x="10876" y="26009"/>
                    <a:pt x="9716" y="27834"/>
                  </a:cubicBezTo>
                  <a:cubicBezTo>
                    <a:pt x="10289" y="26062"/>
                    <a:pt x="10549" y="24245"/>
                    <a:pt x="10095" y="22463"/>
                  </a:cubicBezTo>
                  <a:cubicBezTo>
                    <a:pt x="9514" y="20198"/>
                    <a:pt x="7840" y="18277"/>
                    <a:pt x="6212" y="16430"/>
                  </a:cubicBezTo>
                  <a:cubicBezTo>
                    <a:pt x="5391" y="18142"/>
                    <a:pt x="5295" y="20065"/>
                    <a:pt x="5645" y="21890"/>
                  </a:cubicBezTo>
                  <a:cubicBezTo>
                    <a:pt x="5997" y="23717"/>
                    <a:pt x="6774" y="25460"/>
                    <a:pt x="7656" y="27148"/>
                  </a:cubicBezTo>
                  <a:cubicBezTo>
                    <a:pt x="8061" y="27924"/>
                    <a:pt x="8491" y="28767"/>
                    <a:pt x="8605" y="29595"/>
                  </a:cubicBezTo>
                  <a:cubicBezTo>
                    <a:pt x="7515" y="31359"/>
                    <a:pt x="6394" y="33294"/>
                    <a:pt x="5448" y="35330"/>
                  </a:cubicBezTo>
                  <a:cubicBezTo>
                    <a:pt x="5428" y="34624"/>
                    <a:pt x="5270" y="33918"/>
                    <a:pt x="5025" y="33261"/>
                  </a:cubicBezTo>
                  <a:lnTo>
                    <a:pt x="5002" y="33200"/>
                  </a:lnTo>
                  <a:cubicBezTo>
                    <a:pt x="4499" y="31880"/>
                    <a:pt x="3670" y="30708"/>
                    <a:pt x="2893" y="29528"/>
                  </a:cubicBezTo>
                  <a:cubicBezTo>
                    <a:pt x="2103" y="28327"/>
                    <a:pt x="1342" y="27068"/>
                    <a:pt x="1035" y="25665"/>
                  </a:cubicBezTo>
                  <a:cubicBezTo>
                    <a:pt x="252" y="27410"/>
                    <a:pt x="0" y="28875"/>
                    <a:pt x="268" y="30800"/>
                  </a:cubicBezTo>
                  <a:cubicBezTo>
                    <a:pt x="514" y="32552"/>
                    <a:pt x="1336" y="34164"/>
                    <a:pt x="2578" y="35420"/>
                  </a:cubicBezTo>
                  <a:cubicBezTo>
                    <a:pt x="3249" y="36097"/>
                    <a:pt x="3981" y="36762"/>
                    <a:pt x="4509" y="37542"/>
                  </a:cubicBezTo>
                  <a:cubicBezTo>
                    <a:pt x="3192" y="41001"/>
                    <a:pt x="2543" y="44651"/>
                    <a:pt x="3464" y="48137"/>
                  </a:cubicBezTo>
                  <a:cubicBezTo>
                    <a:pt x="3514" y="48327"/>
                    <a:pt x="3660" y="48408"/>
                    <a:pt x="3810" y="48408"/>
                  </a:cubicBezTo>
                  <a:cubicBezTo>
                    <a:pt x="4037" y="48408"/>
                    <a:pt x="4273" y="48222"/>
                    <a:pt x="4196" y="47935"/>
                  </a:cubicBezTo>
                  <a:cubicBezTo>
                    <a:pt x="3654" y="45885"/>
                    <a:pt x="3675" y="43794"/>
                    <a:pt x="4059" y="41723"/>
                  </a:cubicBezTo>
                  <a:cubicBezTo>
                    <a:pt x="6267" y="39626"/>
                    <a:pt x="9696" y="39528"/>
                    <a:pt x="12114" y="37724"/>
                  </a:cubicBezTo>
                  <a:cubicBezTo>
                    <a:pt x="13397" y="36766"/>
                    <a:pt x="14342" y="35369"/>
                    <a:pt x="14751" y="33824"/>
                  </a:cubicBezTo>
                  <a:lnTo>
                    <a:pt x="14751" y="33824"/>
                  </a:lnTo>
                  <a:cubicBezTo>
                    <a:pt x="12206" y="34653"/>
                    <a:pt x="9370" y="34827"/>
                    <a:pt x="7200" y="36392"/>
                  </a:cubicBezTo>
                  <a:cubicBezTo>
                    <a:pt x="6312" y="37030"/>
                    <a:pt x="5407" y="37967"/>
                    <a:pt x="4757" y="39021"/>
                  </a:cubicBezTo>
                  <a:cubicBezTo>
                    <a:pt x="4824" y="38816"/>
                    <a:pt x="4892" y="38614"/>
                    <a:pt x="4964" y="38411"/>
                  </a:cubicBezTo>
                  <a:cubicBezTo>
                    <a:pt x="4988" y="38472"/>
                    <a:pt x="5015" y="38530"/>
                    <a:pt x="5035" y="38591"/>
                  </a:cubicBezTo>
                  <a:cubicBezTo>
                    <a:pt x="5011" y="38511"/>
                    <a:pt x="4998" y="38432"/>
                    <a:pt x="4988" y="38350"/>
                  </a:cubicBezTo>
                  <a:cubicBezTo>
                    <a:pt x="5618" y="36596"/>
                    <a:pt x="6443" y="34878"/>
                    <a:pt x="7345" y="33233"/>
                  </a:cubicBezTo>
                  <a:cubicBezTo>
                    <a:pt x="8161" y="32854"/>
                    <a:pt x="9084" y="32699"/>
                    <a:pt x="9990" y="32631"/>
                  </a:cubicBezTo>
                  <a:cubicBezTo>
                    <a:pt x="11181" y="32545"/>
                    <a:pt x="12384" y="32592"/>
                    <a:pt x="13560" y="32384"/>
                  </a:cubicBezTo>
                  <a:cubicBezTo>
                    <a:pt x="16345" y="31891"/>
                    <a:pt x="18808" y="29859"/>
                    <a:pt x="19825" y="27218"/>
                  </a:cubicBezTo>
                  <a:lnTo>
                    <a:pt x="19825" y="27218"/>
                  </a:lnTo>
                  <a:cubicBezTo>
                    <a:pt x="17552" y="28130"/>
                    <a:pt x="14966" y="27864"/>
                    <a:pt x="12619" y="28570"/>
                  </a:cubicBezTo>
                  <a:cubicBezTo>
                    <a:pt x="11034" y="29049"/>
                    <a:pt x="9598" y="29990"/>
                    <a:pt x="8497" y="31226"/>
                  </a:cubicBezTo>
                  <a:cubicBezTo>
                    <a:pt x="9188" y="30066"/>
                    <a:pt x="9892" y="28957"/>
                    <a:pt x="10565" y="27911"/>
                  </a:cubicBezTo>
                  <a:cubicBezTo>
                    <a:pt x="10925" y="27345"/>
                    <a:pt x="11290" y="26782"/>
                    <a:pt x="11652" y="26219"/>
                  </a:cubicBezTo>
                  <a:cubicBezTo>
                    <a:pt x="12591" y="25767"/>
                    <a:pt x="14195" y="25777"/>
                    <a:pt x="14925" y="25585"/>
                  </a:cubicBezTo>
                  <a:cubicBezTo>
                    <a:pt x="16521" y="25172"/>
                    <a:pt x="18205" y="25489"/>
                    <a:pt x="19815" y="25037"/>
                  </a:cubicBezTo>
                  <a:cubicBezTo>
                    <a:pt x="22378" y="24315"/>
                    <a:pt x="24435" y="22031"/>
                    <a:pt x="24879" y="19406"/>
                  </a:cubicBezTo>
                  <a:lnTo>
                    <a:pt x="24879" y="19406"/>
                  </a:lnTo>
                  <a:cubicBezTo>
                    <a:pt x="23493" y="20579"/>
                    <a:pt x="21480" y="20464"/>
                    <a:pt x="19682" y="20722"/>
                  </a:cubicBezTo>
                  <a:cubicBezTo>
                    <a:pt x="17155" y="21082"/>
                    <a:pt x="14784" y="22322"/>
                    <a:pt x="12994" y="24122"/>
                  </a:cubicBezTo>
                  <a:cubicBezTo>
                    <a:pt x="14107" y="22377"/>
                    <a:pt x="15201" y="20620"/>
                    <a:pt x="16237" y="18834"/>
                  </a:cubicBezTo>
                  <a:cubicBezTo>
                    <a:pt x="16777" y="18584"/>
                    <a:pt x="17421" y="18537"/>
                    <a:pt x="18027" y="18535"/>
                  </a:cubicBezTo>
                  <a:cubicBezTo>
                    <a:pt x="18077" y="18535"/>
                    <a:pt x="18127" y="18534"/>
                    <a:pt x="18178" y="18534"/>
                  </a:cubicBezTo>
                  <a:cubicBezTo>
                    <a:pt x="18932" y="18534"/>
                    <a:pt x="19697" y="18567"/>
                    <a:pt x="20455" y="18567"/>
                  </a:cubicBezTo>
                  <a:cubicBezTo>
                    <a:pt x="21681" y="18567"/>
                    <a:pt x="22893" y="18483"/>
                    <a:pt x="24027" y="18044"/>
                  </a:cubicBezTo>
                  <a:cubicBezTo>
                    <a:pt x="26153" y="17221"/>
                    <a:pt x="27712" y="15106"/>
                    <a:pt x="27876" y="12833"/>
                  </a:cubicBezTo>
                  <a:lnTo>
                    <a:pt x="27876" y="12833"/>
                  </a:lnTo>
                  <a:cubicBezTo>
                    <a:pt x="25196" y="14353"/>
                    <a:pt x="21810" y="14138"/>
                    <a:pt x="19089" y="15585"/>
                  </a:cubicBezTo>
                  <a:cubicBezTo>
                    <a:pt x="18467" y="15914"/>
                    <a:pt x="17894" y="16327"/>
                    <a:pt x="17382" y="16808"/>
                  </a:cubicBezTo>
                  <a:cubicBezTo>
                    <a:pt x="17611" y="16393"/>
                    <a:pt x="17830" y="15973"/>
                    <a:pt x="18051" y="15550"/>
                  </a:cubicBezTo>
                  <a:cubicBezTo>
                    <a:pt x="18338" y="15223"/>
                    <a:pt x="18624" y="14899"/>
                    <a:pt x="18911" y="14572"/>
                  </a:cubicBezTo>
                  <a:cubicBezTo>
                    <a:pt x="20666" y="12569"/>
                    <a:pt x="21867" y="10629"/>
                    <a:pt x="22477" y="8031"/>
                  </a:cubicBezTo>
                  <a:cubicBezTo>
                    <a:pt x="23074" y="5488"/>
                    <a:pt x="22225" y="2554"/>
                    <a:pt x="217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33" name="Google Shape;433;p43"/>
          <p:cNvGrpSpPr/>
          <p:nvPr/>
        </p:nvGrpSpPr>
        <p:grpSpPr>
          <a:xfrm>
            <a:off x="1129801" y="404533"/>
            <a:ext cx="602833" cy="1608600"/>
            <a:chOff x="847350" y="303400"/>
            <a:chExt cx="452125" cy="1206450"/>
          </a:xfrm>
        </p:grpSpPr>
        <p:sp>
          <p:nvSpPr>
            <p:cNvPr id="434" name="Google Shape;434;p43"/>
            <p:cNvSpPr/>
            <p:nvPr/>
          </p:nvSpPr>
          <p:spPr>
            <a:xfrm>
              <a:off x="847350" y="303400"/>
              <a:ext cx="452125" cy="1206450"/>
            </a:xfrm>
            <a:custGeom>
              <a:avLst/>
              <a:gdLst/>
              <a:ahLst/>
              <a:cxnLst/>
              <a:rect l="l" t="t" r="r" b="b"/>
              <a:pathLst>
                <a:path w="18085" h="48258" extrusionOk="0">
                  <a:moveTo>
                    <a:pt x="5265" y="0"/>
                  </a:moveTo>
                  <a:cubicBezTo>
                    <a:pt x="4453" y="0"/>
                    <a:pt x="3638" y="197"/>
                    <a:pt x="2965" y="557"/>
                  </a:cubicBezTo>
                  <a:cubicBezTo>
                    <a:pt x="1993" y="1077"/>
                    <a:pt x="1357" y="1899"/>
                    <a:pt x="1173" y="2879"/>
                  </a:cubicBezTo>
                  <a:cubicBezTo>
                    <a:pt x="612" y="5864"/>
                    <a:pt x="256" y="9428"/>
                    <a:pt x="111" y="13479"/>
                  </a:cubicBezTo>
                  <a:cubicBezTo>
                    <a:pt x="1" y="16585"/>
                    <a:pt x="11" y="20063"/>
                    <a:pt x="142" y="23840"/>
                  </a:cubicBezTo>
                  <a:lnTo>
                    <a:pt x="132" y="23840"/>
                  </a:lnTo>
                  <a:lnTo>
                    <a:pt x="226" y="25963"/>
                  </a:lnTo>
                  <a:cubicBezTo>
                    <a:pt x="228" y="26045"/>
                    <a:pt x="234" y="26127"/>
                    <a:pt x="236" y="26209"/>
                  </a:cubicBezTo>
                  <a:lnTo>
                    <a:pt x="277" y="27152"/>
                  </a:lnTo>
                  <a:lnTo>
                    <a:pt x="283" y="27152"/>
                  </a:lnTo>
                  <a:cubicBezTo>
                    <a:pt x="410" y="29734"/>
                    <a:pt x="598" y="32510"/>
                    <a:pt x="835" y="35419"/>
                  </a:cubicBezTo>
                  <a:lnTo>
                    <a:pt x="835" y="35426"/>
                  </a:lnTo>
                  <a:cubicBezTo>
                    <a:pt x="985" y="37226"/>
                    <a:pt x="2155" y="38797"/>
                    <a:pt x="4041" y="39743"/>
                  </a:cubicBezTo>
                  <a:lnTo>
                    <a:pt x="4064" y="39753"/>
                  </a:lnTo>
                  <a:cubicBezTo>
                    <a:pt x="4451" y="39939"/>
                    <a:pt x="4856" y="40096"/>
                    <a:pt x="5261" y="40225"/>
                  </a:cubicBezTo>
                  <a:lnTo>
                    <a:pt x="5862" y="40418"/>
                  </a:lnTo>
                  <a:cubicBezTo>
                    <a:pt x="6284" y="40547"/>
                    <a:pt x="6720" y="40649"/>
                    <a:pt x="7164" y="40725"/>
                  </a:cubicBezTo>
                  <a:lnTo>
                    <a:pt x="8041" y="48258"/>
                  </a:lnTo>
                  <a:lnTo>
                    <a:pt x="14496" y="47390"/>
                  </a:lnTo>
                  <a:lnTo>
                    <a:pt x="13187" y="40064"/>
                  </a:lnTo>
                  <a:cubicBezTo>
                    <a:pt x="13758" y="39837"/>
                    <a:pt x="14298" y="39562"/>
                    <a:pt x="14791" y="39251"/>
                  </a:cubicBezTo>
                  <a:cubicBezTo>
                    <a:pt x="15916" y="38537"/>
                    <a:pt x="16794" y="37627"/>
                    <a:pt x="17326" y="36616"/>
                  </a:cubicBezTo>
                  <a:cubicBezTo>
                    <a:pt x="17939" y="35450"/>
                    <a:pt x="18085" y="34202"/>
                    <a:pt x="17747" y="33007"/>
                  </a:cubicBezTo>
                  <a:cubicBezTo>
                    <a:pt x="16949" y="30174"/>
                    <a:pt x="16125" y="27142"/>
                    <a:pt x="15327" y="24210"/>
                  </a:cubicBezTo>
                  <a:cubicBezTo>
                    <a:pt x="14717" y="21965"/>
                    <a:pt x="14085" y="19645"/>
                    <a:pt x="13471" y="17426"/>
                  </a:cubicBezTo>
                  <a:cubicBezTo>
                    <a:pt x="13449" y="17344"/>
                    <a:pt x="13426" y="17262"/>
                    <a:pt x="13406" y="17182"/>
                  </a:cubicBezTo>
                  <a:cubicBezTo>
                    <a:pt x="13387" y="17115"/>
                    <a:pt x="13367" y="17045"/>
                    <a:pt x="13348" y="16975"/>
                  </a:cubicBezTo>
                  <a:lnTo>
                    <a:pt x="13342" y="16957"/>
                  </a:lnTo>
                  <a:cubicBezTo>
                    <a:pt x="13250" y="16630"/>
                    <a:pt x="13158" y="16306"/>
                    <a:pt x="13070" y="15983"/>
                  </a:cubicBezTo>
                  <a:cubicBezTo>
                    <a:pt x="12996" y="15719"/>
                    <a:pt x="12921" y="15451"/>
                    <a:pt x="12845" y="15183"/>
                  </a:cubicBezTo>
                  <a:lnTo>
                    <a:pt x="12847" y="15181"/>
                  </a:lnTo>
                  <a:lnTo>
                    <a:pt x="12350" y="13444"/>
                  </a:lnTo>
                  <a:cubicBezTo>
                    <a:pt x="12338" y="13401"/>
                    <a:pt x="11978" y="12137"/>
                    <a:pt x="11978" y="12137"/>
                  </a:cubicBezTo>
                  <a:lnTo>
                    <a:pt x="11976" y="12137"/>
                  </a:lnTo>
                  <a:cubicBezTo>
                    <a:pt x="11079" y="9062"/>
                    <a:pt x="10290" y="6529"/>
                    <a:pt x="9565" y="4415"/>
                  </a:cubicBezTo>
                  <a:cubicBezTo>
                    <a:pt x="9259" y="3519"/>
                    <a:pt x="8991" y="2764"/>
                    <a:pt x="8743" y="2112"/>
                  </a:cubicBezTo>
                  <a:cubicBezTo>
                    <a:pt x="8244" y="811"/>
                    <a:pt x="6912" y="0"/>
                    <a:pt x="52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43"/>
            <p:cNvSpPr/>
            <p:nvPr/>
          </p:nvSpPr>
          <p:spPr>
            <a:xfrm>
              <a:off x="894825" y="354400"/>
              <a:ext cx="356525" cy="919525"/>
            </a:xfrm>
            <a:custGeom>
              <a:avLst/>
              <a:gdLst/>
              <a:ahLst/>
              <a:cxnLst/>
              <a:rect l="l" t="t" r="r" b="b"/>
              <a:pathLst>
                <a:path w="14261" h="36781" extrusionOk="0">
                  <a:moveTo>
                    <a:pt x="3362" y="1"/>
                  </a:moveTo>
                  <a:cubicBezTo>
                    <a:pt x="2434" y="1"/>
                    <a:pt x="1429" y="440"/>
                    <a:pt x="1283" y="1211"/>
                  </a:cubicBezTo>
                  <a:cubicBezTo>
                    <a:pt x="142" y="7323"/>
                    <a:pt x="0" y="15189"/>
                    <a:pt x="350" y="23328"/>
                  </a:cubicBezTo>
                  <a:cubicBezTo>
                    <a:pt x="1058" y="23430"/>
                    <a:pt x="1784" y="23541"/>
                    <a:pt x="2363" y="23631"/>
                  </a:cubicBezTo>
                  <a:cubicBezTo>
                    <a:pt x="2969" y="23721"/>
                    <a:pt x="3415" y="23788"/>
                    <a:pt x="3507" y="23807"/>
                  </a:cubicBezTo>
                  <a:lnTo>
                    <a:pt x="2368" y="23815"/>
                  </a:lnTo>
                  <a:lnTo>
                    <a:pt x="371" y="23827"/>
                  </a:lnTo>
                  <a:cubicBezTo>
                    <a:pt x="510" y="26947"/>
                    <a:pt x="721" y="30104"/>
                    <a:pt x="974" y="33212"/>
                  </a:cubicBezTo>
                  <a:cubicBezTo>
                    <a:pt x="1066" y="34300"/>
                    <a:pt x="1821" y="35249"/>
                    <a:pt x="3059" y="35867"/>
                  </a:cubicBezTo>
                  <a:cubicBezTo>
                    <a:pt x="3343" y="36006"/>
                    <a:pt x="3654" y="36131"/>
                    <a:pt x="3982" y="36234"/>
                  </a:cubicBezTo>
                  <a:lnTo>
                    <a:pt x="4573" y="36424"/>
                  </a:lnTo>
                  <a:cubicBezTo>
                    <a:pt x="5334" y="36661"/>
                    <a:pt x="6166" y="36781"/>
                    <a:pt x="7009" y="36781"/>
                  </a:cubicBezTo>
                  <a:cubicBezTo>
                    <a:pt x="7088" y="36781"/>
                    <a:pt x="7168" y="36780"/>
                    <a:pt x="7247" y="36778"/>
                  </a:cubicBezTo>
                  <a:cubicBezTo>
                    <a:pt x="7707" y="36768"/>
                    <a:pt x="8180" y="36723"/>
                    <a:pt x="8634" y="36641"/>
                  </a:cubicBezTo>
                  <a:cubicBezTo>
                    <a:pt x="9774" y="36448"/>
                    <a:pt x="10868" y="36056"/>
                    <a:pt x="11787" y="35474"/>
                  </a:cubicBezTo>
                  <a:cubicBezTo>
                    <a:pt x="13467" y="34411"/>
                    <a:pt x="14260" y="32905"/>
                    <a:pt x="13872" y="31512"/>
                  </a:cubicBezTo>
                  <a:cubicBezTo>
                    <a:pt x="12460" y="26497"/>
                    <a:pt x="11009" y="21032"/>
                    <a:pt x="9594" y="15920"/>
                  </a:cubicBezTo>
                  <a:cubicBezTo>
                    <a:pt x="9553" y="15766"/>
                    <a:pt x="9512" y="15613"/>
                    <a:pt x="9471" y="15465"/>
                  </a:cubicBezTo>
                  <a:cubicBezTo>
                    <a:pt x="9195" y="14487"/>
                    <a:pt x="8929" y="13528"/>
                    <a:pt x="8659" y="12587"/>
                  </a:cubicBezTo>
                  <a:lnTo>
                    <a:pt x="4581" y="13677"/>
                  </a:lnTo>
                  <a:cubicBezTo>
                    <a:pt x="4716" y="13620"/>
                    <a:pt x="6897" y="12636"/>
                    <a:pt x="8481" y="11961"/>
                  </a:cubicBezTo>
                  <a:cubicBezTo>
                    <a:pt x="7531" y="8648"/>
                    <a:pt x="6601" y="5588"/>
                    <a:pt x="5727" y="3032"/>
                  </a:cubicBezTo>
                  <a:cubicBezTo>
                    <a:pt x="5455" y="2238"/>
                    <a:pt x="5191" y="1488"/>
                    <a:pt x="4929" y="798"/>
                  </a:cubicBezTo>
                  <a:cubicBezTo>
                    <a:pt x="4720" y="251"/>
                    <a:pt x="4063" y="1"/>
                    <a:pt x="33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" name="Google Shape;436;p43"/>
            <p:cNvSpPr/>
            <p:nvPr/>
          </p:nvSpPr>
          <p:spPr>
            <a:xfrm>
              <a:off x="935525" y="751550"/>
              <a:ext cx="214100" cy="700500"/>
            </a:xfrm>
            <a:custGeom>
              <a:avLst/>
              <a:gdLst/>
              <a:ahLst/>
              <a:cxnLst/>
              <a:rect l="l" t="t" r="r" b="b"/>
              <a:pathLst>
                <a:path w="8564" h="28020" extrusionOk="0">
                  <a:moveTo>
                    <a:pt x="4027" y="1"/>
                  </a:moveTo>
                  <a:lnTo>
                    <a:pt x="4027" y="1"/>
                  </a:lnTo>
                  <a:cubicBezTo>
                    <a:pt x="4027" y="1"/>
                    <a:pt x="3788" y="1603"/>
                    <a:pt x="4293" y="2632"/>
                  </a:cubicBezTo>
                  <a:lnTo>
                    <a:pt x="3972" y="3947"/>
                  </a:lnTo>
                  <a:cubicBezTo>
                    <a:pt x="3972" y="3947"/>
                    <a:pt x="3446" y="3313"/>
                    <a:pt x="3477" y="2079"/>
                  </a:cubicBezTo>
                  <a:lnTo>
                    <a:pt x="3477" y="2079"/>
                  </a:lnTo>
                  <a:cubicBezTo>
                    <a:pt x="3477" y="2080"/>
                    <a:pt x="3231" y="3491"/>
                    <a:pt x="3696" y="4389"/>
                  </a:cubicBezTo>
                  <a:lnTo>
                    <a:pt x="5153" y="18087"/>
                  </a:lnTo>
                  <a:cubicBezTo>
                    <a:pt x="4115" y="16869"/>
                    <a:pt x="2845" y="14946"/>
                    <a:pt x="2078" y="12227"/>
                  </a:cubicBezTo>
                  <a:cubicBezTo>
                    <a:pt x="1650" y="10714"/>
                    <a:pt x="1865" y="9783"/>
                    <a:pt x="1865" y="9782"/>
                  </a:cubicBezTo>
                  <a:lnTo>
                    <a:pt x="1865" y="9782"/>
                  </a:lnTo>
                  <a:cubicBezTo>
                    <a:pt x="1865" y="9783"/>
                    <a:pt x="1552" y="10765"/>
                    <a:pt x="1564" y="11724"/>
                  </a:cubicBezTo>
                  <a:lnTo>
                    <a:pt x="1" y="9443"/>
                  </a:lnTo>
                  <a:lnTo>
                    <a:pt x="1" y="9443"/>
                  </a:lnTo>
                  <a:cubicBezTo>
                    <a:pt x="1" y="9443"/>
                    <a:pt x="562" y="11276"/>
                    <a:pt x="1625" y="12129"/>
                  </a:cubicBezTo>
                  <a:lnTo>
                    <a:pt x="1951" y="13696"/>
                  </a:lnTo>
                  <a:cubicBezTo>
                    <a:pt x="1951" y="13696"/>
                    <a:pt x="1063" y="13285"/>
                    <a:pt x="469" y="11949"/>
                  </a:cubicBezTo>
                  <a:lnTo>
                    <a:pt x="469" y="11949"/>
                  </a:lnTo>
                  <a:cubicBezTo>
                    <a:pt x="470" y="11949"/>
                    <a:pt x="924" y="13586"/>
                    <a:pt x="1881" y="14310"/>
                  </a:cubicBezTo>
                  <a:cubicBezTo>
                    <a:pt x="1881" y="14310"/>
                    <a:pt x="3107" y="17950"/>
                    <a:pt x="5369" y="19998"/>
                  </a:cubicBezTo>
                  <a:lnTo>
                    <a:pt x="6292" y="28020"/>
                  </a:lnTo>
                  <a:lnTo>
                    <a:pt x="8563" y="27715"/>
                  </a:lnTo>
                  <a:lnTo>
                    <a:pt x="6335" y="15249"/>
                  </a:lnTo>
                  <a:cubicBezTo>
                    <a:pt x="7655" y="12958"/>
                    <a:pt x="7540" y="9482"/>
                    <a:pt x="7540" y="9482"/>
                  </a:cubicBezTo>
                  <a:cubicBezTo>
                    <a:pt x="8084" y="8627"/>
                    <a:pt x="7962" y="7201"/>
                    <a:pt x="7962" y="7200"/>
                  </a:cubicBezTo>
                  <a:lnTo>
                    <a:pt x="7962" y="7200"/>
                  </a:lnTo>
                  <a:cubicBezTo>
                    <a:pt x="7890" y="8430"/>
                    <a:pt x="7311" y="9019"/>
                    <a:pt x="7311" y="9019"/>
                  </a:cubicBezTo>
                  <a:lnTo>
                    <a:pt x="7102" y="7683"/>
                  </a:lnTo>
                  <a:cubicBezTo>
                    <a:pt x="7694" y="6697"/>
                    <a:pt x="7591" y="5083"/>
                    <a:pt x="7591" y="5083"/>
                  </a:cubicBezTo>
                  <a:lnTo>
                    <a:pt x="7591" y="5083"/>
                  </a:lnTo>
                  <a:lnTo>
                    <a:pt x="7035" y="7348"/>
                  </a:lnTo>
                  <a:cubicBezTo>
                    <a:pt x="6761" y="6589"/>
                    <a:pt x="6221" y="5906"/>
                    <a:pt x="6221" y="5905"/>
                  </a:cubicBezTo>
                  <a:lnTo>
                    <a:pt x="6221" y="5905"/>
                  </a:lnTo>
                  <a:cubicBezTo>
                    <a:pt x="6221" y="5906"/>
                    <a:pt x="6667" y="6577"/>
                    <a:pt x="6775" y="7898"/>
                  </a:cubicBezTo>
                  <a:cubicBezTo>
                    <a:pt x="6980" y="10345"/>
                    <a:pt x="6513" y="12287"/>
                    <a:pt x="6038" y="13553"/>
                  </a:cubicBezTo>
                  <a:lnTo>
                    <a:pt x="4590" y="5433"/>
                  </a:lnTo>
                  <a:cubicBezTo>
                    <a:pt x="4563" y="5296"/>
                    <a:pt x="4494" y="5197"/>
                    <a:pt x="4406" y="5138"/>
                  </a:cubicBezTo>
                  <a:cubicBezTo>
                    <a:pt x="4408" y="4438"/>
                    <a:pt x="4463" y="3681"/>
                    <a:pt x="4602" y="2873"/>
                  </a:cubicBezTo>
                  <a:cubicBezTo>
                    <a:pt x="4825" y="1564"/>
                    <a:pt x="5322" y="934"/>
                    <a:pt x="5322" y="934"/>
                  </a:cubicBezTo>
                  <a:lnTo>
                    <a:pt x="5322" y="934"/>
                  </a:lnTo>
                  <a:cubicBezTo>
                    <a:pt x="5322" y="934"/>
                    <a:pt x="4729" y="1568"/>
                    <a:pt x="4391" y="2305"/>
                  </a:cubicBezTo>
                  <a:lnTo>
                    <a:pt x="402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37" name="Google Shape;437;p43"/>
          <p:cNvGrpSpPr/>
          <p:nvPr/>
        </p:nvGrpSpPr>
        <p:grpSpPr>
          <a:xfrm>
            <a:off x="10108500" y="4889334"/>
            <a:ext cx="1186533" cy="1446833"/>
            <a:chOff x="7581375" y="3667000"/>
            <a:chExt cx="889900" cy="1085125"/>
          </a:xfrm>
        </p:grpSpPr>
        <p:sp>
          <p:nvSpPr>
            <p:cNvPr id="438" name="Google Shape;438;p43"/>
            <p:cNvSpPr/>
            <p:nvPr/>
          </p:nvSpPr>
          <p:spPr>
            <a:xfrm>
              <a:off x="7581375" y="3667000"/>
              <a:ext cx="889900" cy="1085125"/>
            </a:xfrm>
            <a:custGeom>
              <a:avLst/>
              <a:gdLst/>
              <a:ahLst/>
              <a:cxnLst/>
              <a:rect l="l" t="t" r="r" b="b"/>
              <a:pathLst>
                <a:path w="35596" h="43405" extrusionOk="0">
                  <a:moveTo>
                    <a:pt x="16265" y="0"/>
                  </a:moveTo>
                  <a:cubicBezTo>
                    <a:pt x="15699" y="929"/>
                    <a:pt x="15118" y="1850"/>
                    <a:pt x="14532" y="2765"/>
                  </a:cubicBezTo>
                  <a:cubicBezTo>
                    <a:pt x="13910" y="3736"/>
                    <a:pt x="13293" y="4735"/>
                    <a:pt x="12693" y="5698"/>
                  </a:cubicBezTo>
                  <a:cubicBezTo>
                    <a:pt x="8560" y="12360"/>
                    <a:pt x="0" y="19736"/>
                    <a:pt x="1784" y="28353"/>
                  </a:cubicBezTo>
                  <a:cubicBezTo>
                    <a:pt x="2198" y="30358"/>
                    <a:pt x="3124" y="32336"/>
                    <a:pt x="4532" y="34235"/>
                  </a:cubicBezTo>
                  <a:cubicBezTo>
                    <a:pt x="6224" y="36510"/>
                    <a:pt x="8389" y="37615"/>
                    <a:pt x="11155" y="37615"/>
                  </a:cubicBezTo>
                  <a:cubicBezTo>
                    <a:pt x="11625" y="37615"/>
                    <a:pt x="12108" y="37584"/>
                    <a:pt x="12630" y="37523"/>
                  </a:cubicBezTo>
                  <a:cubicBezTo>
                    <a:pt x="14230" y="37330"/>
                    <a:pt x="15778" y="36846"/>
                    <a:pt x="17231" y="36078"/>
                  </a:cubicBezTo>
                  <a:cubicBezTo>
                    <a:pt x="17313" y="36035"/>
                    <a:pt x="17417" y="35980"/>
                    <a:pt x="17530" y="35925"/>
                  </a:cubicBezTo>
                  <a:cubicBezTo>
                    <a:pt x="17650" y="35864"/>
                    <a:pt x="17769" y="35798"/>
                    <a:pt x="17890" y="35739"/>
                  </a:cubicBezTo>
                  <a:cubicBezTo>
                    <a:pt x="18544" y="37871"/>
                    <a:pt x="19283" y="39972"/>
                    <a:pt x="20097" y="42022"/>
                  </a:cubicBezTo>
                  <a:cubicBezTo>
                    <a:pt x="20429" y="42863"/>
                    <a:pt x="21227" y="43405"/>
                    <a:pt x="22127" y="43405"/>
                  </a:cubicBezTo>
                  <a:cubicBezTo>
                    <a:pt x="22868" y="43405"/>
                    <a:pt x="23555" y="43039"/>
                    <a:pt x="23976" y="42421"/>
                  </a:cubicBezTo>
                  <a:cubicBezTo>
                    <a:pt x="24390" y="41811"/>
                    <a:pt x="24474" y="41042"/>
                    <a:pt x="24201" y="40356"/>
                  </a:cubicBezTo>
                  <a:cubicBezTo>
                    <a:pt x="23622" y="38902"/>
                    <a:pt x="23086" y="37418"/>
                    <a:pt x="22591" y="35915"/>
                  </a:cubicBezTo>
                  <a:lnTo>
                    <a:pt x="22591" y="35915"/>
                  </a:lnTo>
                  <a:cubicBezTo>
                    <a:pt x="23281" y="36042"/>
                    <a:pt x="23989" y="36109"/>
                    <a:pt x="24703" y="36109"/>
                  </a:cubicBezTo>
                  <a:cubicBezTo>
                    <a:pt x="25323" y="36109"/>
                    <a:pt x="25941" y="36060"/>
                    <a:pt x="26546" y="35960"/>
                  </a:cubicBezTo>
                  <a:cubicBezTo>
                    <a:pt x="26554" y="35960"/>
                    <a:pt x="26562" y="35958"/>
                    <a:pt x="26571" y="35958"/>
                  </a:cubicBezTo>
                  <a:cubicBezTo>
                    <a:pt x="26618" y="35949"/>
                    <a:pt x="26669" y="35939"/>
                    <a:pt x="26718" y="35933"/>
                  </a:cubicBezTo>
                  <a:lnTo>
                    <a:pt x="26726" y="35929"/>
                  </a:lnTo>
                  <a:cubicBezTo>
                    <a:pt x="26740" y="35927"/>
                    <a:pt x="26755" y="35925"/>
                    <a:pt x="26771" y="35923"/>
                  </a:cubicBezTo>
                  <a:cubicBezTo>
                    <a:pt x="26816" y="35915"/>
                    <a:pt x="26859" y="35904"/>
                    <a:pt x="26904" y="35896"/>
                  </a:cubicBezTo>
                  <a:lnTo>
                    <a:pt x="26921" y="35894"/>
                  </a:lnTo>
                  <a:cubicBezTo>
                    <a:pt x="26941" y="35892"/>
                    <a:pt x="26959" y="35886"/>
                    <a:pt x="26976" y="35884"/>
                  </a:cubicBezTo>
                  <a:lnTo>
                    <a:pt x="27092" y="35862"/>
                  </a:lnTo>
                  <a:lnTo>
                    <a:pt x="27117" y="35855"/>
                  </a:lnTo>
                  <a:cubicBezTo>
                    <a:pt x="27137" y="35853"/>
                    <a:pt x="27158" y="35847"/>
                    <a:pt x="27178" y="35843"/>
                  </a:cubicBezTo>
                  <a:lnTo>
                    <a:pt x="27180" y="35843"/>
                  </a:lnTo>
                  <a:cubicBezTo>
                    <a:pt x="27219" y="35835"/>
                    <a:pt x="27256" y="35827"/>
                    <a:pt x="27297" y="35816"/>
                  </a:cubicBezTo>
                  <a:lnTo>
                    <a:pt x="27311" y="35814"/>
                  </a:lnTo>
                  <a:cubicBezTo>
                    <a:pt x="32262" y="34658"/>
                    <a:pt x="35595" y="29986"/>
                    <a:pt x="35145" y="24922"/>
                  </a:cubicBezTo>
                  <a:cubicBezTo>
                    <a:pt x="34709" y="20040"/>
                    <a:pt x="31381" y="15703"/>
                    <a:pt x="27948" y="12440"/>
                  </a:cubicBezTo>
                  <a:cubicBezTo>
                    <a:pt x="23803" y="8499"/>
                    <a:pt x="18929" y="5064"/>
                    <a:pt x="162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43"/>
            <p:cNvSpPr/>
            <p:nvPr/>
          </p:nvSpPr>
          <p:spPr>
            <a:xfrm>
              <a:off x="7653175" y="3763675"/>
              <a:ext cx="760000" cy="792575"/>
            </a:xfrm>
            <a:custGeom>
              <a:avLst/>
              <a:gdLst/>
              <a:ahLst/>
              <a:cxnLst/>
              <a:rect l="l" t="t" r="r" b="b"/>
              <a:pathLst>
                <a:path w="30400" h="31703" extrusionOk="0">
                  <a:moveTo>
                    <a:pt x="13379" y="0"/>
                  </a:moveTo>
                  <a:cubicBezTo>
                    <a:pt x="10885" y="3898"/>
                    <a:pt x="8493" y="8164"/>
                    <a:pt x="5496" y="11693"/>
                  </a:cubicBezTo>
                  <a:cubicBezTo>
                    <a:pt x="3765" y="13731"/>
                    <a:pt x="2116" y="15946"/>
                    <a:pt x="1269" y="18514"/>
                  </a:cubicBezTo>
                  <a:cubicBezTo>
                    <a:pt x="1" y="22377"/>
                    <a:pt x="907" y="25926"/>
                    <a:pt x="3301" y="29149"/>
                  </a:cubicBezTo>
                  <a:cubicBezTo>
                    <a:pt x="4664" y="30981"/>
                    <a:pt x="6244" y="31702"/>
                    <a:pt x="8279" y="31702"/>
                  </a:cubicBezTo>
                  <a:cubicBezTo>
                    <a:pt x="8673" y="31702"/>
                    <a:pt x="9083" y="31675"/>
                    <a:pt x="9512" y="31624"/>
                  </a:cubicBezTo>
                  <a:cubicBezTo>
                    <a:pt x="10867" y="31465"/>
                    <a:pt x="12190" y="31045"/>
                    <a:pt x="13397" y="30405"/>
                  </a:cubicBezTo>
                  <a:cubicBezTo>
                    <a:pt x="14175" y="29994"/>
                    <a:pt x="15930" y="29202"/>
                    <a:pt x="16215" y="28316"/>
                  </a:cubicBezTo>
                  <a:cubicBezTo>
                    <a:pt x="17796" y="29568"/>
                    <a:pt x="19812" y="30206"/>
                    <a:pt x="21826" y="30206"/>
                  </a:cubicBezTo>
                  <a:cubicBezTo>
                    <a:pt x="23496" y="30206"/>
                    <a:pt x="25164" y="29767"/>
                    <a:pt x="26579" y="28874"/>
                  </a:cubicBezTo>
                  <a:cubicBezTo>
                    <a:pt x="29198" y="27221"/>
                    <a:pt x="30399" y="24613"/>
                    <a:pt x="30135" y="21575"/>
                  </a:cubicBezTo>
                  <a:cubicBezTo>
                    <a:pt x="29922" y="19130"/>
                    <a:pt x="29212" y="16435"/>
                    <a:pt x="27547" y="14557"/>
                  </a:cubicBezTo>
                  <a:cubicBezTo>
                    <a:pt x="25822" y="12611"/>
                    <a:pt x="24386" y="10574"/>
                    <a:pt x="22393" y="8808"/>
                  </a:cubicBezTo>
                  <a:cubicBezTo>
                    <a:pt x="20857" y="7447"/>
                    <a:pt x="19320" y="6085"/>
                    <a:pt x="17780" y="4718"/>
                  </a:cubicBezTo>
                  <a:cubicBezTo>
                    <a:pt x="16164" y="3286"/>
                    <a:pt x="14525" y="1829"/>
                    <a:pt x="133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" name="Google Shape;440;p43"/>
            <p:cNvSpPr/>
            <p:nvPr/>
          </p:nvSpPr>
          <p:spPr>
            <a:xfrm>
              <a:off x="7670725" y="3837800"/>
              <a:ext cx="724850" cy="863175"/>
            </a:xfrm>
            <a:custGeom>
              <a:avLst/>
              <a:gdLst/>
              <a:ahLst/>
              <a:cxnLst/>
              <a:rect l="l" t="t" r="r" b="b"/>
              <a:pathLst>
                <a:path w="28994" h="34527" extrusionOk="0">
                  <a:moveTo>
                    <a:pt x="12891" y="1"/>
                  </a:moveTo>
                  <a:cubicBezTo>
                    <a:pt x="12813" y="1"/>
                    <a:pt x="12737" y="48"/>
                    <a:pt x="12732" y="149"/>
                  </a:cubicBezTo>
                  <a:cubicBezTo>
                    <a:pt x="12671" y="1377"/>
                    <a:pt x="12646" y="2604"/>
                    <a:pt x="12640" y="3832"/>
                  </a:cubicBezTo>
                  <a:cubicBezTo>
                    <a:pt x="12517" y="3730"/>
                    <a:pt x="12307" y="3572"/>
                    <a:pt x="12016" y="3376"/>
                  </a:cubicBezTo>
                  <a:cubicBezTo>
                    <a:pt x="11535" y="3050"/>
                    <a:pt x="10850" y="2631"/>
                    <a:pt x="10058" y="2234"/>
                  </a:cubicBezTo>
                  <a:cubicBezTo>
                    <a:pt x="9895" y="2150"/>
                    <a:pt x="9733" y="2076"/>
                    <a:pt x="9575" y="2001"/>
                  </a:cubicBezTo>
                  <a:cubicBezTo>
                    <a:pt x="9541" y="2056"/>
                    <a:pt x="9508" y="2109"/>
                    <a:pt x="9475" y="2160"/>
                  </a:cubicBezTo>
                  <a:cubicBezTo>
                    <a:pt x="9639" y="2236"/>
                    <a:pt x="9805" y="2316"/>
                    <a:pt x="9974" y="2404"/>
                  </a:cubicBezTo>
                  <a:cubicBezTo>
                    <a:pt x="10762" y="2795"/>
                    <a:pt x="11452" y="3191"/>
                    <a:pt x="11945" y="3488"/>
                  </a:cubicBezTo>
                  <a:cubicBezTo>
                    <a:pt x="12268" y="3678"/>
                    <a:pt x="12507" y="3826"/>
                    <a:pt x="12640" y="3899"/>
                  </a:cubicBezTo>
                  <a:cubicBezTo>
                    <a:pt x="12634" y="5894"/>
                    <a:pt x="12702" y="7889"/>
                    <a:pt x="12841" y="9876"/>
                  </a:cubicBezTo>
                  <a:cubicBezTo>
                    <a:pt x="12198" y="9472"/>
                    <a:pt x="10680" y="8583"/>
                    <a:pt x="8896" y="7572"/>
                  </a:cubicBezTo>
                  <a:cubicBezTo>
                    <a:pt x="8086" y="7111"/>
                    <a:pt x="7327" y="6686"/>
                    <a:pt x="6674" y="6326"/>
                  </a:cubicBezTo>
                  <a:cubicBezTo>
                    <a:pt x="6642" y="6369"/>
                    <a:pt x="6611" y="6416"/>
                    <a:pt x="6578" y="6459"/>
                  </a:cubicBezTo>
                  <a:cubicBezTo>
                    <a:pt x="7225" y="6837"/>
                    <a:pt x="7984" y="7273"/>
                    <a:pt x="8802" y="7738"/>
                  </a:cubicBezTo>
                  <a:cubicBezTo>
                    <a:pt x="10625" y="8773"/>
                    <a:pt x="12196" y="9636"/>
                    <a:pt x="12845" y="9964"/>
                  </a:cubicBezTo>
                  <a:cubicBezTo>
                    <a:pt x="12986" y="11940"/>
                    <a:pt x="13197" y="13908"/>
                    <a:pt x="13477" y="15868"/>
                  </a:cubicBezTo>
                  <a:cubicBezTo>
                    <a:pt x="13444" y="15860"/>
                    <a:pt x="13418" y="15852"/>
                    <a:pt x="13383" y="15841"/>
                  </a:cubicBezTo>
                  <a:cubicBezTo>
                    <a:pt x="13056" y="15756"/>
                    <a:pt x="12587" y="15596"/>
                    <a:pt x="12024" y="15367"/>
                  </a:cubicBezTo>
                  <a:cubicBezTo>
                    <a:pt x="10897" y="14900"/>
                    <a:pt x="9336" y="14260"/>
                    <a:pt x="7605" y="13566"/>
                  </a:cubicBezTo>
                  <a:cubicBezTo>
                    <a:pt x="5876" y="12873"/>
                    <a:pt x="4307" y="12255"/>
                    <a:pt x="3166" y="11817"/>
                  </a:cubicBezTo>
                  <a:cubicBezTo>
                    <a:pt x="2977" y="11746"/>
                    <a:pt x="2779" y="11672"/>
                    <a:pt x="2582" y="11596"/>
                  </a:cubicBezTo>
                  <a:cubicBezTo>
                    <a:pt x="2562" y="11627"/>
                    <a:pt x="2542" y="11658"/>
                    <a:pt x="2519" y="11688"/>
                  </a:cubicBezTo>
                  <a:cubicBezTo>
                    <a:pt x="2722" y="11776"/>
                    <a:pt x="2922" y="11860"/>
                    <a:pt x="3114" y="11942"/>
                  </a:cubicBezTo>
                  <a:cubicBezTo>
                    <a:pt x="4242" y="12412"/>
                    <a:pt x="5803" y="13049"/>
                    <a:pt x="7534" y="13744"/>
                  </a:cubicBezTo>
                  <a:cubicBezTo>
                    <a:pt x="9262" y="14438"/>
                    <a:pt x="10830" y="15058"/>
                    <a:pt x="11975" y="15494"/>
                  </a:cubicBezTo>
                  <a:cubicBezTo>
                    <a:pt x="12548" y="15708"/>
                    <a:pt x="13027" y="15850"/>
                    <a:pt x="13364" y="15917"/>
                  </a:cubicBezTo>
                  <a:cubicBezTo>
                    <a:pt x="13412" y="15927"/>
                    <a:pt x="13446" y="15931"/>
                    <a:pt x="13487" y="15940"/>
                  </a:cubicBezTo>
                  <a:cubicBezTo>
                    <a:pt x="13610" y="16783"/>
                    <a:pt x="13745" y="17621"/>
                    <a:pt x="13896" y="18460"/>
                  </a:cubicBezTo>
                  <a:lnTo>
                    <a:pt x="13884" y="18475"/>
                  </a:lnTo>
                  <a:cubicBezTo>
                    <a:pt x="13884" y="18475"/>
                    <a:pt x="13885" y="18475"/>
                    <a:pt x="13885" y="18475"/>
                  </a:cubicBezTo>
                  <a:cubicBezTo>
                    <a:pt x="13888" y="18475"/>
                    <a:pt x="13893" y="18470"/>
                    <a:pt x="13896" y="18468"/>
                  </a:cubicBezTo>
                  <a:cubicBezTo>
                    <a:pt x="14130" y="19776"/>
                    <a:pt x="14389" y="21077"/>
                    <a:pt x="14684" y="22372"/>
                  </a:cubicBezTo>
                  <a:cubicBezTo>
                    <a:pt x="14582" y="22358"/>
                    <a:pt x="14451" y="22343"/>
                    <a:pt x="14297" y="22323"/>
                  </a:cubicBezTo>
                  <a:cubicBezTo>
                    <a:pt x="13862" y="22262"/>
                    <a:pt x="13229" y="22161"/>
                    <a:pt x="12462" y="21979"/>
                  </a:cubicBezTo>
                  <a:cubicBezTo>
                    <a:pt x="10920" y="21636"/>
                    <a:pt x="8851" y="20913"/>
                    <a:pt x="6511" y="20295"/>
                  </a:cubicBezTo>
                  <a:cubicBezTo>
                    <a:pt x="4174" y="19671"/>
                    <a:pt x="2030" y="19221"/>
                    <a:pt x="471" y="18939"/>
                  </a:cubicBezTo>
                  <a:cubicBezTo>
                    <a:pt x="309" y="18908"/>
                    <a:pt x="156" y="18884"/>
                    <a:pt x="5" y="18857"/>
                  </a:cubicBezTo>
                  <a:cubicBezTo>
                    <a:pt x="5" y="18898"/>
                    <a:pt x="0" y="18941"/>
                    <a:pt x="0" y="18986"/>
                  </a:cubicBezTo>
                  <a:cubicBezTo>
                    <a:pt x="146" y="19015"/>
                    <a:pt x="297" y="19043"/>
                    <a:pt x="442" y="19072"/>
                  </a:cubicBezTo>
                  <a:cubicBezTo>
                    <a:pt x="1991" y="19387"/>
                    <a:pt x="4127" y="19856"/>
                    <a:pt x="6459" y="20480"/>
                  </a:cubicBezTo>
                  <a:cubicBezTo>
                    <a:pt x="8792" y="21093"/>
                    <a:pt x="10868" y="21795"/>
                    <a:pt x="12432" y="22110"/>
                  </a:cubicBezTo>
                  <a:cubicBezTo>
                    <a:pt x="13209" y="22274"/>
                    <a:pt x="13847" y="22356"/>
                    <a:pt x="14291" y="22395"/>
                  </a:cubicBezTo>
                  <a:cubicBezTo>
                    <a:pt x="14457" y="22411"/>
                    <a:pt x="14588" y="22415"/>
                    <a:pt x="14696" y="22419"/>
                  </a:cubicBezTo>
                  <a:cubicBezTo>
                    <a:pt x="15631" y="26507"/>
                    <a:pt x="16871" y="30525"/>
                    <a:pt x="18424" y="34433"/>
                  </a:cubicBezTo>
                  <a:cubicBezTo>
                    <a:pt x="18450" y="34499"/>
                    <a:pt x="18501" y="34527"/>
                    <a:pt x="18553" y="34527"/>
                  </a:cubicBezTo>
                  <a:cubicBezTo>
                    <a:pt x="18658" y="34527"/>
                    <a:pt x="18772" y="34418"/>
                    <a:pt x="18721" y="34285"/>
                  </a:cubicBezTo>
                  <a:cubicBezTo>
                    <a:pt x="17397" y="30961"/>
                    <a:pt x="16302" y="27558"/>
                    <a:pt x="15433" y="24095"/>
                  </a:cubicBezTo>
                  <a:cubicBezTo>
                    <a:pt x="15607" y="23997"/>
                    <a:pt x="15779" y="23898"/>
                    <a:pt x="15955" y="23796"/>
                  </a:cubicBezTo>
                  <a:cubicBezTo>
                    <a:pt x="16650" y="23383"/>
                    <a:pt x="17377" y="22953"/>
                    <a:pt x="18152" y="22495"/>
                  </a:cubicBezTo>
                  <a:cubicBezTo>
                    <a:pt x="20302" y="21194"/>
                    <a:pt x="22706" y="19741"/>
                    <a:pt x="25356" y="18139"/>
                  </a:cubicBezTo>
                  <a:cubicBezTo>
                    <a:pt x="26624" y="17360"/>
                    <a:pt x="27837" y="16615"/>
                    <a:pt x="28993" y="15907"/>
                  </a:cubicBezTo>
                  <a:cubicBezTo>
                    <a:pt x="28977" y="15852"/>
                    <a:pt x="28965" y="15796"/>
                    <a:pt x="28952" y="15743"/>
                  </a:cubicBezTo>
                  <a:cubicBezTo>
                    <a:pt x="27770" y="16459"/>
                    <a:pt x="26538" y="17204"/>
                    <a:pt x="25249" y="17984"/>
                  </a:cubicBezTo>
                  <a:cubicBezTo>
                    <a:pt x="22610" y="19602"/>
                    <a:pt x="20216" y="21073"/>
                    <a:pt x="18072" y="22386"/>
                  </a:cubicBezTo>
                  <a:cubicBezTo>
                    <a:pt x="17311" y="22863"/>
                    <a:pt x="16597" y="23311"/>
                    <a:pt x="15910" y="23741"/>
                  </a:cubicBezTo>
                  <a:cubicBezTo>
                    <a:pt x="15744" y="23847"/>
                    <a:pt x="15580" y="23952"/>
                    <a:pt x="15417" y="24056"/>
                  </a:cubicBezTo>
                  <a:cubicBezTo>
                    <a:pt x="14940" y="22157"/>
                    <a:pt x="14537" y="20238"/>
                    <a:pt x="14195" y="18311"/>
                  </a:cubicBezTo>
                  <a:cubicBezTo>
                    <a:pt x="14367" y="18213"/>
                    <a:pt x="14537" y="18114"/>
                    <a:pt x="14711" y="18012"/>
                  </a:cubicBezTo>
                  <a:cubicBezTo>
                    <a:pt x="15412" y="17587"/>
                    <a:pt x="16149" y="17145"/>
                    <a:pt x="16937" y="16672"/>
                  </a:cubicBezTo>
                  <a:cubicBezTo>
                    <a:pt x="18813" y="15528"/>
                    <a:pt x="21393" y="13931"/>
                    <a:pt x="24218" y="12126"/>
                  </a:cubicBezTo>
                  <a:cubicBezTo>
                    <a:pt x="24899" y="11692"/>
                    <a:pt x="25560" y="11267"/>
                    <a:pt x="26205" y="10856"/>
                  </a:cubicBezTo>
                  <a:cubicBezTo>
                    <a:pt x="26164" y="10806"/>
                    <a:pt x="26123" y="10755"/>
                    <a:pt x="26080" y="10708"/>
                  </a:cubicBezTo>
                  <a:cubicBezTo>
                    <a:pt x="25442" y="11117"/>
                    <a:pt x="24787" y="11537"/>
                    <a:pt x="24116" y="11966"/>
                  </a:cubicBezTo>
                  <a:cubicBezTo>
                    <a:pt x="21446" y="13658"/>
                    <a:pt x="19021" y="15191"/>
                    <a:pt x="16865" y="16555"/>
                  </a:cubicBezTo>
                  <a:cubicBezTo>
                    <a:pt x="16092" y="17047"/>
                    <a:pt x="15365" y="17507"/>
                    <a:pt x="14670" y="17947"/>
                  </a:cubicBezTo>
                  <a:cubicBezTo>
                    <a:pt x="14506" y="18053"/>
                    <a:pt x="14346" y="18157"/>
                    <a:pt x="14185" y="18262"/>
                  </a:cubicBezTo>
                  <a:cubicBezTo>
                    <a:pt x="14052" y="17505"/>
                    <a:pt x="13929" y="16750"/>
                    <a:pt x="13821" y="15989"/>
                  </a:cubicBezTo>
                  <a:lnTo>
                    <a:pt x="13821" y="15989"/>
                  </a:lnTo>
                  <a:cubicBezTo>
                    <a:pt x="13836" y="15990"/>
                    <a:pt x="13850" y="15990"/>
                    <a:pt x="13861" y="15990"/>
                  </a:cubicBezTo>
                  <a:cubicBezTo>
                    <a:pt x="13876" y="15990"/>
                    <a:pt x="13886" y="15989"/>
                    <a:pt x="13886" y="15987"/>
                  </a:cubicBezTo>
                  <a:cubicBezTo>
                    <a:pt x="13888" y="15981"/>
                    <a:pt x="13858" y="15970"/>
                    <a:pt x="13817" y="15960"/>
                  </a:cubicBezTo>
                  <a:cubicBezTo>
                    <a:pt x="13641" y="14745"/>
                    <a:pt x="13493" y="13525"/>
                    <a:pt x="13371" y="12304"/>
                  </a:cubicBezTo>
                  <a:cubicBezTo>
                    <a:pt x="13373" y="12300"/>
                    <a:pt x="13373" y="12300"/>
                    <a:pt x="13375" y="12300"/>
                  </a:cubicBezTo>
                  <a:cubicBezTo>
                    <a:pt x="13547" y="12198"/>
                    <a:pt x="13714" y="12095"/>
                    <a:pt x="13886" y="11991"/>
                  </a:cubicBezTo>
                  <a:cubicBezTo>
                    <a:pt x="14326" y="11719"/>
                    <a:pt x="14960" y="11320"/>
                    <a:pt x="15740" y="10823"/>
                  </a:cubicBezTo>
                  <a:cubicBezTo>
                    <a:pt x="17299" y="9824"/>
                    <a:pt x="19433" y="8421"/>
                    <a:pt x="21765" y="6827"/>
                  </a:cubicBezTo>
                  <a:cubicBezTo>
                    <a:pt x="21957" y="6694"/>
                    <a:pt x="22148" y="6567"/>
                    <a:pt x="22336" y="6436"/>
                  </a:cubicBezTo>
                  <a:cubicBezTo>
                    <a:pt x="22291" y="6393"/>
                    <a:pt x="22242" y="6346"/>
                    <a:pt x="22193" y="6303"/>
                  </a:cubicBezTo>
                  <a:cubicBezTo>
                    <a:pt x="22015" y="6426"/>
                    <a:pt x="21837" y="6547"/>
                    <a:pt x="21659" y="6670"/>
                  </a:cubicBezTo>
                  <a:cubicBezTo>
                    <a:pt x="19326" y="8259"/>
                    <a:pt x="17203" y="9679"/>
                    <a:pt x="15666" y="10706"/>
                  </a:cubicBezTo>
                  <a:cubicBezTo>
                    <a:pt x="15044" y="11124"/>
                    <a:pt x="14445" y="11529"/>
                    <a:pt x="13847" y="11928"/>
                  </a:cubicBezTo>
                  <a:cubicBezTo>
                    <a:pt x="13690" y="12036"/>
                    <a:pt x="13530" y="12147"/>
                    <a:pt x="13371" y="12257"/>
                  </a:cubicBezTo>
                  <a:cubicBezTo>
                    <a:pt x="13201" y="10557"/>
                    <a:pt x="13080" y="8848"/>
                    <a:pt x="13019" y="7140"/>
                  </a:cubicBezTo>
                  <a:cubicBezTo>
                    <a:pt x="13111" y="7083"/>
                    <a:pt x="13231" y="7007"/>
                    <a:pt x="13383" y="6909"/>
                  </a:cubicBezTo>
                  <a:cubicBezTo>
                    <a:pt x="13735" y="6680"/>
                    <a:pt x="14242" y="6342"/>
                    <a:pt x="14864" y="5919"/>
                  </a:cubicBezTo>
                  <a:cubicBezTo>
                    <a:pt x="15893" y="5219"/>
                    <a:pt x="17241" y="4278"/>
                    <a:pt x="18727" y="3206"/>
                  </a:cubicBezTo>
                  <a:cubicBezTo>
                    <a:pt x="18680" y="3163"/>
                    <a:pt x="18631" y="3120"/>
                    <a:pt x="18582" y="3079"/>
                  </a:cubicBezTo>
                  <a:cubicBezTo>
                    <a:pt x="17115" y="4143"/>
                    <a:pt x="15791" y="5088"/>
                    <a:pt x="14786" y="5810"/>
                  </a:cubicBezTo>
                  <a:cubicBezTo>
                    <a:pt x="14312" y="6152"/>
                    <a:pt x="13831" y="6498"/>
                    <a:pt x="13342" y="6848"/>
                  </a:cubicBezTo>
                  <a:cubicBezTo>
                    <a:pt x="13209" y="6942"/>
                    <a:pt x="13101" y="7024"/>
                    <a:pt x="13019" y="7085"/>
                  </a:cubicBezTo>
                  <a:cubicBezTo>
                    <a:pt x="12937" y="4783"/>
                    <a:pt x="12947" y="2477"/>
                    <a:pt x="13064" y="174"/>
                  </a:cubicBezTo>
                  <a:cubicBezTo>
                    <a:pt x="13069" y="61"/>
                    <a:pt x="12979" y="1"/>
                    <a:pt x="128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" name="Google Shape;441;p43"/>
            <p:cNvSpPr/>
            <p:nvPr/>
          </p:nvSpPr>
          <p:spPr>
            <a:xfrm>
              <a:off x="7942075" y="3763725"/>
              <a:ext cx="470975" cy="755075"/>
            </a:xfrm>
            <a:custGeom>
              <a:avLst/>
              <a:gdLst/>
              <a:ahLst/>
              <a:cxnLst/>
              <a:rect l="l" t="t" r="r" b="b"/>
              <a:pathLst>
                <a:path w="18839" h="30203" extrusionOk="0">
                  <a:moveTo>
                    <a:pt x="1823" y="0"/>
                  </a:moveTo>
                  <a:cubicBezTo>
                    <a:pt x="1213" y="952"/>
                    <a:pt x="608" y="1930"/>
                    <a:pt x="0" y="2910"/>
                  </a:cubicBezTo>
                  <a:cubicBezTo>
                    <a:pt x="209" y="3558"/>
                    <a:pt x="440" y="4203"/>
                    <a:pt x="681" y="4839"/>
                  </a:cubicBezTo>
                  <a:cubicBezTo>
                    <a:pt x="2551" y="9774"/>
                    <a:pt x="4976" y="14545"/>
                    <a:pt x="5978" y="19727"/>
                  </a:cubicBezTo>
                  <a:cubicBezTo>
                    <a:pt x="6426" y="22041"/>
                    <a:pt x="6578" y="24474"/>
                    <a:pt x="5882" y="26726"/>
                  </a:cubicBezTo>
                  <a:cubicBezTo>
                    <a:pt x="5682" y="27375"/>
                    <a:pt x="5397" y="28007"/>
                    <a:pt x="5045" y="28596"/>
                  </a:cubicBezTo>
                  <a:cubicBezTo>
                    <a:pt x="6563" y="29660"/>
                    <a:pt x="8420" y="30202"/>
                    <a:pt x="10274" y="30202"/>
                  </a:cubicBezTo>
                  <a:cubicBezTo>
                    <a:pt x="11942" y="30202"/>
                    <a:pt x="13608" y="29764"/>
                    <a:pt x="15021" y="28872"/>
                  </a:cubicBezTo>
                  <a:cubicBezTo>
                    <a:pt x="17640" y="27219"/>
                    <a:pt x="18839" y="24611"/>
                    <a:pt x="18577" y="21573"/>
                  </a:cubicBezTo>
                  <a:cubicBezTo>
                    <a:pt x="18366" y="19130"/>
                    <a:pt x="17656" y="16435"/>
                    <a:pt x="15989" y="14555"/>
                  </a:cubicBezTo>
                  <a:cubicBezTo>
                    <a:pt x="14266" y="12611"/>
                    <a:pt x="12830" y="10572"/>
                    <a:pt x="10837" y="8806"/>
                  </a:cubicBezTo>
                  <a:cubicBezTo>
                    <a:pt x="9301" y="7443"/>
                    <a:pt x="7760" y="6081"/>
                    <a:pt x="6224" y="4720"/>
                  </a:cubicBezTo>
                  <a:cubicBezTo>
                    <a:pt x="4608" y="3288"/>
                    <a:pt x="2971" y="1829"/>
                    <a:pt x="1823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42" name="Google Shape;442;p43"/>
          <p:cNvGrpSpPr/>
          <p:nvPr/>
        </p:nvGrpSpPr>
        <p:grpSpPr>
          <a:xfrm>
            <a:off x="9670933" y="4125100"/>
            <a:ext cx="756067" cy="686600"/>
            <a:chOff x="7253200" y="3093825"/>
            <a:chExt cx="567050" cy="514950"/>
          </a:xfrm>
        </p:grpSpPr>
        <p:sp>
          <p:nvSpPr>
            <p:cNvPr id="443" name="Google Shape;443;p43"/>
            <p:cNvSpPr/>
            <p:nvPr/>
          </p:nvSpPr>
          <p:spPr>
            <a:xfrm>
              <a:off x="7253200" y="3093825"/>
              <a:ext cx="567050" cy="514950"/>
            </a:xfrm>
            <a:custGeom>
              <a:avLst/>
              <a:gdLst/>
              <a:ahLst/>
              <a:cxnLst/>
              <a:rect l="l" t="t" r="r" b="b"/>
              <a:pathLst>
                <a:path w="22682" h="20598" extrusionOk="0">
                  <a:moveTo>
                    <a:pt x="16930" y="1"/>
                  </a:moveTo>
                  <a:cubicBezTo>
                    <a:pt x="14913" y="1"/>
                    <a:pt x="12849" y="713"/>
                    <a:pt x="11122" y="2006"/>
                  </a:cubicBezTo>
                  <a:cubicBezTo>
                    <a:pt x="10027" y="2828"/>
                    <a:pt x="9062" y="3864"/>
                    <a:pt x="8227" y="5105"/>
                  </a:cubicBezTo>
                  <a:cubicBezTo>
                    <a:pt x="7883" y="4917"/>
                    <a:pt x="7492" y="4776"/>
                    <a:pt x="7048" y="4713"/>
                  </a:cubicBezTo>
                  <a:cubicBezTo>
                    <a:pt x="6883" y="4690"/>
                    <a:pt x="6713" y="4676"/>
                    <a:pt x="6545" y="4676"/>
                  </a:cubicBezTo>
                  <a:cubicBezTo>
                    <a:pt x="4538" y="4676"/>
                    <a:pt x="3112" y="6345"/>
                    <a:pt x="2590" y="8007"/>
                  </a:cubicBezTo>
                  <a:cubicBezTo>
                    <a:pt x="2077" y="9645"/>
                    <a:pt x="2128" y="11368"/>
                    <a:pt x="2228" y="12692"/>
                  </a:cubicBezTo>
                  <a:cubicBezTo>
                    <a:pt x="2288" y="13463"/>
                    <a:pt x="2222" y="14228"/>
                    <a:pt x="2038" y="14975"/>
                  </a:cubicBezTo>
                  <a:cubicBezTo>
                    <a:pt x="1483" y="15673"/>
                    <a:pt x="964" y="16387"/>
                    <a:pt x="493" y="17103"/>
                  </a:cubicBezTo>
                  <a:cubicBezTo>
                    <a:pt x="39" y="17792"/>
                    <a:pt x="0" y="18676"/>
                    <a:pt x="391" y="19404"/>
                  </a:cubicBezTo>
                  <a:cubicBezTo>
                    <a:pt x="788" y="20139"/>
                    <a:pt x="1547" y="20597"/>
                    <a:pt x="2373" y="20597"/>
                  </a:cubicBezTo>
                  <a:cubicBezTo>
                    <a:pt x="3116" y="20597"/>
                    <a:pt x="3804" y="20225"/>
                    <a:pt x="4221" y="19603"/>
                  </a:cubicBezTo>
                  <a:lnTo>
                    <a:pt x="4225" y="19597"/>
                  </a:lnTo>
                  <a:cubicBezTo>
                    <a:pt x="4563" y="19081"/>
                    <a:pt x="4927" y="18574"/>
                    <a:pt x="5311" y="18073"/>
                  </a:cubicBezTo>
                  <a:cubicBezTo>
                    <a:pt x="5459" y="18042"/>
                    <a:pt x="5645" y="18007"/>
                    <a:pt x="5878" y="17970"/>
                  </a:cubicBezTo>
                  <a:lnTo>
                    <a:pt x="5905" y="17964"/>
                  </a:lnTo>
                  <a:cubicBezTo>
                    <a:pt x="6017" y="17946"/>
                    <a:pt x="6158" y="17935"/>
                    <a:pt x="6318" y="17935"/>
                  </a:cubicBezTo>
                  <a:cubicBezTo>
                    <a:pt x="6713" y="17935"/>
                    <a:pt x="7167" y="17993"/>
                    <a:pt x="7644" y="18052"/>
                  </a:cubicBezTo>
                  <a:cubicBezTo>
                    <a:pt x="7846" y="18077"/>
                    <a:pt x="8057" y="18103"/>
                    <a:pt x="8266" y="18124"/>
                  </a:cubicBezTo>
                  <a:cubicBezTo>
                    <a:pt x="8691" y="18167"/>
                    <a:pt x="9158" y="18257"/>
                    <a:pt x="9655" y="18349"/>
                  </a:cubicBezTo>
                  <a:cubicBezTo>
                    <a:pt x="10318" y="18474"/>
                    <a:pt x="11003" y="18600"/>
                    <a:pt x="11719" y="18652"/>
                  </a:cubicBezTo>
                  <a:lnTo>
                    <a:pt x="11732" y="18652"/>
                  </a:lnTo>
                  <a:cubicBezTo>
                    <a:pt x="11811" y="18658"/>
                    <a:pt x="11889" y="18662"/>
                    <a:pt x="11965" y="18668"/>
                  </a:cubicBezTo>
                  <a:lnTo>
                    <a:pt x="11995" y="18670"/>
                  </a:lnTo>
                  <a:lnTo>
                    <a:pt x="12026" y="18670"/>
                  </a:lnTo>
                  <a:cubicBezTo>
                    <a:pt x="12071" y="18674"/>
                    <a:pt x="12120" y="18674"/>
                    <a:pt x="12165" y="18674"/>
                  </a:cubicBezTo>
                  <a:cubicBezTo>
                    <a:pt x="13882" y="18674"/>
                    <a:pt x="15619" y="17512"/>
                    <a:pt x="16580" y="16362"/>
                  </a:cubicBezTo>
                  <a:cubicBezTo>
                    <a:pt x="17284" y="15519"/>
                    <a:pt x="17495" y="14384"/>
                    <a:pt x="17168" y="13242"/>
                  </a:cubicBezTo>
                  <a:cubicBezTo>
                    <a:pt x="17069" y="12894"/>
                    <a:pt x="16920" y="12553"/>
                    <a:pt x="16734" y="12236"/>
                  </a:cubicBezTo>
                  <a:cubicBezTo>
                    <a:pt x="16783" y="12211"/>
                    <a:pt x="16830" y="12188"/>
                    <a:pt x="16879" y="12162"/>
                  </a:cubicBezTo>
                  <a:cubicBezTo>
                    <a:pt x="17382" y="11904"/>
                    <a:pt x="17953" y="11609"/>
                    <a:pt x="18538" y="11170"/>
                  </a:cubicBezTo>
                  <a:cubicBezTo>
                    <a:pt x="20507" y="9684"/>
                    <a:pt x="21840" y="7845"/>
                    <a:pt x="22401" y="5852"/>
                  </a:cubicBezTo>
                  <a:lnTo>
                    <a:pt x="22401" y="5850"/>
                  </a:lnTo>
                  <a:cubicBezTo>
                    <a:pt x="22651" y="4956"/>
                    <a:pt x="22681" y="4164"/>
                    <a:pt x="22501" y="3438"/>
                  </a:cubicBezTo>
                  <a:cubicBezTo>
                    <a:pt x="22108" y="1883"/>
                    <a:pt x="20746" y="682"/>
                    <a:pt x="18851" y="226"/>
                  </a:cubicBezTo>
                  <a:cubicBezTo>
                    <a:pt x="18229" y="79"/>
                    <a:pt x="17585" y="1"/>
                    <a:pt x="169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" name="Google Shape;444;p43"/>
            <p:cNvSpPr/>
            <p:nvPr/>
          </p:nvSpPr>
          <p:spPr>
            <a:xfrm>
              <a:off x="7345200" y="3145025"/>
              <a:ext cx="423750" cy="364600"/>
            </a:xfrm>
            <a:custGeom>
              <a:avLst/>
              <a:gdLst/>
              <a:ahLst/>
              <a:cxnLst/>
              <a:rect l="l" t="t" r="r" b="b"/>
              <a:pathLst>
                <a:path w="16950" h="14584" extrusionOk="0">
                  <a:moveTo>
                    <a:pt x="13253" y="0"/>
                  </a:moveTo>
                  <a:cubicBezTo>
                    <a:pt x="11623" y="0"/>
                    <a:pt x="9985" y="614"/>
                    <a:pt x="8669" y="1597"/>
                  </a:cubicBezTo>
                  <a:cubicBezTo>
                    <a:pt x="6965" y="2875"/>
                    <a:pt x="5752" y="4723"/>
                    <a:pt x="4919" y="6685"/>
                  </a:cubicBezTo>
                  <a:cubicBezTo>
                    <a:pt x="4541" y="5815"/>
                    <a:pt x="4013" y="4827"/>
                    <a:pt x="3074" y="4690"/>
                  </a:cubicBezTo>
                  <a:cubicBezTo>
                    <a:pt x="3004" y="4680"/>
                    <a:pt x="2934" y="4675"/>
                    <a:pt x="2866" y="4675"/>
                  </a:cubicBezTo>
                  <a:cubicBezTo>
                    <a:pt x="1919" y="4675"/>
                    <a:pt x="1160" y="5633"/>
                    <a:pt x="864" y="6572"/>
                  </a:cubicBezTo>
                  <a:cubicBezTo>
                    <a:pt x="480" y="7806"/>
                    <a:pt x="492" y="9214"/>
                    <a:pt x="588" y="10486"/>
                  </a:cubicBezTo>
                  <a:cubicBezTo>
                    <a:pt x="694" y="11857"/>
                    <a:pt x="494" y="13234"/>
                    <a:pt x="1" y="14523"/>
                  </a:cubicBezTo>
                  <a:cubicBezTo>
                    <a:pt x="134" y="14173"/>
                    <a:pt x="1566" y="13950"/>
                    <a:pt x="1895" y="13897"/>
                  </a:cubicBezTo>
                  <a:cubicBezTo>
                    <a:pt x="2133" y="13858"/>
                    <a:pt x="2379" y="13843"/>
                    <a:pt x="2630" y="13843"/>
                  </a:cubicBezTo>
                  <a:cubicBezTo>
                    <a:pt x="3351" y="13843"/>
                    <a:pt x="4108" y="13970"/>
                    <a:pt x="4792" y="14040"/>
                  </a:cubicBezTo>
                  <a:cubicBezTo>
                    <a:pt x="5903" y="14155"/>
                    <a:pt x="7072" y="14484"/>
                    <a:pt x="8182" y="14564"/>
                  </a:cubicBezTo>
                  <a:cubicBezTo>
                    <a:pt x="8264" y="14570"/>
                    <a:pt x="8342" y="14574"/>
                    <a:pt x="8422" y="14582"/>
                  </a:cubicBezTo>
                  <a:cubicBezTo>
                    <a:pt x="8442" y="14583"/>
                    <a:pt x="8462" y="14583"/>
                    <a:pt x="8483" y="14583"/>
                  </a:cubicBezTo>
                  <a:cubicBezTo>
                    <a:pt x="9500" y="14583"/>
                    <a:pt x="10715" y="13743"/>
                    <a:pt x="11333" y="13003"/>
                  </a:cubicBezTo>
                  <a:cubicBezTo>
                    <a:pt x="11916" y="12305"/>
                    <a:pt x="11427" y="11172"/>
                    <a:pt x="10822" y="10660"/>
                  </a:cubicBezTo>
                  <a:cubicBezTo>
                    <a:pt x="10330" y="10249"/>
                    <a:pt x="9679" y="10050"/>
                    <a:pt x="9037" y="10050"/>
                  </a:cubicBezTo>
                  <a:cubicBezTo>
                    <a:pt x="9030" y="10050"/>
                    <a:pt x="9024" y="10050"/>
                    <a:pt x="9017" y="10050"/>
                  </a:cubicBezTo>
                  <a:cubicBezTo>
                    <a:pt x="9952" y="9662"/>
                    <a:pt x="10756" y="9120"/>
                    <a:pt x="11632" y="8631"/>
                  </a:cubicBezTo>
                  <a:cubicBezTo>
                    <a:pt x="12311" y="8250"/>
                    <a:pt x="12982" y="7976"/>
                    <a:pt x="13625" y="7493"/>
                  </a:cubicBezTo>
                  <a:cubicBezTo>
                    <a:pt x="15051" y="6415"/>
                    <a:pt x="16266" y="4972"/>
                    <a:pt x="16749" y="3254"/>
                  </a:cubicBezTo>
                  <a:cubicBezTo>
                    <a:pt x="16874" y="2810"/>
                    <a:pt x="16949" y="2337"/>
                    <a:pt x="16837" y="1889"/>
                  </a:cubicBezTo>
                  <a:cubicBezTo>
                    <a:pt x="16601" y="952"/>
                    <a:pt x="15630" y="394"/>
                    <a:pt x="14693" y="169"/>
                  </a:cubicBezTo>
                  <a:cubicBezTo>
                    <a:pt x="14219" y="54"/>
                    <a:pt x="13736" y="0"/>
                    <a:pt x="132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" name="Google Shape;445;p43"/>
            <p:cNvSpPr/>
            <p:nvPr/>
          </p:nvSpPr>
          <p:spPr>
            <a:xfrm>
              <a:off x="7305850" y="3152400"/>
              <a:ext cx="406950" cy="405300"/>
            </a:xfrm>
            <a:custGeom>
              <a:avLst/>
              <a:gdLst/>
              <a:ahLst/>
              <a:cxnLst/>
              <a:rect l="l" t="t" r="r" b="b"/>
              <a:pathLst>
                <a:path w="16278" h="16212" extrusionOk="0">
                  <a:moveTo>
                    <a:pt x="12840" y="0"/>
                  </a:moveTo>
                  <a:lnTo>
                    <a:pt x="12840" y="0"/>
                  </a:lnTo>
                  <a:cubicBezTo>
                    <a:pt x="12776" y="19"/>
                    <a:pt x="12713" y="39"/>
                    <a:pt x="12651" y="60"/>
                  </a:cubicBezTo>
                  <a:cubicBezTo>
                    <a:pt x="12596" y="557"/>
                    <a:pt x="12535" y="1163"/>
                    <a:pt x="12482" y="1817"/>
                  </a:cubicBezTo>
                  <a:cubicBezTo>
                    <a:pt x="12412" y="2664"/>
                    <a:pt x="12351" y="3431"/>
                    <a:pt x="12340" y="3990"/>
                  </a:cubicBezTo>
                  <a:cubicBezTo>
                    <a:pt x="12334" y="4276"/>
                    <a:pt x="12345" y="4506"/>
                    <a:pt x="12359" y="4661"/>
                  </a:cubicBezTo>
                  <a:cubicBezTo>
                    <a:pt x="11246" y="5381"/>
                    <a:pt x="10149" y="6126"/>
                    <a:pt x="9077" y="6905"/>
                  </a:cubicBezTo>
                  <a:cubicBezTo>
                    <a:pt x="9102" y="6752"/>
                    <a:pt x="9124" y="6545"/>
                    <a:pt x="9139" y="6298"/>
                  </a:cubicBezTo>
                  <a:cubicBezTo>
                    <a:pt x="9177" y="5719"/>
                    <a:pt x="9167" y="4921"/>
                    <a:pt x="9132" y="4045"/>
                  </a:cubicBezTo>
                  <a:cubicBezTo>
                    <a:pt x="9106" y="3405"/>
                    <a:pt x="9096" y="2814"/>
                    <a:pt x="9102" y="2318"/>
                  </a:cubicBezTo>
                  <a:lnTo>
                    <a:pt x="9102" y="2318"/>
                  </a:lnTo>
                  <a:cubicBezTo>
                    <a:pt x="9032" y="2390"/>
                    <a:pt x="8969" y="2462"/>
                    <a:pt x="8901" y="2535"/>
                  </a:cubicBezTo>
                  <a:cubicBezTo>
                    <a:pt x="8883" y="2992"/>
                    <a:pt x="8883" y="3503"/>
                    <a:pt x="8903" y="4051"/>
                  </a:cubicBezTo>
                  <a:cubicBezTo>
                    <a:pt x="8938" y="4929"/>
                    <a:pt x="8975" y="5719"/>
                    <a:pt x="8979" y="6290"/>
                  </a:cubicBezTo>
                  <a:cubicBezTo>
                    <a:pt x="8981" y="6582"/>
                    <a:pt x="8979" y="6817"/>
                    <a:pt x="8981" y="6977"/>
                  </a:cubicBezTo>
                  <a:cubicBezTo>
                    <a:pt x="7262" y="8233"/>
                    <a:pt x="5618" y="9582"/>
                    <a:pt x="4110" y="11065"/>
                  </a:cubicBezTo>
                  <a:cubicBezTo>
                    <a:pt x="4112" y="10525"/>
                    <a:pt x="4009" y="8925"/>
                    <a:pt x="3848" y="7036"/>
                  </a:cubicBezTo>
                  <a:cubicBezTo>
                    <a:pt x="3772" y="6142"/>
                    <a:pt x="3694" y="5314"/>
                    <a:pt x="3625" y="4632"/>
                  </a:cubicBezTo>
                  <a:cubicBezTo>
                    <a:pt x="3563" y="4671"/>
                    <a:pt x="3506" y="4716"/>
                    <a:pt x="3447" y="4763"/>
                  </a:cubicBezTo>
                  <a:cubicBezTo>
                    <a:pt x="3490" y="5422"/>
                    <a:pt x="3551" y="6210"/>
                    <a:pt x="3623" y="7057"/>
                  </a:cubicBezTo>
                  <a:cubicBezTo>
                    <a:pt x="3789" y="9019"/>
                    <a:pt x="3967" y="10660"/>
                    <a:pt x="4052" y="11124"/>
                  </a:cubicBezTo>
                  <a:cubicBezTo>
                    <a:pt x="2590" y="12569"/>
                    <a:pt x="1252" y="14142"/>
                    <a:pt x="102" y="15887"/>
                  </a:cubicBezTo>
                  <a:cubicBezTo>
                    <a:pt x="0" y="16041"/>
                    <a:pt x="138" y="16211"/>
                    <a:pt x="273" y="16211"/>
                  </a:cubicBezTo>
                  <a:cubicBezTo>
                    <a:pt x="323" y="16211"/>
                    <a:pt x="373" y="16188"/>
                    <a:pt x="411" y="16131"/>
                  </a:cubicBezTo>
                  <a:cubicBezTo>
                    <a:pt x="1865" y="13919"/>
                    <a:pt x="3619" y="11988"/>
                    <a:pt x="5552" y="10246"/>
                  </a:cubicBezTo>
                  <a:cubicBezTo>
                    <a:pt x="5603" y="10265"/>
                    <a:pt x="5658" y="10285"/>
                    <a:pt x="5728" y="10306"/>
                  </a:cubicBezTo>
                  <a:cubicBezTo>
                    <a:pt x="5988" y="10390"/>
                    <a:pt x="6366" y="10506"/>
                    <a:pt x="6835" y="10645"/>
                  </a:cubicBezTo>
                  <a:cubicBezTo>
                    <a:pt x="7772" y="10922"/>
                    <a:pt x="9071" y="11290"/>
                    <a:pt x="10509" y="11683"/>
                  </a:cubicBezTo>
                  <a:cubicBezTo>
                    <a:pt x="11450" y="11943"/>
                    <a:pt x="12334" y="12178"/>
                    <a:pt x="13102" y="12376"/>
                  </a:cubicBezTo>
                  <a:cubicBezTo>
                    <a:pt x="13124" y="12315"/>
                    <a:pt x="13138" y="12251"/>
                    <a:pt x="13153" y="12188"/>
                  </a:cubicBezTo>
                  <a:cubicBezTo>
                    <a:pt x="12392" y="11969"/>
                    <a:pt x="11512" y="11724"/>
                    <a:pt x="10569" y="11466"/>
                  </a:cubicBezTo>
                  <a:cubicBezTo>
                    <a:pt x="9132" y="11075"/>
                    <a:pt x="7827" y="10729"/>
                    <a:pt x="6878" y="10492"/>
                  </a:cubicBezTo>
                  <a:cubicBezTo>
                    <a:pt x="6405" y="10371"/>
                    <a:pt x="6019" y="10279"/>
                    <a:pt x="5753" y="10220"/>
                  </a:cubicBezTo>
                  <a:cubicBezTo>
                    <a:pt x="5701" y="10208"/>
                    <a:pt x="5658" y="10199"/>
                    <a:pt x="5616" y="10193"/>
                  </a:cubicBezTo>
                  <a:cubicBezTo>
                    <a:pt x="6418" y="9471"/>
                    <a:pt x="7254" y="8786"/>
                    <a:pt x="8112" y="8123"/>
                  </a:cubicBezTo>
                  <a:cubicBezTo>
                    <a:pt x="8324" y="8170"/>
                    <a:pt x="8686" y="8233"/>
                    <a:pt x="9159" y="8313"/>
                  </a:cubicBezTo>
                  <a:cubicBezTo>
                    <a:pt x="9947" y="8440"/>
                    <a:pt x="11035" y="8602"/>
                    <a:pt x="12238" y="8767"/>
                  </a:cubicBezTo>
                  <a:cubicBezTo>
                    <a:pt x="12300" y="8775"/>
                    <a:pt x="12359" y="8784"/>
                    <a:pt x="12420" y="8794"/>
                  </a:cubicBezTo>
                  <a:cubicBezTo>
                    <a:pt x="12525" y="8732"/>
                    <a:pt x="12633" y="8671"/>
                    <a:pt x="12737" y="8610"/>
                  </a:cubicBezTo>
                  <a:cubicBezTo>
                    <a:pt x="12584" y="8589"/>
                    <a:pt x="12428" y="8567"/>
                    <a:pt x="12269" y="8546"/>
                  </a:cubicBezTo>
                  <a:cubicBezTo>
                    <a:pt x="11066" y="8383"/>
                    <a:pt x="9973" y="8243"/>
                    <a:pt x="9180" y="8158"/>
                  </a:cubicBezTo>
                  <a:cubicBezTo>
                    <a:pt x="8754" y="8111"/>
                    <a:pt x="8418" y="8078"/>
                    <a:pt x="8193" y="8061"/>
                  </a:cubicBezTo>
                  <a:cubicBezTo>
                    <a:pt x="9210" y="7282"/>
                    <a:pt x="10258" y="6535"/>
                    <a:pt x="11324" y="5819"/>
                  </a:cubicBezTo>
                  <a:cubicBezTo>
                    <a:pt x="11948" y="6065"/>
                    <a:pt x="13441" y="6584"/>
                    <a:pt x="15231" y="7178"/>
                  </a:cubicBezTo>
                  <a:cubicBezTo>
                    <a:pt x="15303" y="7124"/>
                    <a:pt x="15373" y="7065"/>
                    <a:pt x="15440" y="7008"/>
                  </a:cubicBezTo>
                  <a:cubicBezTo>
                    <a:pt x="13644" y="6421"/>
                    <a:pt x="12111" y="5948"/>
                    <a:pt x="11416" y="5758"/>
                  </a:cubicBezTo>
                  <a:cubicBezTo>
                    <a:pt x="12952" y="4727"/>
                    <a:pt x="14526" y="3749"/>
                    <a:pt x="16099" y="2791"/>
                  </a:cubicBezTo>
                  <a:cubicBezTo>
                    <a:pt x="16278" y="2677"/>
                    <a:pt x="16141" y="2439"/>
                    <a:pt x="15969" y="2439"/>
                  </a:cubicBezTo>
                  <a:cubicBezTo>
                    <a:pt x="15934" y="2439"/>
                    <a:pt x="15899" y="2448"/>
                    <a:pt x="15864" y="2470"/>
                  </a:cubicBezTo>
                  <a:cubicBezTo>
                    <a:pt x="14722" y="3161"/>
                    <a:pt x="13582" y="3867"/>
                    <a:pt x="12451" y="4600"/>
                  </a:cubicBezTo>
                  <a:cubicBezTo>
                    <a:pt x="12463" y="4448"/>
                    <a:pt x="12480" y="4244"/>
                    <a:pt x="12502" y="3998"/>
                  </a:cubicBezTo>
                  <a:cubicBezTo>
                    <a:pt x="12553" y="3448"/>
                    <a:pt x="12641" y="2681"/>
                    <a:pt x="12709" y="1836"/>
                  </a:cubicBezTo>
                  <a:cubicBezTo>
                    <a:pt x="12768" y="1146"/>
                    <a:pt x="12811" y="516"/>
                    <a:pt x="128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46" name="Google Shape;446;p43"/>
          <p:cNvGrpSpPr/>
          <p:nvPr/>
        </p:nvGrpSpPr>
        <p:grpSpPr>
          <a:xfrm>
            <a:off x="8214134" y="5198034"/>
            <a:ext cx="932833" cy="491167"/>
            <a:chOff x="6160600" y="3898525"/>
            <a:chExt cx="699625" cy="368375"/>
          </a:xfrm>
        </p:grpSpPr>
        <p:sp>
          <p:nvSpPr>
            <p:cNvPr id="447" name="Google Shape;447;p43"/>
            <p:cNvSpPr/>
            <p:nvPr/>
          </p:nvSpPr>
          <p:spPr>
            <a:xfrm>
              <a:off x="6160600" y="3898525"/>
              <a:ext cx="699625" cy="368375"/>
            </a:xfrm>
            <a:custGeom>
              <a:avLst/>
              <a:gdLst/>
              <a:ahLst/>
              <a:cxnLst/>
              <a:rect l="l" t="t" r="r" b="b"/>
              <a:pathLst>
                <a:path w="27985" h="14735" extrusionOk="0">
                  <a:moveTo>
                    <a:pt x="8419" y="0"/>
                  </a:moveTo>
                  <a:cubicBezTo>
                    <a:pt x="8077" y="0"/>
                    <a:pt x="7742" y="57"/>
                    <a:pt x="7425" y="170"/>
                  </a:cubicBezTo>
                  <a:cubicBezTo>
                    <a:pt x="6707" y="420"/>
                    <a:pt x="6140" y="980"/>
                    <a:pt x="5874" y="1702"/>
                  </a:cubicBezTo>
                  <a:cubicBezTo>
                    <a:pt x="5751" y="2036"/>
                    <a:pt x="5698" y="2388"/>
                    <a:pt x="5698" y="2729"/>
                  </a:cubicBezTo>
                  <a:cubicBezTo>
                    <a:pt x="5164" y="2637"/>
                    <a:pt x="4683" y="2592"/>
                    <a:pt x="4233" y="2592"/>
                  </a:cubicBezTo>
                  <a:cubicBezTo>
                    <a:pt x="3224" y="2592"/>
                    <a:pt x="2330" y="2821"/>
                    <a:pt x="1575" y="3278"/>
                  </a:cubicBezTo>
                  <a:cubicBezTo>
                    <a:pt x="675" y="3820"/>
                    <a:pt x="319" y="4526"/>
                    <a:pt x="182" y="5023"/>
                  </a:cubicBezTo>
                  <a:cubicBezTo>
                    <a:pt x="0" y="5667"/>
                    <a:pt x="70" y="6367"/>
                    <a:pt x="376" y="6985"/>
                  </a:cubicBezTo>
                  <a:cubicBezTo>
                    <a:pt x="620" y="7476"/>
                    <a:pt x="994" y="7895"/>
                    <a:pt x="1463" y="8192"/>
                  </a:cubicBezTo>
                  <a:cubicBezTo>
                    <a:pt x="2130" y="8618"/>
                    <a:pt x="2815" y="8724"/>
                    <a:pt x="3396" y="8773"/>
                  </a:cubicBezTo>
                  <a:cubicBezTo>
                    <a:pt x="3807" y="8806"/>
                    <a:pt x="4231" y="8824"/>
                    <a:pt x="4691" y="8824"/>
                  </a:cubicBezTo>
                  <a:cubicBezTo>
                    <a:pt x="5258" y="8824"/>
                    <a:pt x="5817" y="8798"/>
                    <a:pt x="6361" y="8765"/>
                  </a:cubicBezTo>
                  <a:lnTo>
                    <a:pt x="6361" y="8765"/>
                  </a:lnTo>
                  <a:cubicBezTo>
                    <a:pt x="6308" y="9021"/>
                    <a:pt x="6289" y="9287"/>
                    <a:pt x="6310" y="9555"/>
                  </a:cubicBezTo>
                  <a:cubicBezTo>
                    <a:pt x="6385" y="10520"/>
                    <a:pt x="6911" y="11332"/>
                    <a:pt x="7746" y="11789"/>
                  </a:cubicBezTo>
                  <a:cubicBezTo>
                    <a:pt x="8237" y="12055"/>
                    <a:pt x="8824" y="12190"/>
                    <a:pt x="9493" y="12190"/>
                  </a:cubicBezTo>
                  <a:cubicBezTo>
                    <a:pt x="10189" y="12190"/>
                    <a:pt x="10860" y="12044"/>
                    <a:pt x="11183" y="11975"/>
                  </a:cubicBezTo>
                  <a:cubicBezTo>
                    <a:pt x="11729" y="11854"/>
                    <a:pt x="12241" y="11701"/>
                    <a:pt x="12732" y="11533"/>
                  </a:cubicBezTo>
                  <a:cubicBezTo>
                    <a:pt x="12742" y="11952"/>
                    <a:pt x="12846" y="12364"/>
                    <a:pt x="13045" y="12742"/>
                  </a:cubicBezTo>
                  <a:cubicBezTo>
                    <a:pt x="13591" y="13775"/>
                    <a:pt x="14635" y="14367"/>
                    <a:pt x="15909" y="14367"/>
                  </a:cubicBezTo>
                  <a:cubicBezTo>
                    <a:pt x="16887" y="14367"/>
                    <a:pt x="18031" y="14029"/>
                    <a:pt x="19412" y="13338"/>
                  </a:cubicBezTo>
                  <a:cubicBezTo>
                    <a:pt x="19469" y="13307"/>
                    <a:pt x="19530" y="13276"/>
                    <a:pt x="19592" y="13245"/>
                  </a:cubicBezTo>
                  <a:cubicBezTo>
                    <a:pt x="20048" y="13016"/>
                    <a:pt x="20517" y="12781"/>
                    <a:pt x="20928" y="12644"/>
                  </a:cubicBezTo>
                  <a:cubicBezTo>
                    <a:pt x="22155" y="13207"/>
                    <a:pt x="23352" y="13810"/>
                    <a:pt x="24496" y="14442"/>
                  </a:cubicBezTo>
                  <a:cubicBezTo>
                    <a:pt x="24844" y="14633"/>
                    <a:pt x="25232" y="14735"/>
                    <a:pt x="25621" y="14735"/>
                  </a:cubicBezTo>
                  <a:cubicBezTo>
                    <a:pt x="26675" y="14735"/>
                    <a:pt x="27600" y="14009"/>
                    <a:pt x="27863" y="12971"/>
                  </a:cubicBezTo>
                  <a:cubicBezTo>
                    <a:pt x="27984" y="12499"/>
                    <a:pt x="27958" y="12010"/>
                    <a:pt x="27786" y="11560"/>
                  </a:cubicBezTo>
                  <a:cubicBezTo>
                    <a:pt x="27589" y="11046"/>
                    <a:pt x="27217" y="10614"/>
                    <a:pt x="26730" y="10348"/>
                  </a:cubicBezTo>
                  <a:cubicBezTo>
                    <a:pt x="26186" y="10046"/>
                    <a:pt x="25625" y="9749"/>
                    <a:pt x="25059" y="9460"/>
                  </a:cubicBezTo>
                  <a:cubicBezTo>
                    <a:pt x="24823" y="8967"/>
                    <a:pt x="24623" y="8409"/>
                    <a:pt x="24414" y="7826"/>
                  </a:cubicBezTo>
                  <a:cubicBezTo>
                    <a:pt x="24113" y="6993"/>
                    <a:pt x="23806" y="6132"/>
                    <a:pt x="23336" y="5277"/>
                  </a:cubicBezTo>
                  <a:cubicBezTo>
                    <a:pt x="22779" y="4256"/>
                    <a:pt x="22114" y="3540"/>
                    <a:pt x="21304" y="3085"/>
                  </a:cubicBezTo>
                  <a:lnTo>
                    <a:pt x="21298" y="3083"/>
                  </a:lnTo>
                  <a:cubicBezTo>
                    <a:pt x="20819" y="2813"/>
                    <a:pt x="20326" y="2678"/>
                    <a:pt x="19835" y="2678"/>
                  </a:cubicBezTo>
                  <a:cubicBezTo>
                    <a:pt x="19487" y="2678"/>
                    <a:pt x="19150" y="2748"/>
                    <a:pt x="18835" y="2881"/>
                  </a:cubicBezTo>
                  <a:cubicBezTo>
                    <a:pt x="18471" y="3036"/>
                    <a:pt x="18156" y="3267"/>
                    <a:pt x="17904" y="3558"/>
                  </a:cubicBezTo>
                  <a:cubicBezTo>
                    <a:pt x="17519" y="3022"/>
                    <a:pt x="17049" y="2472"/>
                    <a:pt x="16500" y="2019"/>
                  </a:cubicBezTo>
                  <a:lnTo>
                    <a:pt x="16498" y="2015"/>
                  </a:lnTo>
                  <a:cubicBezTo>
                    <a:pt x="15838" y="1471"/>
                    <a:pt x="15013" y="1160"/>
                    <a:pt x="14231" y="1160"/>
                  </a:cubicBezTo>
                  <a:cubicBezTo>
                    <a:pt x="13474" y="1160"/>
                    <a:pt x="12775" y="1447"/>
                    <a:pt x="12255" y="1968"/>
                  </a:cubicBezTo>
                  <a:lnTo>
                    <a:pt x="12253" y="1970"/>
                  </a:lnTo>
                  <a:cubicBezTo>
                    <a:pt x="12241" y="1981"/>
                    <a:pt x="12231" y="1993"/>
                    <a:pt x="12220" y="2003"/>
                  </a:cubicBezTo>
                  <a:cubicBezTo>
                    <a:pt x="11486" y="1181"/>
                    <a:pt x="10625" y="593"/>
                    <a:pt x="9602" y="219"/>
                  </a:cubicBezTo>
                  <a:lnTo>
                    <a:pt x="9597" y="219"/>
                  </a:lnTo>
                  <a:cubicBezTo>
                    <a:pt x="9205" y="76"/>
                    <a:pt x="8808" y="0"/>
                    <a:pt x="84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" name="Google Shape;448;p43"/>
            <p:cNvSpPr/>
            <p:nvPr/>
          </p:nvSpPr>
          <p:spPr>
            <a:xfrm>
              <a:off x="6212100" y="3949525"/>
              <a:ext cx="599250" cy="266050"/>
            </a:xfrm>
            <a:custGeom>
              <a:avLst/>
              <a:gdLst/>
              <a:ahLst/>
              <a:cxnLst/>
              <a:rect l="l" t="t" r="r" b="b"/>
              <a:pathLst>
                <a:path w="23970" h="10642" extrusionOk="0">
                  <a:moveTo>
                    <a:pt x="6359" y="1"/>
                  </a:moveTo>
                  <a:cubicBezTo>
                    <a:pt x="6251" y="1"/>
                    <a:pt x="6145" y="17"/>
                    <a:pt x="6044" y="53"/>
                  </a:cubicBezTo>
                  <a:cubicBezTo>
                    <a:pt x="5469" y="256"/>
                    <a:pt x="5704" y="1217"/>
                    <a:pt x="5938" y="1616"/>
                  </a:cubicBezTo>
                  <a:cubicBezTo>
                    <a:pt x="6494" y="2574"/>
                    <a:pt x="7443" y="3134"/>
                    <a:pt x="8299" y="3791"/>
                  </a:cubicBezTo>
                  <a:cubicBezTo>
                    <a:pt x="8704" y="4104"/>
                    <a:pt x="9127" y="4384"/>
                    <a:pt x="9569" y="4628"/>
                  </a:cubicBezTo>
                  <a:cubicBezTo>
                    <a:pt x="8937" y="4476"/>
                    <a:pt x="8305" y="4333"/>
                    <a:pt x="7668" y="4206"/>
                  </a:cubicBezTo>
                  <a:cubicBezTo>
                    <a:pt x="6369" y="3474"/>
                    <a:pt x="4829" y="2983"/>
                    <a:pt x="3413" y="2721"/>
                  </a:cubicBezTo>
                  <a:cubicBezTo>
                    <a:pt x="3009" y="2646"/>
                    <a:pt x="2588" y="2591"/>
                    <a:pt x="2175" y="2591"/>
                  </a:cubicBezTo>
                  <a:cubicBezTo>
                    <a:pt x="1609" y="2591"/>
                    <a:pt x="1057" y="2693"/>
                    <a:pt x="577" y="2983"/>
                  </a:cubicBezTo>
                  <a:cubicBezTo>
                    <a:pt x="364" y="3112"/>
                    <a:pt x="162" y="3290"/>
                    <a:pt x="96" y="3529"/>
                  </a:cubicBezTo>
                  <a:cubicBezTo>
                    <a:pt x="0" y="3867"/>
                    <a:pt x="211" y="4231"/>
                    <a:pt x="508" y="4419"/>
                  </a:cubicBezTo>
                  <a:cubicBezTo>
                    <a:pt x="804" y="4607"/>
                    <a:pt x="1164" y="4656"/>
                    <a:pt x="1512" y="4685"/>
                  </a:cubicBezTo>
                  <a:cubicBezTo>
                    <a:pt x="1885" y="4716"/>
                    <a:pt x="2257" y="4728"/>
                    <a:pt x="2628" y="4728"/>
                  </a:cubicBezTo>
                  <a:cubicBezTo>
                    <a:pt x="3901" y="4728"/>
                    <a:pt x="5164" y="4584"/>
                    <a:pt x="6435" y="4552"/>
                  </a:cubicBezTo>
                  <a:cubicBezTo>
                    <a:pt x="7986" y="4830"/>
                    <a:pt x="9518" y="5180"/>
                    <a:pt x="11032" y="5589"/>
                  </a:cubicBezTo>
                  <a:cubicBezTo>
                    <a:pt x="9878" y="5598"/>
                    <a:pt x="8802" y="5843"/>
                    <a:pt x="7681" y="6097"/>
                  </a:cubicBezTo>
                  <a:cubicBezTo>
                    <a:pt x="7171" y="6242"/>
                    <a:pt x="6238" y="6670"/>
                    <a:pt x="6291" y="7347"/>
                  </a:cubicBezTo>
                  <a:cubicBezTo>
                    <a:pt x="6339" y="7937"/>
                    <a:pt x="6866" y="8096"/>
                    <a:pt x="7440" y="8096"/>
                  </a:cubicBezTo>
                  <a:cubicBezTo>
                    <a:pt x="7904" y="8096"/>
                    <a:pt x="8399" y="7992"/>
                    <a:pt x="8693" y="7928"/>
                  </a:cubicBezTo>
                  <a:cubicBezTo>
                    <a:pt x="10430" y="7551"/>
                    <a:pt x="11998" y="6645"/>
                    <a:pt x="13747" y="6398"/>
                  </a:cubicBezTo>
                  <a:cubicBezTo>
                    <a:pt x="15148" y="6856"/>
                    <a:pt x="16531" y="7369"/>
                    <a:pt x="17896" y="7938"/>
                  </a:cubicBezTo>
                  <a:cubicBezTo>
                    <a:pt x="17316" y="7836"/>
                    <a:pt x="16725" y="7782"/>
                    <a:pt x="16153" y="7782"/>
                  </a:cubicBezTo>
                  <a:cubicBezTo>
                    <a:pt x="15874" y="7782"/>
                    <a:pt x="15599" y="7795"/>
                    <a:pt x="15332" y="7821"/>
                  </a:cubicBezTo>
                  <a:cubicBezTo>
                    <a:pt x="14635" y="7893"/>
                    <a:pt x="13923" y="8044"/>
                    <a:pt x="13344" y="8439"/>
                  </a:cubicBezTo>
                  <a:cubicBezTo>
                    <a:pt x="12916" y="8728"/>
                    <a:pt x="12556" y="9282"/>
                    <a:pt x="12798" y="9739"/>
                  </a:cubicBezTo>
                  <a:cubicBezTo>
                    <a:pt x="13005" y="10130"/>
                    <a:pt x="13396" y="10272"/>
                    <a:pt x="13854" y="10272"/>
                  </a:cubicBezTo>
                  <a:cubicBezTo>
                    <a:pt x="14752" y="10272"/>
                    <a:pt x="15908" y="9728"/>
                    <a:pt x="16439" y="9462"/>
                  </a:cubicBezTo>
                  <a:cubicBezTo>
                    <a:pt x="17292" y="9035"/>
                    <a:pt x="18176" y="8562"/>
                    <a:pt x="19105" y="8456"/>
                  </a:cubicBezTo>
                  <a:cubicBezTo>
                    <a:pt x="20572" y="9108"/>
                    <a:pt x="22019" y="9824"/>
                    <a:pt x="23432" y="10604"/>
                  </a:cubicBezTo>
                  <a:cubicBezTo>
                    <a:pt x="23480" y="10630"/>
                    <a:pt x="23526" y="10642"/>
                    <a:pt x="23569" y="10642"/>
                  </a:cubicBezTo>
                  <a:cubicBezTo>
                    <a:pt x="23821" y="10642"/>
                    <a:pt x="23970" y="10246"/>
                    <a:pt x="23692" y="10092"/>
                  </a:cubicBezTo>
                  <a:cubicBezTo>
                    <a:pt x="22974" y="9698"/>
                    <a:pt x="22248" y="9319"/>
                    <a:pt x="21513" y="8953"/>
                  </a:cubicBezTo>
                  <a:cubicBezTo>
                    <a:pt x="20631" y="7490"/>
                    <a:pt x="20320" y="5720"/>
                    <a:pt x="19492" y="4210"/>
                  </a:cubicBezTo>
                  <a:cubicBezTo>
                    <a:pt x="19183" y="3664"/>
                    <a:pt x="18794" y="3134"/>
                    <a:pt x="18246" y="2827"/>
                  </a:cubicBezTo>
                  <a:cubicBezTo>
                    <a:pt x="18103" y="2747"/>
                    <a:pt x="17939" y="2683"/>
                    <a:pt x="17780" y="2683"/>
                  </a:cubicBezTo>
                  <a:cubicBezTo>
                    <a:pt x="17711" y="2683"/>
                    <a:pt x="17644" y="2695"/>
                    <a:pt x="17579" y="2723"/>
                  </a:cubicBezTo>
                  <a:cubicBezTo>
                    <a:pt x="17200" y="2881"/>
                    <a:pt x="17198" y="3417"/>
                    <a:pt x="17286" y="3818"/>
                  </a:cubicBezTo>
                  <a:cubicBezTo>
                    <a:pt x="17669" y="5508"/>
                    <a:pt x="18614" y="7060"/>
                    <a:pt x="19921" y="8198"/>
                  </a:cubicBezTo>
                  <a:cubicBezTo>
                    <a:pt x="18749" y="7662"/>
                    <a:pt x="17560" y="7165"/>
                    <a:pt x="16357" y="6711"/>
                  </a:cubicBezTo>
                  <a:cubicBezTo>
                    <a:pt x="15938" y="6244"/>
                    <a:pt x="15670" y="5636"/>
                    <a:pt x="15451" y="5064"/>
                  </a:cubicBezTo>
                  <a:cubicBezTo>
                    <a:pt x="15292" y="4646"/>
                    <a:pt x="15083" y="4194"/>
                    <a:pt x="14839" y="3746"/>
                  </a:cubicBezTo>
                  <a:cubicBezTo>
                    <a:pt x="14381" y="2909"/>
                    <a:pt x="13794" y="2091"/>
                    <a:pt x="13141" y="1551"/>
                  </a:cubicBezTo>
                  <a:cubicBezTo>
                    <a:pt x="12874" y="1331"/>
                    <a:pt x="12508" y="1161"/>
                    <a:pt x="12177" y="1161"/>
                  </a:cubicBezTo>
                  <a:cubicBezTo>
                    <a:pt x="11980" y="1161"/>
                    <a:pt x="11795" y="1221"/>
                    <a:pt x="11650" y="1367"/>
                  </a:cubicBezTo>
                  <a:cubicBezTo>
                    <a:pt x="11269" y="1751"/>
                    <a:pt x="11474" y="2404"/>
                    <a:pt x="11742" y="2870"/>
                  </a:cubicBezTo>
                  <a:cubicBezTo>
                    <a:pt x="12599" y="4364"/>
                    <a:pt x="13767" y="5426"/>
                    <a:pt x="15140" y="6265"/>
                  </a:cubicBezTo>
                  <a:cubicBezTo>
                    <a:pt x="13784" y="5786"/>
                    <a:pt x="12405" y="5364"/>
                    <a:pt x="11013" y="4994"/>
                  </a:cubicBezTo>
                  <a:cubicBezTo>
                    <a:pt x="10684" y="4675"/>
                    <a:pt x="10383" y="4262"/>
                    <a:pt x="10240" y="3979"/>
                  </a:cubicBezTo>
                  <a:cubicBezTo>
                    <a:pt x="9412" y="2338"/>
                    <a:pt x="8706" y="777"/>
                    <a:pt x="6840" y="94"/>
                  </a:cubicBezTo>
                  <a:cubicBezTo>
                    <a:pt x="6677" y="35"/>
                    <a:pt x="6515" y="1"/>
                    <a:pt x="63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18811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6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6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0025" dist="47625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205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7"/>
          <p:cNvSpPr/>
          <p:nvPr/>
        </p:nvSpPr>
        <p:spPr>
          <a:xfrm>
            <a:off x="902688" y="720133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ubTitle" idx="1"/>
          </p:nvPr>
        </p:nvSpPr>
        <p:spPr>
          <a:xfrm rot="-211">
            <a:off x="2836200" y="2801640"/>
            <a:ext cx="6519600" cy="26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956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8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8"/>
          <p:cNvSpPr/>
          <p:nvPr/>
        </p:nvSpPr>
        <p:spPr>
          <a:xfrm>
            <a:off x="1202134" y="720000"/>
            <a:ext cx="9787585" cy="5417877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673000" y="923000"/>
            <a:ext cx="8846000" cy="5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18666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113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9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/>
          <p:nvPr/>
        </p:nvSpPr>
        <p:spPr>
          <a:xfrm>
            <a:off x="1678067" y="1535653"/>
            <a:ext cx="8835867" cy="2173841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1894200" y="1771185"/>
            <a:ext cx="8403600" cy="17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ubTitle" idx="1"/>
          </p:nvPr>
        </p:nvSpPr>
        <p:spPr>
          <a:xfrm>
            <a:off x="2890200" y="3930751"/>
            <a:ext cx="6411600" cy="139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455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0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1" y="1"/>
            <a:ext cx="12192004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0"/>
          <p:cNvPicPr preferRelativeResize="0"/>
          <p:nvPr/>
        </p:nvPicPr>
        <p:blipFill rotWithShape="1">
          <a:blip r:embed="rId3">
            <a:alphaModFix/>
          </a:blip>
          <a:srcRect r="79"/>
          <a:stretch/>
        </p:blipFill>
        <p:spPr>
          <a:xfrm rot="-5400000">
            <a:off x="-336167" y="1291533"/>
            <a:ext cx="7071200" cy="4274800"/>
          </a:xfrm>
          <a:prstGeom prst="roundRect">
            <a:avLst>
              <a:gd name="adj" fmla="val 3184"/>
            </a:avLst>
          </a:prstGeom>
          <a:noFill/>
          <a:ln>
            <a:noFill/>
          </a:ln>
          <a:effectLst>
            <a:outerShdw blurRad="342900" dist="114300" dir="720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62" name="Google Shape;62;p10"/>
          <p:cNvPicPr preferRelativeResize="0"/>
          <p:nvPr/>
        </p:nvPicPr>
        <p:blipFill rotWithShape="1">
          <a:blip r:embed="rId3">
            <a:alphaModFix/>
          </a:blip>
          <a:srcRect r="38815"/>
          <a:stretch/>
        </p:blipFill>
        <p:spPr>
          <a:xfrm rot="-331005">
            <a:off x="505412" y="590425"/>
            <a:ext cx="5388157" cy="5319023"/>
          </a:xfrm>
          <a:prstGeom prst="roundRect">
            <a:avLst>
              <a:gd name="adj" fmla="val 3184"/>
            </a:avLst>
          </a:prstGeom>
          <a:noFill/>
          <a:ln>
            <a:noFill/>
          </a:ln>
          <a:effectLst>
            <a:outerShdw blurRad="342900" dist="114300" dir="7200000" algn="bl" rotWithShape="0">
              <a:srgbClr val="000000">
                <a:alpha val="40000"/>
              </a:srgbClr>
            </a:outerShdw>
          </a:effectLst>
        </p:spPr>
      </p:pic>
      <p:sp>
        <p:nvSpPr>
          <p:cNvPr id="63" name="Google Shape;63;p10"/>
          <p:cNvSpPr/>
          <p:nvPr/>
        </p:nvSpPr>
        <p:spPr>
          <a:xfrm>
            <a:off x="1159267" y="1298567"/>
            <a:ext cx="4080603" cy="3902431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1240100" y="1596400"/>
            <a:ext cx="3918800" cy="36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6667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506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1pPr>
            <a:lvl2pPr marL="914400" lvl="1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2pPr>
            <a:lvl3pPr marL="1371600" lvl="2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3pPr>
            <a:lvl4pPr marL="1828800" lvl="3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4pPr>
            <a:lvl5pPr marL="2286000" lvl="4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5pPr>
            <a:lvl6pPr marL="2743200" lvl="5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6pPr>
            <a:lvl7pPr marL="3200400" lvl="6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7pPr>
            <a:lvl8pPr marL="3657600" lvl="7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8pPr>
            <a:lvl9pPr marL="4114800" lvl="8" indent="-31115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451790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49"/>
          <p:cNvSpPr txBox="1">
            <a:spLocks noGrp="1"/>
          </p:cNvSpPr>
          <p:nvPr>
            <p:ph type="title"/>
          </p:nvPr>
        </p:nvSpPr>
        <p:spPr>
          <a:xfrm>
            <a:off x="1505350" y="1974500"/>
            <a:ext cx="9198833" cy="304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2800" dirty="0">
                <a:latin typeface="Cambria" panose="02040503050406030204" pitchFamily="18" charset="0"/>
                <a:ea typeface="Cambria" panose="02040503050406030204" pitchFamily="18" charset="0"/>
              </a:rPr>
              <a:t>Khởi động</a:t>
            </a:r>
            <a:endParaRPr sz="1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573" name="Google Shape;573;p49"/>
          <p:cNvGrpSpPr/>
          <p:nvPr/>
        </p:nvGrpSpPr>
        <p:grpSpPr>
          <a:xfrm>
            <a:off x="9000234" y="5349300"/>
            <a:ext cx="1408500" cy="614067"/>
            <a:chOff x="6750175" y="4011975"/>
            <a:chExt cx="1056375" cy="460550"/>
          </a:xfrm>
        </p:grpSpPr>
        <p:sp>
          <p:nvSpPr>
            <p:cNvPr id="574" name="Google Shape;574;p49"/>
            <p:cNvSpPr/>
            <p:nvPr/>
          </p:nvSpPr>
          <p:spPr>
            <a:xfrm>
              <a:off x="6750175" y="4011975"/>
              <a:ext cx="1056375" cy="460550"/>
            </a:xfrm>
            <a:custGeom>
              <a:avLst/>
              <a:gdLst/>
              <a:ahLst/>
              <a:cxnLst/>
              <a:rect l="l" t="t" r="r" b="b"/>
              <a:pathLst>
                <a:path w="42255" h="18422" extrusionOk="0">
                  <a:moveTo>
                    <a:pt x="21047" y="0"/>
                  </a:moveTo>
                  <a:cubicBezTo>
                    <a:pt x="19737" y="0"/>
                    <a:pt x="18411" y="430"/>
                    <a:pt x="17411" y="1177"/>
                  </a:cubicBezTo>
                  <a:cubicBezTo>
                    <a:pt x="15850" y="2343"/>
                    <a:pt x="14931" y="4229"/>
                    <a:pt x="14892" y="6343"/>
                  </a:cubicBezTo>
                  <a:cubicBezTo>
                    <a:pt x="14890" y="6445"/>
                    <a:pt x="14890" y="6545"/>
                    <a:pt x="14892" y="6646"/>
                  </a:cubicBezTo>
                  <a:cubicBezTo>
                    <a:pt x="14851" y="6650"/>
                    <a:pt x="14808" y="6654"/>
                    <a:pt x="14768" y="6658"/>
                  </a:cubicBezTo>
                  <a:cubicBezTo>
                    <a:pt x="13851" y="6760"/>
                    <a:pt x="12957" y="7108"/>
                    <a:pt x="12182" y="7660"/>
                  </a:cubicBezTo>
                  <a:cubicBezTo>
                    <a:pt x="11478" y="8162"/>
                    <a:pt x="10884" y="8822"/>
                    <a:pt x="10471" y="9565"/>
                  </a:cubicBezTo>
                  <a:cubicBezTo>
                    <a:pt x="10408" y="9682"/>
                    <a:pt x="10348" y="9796"/>
                    <a:pt x="10291" y="9911"/>
                  </a:cubicBezTo>
                  <a:cubicBezTo>
                    <a:pt x="9960" y="9835"/>
                    <a:pt x="9614" y="9794"/>
                    <a:pt x="9264" y="9794"/>
                  </a:cubicBezTo>
                  <a:lnTo>
                    <a:pt x="9252" y="9794"/>
                  </a:lnTo>
                  <a:cubicBezTo>
                    <a:pt x="8552" y="9796"/>
                    <a:pt x="7883" y="9958"/>
                    <a:pt x="7284" y="10244"/>
                  </a:cubicBezTo>
                  <a:cubicBezTo>
                    <a:pt x="7128" y="10122"/>
                    <a:pt x="6956" y="10005"/>
                    <a:pt x="6768" y="9901"/>
                  </a:cubicBezTo>
                  <a:cubicBezTo>
                    <a:pt x="6212" y="9590"/>
                    <a:pt x="5563" y="9426"/>
                    <a:pt x="4904" y="9426"/>
                  </a:cubicBezTo>
                  <a:cubicBezTo>
                    <a:pt x="4059" y="9426"/>
                    <a:pt x="3182" y="9694"/>
                    <a:pt x="2431" y="10179"/>
                  </a:cubicBezTo>
                  <a:cubicBezTo>
                    <a:pt x="1665" y="10674"/>
                    <a:pt x="1070" y="11372"/>
                    <a:pt x="747" y="12141"/>
                  </a:cubicBezTo>
                  <a:cubicBezTo>
                    <a:pt x="0" y="13929"/>
                    <a:pt x="542" y="15701"/>
                    <a:pt x="904" y="16875"/>
                  </a:cubicBezTo>
                  <a:lnTo>
                    <a:pt x="1346" y="18318"/>
                  </a:lnTo>
                  <a:lnTo>
                    <a:pt x="41299" y="18422"/>
                  </a:lnTo>
                  <a:lnTo>
                    <a:pt x="41841" y="17211"/>
                  </a:lnTo>
                  <a:cubicBezTo>
                    <a:pt x="42255" y="16282"/>
                    <a:pt x="42255" y="15238"/>
                    <a:pt x="41841" y="14269"/>
                  </a:cubicBezTo>
                  <a:cubicBezTo>
                    <a:pt x="41395" y="13233"/>
                    <a:pt x="40524" y="12419"/>
                    <a:pt x="39448" y="12039"/>
                  </a:cubicBezTo>
                  <a:cubicBezTo>
                    <a:pt x="38987" y="11875"/>
                    <a:pt x="38496" y="11793"/>
                    <a:pt x="37989" y="11793"/>
                  </a:cubicBezTo>
                  <a:cubicBezTo>
                    <a:pt x="37837" y="11793"/>
                    <a:pt x="37690" y="11799"/>
                    <a:pt x="37541" y="11814"/>
                  </a:cubicBezTo>
                  <a:cubicBezTo>
                    <a:pt x="37005" y="11089"/>
                    <a:pt x="36227" y="10537"/>
                    <a:pt x="35348" y="10277"/>
                  </a:cubicBezTo>
                  <a:cubicBezTo>
                    <a:pt x="34916" y="10148"/>
                    <a:pt x="34460" y="10081"/>
                    <a:pt x="33997" y="10072"/>
                  </a:cubicBezTo>
                  <a:cubicBezTo>
                    <a:pt x="33897" y="9518"/>
                    <a:pt x="33690" y="8980"/>
                    <a:pt x="33388" y="8507"/>
                  </a:cubicBezTo>
                  <a:cubicBezTo>
                    <a:pt x="32882" y="7718"/>
                    <a:pt x="32154" y="7145"/>
                    <a:pt x="31276" y="6852"/>
                  </a:cubicBezTo>
                  <a:cubicBezTo>
                    <a:pt x="30853" y="6711"/>
                    <a:pt x="30403" y="6639"/>
                    <a:pt x="29938" y="6639"/>
                  </a:cubicBezTo>
                  <a:cubicBezTo>
                    <a:pt x="29809" y="6261"/>
                    <a:pt x="29629" y="5901"/>
                    <a:pt x="29400" y="5569"/>
                  </a:cubicBezTo>
                  <a:cubicBezTo>
                    <a:pt x="28829" y="4733"/>
                    <a:pt x="27984" y="4117"/>
                    <a:pt x="27017" y="3834"/>
                  </a:cubicBezTo>
                  <a:cubicBezTo>
                    <a:pt x="26679" y="3738"/>
                    <a:pt x="26327" y="3683"/>
                    <a:pt x="25967" y="3677"/>
                  </a:cubicBezTo>
                  <a:cubicBezTo>
                    <a:pt x="25660" y="2511"/>
                    <a:pt x="25005" y="1553"/>
                    <a:pt x="24054" y="894"/>
                  </a:cubicBezTo>
                  <a:cubicBezTo>
                    <a:pt x="23211" y="311"/>
                    <a:pt x="22172" y="0"/>
                    <a:pt x="210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49"/>
            <p:cNvSpPr/>
            <p:nvPr/>
          </p:nvSpPr>
          <p:spPr>
            <a:xfrm>
              <a:off x="6805000" y="4063100"/>
              <a:ext cx="954500" cy="358275"/>
            </a:xfrm>
            <a:custGeom>
              <a:avLst/>
              <a:gdLst/>
              <a:ahLst/>
              <a:cxnLst/>
              <a:rect l="l" t="t" r="r" b="b"/>
              <a:pathLst>
                <a:path w="38180" h="14331" extrusionOk="0">
                  <a:moveTo>
                    <a:pt x="18848" y="1"/>
                  </a:moveTo>
                  <a:cubicBezTo>
                    <a:pt x="17984" y="1"/>
                    <a:pt x="17097" y="280"/>
                    <a:pt x="16439" y="771"/>
                  </a:cubicBezTo>
                  <a:cubicBezTo>
                    <a:pt x="15275" y="1640"/>
                    <a:pt x="14766" y="3015"/>
                    <a:pt x="14741" y="4337"/>
                  </a:cubicBezTo>
                  <a:cubicBezTo>
                    <a:pt x="14719" y="5552"/>
                    <a:pt x="15060" y="6743"/>
                    <a:pt x="15429" y="7919"/>
                  </a:cubicBezTo>
                  <a:cubicBezTo>
                    <a:pt x="15093" y="7146"/>
                    <a:pt x="14090" y="6630"/>
                    <a:pt x="13102" y="6630"/>
                  </a:cubicBezTo>
                  <a:cubicBezTo>
                    <a:pt x="13000" y="6630"/>
                    <a:pt x="12899" y="6635"/>
                    <a:pt x="12798" y="6646"/>
                  </a:cubicBezTo>
                  <a:cubicBezTo>
                    <a:pt x="11590" y="6782"/>
                    <a:pt x="10586" y="7577"/>
                    <a:pt x="10060" y="8519"/>
                  </a:cubicBezTo>
                  <a:cubicBezTo>
                    <a:pt x="9534" y="9460"/>
                    <a:pt x="9422" y="10528"/>
                    <a:pt x="9416" y="11571"/>
                  </a:cubicBezTo>
                  <a:cubicBezTo>
                    <a:pt x="9277" y="10600"/>
                    <a:pt x="8209" y="9793"/>
                    <a:pt x="7067" y="9793"/>
                  </a:cubicBezTo>
                  <a:cubicBezTo>
                    <a:pt x="7066" y="9793"/>
                    <a:pt x="7064" y="9793"/>
                    <a:pt x="7063" y="9793"/>
                  </a:cubicBezTo>
                  <a:cubicBezTo>
                    <a:pt x="5921" y="9799"/>
                    <a:pt x="4857" y="10612"/>
                    <a:pt x="4726" y="11583"/>
                  </a:cubicBezTo>
                  <a:cubicBezTo>
                    <a:pt x="4550" y="10853"/>
                    <a:pt x="4311" y="10047"/>
                    <a:pt x="3583" y="9644"/>
                  </a:cubicBezTo>
                  <a:cubicBezTo>
                    <a:pt x="3312" y="9493"/>
                    <a:pt x="3013" y="9425"/>
                    <a:pt x="2709" y="9425"/>
                  </a:cubicBezTo>
                  <a:cubicBezTo>
                    <a:pt x="1768" y="9425"/>
                    <a:pt x="783" y="10074"/>
                    <a:pt x="444" y="10884"/>
                  </a:cubicBezTo>
                  <a:cubicBezTo>
                    <a:pt x="0" y="11952"/>
                    <a:pt x="336" y="13134"/>
                    <a:pt x="669" y="14231"/>
                  </a:cubicBezTo>
                  <a:lnTo>
                    <a:pt x="37778" y="14331"/>
                  </a:lnTo>
                  <a:cubicBezTo>
                    <a:pt x="38179" y="13427"/>
                    <a:pt x="37609" y="12291"/>
                    <a:pt x="36565" y="11923"/>
                  </a:cubicBezTo>
                  <a:cubicBezTo>
                    <a:pt x="36318" y="11835"/>
                    <a:pt x="36054" y="11794"/>
                    <a:pt x="35789" y="11794"/>
                  </a:cubicBezTo>
                  <a:cubicBezTo>
                    <a:pt x="35078" y="11794"/>
                    <a:pt x="34361" y="12091"/>
                    <a:pt x="33940" y="12582"/>
                  </a:cubicBezTo>
                  <a:cubicBezTo>
                    <a:pt x="34366" y="11702"/>
                    <a:pt x="33670" y="10517"/>
                    <a:pt x="32569" y="10194"/>
                  </a:cubicBezTo>
                  <a:cubicBezTo>
                    <a:pt x="32292" y="10112"/>
                    <a:pt x="32005" y="10074"/>
                    <a:pt x="31719" y="10074"/>
                  </a:cubicBezTo>
                  <a:cubicBezTo>
                    <a:pt x="30726" y="10074"/>
                    <a:pt x="29726" y="10527"/>
                    <a:pt x="29042" y="11168"/>
                  </a:cubicBezTo>
                  <a:cubicBezTo>
                    <a:pt x="29425" y="10403"/>
                    <a:pt x="29818" y="9611"/>
                    <a:pt x="29820" y="8776"/>
                  </a:cubicBezTo>
                  <a:cubicBezTo>
                    <a:pt x="29822" y="7944"/>
                    <a:pt x="29341" y="7050"/>
                    <a:pt x="28433" y="6747"/>
                  </a:cubicBezTo>
                  <a:cubicBezTo>
                    <a:pt x="28209" y="6672"/>
                    <a:pt x="27975" y="6638"/>
                    <a:pt x="27738" y="6638"/>
                  </a:cubicBezTo>
                  <a:cubicBezTo>
                    <a:pt x="27167" y="6638"/>
                    <a:pt x="26584" y="6837"/>
                    <a:pt x="26121" y="7138"/>
                  </a:cubicBezTo>
                  <a:cubicBezTo>
                    <a:pt x="25814" y="7334"/>
                    <a:pt x="25552" y="7571"/>
                    <a:pt x="25308" y="7825"/>
                  </a:cubicBezTo>
                  <a:cubicBezTo>
                    <a:pt x="25666" y="7293"/>
                    <a:pt x="25906" y="6710"/>
                    <a:pt x="25934" y="6102"/>
                  </a:cubicBezTo>
                  <a:cubicBezTo>
                    <a:pt x="25975" y="5116"/>
                    <a:pt x="25339" y="4071"/>
                    <a:pt x="24249" y="3754"/>
                  </a:cubicBezTo>
                  <a:cubicBezTo>
                    <a:pt x="24067" y="3701"/>
                    <a:pt x="23876" y="3676"/>
                    <a:pt x="23685" y="3676"/>
                  </a:cubicBezTo>
                  <a:cubicBezTo>
                    <a:pt x="22848" y="3676"/>
                    <a:pt x="21998" y="4150"/>
                    <a:pt x="21800" y="4819"/>
                  </a:cubicBezTo>
                  <a:cubicBezTo>
                    <a:pt x="22039" y="3269"/>
                    <a:pt x="22084" y="1495"/>
                    <a:pt x="20689" y="529"/>
                  </a:cubicBezTo>
                  <a:cubicBezTo>
                    <a:pt x="20167" y="167"/>
                    <a:pt x="19514" y="1"/>
                    <a:pt x="188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76" name="Google Shape;576;p49"/>
          <p:cNvGrpSpPr/>
          <p:nvPr/>
        </p:nvGrpSpPr>
        <p:grpSpPr>
          <a:xfrm>
            <a:off x="1409334" y="601900"/>
            <a:ext cx="1071933" cy="1841133"/>
            <a:chOff x="1057000" y="451425"/>
            <a:chExt cx="803950" cy="1380850"/>
          </a:xfrm>
        </p:grpSpPr>
        <p:sp>
          <p:nvSpPr>
            <p:cNvPr id="577" name="Google Shape;577;p49"/>
            <p:cNvSpPr/>
            <p:nvPr/>
          </p:nvSpPr>
          <p:spPr>
            <a:xfrm>
              <a:off x="1057000" y="451425"/>
              <a:ext cx="803950" cy="1380850"/>
            </a:xfrm>
            <a:custGeom>
              <a:avLst/>
              <a:gdLst/>
              <a:ahLst/>
              <a:cxnLst/>
              <a:rect l="l" t="t" r="r" b="b"/>
              <a:pathLst>
                <a:path w="32158" h="55234" extrusionOk="0">
                  <a:moveTo>
                    <a:pt x="24254" y="1"/>
                  </a:moveTo>
                  <a:cubicBezTo>
                    <a:pt x="23924" y="1"/>
                    <a:pt x="23593" y="174"/>
                    <a:pt x="23433" y="542"/>
                  </a:cubicBezTo>
                  <a:lnTo>
                    <a:pt x="21941" y="3956"/>
                  </a:lnTo>
                  <a:cubicBezTo>
                    <a:pt x="21673" y="4570"/>
                    <a:pt x="21172" y="5184"/>
                    <a:pt x="20640" y="5832"/>
                  </a:cubicBezTo>
                  <a:cubicBezTo>
                    <a:pt x="20474" y="6035"/>
                    <a:pt x="20302" y="6244"/>
                    <a:pt x="20130" y="6463"/>
                  </a:cubicBezTo>
                  <a:cubicBezTo>
                    <a:pt x="19157" y="7702"/>
                    <a:pt x="18526" y="9208"/>
                    <a:pt x="18203" y="11070"/>
                  </a:cubicBezTo>
                  <a:cubicBezTo>
                    <a:pt x="17941" y="12564"/>
                    <a:pt x="17915" y="14043"/>
                    <a:pt x="17886" y="15471"/>
                  </a:cubicBezTo>
                  <a:cubicBezTo>
                    <a:pt x="17882" y="15581"/>
                    <a:pt x="17880" y="15694"/>
                    <a:pt x="17878" y="15804"/>
                  </a:cubicBezTo>
                  <a:lnTo>
                    <a:pt x="17847" y="17277"/>
                  </a:lnTo>
                  <a:cubicBezTo>
                    <a:pt x="17565" y="16788"/>
                    <a:pt x="17244" y="16299"/>
                    <a:pt x="16873" y="15804"/>
                  </a:cubicBezTo>
                  <a:cubicBezTo>
                    <a:pt x="16092" y="14761"/>
                    <a:pt x="15196" y="13797"/>
                    <a:pt x="14471" y="13022"/>
                  </a:cubicBezTo>
                  <a:lnTo>
                    <a:pt x="13418" y="11895"/>
                  </a:lnTo>
                  <a:cubicBezTo>
                    <a:pt x="13180" y="11640"/>
                    <a:pt x="12871" y="11522"/>
                    <a:pt x="12566" y="11522"/>
                  </a:cubicBezTo>
                  <a:cubicBezTo>
                    <a:pt x="12074" y="11522"/>
                    <a:pt x="11592" y="11830"/>
                    <a:pt x="11435" y="12369"/>
                  </a:cubicBezTo>
                  <a:lnTo>
                    <a:pt x="11010" y="13852"/>
                  </a:lnTo>
                  <a:cubicBezTo>
                    <a:pt x="10521" y="15542"/>
                    <a:pt x="10500" y="17451"/>
                    <a:pt x="10948" y="19522"/>
                  </a:cubicBezTo>
                  <a:cubicBezTo>
                    <a:pt x="11139" y="20401"/>
                    <a:pt x="11398" y="21246"/>
                    <a:pt x="11685" y="22067"/>
                  </a:cubicBezTo>
                  <a:cubicBezTo>
                    <a:pt x="11053" y="21251"/>
                    <a:pt x="10380" y="20489"/>
                    <a:pt x="9813" y="19847"/>
                  </a:cubicBezTo>
                  <a:lnTo>
                    <a:pt x="8909" y="18824"/>
                  </a:lnTo>
                  <a:cubicBezTo>
                    <a:pt x="8679" y="18563"/>
                    <a:pt x="8367" y="18438"/>
                    <a:pt x="8057" y="18438"/>
                  </a:cubicBezTo>
                  <a:cubicBezTo>
                    <a:pt x="7641" y="18438"/>
                    <a:pt x="7229" y="18664"/>
                    <a:pt x="7026" y="19086"/>
                  </a:cubicBezTo>
                  <a:lnTo>
                    <a:pt x="6435" y="20316"/>
                  </a:lnTo>
                  <a:cubicBezTo>
                    <a:pt x="5488" y="22290"/>
                    <a:pt x="5236" y="24616"/>
                    <a:pt x="5705" y="27049"/>
                  </a:cubicBezTo>
                  <a:cubicBezTo>
                    <a:pt x="6136" y="29289"/>
                    <a:pt x="7110" y="31335"/>
                    <a:pt x="7912" y="32867"/>
                  </a:cubicBezTo>
                  <a:cubicBezTo>
                    <a:pt x="8092" y="33215"/>
                    <a:pt x="8317" y="33645"/>
                    <a:pt x="8475" y="34044"/>
                  </a:cubicBezTo>
                  <a:cubicBezTo>
                    <a:pt x="8270" y="34383"/>
                    <a:pt x="8070" y="34717"/>
                    <a:pt x="7881" y="35040"/>
                  </a:cubicBezTo>
                  <a:cubicBezTo>
                    <a:pt x="7579" y="34543"/>
                    <a:pt x="7262" y="34064"/>
                    <a:pt x="6951" y="33594"/>
                  </a:cubicBezTo>
                  <a:cubicBezTo>
                    <a:pt x="6859" y="33452"/>
                    <a:pt x="6766" y="33315"/>
                    <a:pt x="6674" y="33174"/>
                  </a:cubicBezTo>
                  <a:cubicBezTo>
                    <a:pt x="6014" y="32172"/>
                    <a:pt x="5349" y="31100"/>
                    <a:pt x="5109" y="30003"/>
                  </a:cubicBezTo>
                  <a:lnTo>
                    <a:pt x="4367" y="26597"/>
                  </a:lnTo>
                  <a:cubicBezTo>
                    <a:pt x="4266" y="26136"/>
                    <a:pt x="3878" y="25891"/>
                    <a:pt x="3488" y="25891"/>
                  </a:cubicBezTo>
                  <a:cubicBezTo>
                    <a:pt x="3163" y="25891"/>
                    <a:pt x="2837" y="26062"/>
                    <a:pt x="2677" y="26421"/>
                  </a:cubicBezTo>
                  <a:lnTo>
                    <a:pt x="1244" y="29598"/>
                  </a:lnTo>
                  <a:cubicBezTo>
                    <a:pt x="281" y="31742"/>
                    <a:pt x="1" y="33614"/>
                    <a:pt x="316" y="35858"/>
                  </a:cubicBezTo>
                  <a:cubicBezTo>
                    <a:pt x="469" y="36949"/>
                    <a:pt x="801" y="38001"/>
                    <a:pt x="1296" y="38989"/>
                  </a:cubicBezTo>
                  <a:cubicBezTo>
                    <a:pt x="1785" y="39961"/>
                    <a:pt x="2423" y="40851"/>
                    <a:pt x="3198" y="41634"/>
                  </a:cubicBezTo>
                  <a:cubicBezTo>
                    <a:pt x="3331" y="41767"/>
                    <a:pt x="3464" y="41900"/>
                    <a:pt x="3595" y="42027"/>
                  </a:cubicBezTo>
                  <a:cubicBezTo>
                    <a:pt x="3831" y="42260"/>
                    <a:pt x="4058" y="42487"/>
                    <a:pt x="4266" y="42710"/>
                  </a:cubicBezTo>
                  <a:cubicBezTo>
                    <a:pt x="3724" y="44327"/>
                    <a:pt x="3364" y="45888"/>
                    <a:pt x="3188" y="47365"/>
                  </a:cubicBezTo>
                  <a:cubicBezTo>
                    <a:pt x="2934" y="49503"/>
                    <a:pt x="3057" y="51547"/>
                    <a:pt x="3558" y="53439"/>
                  </a:cubicBezTo>
                  <a:cubicBezTo>
                    <a:pt x="3702" y="53985"/>
                    <a:pt x="4031" y="54464"/>
                    <a:pt x="4483" y="54787"/>
                  </a:cubicBezTo>
                  <a:cubicBezTo>
                    <a:pt x="4892" y="55080"/>
                    <a:pt x="5375" y="55233"/>
                    <a:pt x="5885" y="55233"/>
                  </a:cubicBezTo>
                  <a:cubicBezTo>
                    <a:pt x="6646" y="55233"/>
                    <a:pt x="7374" y="54875"/>
                    <a:pt x="7834" y="54272"/>
                  </a:cubicBezTo>
                  <a:cubicBezTo>
                    <a:pt x="8293" y="53678"/>
                    <a:pt x="8444" y="52917"/>
                    <a:pt x="8250" y="52183"/>
                  </a:cubicBezTo>
                  <a:cubicBezTo>
                    <a:pt x="7871" y="50753"/>
                    <a:pt x="7800" y="49243"/>
                    <a:pt x="8029" y="47580"/>
                  </a:cubicBezTo>
                  <a:cubicBezTo>
                    <a:pt x="8870" y="46984"/>
                    <a:pt x="9968" y="46595"/>
                    <a:pt x="11116" y="46188"/>
                  </a:cubicBezTo>
                  <a:cubicBezTo>
                    <a:pt x="12560" y="45677"/>
                    <a:pt x="14052" y="45151"/>
                    <a:pt x="15413" y="44134"/>
                  </a:cubicBezTo>
                  <a:cubicBezTo>
                    <a:pt x="17068" y="42901"/>
                    <a:pt x="18271" y="41119"/>
                    <a:pt x="18803" y="39120"/>
                  </a:cubicBezTo>
                  <a:lnTo>
                    <a:pt x="19083" y="38074"/>
                  </a:lnTo>
                  <a:cubicBezTo>
                    <a:pt x="19660" y="37757"/>
                    <a:pt x="20212" y="37383"/>
                    <a:pt x="20732" y="36957"/>
                  </a:cubicBezTo>
                  <a:cubicBezTo>
                    <a:pt x="22121" y="35813"/>
                    <a:pt x="23185" y="34351"/>
                    <a:pt x="23811" y="32726"/>
                  </a:cubicBezTo>
                  <a:lnTo>
                    <a:pt x="24519" y="30893"/>
                  </a:lnTo>
                  <a:cubicBezTo>
                    <a:pt x="26827" y="29541"/>
                    <a:pt x="28521" y="27180"/>
                    <a:pt x="28975" y="24522"/>
                  </a:cubicBezTo>
                  <a:lnTo>
                    <a:pt x="29182" y="23303"/>
                  </a:lnTo>
                  <a:cubicBezTo>
                    <a:pt x="30782" y="21903"/>
                    <a:pt x="31839" y="19890"/>
                    <a:pt x="31993" y="17750"/>
                  </a:cubicBezTo>
                  <a:lnTo>
                    <a:pt x="32107" y="16132"/>
                  </a:lnTo>
                  <a:cubicBezTo>
                    <a:pt x="32158" y="15411"/>
                    <a:pt x="31575" y="14869"/>
                    <a:pt x="30931" y="14869"/>
                  </a:cubicBezTo>
                  <a:cubicBezTo>
                    <a:pt x="30738" y="14869"/>
                    <a:pt x="30540" y="14918"/>
                    <a:pt x="30352" y="15025"/>
                  </a:cubicBezTo>
                  <a:lnTo>
                    <a:pt x="28940" y="15825"/>
                  </a:lnTo>
                  <a:cubicBezTo>
                    <a:pt x="27870" y="16430"/>
                    <a:pt x="26544" y="16715"/>
                    <a:pt x="25139" y="17009"/>
                  </a:cubicBezTo>
                  <a:cubicBezTo>
                    <a:pt x="25767" y="15833"/>
                    <a:pt x="26227" y="14605"/>
                    <a:pt x="26540" y="13269"/>
                  </a:cubicBezTo>
                  <a:cubicBezTo>
                    <a:pt x="27134" y="10739"/>
                    <a:pt x="26583" y="8089"/>
                    <a:pt x="26100" y="5751"/>
                  </a:cubicBezTo>
                  <a:cubicBezTo>
                    <a:pt x="26002" y="5278"/>
                    <a:pt x="25910" y="4832"/>
                    <a:pt x="25828" y="4398"/>
                  </a:cubicBezTo>
                  <a:lnTo>
                    <a:pt x="25145" y="736"/>
                  </a:lnTo>
                  <a:cubicBezTo>
                    <a:pt x="25055" y="258"/>
                    <a:pt x="24655" y="1"/>
                    <a:pt x="242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49"/>
            <p:cNvSpPr/>
            <p:nvPr/>
          </p:nvSpPr>
          <p:spPr>
            <a:xfrm>
              <a:off x="1108825" y="570925"/>
              <a:ext cx="696900" cy="1210225"/>
            </a:xfrm>
            <a:custGeom>
              <a:avLst/>
              <a:gdLst/>
              <a:ahLst/>
              <a:cxnLst/>
              <a:rect l="l" t="t" r="r" b="b"/>
              <a:pathLst>
                <a:path w="27876" h="48409" extrusionOk="0">
                  <a:moveTo>
                    <a:pt x="21746" y="1"/>
                  </a:moveTo>
                  <a:cubicBezTo>
                    <a:pt x="21263" y="1106"/>
                    <a:pt x="20416" y="2004"/>
                    <a:pt x="19672" y="2953"/>
                  </a:cubicBezTo>
                  <a:cubicBezTo>
                    <a:pt x="17902" y="5208"/>
                    <a:pt x="17912" y="8297"/>
                    <a:pt x="17857" y="11075"/>
                  </a:cubicBezTo>
                  <a:lnTo>
                    <a:pt x="17787" y="14404"/>
                  </a:lnTo>
                  <a:cubicBezTo>
                    <a:pt x="16887" y="16194"/>
                    <a:pt x="15907" y="17942"/>
                    <a:pt x="14876" y="19660"/>
                  </a:cubicBezTo>
                  <a:cubicBezTo>
                    <a:pt x="15255" y="18216"/>
                    <a:pt x="15244" y="16665"/>
                    <a:pt x="14782" y="15243"/>
                  </a:cubicBezTo>
                  <a:cubicBezTo>
                    <a:pt x="14076" y="13068"/>
                    <a:pt x="12470" y="11321"/>
                    <a:pt x="10911" y="9647"/>
                  </a:cubicBezTo>
                  <a:cubicBezTo>
                    <a:pt x="10475" y="11159"/>
                    <a:pt x="10549" y="12782"/>
                    <a:pt x="10882" y="14318"/>
                  </a:cubicBezTo>
                  <a:cubicBezTo>
                    <a:pt x="11214" y="15855"/>
                    <a:pt x="11797" y="17326"/>
                    <a:pt x="12370" y="18791"/>
                  </a:cubicBezTo>
                  <a:cubicBezTo>
                    <a:pt x="12818" y="19936"/>
                    <a:pt x="13266" y="21170"/>
                    <a:pt x="13207" y="22369"/>
                  </a:cubicBezTo>
                  <a:cubicBezTo>
                    <a:pt x="12057" y="24198"/>
                    <a:pt x="10876" y="26009"/>
                    <a:pt x="9716" y="27834"/>
                  </a:cubicBezTo>
                  <a:cubicBezTo>
                    <a:pt x="10289" y="26062"/>
                    <a:pt x="10549" y="24245"/>
                    <a:pt x="10095" y="22463"/>
                  </a:cubicBezTo>
                  <a:cubicBezTo>
                    <a:pt x="9514" y="20198"/>
                    <a:pt x="7840" y="18277"/>
                    <a:pt x="6212" y="16430"/>
                  </a:cubicBezTo>
                  <a:cubicBezTo>
                    <a:pt x="5391" y="18142"/>
                    <a:pt x="5295" y="20065"/>
                    <a:pt x="5645" y="21890"/>
                  </a:cubicBezTo>
                  <a:cubicBezTo>
                    <a:pt x="5997" y="23717"/>
                    <a:pt x="6774" y="25460"/>
                    <a:pt x="7656" y="27148"/>
                  </a:cubicBezTo>
                  <a:cubicBezTo>
                    <a:pt x="8061" y="27924"/>
                    <a:pt x="8491" y="28767"/>
                    <a:pt x="8605" y="29595"/>
                  </a:cubicBezTo>
                  <a:cubicBezTo>
                    <a:pt x="7515" y="31359"/>
                    <a:pt x="6394" y="33294"/>
                    <a:pt x="5448" y="35330"/>
                  </a:cubicBezTo>
                  <a:cubicBezTo>
                    <a:pt x="5428" y="34624"/>
                    <a:pt x="5270" y="33918"/>
                    <a:pt x="5025" y="33261"/>
                  </a:cubicBezTo>
                  <a:lnTo>
                    <a:pt x="5002" y="33200"/>
                  </a:lnTo>
                  <a:cubicBezTo>
                    <a:pt x="4499" y="31880"/>
                    <a:pt x="3670" y="30708"/>
                    <a:pt x="2893" y="29528"/>
                  </a:cubicBezTo>
                  <a:cubicBezTo>
                    <a:pt x="2103" y="28327"/>
                    <a:pt x="1342" y="27068"/>
                    <a:pt x="1035" y="25665"/>
                  </a:cubicBezTo>
                  <a:cubicBezTo>
                    <a:pt x="252" y="27410"/>
                    <a:pt x="0" y="28875"/>
                    <a:pt x="268" y="30800"/>
                  </a:cubicBezTo>
                  <a:cubicBezTo>
                    <a:pt x="514" y="32552"/>
                    <a:pt x="1336" y="34164"/>
                    <a:pt x="2578" y="35420"/>
                  </a:cubicBezTo>
                  <a:cubicBezTo>
                    <a:pt x="3249" y="36097"/>
                    <a:pt x="3981" y="36762"/>
                    <a:pt x="4509" y="37542"/>
                  </a:cubicBezTo>
                  <a:cubicBezTo>
                    <a:pt x="3192" y="41001"/>
                    <a:pt x="2543" y="44651"/>
                    <a:pt x="3464" y="48137"/>
                  </a:cubicBezTo>
                  <a:cubicBezTo>
                    <a:pt x="3514" y="48327"/>
                    <a:pt x="3660" y="48408"/>
                    <a:pt x="3810" y="48408"/>
                  </a:cubicBezTo>
                  <a:cubicBezTo>
                    <a:pt x="4037" y="48408"/>
                    <a:pt x="4273" y="48222"/>
                    <a:pt x="4196" y="47935"/>
                  </a:cubicBezTo>
                  <a:cubicBezTo>
                    <a:pt x="3654" y="45885"/>
                    <a:pt x="3675" y="43794"/>
                    <a:pt x="4059" y="41723"/>
                  </a:cubicBezTo>
                  <a:cubicBezTo>
                    <a:pt x="6267" y="39626"/>
                    <a:pt x="9696" y="39528"/>
                    <a:pt x="12114" y="37724"/>
                  </a:cubicBezTo>
                  <a:cubicBezTo>
                    <a:pt x="13397" y="36766"/>
                    <a:pt x="14342" y="35369"/>
                    <a:pt x="14751" y="33824"/>
                  </a:cubicBezTo>
                  <a:lnTo>
                    <a:pt x="14751" y="33824"/>
                  </a:lnTo>
                  <a:cubicBezTo>
                    <a:pt x="12206" y="34653"/>
                    <a:pt x="9370" y="34827"/>
                    <a:pt x="7200" y="36392"/>
                  </a:cubicBezTo>
                  <a:cubicBezTo>
                    <a:pt x="6312" y="37030"/>
                    <a:pt x="5407" y="37967"/>
                    <a:pt x="4757" y="39021"/>
                  </a:cubicBezTo>
                  <a:cubicBezTo>
                    <a:pt x="4824" y="38816"/>
                    <a:pt x="4892" y="38614"/>
                    <a:pt x="4964" y="38411"/>
                  </a:cubicBezTo>
                  <a:cubicBezTo>
                    <a:pt x="4988" y="38472"/>
                    <a:pt x="5015" y="38530"/>
                    <a:pt x="5035" y="38591"/>
                  </a:cubicBezTo>
                  <a:cubicBezTo>
                    <a:pt x="5011" y="38511"/>
                    <a:pt x="4998" y="38432"/>
                    <a:pt x="4988" y="38350"/>
                  </a:cubicBezTo>
                  <a:cubicBezTo>
                    <a:pt x="5618" y="36596"/>
                    <a:pt x="6443" y="34878"/>
                    <a:pt x="7345" y="33233"/>
                  </a:cubicBezTo>
                  <a:cubicBezTo>
                    <a:pt x="8161" y="32854"/>
                    <a:pt x="9084" y="32699"/>
                    <a:pt x="9990" y="32631"/>
                  </a:cubicBezTo>
                  <a:cubicBezTo>
                    <a:pt x="11181" y="32545"/>
                    <a:pt x="12384" y="32592"/>
                    <a:pt x="13560" y="32384"/>
                  </a:cubicBezTo>
                  <a:cubicBezTo>
                    <a:pt x="16345" y="31891"/>
                    <a:pt x="18808" y="29859"/>
                    <a:pt x="19825" y="27218"/>
                  </a:cubicBezTo>
                  <a:lnTo>
                    <a:pt x="19825" y="27218"/>
                  </a:lnTo>
                  <a:cubicBezTo>
                    <a:pt x="17552" y="28130"/>
                    <a:pt x="14966" y="27864"/>
                    <a:pt x="12619" y="28570"/>
                  </a:cubicBezTo>
                  <a:cubicBezTo>
                    <a:pt x="11034" y="29049"/>
                    <a:pt x="9598" y="29990"/>
                    <a:pt x="8497" y="31226"/>
                  </a:cubicBezTo>
                  <a:cubicBezTo>
                    <a:pt x="9188" y="30066"/>
                    <a:pt x="9892" y="28957"/>
                    <a:pt x="10565" y="27911"/>
                  </a:cubicBezTo>
                  <a:cubicBezTo>
                    <a:pt x="10925" y="27345"/>
                    <a:pt x="11290" y="26782"/>
                    <a:pt x="11652" y="26219"/>
                  </a:cubicBezTo>
                  <a:cubicBezTo>
                    <a:pt x="12591" y="25767"/>
                    <a:pt x="14195" y="25777"/>
                    <a:pt x="14925" y="25585"/>
                  </a:cubicBezTo>
                  <a:cubicBezTo>
                    <a:pt x="16521" y="25172"/>
                    <a:pt x="18205" y="25489"/>
                    <a:pt x="19815" y="25037"/>
                  </a:cubicBezTo>
                  <a:cubicBezTo>
                    <a:pt x="22378" y="24315"/>
                    <a:pt x="24435" y="22031"/>
                    <a:pt x="24879" y="19406"/>
                  </a:cubicBezTo>
                  <a:lnTo>
                    <a:pt x="24879" y="19406"/>
                  </a:lnTo>
                  <a:cubicBezTo>
                    <a:pt x="23493" y="20579"/>
                    <a:pt x="21480" y="20464"/>
                    <a:pt x="19682" y="20722"/>
                  </a:cubicBezTo>
                  <a:cubicBezTo>
                    <a:pt x="17155" y="21082"/>
                    <a:pt x="14784" y="22322"/>
                    <a:pt x="12994" y="24122"/>
                  </a:cubicBezTo>
                  <a:cubicBezTo>
                    <a:pt x="14107" y="22377"/>
                    <a:pt x="15201" y="20620"/>
                    <a:pt x="16237" y="18834"/>
                  </a:cubicBezTo>
                  <a:cubicBezTo>
                    <a:pt x="16777" y="18584"/>
                    <a:pt x="17421" y="18537"/>
                    <a:pt x="18027" y="18535"/>
                  </a:cubicBezTo>
                  <a:cubicBezTo>
                    <a:pt x="18077" y="18535"/>
                    <a:pt x="18127" y="18534"/>
                    <a:pt x="18178" y="18534"/>
                  </a:cubicBezTo>
                  <a:cubicBezTo>
                    <a:pt x="18932" y="18534"/>
                    <a:pt x="19697" y="18567"/>
                    <a:pt x="20455" y="18567"/>
                  </a:cubicBezTo>
                  <a:cubicBezTo>
                    <a:pt x="21681" y="18567"/>
                    <a:pt x="22893" y="18483"/>
                    <a:pt x="24027" y="18044"/>
                  </a:cubicBezTo>
                  <a:cubicBezTo>
                    <a:pt x="26153" y="17221"/>
                    <a:pt x="27712" y="15106"/>
                    <a:pt x="27876" y="12833"/>
                  </a:cubicBezTo>
                  <a:lnTo>
                    <a:pt x="27876" y="12833"/>
                  </a:lnTo>
                  <a:cubicBezTo>
                    <a:pt x="25196" y="14353"/>
                    <a:pt x="21810" y="14138"/>
                    <a:pt x="19089" y="15585"/>
                  </a:cubicBezTo>
                  <a:cubicBezTo>
                    <a:pt x="18467" y="15914"/>
                    <a:pt x="17894" y="16327"/>
                    <a:pt x="17382" y="16808"/>
                  </a:cubicBezTo>
                  <a:cubicBezTo>
                    <a:pt x="17611" y="16393"/>
                    <a:pt x="17830" y="15973"/>
                    <a:pt x="18051" y="15550"/>
                  </a:cubicBezTo>
                  <a:cubicBezTo>
                    <a:pt x="18338" y="15223"/>
                    <a:pt x="18624" y="14899"/>
                    <a:pt x="18911" y="14572"/>
                  </a:cubicBezTo>
                  <a:cubicBezTo>
                    <a:pt x="20666" y="12569"/>
                    <a:pt x="21867" y="10629"/>
                    <a:pt x="22477" y="8031"/>
                  </a:cubicBezTo>
                  <a:cubicBezTo>
                    <a:pt x="23074" y="5488"/>
                    <a:pt x="22225" y="2554"/>
                    <a:pt x="217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79" name="Google Shape;579;p49"/>
          <p:cNvGrpSpPr/>
          <p:nvPr/>
        </p:nvGrpSpPr>
        <p:grpSpPr>
          <a:xfrm>
            <a:off x="359701" y="812133"/>
            <a:ext cx="600300" cy="622000"/>
            <a:chOff x="269775" y="609100"/>
            <a:chExt cx="450225" cy="466500"/>
          </a:xfrm>
        </p:grpSpPr>
        <p:sp>
          <p:nvSpPr>
            <p:cNvPr id="580" name="Google Shape;580;p49"/>
            <p:cNvSpPr/>
            <p:nvPr/>
          </p:nvSpPr>
          <p:spPr>
            <a:xfrm>
              <a:off x="269775" y="609100"/>
              <a:ext cx="450225" cy="466500"/>
            </a:xfrm>
            <a:custGeom>
              <a:avLst/>
              <a:gdLst/>
              <a:ahLst/>
              <a:cxnLst/>
              <a:rect l="l" t="t" r="r" b="b"/>
              <a:pathLst>
                <a:path w="18009" h="18660" extrusionOk="0">
                  <a:moveTo>
                    <a:pt x="8818" y="1"/>
                  </a:moveTo>
                  <a:cubicBezTo>
                    <a:pt x="7865" y="1"/>
                    <a:pt x="6919" y="279"/>
                    <a:pt x="6154" y="786"/>
                  </a:cubicBezTo>
                  <a:cubicBezTo>
                    <a:pt x="5324" y="1336"/>
                    <a:pt x="4685" y="2136"/>
                    <a:pt x="4311" y="3100"/>
                  </a:cubicBezTo>
                  <a:cubicBezTo>
                    <a:pt x="4296" y="3137"/>
                    <a:pt x="4282" y="3174"/>
                    <a:pt x="4270" y="3211"/>
                  </a:cubicBezTo>
                  <a:cubicBezTo>
                    <a:pt x="3370" y="3256"/>
                    <a:pt x="2545" y="3538"/>
                    <a:pt x="1876" y="4029"/>
                  </a:cubicBezTo>
                  <a:cubicBezTo>
                    <a:pt x="1023" y="4653"/>
                    <a:pt x="458" y="5582"/>
                    <a:pt x="241" y="6717"/>
                  </a:cubicBezTo>
                  <a:cubicBezTo>
                    <a:pt x="0" y="7971"/>
                    <a:pt x="333" y="9312"/>
                    <a:pt x="1154" y="10394"/>
                  </a:cubicBezTo>
                  <a:cubicBezTo>
                    <a:pt x="1195" y="10447"/>
                    <a:pt x="1238" y="10502"/>
                    <a:pt x="1283" y="10555"/>
                  </a:cubicBezTo>
                  <a:cubicBezTo>
                    <a:pt x="663" y="11773"/>
                    <a:pt x="632" y="13174"/>
                    <a:pt x="1207" y="14324"/>
                  </a:cubicBezTo>
                  <a:cubicBezTo>
                    <a:pt x="1888" y="15689"/>
                    <a:pt x="3366" y="16568"/>
                    <a:pt x="4978" y="16568"/>
                  </a:cubicBezTo>
                  <a:cubicBezTo>
                    <a:pt x="5023" y="16568"/>
                    <a:pt x="5072" y="16568"/>
                    <a:pt x="5121" y="16564"/>
                  </a:cubicBezTo>
                  <a:cubicBezTo>
                    <a:pt x="5518" y="17194"/>
                    <a:pt x="6054" y="17708"/>
                    <a:pt x="6694" y="18072"/>
                  </a:cubicBezTo>
                  <a:cubicBezTo>
                    <a:pt x="7371" y="18455"/>
                    <a:pt x="8157" y="18659"/>
                    <a:pt x="8961" y="18659"/>
                  </a:cubicBezTo>
                  <a:cubicBezTo>
                    <a:pt x="9900" y="18659"/>
                    <a:pt x="10803" y="18391"/>
                    <a:pt x="11574" y="17884"/>
                  </a:cubicBezTo>
                  <a:cubicBezTo>
                    <a:pt x="12061" y="17563"/>
                    <a:pt x="12480" y="17154"/>
                    <a:pt x="12818" y="16685"/>
                  </a:cubicBezTo>
                  <a:cubicBezTo>
                    <a:pt x="12973" y="16706"/>
                    <a:pt x="13131" y="16716"/>
                    <a:pt x="13288" y="16716"/>
                  </a:cubicBezTo>
                  <a:lnTo>
                    <a:pt x="13299" y="16716"/>
                  </a:lnTo>
                  <a:cubicBezTo>
                    <a:pt x="14164" y="16716"/>
                    <a:pt x="15031" y="16421"/>
                    <a:pt x="15809" y="15863"/>
                  </a:cubicBezTo>
                  <a:cubicBezTo>
                    <a:pt x="16464" y="15388"/>
                    <a:pt x="17012" y="14762"/>
                    <a:pt x="17399" y="14046"/>
                  </a:cubicBezTo>
                  <a:cubicBezTo>
                    <a:pt x="17818" y="13266"/>
                    <a:pt x="18008" y="12438"/>
                    <a:pt x="17949" y="11648"/>
                  </a:cubicBezTo>
                  <a:cubicBezTo>
                    <a:pt x="17892" y="10875"/>
                    <a:pt x="17632" y="10138"/>
                    <a:pt x="17190" y="9481"/>
                  </a:cubicBezTo>
                  <a:cubicBezTo>
                    <a:pt x="17665" y="8692"/>
                    <a:pt x="17820" y="7802"/>
                    <a:pt x="17652" y="6834"/>
                  </a:cubicBezTo>
                  <a:lnTo>
                    <a:pt x="17652" y="6832"/>
                  </a:lnTo>
                  <a:cubicBezTo>
                    <a:pt x="17478" y="5850"/>
                    <a:pt x="17053" y="4950"/>
                    <a:pt x="16423" y="4225"/>
                  </a:cubicBezTo>
                  <a:cubicBezTo>
                    <a:pt x="15729" y="3434"/>
                    <a:pt x="14823" y="2891"/>
                    <a:pt x="13800" y="2660"/>
                  </a:cubicBezTo>
                  <a:cubicBezTo>
                    <a:pt x="13489" y="2591"/>
                    <a:pt x="13168" y="2556"/>
                    <a:pt x="12846" y="2556"/>
                  </a:cubicBezTo>
                  <a:cubicBezTo>
                    <a:pt x="12791" y="2556"/>
                    <a:pt x="12734" y="2556"/>
                    <a:pt x="12679" y="2558"/>
                  </a:cubicBezTo>
                  <a:cubicBezTo>
                    <a:pt x="12276" y="1514"/>
                    <a:pt x="11617" y="927"/>
                    <a:pt x="11085" y="606"/>
                  </a:cubicBezTo>
                  <a:cubicBezTo>
                    <a:pt x="10428" y="211"/>
                    <a:pt x="9645" y="1"/>
                    <a:pt x="88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49"/>
            <p:cNvSpPr/>
            <p:nvPr/>
          </p:nvSpPr>
          <p:spPr>
            <a:xfrm>
              <a:off x="318875" y="660250"/>
              <a:ext cx="349350" cy="364225"/>
            </a:xfrm>
            <a:custGeom>
              <a:avLst/>
              <a:gdLst/>
              <a:ahLst/>
              <a:cxnLst/>
              <a:rect l="l" t="t" r="r" b="b"/>
              <a:pathLst>
                <a:path w="13974" h="14569" extrusionOk="0">
                  <a:moveTo>
                    <a:pt x="6853" y="1"/>
                  </a:moveTo>
                  <a:cubicBezTo>
                    <a:pt x="6304" y="1"/>
                    <a:pt x="5747" y="161"/>
                    <a:pt x="5317" y="444"/>
                  </a:cubicBezTo>
                  <a:cubicBezTo>
                    <a:pt x="4342" y="1093"/>
                    <a:pt x="3855" y="2378"/>
                    <a:pt x="4098" y="3528"/>
                  </a:cubicBezTo>
                  <a:cubicBezTo>
                    <a:pt x="3602" y="3322"/>
                    <a:pt x="3070" y="3205"/>
                    <a:pt x="2563" y="3205"/>
                  </a:cubicBezTo>
                  <a:cubicBezTo>
                    <a:pt x="1495" y="3205"/>
                    <a:pt x="540" y="3728"/>
                    <a:pt x="284" y="5056"/>
                  </a:cubicBezTo>
                  <a:cubicBezTo>
                    <a:pt x="0" y="6537"/>
                    <a:pt x="1246" y="8100"/>
                    <a:pt x="2748" y="8223"/>
                  </a:cubicBezTo>
                  <a:cubicBezTo>
                    <a:pt x="1371" y="8399"/>
                    <a:pt x="450" y="10122"/>
                    <a:pt x="1070" y="11366"/>
                  </a:cubicBezTo>
                  <a:cubicBezTo>
                    <a:pt x="1426" y="12078"/>
                    <a:pt x="2226" y="12477"/>
                    <a:pt x="3009" y="12477"/>
                  </a:cubicBezTo>
                  <a:cubicBezTo>
                    <a:pt x="3577" y="12477"/>
                    <a:pt x="4136" y="12267"/>
                    <a:pt x="4511" y="11816"/>
                  </a:cubicBezTo>
                  <a:lnTo>
                    <a:pt x="4511" y="11816"/>
                  </a:lnTo>
                  <a:cubicBezTo>
                    <a:pt x="4378" y="12769"/>
                    <a:pt x="4898" y="13770"/>
                    <a:pt x="5735" y="14246"/>
                  </a:cubicBezTo>
                  <a:cubicBezTo>
                    <a:pt x="6117" y="14463"/>
                    <a:pt x="6554" y="14568"/>
                    <a:pt x="6992" y="14568"/>
                  </a:cubicBezTo>
                  <a:cubicBezTo>
                    <a:pt x="7515" y="14568"/>
                    <a:pt x="8040" y="14419"/>
                    <a:pt x="8478" y="14130"/>
                  </a:cubicBezTo>
                  <a:cubicBezTo>
                    <a:pt x="9285" y="13598"/>
                    <a:pt x="9767" y="12634"/>
                    <a:pt x="9749" y="11670"/>
                  </a:cubicBezTo>
                  <a:lnTo>
                    <a:pt x="9749" y="11670"/>
                  </a:lnTo>
                  <a:cubicBezTo>
                    <a:pt x="10052" y="12241"/>
                    <a:pt x="10680" y="12622"/>
                    <a:pt x="11328" y="12624"/>
                  </a:cubicBezTo>
                  <a:cubicBezTo>
                    <a:pt x="11330" y="12624"/>
                    <a:pt x="11331" y="12624"/>
                    <a:pt x="11332" y="12624"/>
                  </a:cubicBezTo>
                  <a:cubicBezTo>
                    <a:pt x="12239" y="12624"/>
                    <a:pt x="13162" y="11904"/>
                    <a:pt x="13632" y="11032"/>
                  </a:cubicBezTo>
                  <a:cubicBezTo>
                    <a:pt x="13853" y="10619"/>
                    <a:pt x="13974" y="10173"/>
                    <a:pt x="13943" y="9753"/>
                  </a:cubicBezTo>
                  <a:cubicBezTo>
                    <a:pt x="13861" y="8655"/>
                    <a:pt x="12971" y="7705"/>
                    <a:pt x="11907" y="7407"/>
                  </a:cubicBezTo>
                  <a:lnTo>
                    <a:pt x="11907" y="7407"/>
                  </a:lnTo>
                  <a:cubicBezTo>
                    <a:pt x="11948" y="7418"/>
                    <a:pt x="11992" y="7423"/>
                    <a:pt x="12036" y="7423"/>
                  </a:cubicBezTo>
                  <a:cubicBezTo>
                    <a:pt x="12471" y="7423"/>
                    <a:pt x="13054" y="6921"/>
                    <a:pt x="13276" y="6652"/>
                  </a:cubicBezTo>
                  <a:cubicBezTo>
                    <a:pt x="13667" y="6181"/>
                    <a:pt x="13769" y="5717"/>
                    <a:pt x="13671" y="5140"/>
                  </a:cubicBezTo>
                  <a:cubicBezTo>
                    <a:pt x="13456" y="3927"/>
                    <a:pt x="12632" y="2893"/>
                    <a:pt x="11382" y="2609"/>
                  </a:cubicBezTo>
                  <a:cubicBezTo>
                    <a:pt x="11216" y="2572"/>
                    <a:pt x="11048" y="2554"/>
                    <a:pt x="10879" y="2554"/>
                  </a:cubicBezTo>
                  <a:cubicBezTo>
                    <a:pt x="10144" y="2554"/>
                    <a:pt x="9410" y="2896"/>
                    <a:pt x="8949" y="3470"/>
                  </a:cubicBezTo>
                  <a:cubicBezTo>
                    <a:pt x="9123" y="2433"/>
                    <a:pt x="9043" y="903"/>
                    <a:pt x="8061" y="311"/>
                  </a:cubicBezTo>
                  <a:cubicBezTo>
                    <a:pt x="7706" y="99"/>
                    <a:pt x="7282" y="1"/>
                    <a:pt x="68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49"/>
            <p:cNvSpPr/>
            <p:nvPr/>
          </p:nvSpPr>
          <p:spPr>
            <a:xfrm>
              <a:off x="414125" y="815625"/>
              <a:ext cx="44750" cy="31475"/>
            </a:xfrm>
            <a:custGeom>
              <a:avLst/>
              <a:gdLst/>
              <a:ahLst/>
              <a:cxnLst/>
              <a:rect l="l" t="t" r="r" b="b"/>
              <a:pathLst>
                <a:path w="1790" h="1259" extrusionOk="0">
                  <a:moveTo>
                    <a:pt x="906" y="0"/>
                  </a:moveTo>
                  <a:cubicBezTo>
                    <a:pt x="834" y="0"/>
                    <a:pt x="757" y="14"/>
                    <a:pt x="677" y="44"/>
                  </a:cubicBezTo>
                  <a:cubicBezTo>
                    <a:pt x="1" y="294"/>
                    <a:pt x="279" y="1258"/>
                    <a:pt x="883" y="1258"/>
                  </a:cubicBezTo>
                  <a:cubicBezTo>
                    <a:pt x="956" y="1258"/>
                    <a:pt x="1032" y="1245"/>
                    <a:pt x="1113" y="1214"/>
                  </a:cubicBezTo>
                  <a:cubicBezTo>
                    <a:pt x="1789" y="962"/>
                    <a:pt x="1511" y="0"/>
                    <a:pt x="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49"/>
            <p:cNvSpPr/>
            <p:nvPr/>
          </p:nvSpPr>
          <p:spPr>
            <a:xfrm>
              <a:off x="470175" y="790400"/>
              <a:ext cx="44800" cy="31500"/>
            </a:xfrm>
            <a:custGeom>
              <a:avLst/>
              <a:gdLst/>
              <a:ahLst/>
              <a:cxnLst/>
              <a:rect l="l" t="t" r="r" b="b"/>
              <a:pathLst>
                <a:path w="1792" h="1260" extrusionOk="0">
                  <a:moveTo>
                    <a:pt x="906" y="1"/>
                  </a:moveTo>
                  <a:cubicBezTo>
                    <a:pt x="834" y="1"/>
                    <a:pt x="757" y="14"/>
                    <a:pt x="677" y="44"/>
                  </a:cubicBezTo>
                  <a:cubicBezTo>
                    <a:pt x="0" y="297"/>
                    <a:pt x="279" y="1260"/>
                    <a:pt x="887" y="1260"/>
                  </a:cubicBezTo>
                  <a:cubicBezTo>
                    <a:pt x="959" y="1260"/>
                    <a:pt x="1035" y="1246"/>
                    <a:pt x="1115" y="1217"/>
                  </a:cubicBezTo>
                  <a:cubicBezTo>
                    <a:pt x="1792" y="962"/>
                    <a:pt x="1512" y="1"/>
                    <a:pt x="9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49"/>
            <p:cNvSpPr/>
            <p:nvPr/>
          </p:nvSpPr>
          <p:spPr>
            <a:xfrm>
              <a:off x="459500" y="830800"/>
              <a:ext cx="44775" cy="31525"/>
            </a:xfrm>
            <a:custGeom>
              <a:avLst/>
              <a:gdLst/>
              <a:ahLst/>
              <a:cxnLst/>
              <a:rect l="l" t="t" r="r" b="b"/>
              <a:pathLst>
                <a:path w="1791" h="1261" extrusionOk="0">
                  <a:moveTo>
                    <a:pt x="906" y="1"/>
                  </a:moveTo>
                  <a:cubicBezTo>
                    <a:pt x="833" y="1"/>
                    <a:pt x="757" y="15"/>
                    <a:pt x="677" y="45"/>
                  </a:cubicBezTo>
                  <a:cubicBezTo>
                    <a:pt x="0" y="299"/>
                    <a:pt x="279" y="1261"/>
                    <a:pt x="884" y="1261"/>
                  </a:cubicBezTo>
                  <a:cubicBezTo>
                    <a:pt x="957" y="1261"/>
                    <a:pt x="1034" y="1247"/>
                    <a:pt x="1114" y="1217"/>
                  </a:cubicBezTo>
                  <a:cubicBezTo>
                    <a:pt x="1791" y="963"/>
                    <a:pt x="1511" y="1"/>
                    <a:pt x="9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49"/>
            <p:cNvSpPr/>
            <p:nvPr/>
          </p:nvSpPr>
          <p:spPr>
            <a:xfrm>
              <a:off x="510125" y="814075"/>
              <a:ext cx="44800" cy="31475"/>
            </a:xfrm>
            <a:custGeom>
              <a:avLst/>
              <a:gdLst/>
              <a:ahLst/>
              <a:cxnLst/>
              <a:rect l="l" t="t" r="r" b="b"/>
              <a:pathLst>
                <a:path w="1792" h="1259" extrusionOk="0">
                  <a:moveTo>
                    <a:pt x="906" y="1"/>
                  </a:moveTo>
                  <a:cubicBezTo>
                    <a:pt x="834" y="1"/>
                    <a:pt x="757" y="15"/>
                    <a:pt x="677" y="45"/>
                  </a:cubicBezTo>
                  <a:cubicBezTo>
                    <a:pt x="0" y="295"/>
                    <a:pt x="278" y="1258"/>
                    <a:pt x="886" y="1258"/>
                  </a:cubicBezTo>
                  <a:cubicBezTo>
                    <a:pt x="958" y="1258"/>
                    <a:pt x="1035" y="1245"/>
                    <a:pt x="1115" y="1215"/>
                  </a:cubicBezTo>
                  <a:cubicBezTo>
                    <a:pt x="1791" y="962"/>
                    <a:pt x="1512" y="1"/>
                    <a:pt x="9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49"/>
            <p:cNvSpPr/>
            <p:nvPr/>
          </p:nvSpPr>
          <p:spPr>
            <a:xfrm>
              <a:off x="420900" y="855375"/>
              <a:ext cx="36300" cy="31600"/>
            </a:xfrm>
            <a:custGeom>
              <a:avLst/>
              <a:gdLst/>
              <a:ahLst/>
              <a:cxnLst/>
              <a:rect l="l" t="t" r="r" b="b"/>
              <a:pathLst>
                <a:path w="1452" h="1264" extrusionOk="0">
                  <a:moveTo>
                    <a:pt x="743" y="0"/>
                  </a:moveTo>
                  <a:cubicBezTo>
                    <a:pt x="671" y="0"/>
                    <a:pt x="597" y="13"/>
                    <a:pt x="527" y="40"/>
                  </a:cubicBezTo>
                  <a:lnTo>
                    <a:pt x="488" y="54"/>
                  </a:lnTo>
                  <a:cubicBezTo>
                    <a:pt x="168" y="175"/>
                    <a:pt x="1" y="541"/>
                    <a:pt x="121" y="860"/>
                  </a:cubicBezTo>
                  <a:cubicBezTo>
                    <a:pt x="216" y="1108"/>
                    <a:pt x="461" y="1264"/>
                    <a:pt x="716" y="1264"/>
                  </a:cubicBezTo>
                  <a:cubicBezTo>
                    <a:pt x="786" y="1264"/>
                    <a:pt x="858" y="1252"/>
                    <a:pt x="928" y="1226"/>
                  </a:cubicBezTo>
                  <a:lnTo>
                    <a:pt x="966" y="1210"/>
                  </a:lnTo>
                  <a:cubicBezTo>
                    <a:pt x="1286" y="1091"/>
                    <a:pt x="1451" y="725"/>
                    <a:pt x="1331" y="406"/>
                  </a:cubicBezTo>
                  <a:cubicBezTo>
                    <a:pt x="1238" y="156"/>
                    <a:pt x="996" y="0"/>
                    <a:pt x="7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49"/>
            <p:cNvSpPr/>
            <p:nvPr/>
          </p:nvSpPr>
          <p:spPr>
            <a:xfrm>
              <a:off x="456825" y="881200"/>
              <a:ext cx="44850" cy="31500"/>
            </a:xfrm>
            <a:custGeom>
              <a:avLst/>
              <a:gdLst/>
              <a:ahLst/>
              <a:cxnLst/>
              <a:rect l="l" t="t" r="r" b="b"/>
              <a:pathLst>
                <a:path w="1794" h="1260" extrusionOk="0">
                  <a:moveTo>
                    <a:pt x="908" y="0"/>
                  </a:moveTo>
                  <a:cubicBezTo>
                    <a:pt x="836" y="0"/>
                    <a:pt x="759" y="14"/>
                    <a:pt x="679" y="44"/>
                  </a:cubicBezTo>
                  <a:cubicBezTo>
                    <a:pt x="0" y="296"/>
                    <a:pt x="281" y="1259"/>
                    <a:pt x="889" y="1259"/>
                  </a:cubicBezTo>
                  <a:cubicBezTo>
                    <a:pt x="961" y="1259"/>
                    <a:pt x="1037" y="1246"/>
                    <a:pt x="1117" y="1216"/>
                  </a:cubicBezTo>
                  <a:cubicBezTo>
                    <a:pt x="1794" y="962"/>
                    <a:pt x="1514" y="0"/>
                    <a:pt x="9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49"/>
            <p:cNvSpPr/>
            <p:nvPr/>
          </p:nvSpPr>
          <p:spPr>
            <a:xfrm>
              <a:off x="506375" y="858425"/>
              <a:ext cx="44700" cy="31500"/>
            </a:xfrm>
            <a:custGeom>
              <a:avLst/>
              <a:gdLst/>
              <a:ahLst/>
              <a:cxnLst/>
              <a:rect l="l" t="t" r="r" b="b"/>
              <a:pathLst>
                <a:path w="1788" h="1260" extrusionOk="0">
                  <a:moveTo>
                    <a:pt x="903" y="1"/>
                  </a:moveTo>
                  <a:cubicBezTo>
                    <a:pt x="830" y="1"/>
                    <a:pt x="754" y="14"/>
                    <a:pt x="674" y="44"/>
                  </a:cubicBezTo>
                  <a:cubicBezTo>
                    <a:pt x="0" y="297"/>
                    <a:pt x="276" y="1260"/>
                    <a:pt x="883" y="1260"/>
                  </a:cubicBezTo>
                  <a:cubicBezTo>
                    <a:pt x="955" y="1260"/>
                    <a:pt x="1031" y="1246"/>
                    <a:pt x="1111" y="1217"/>
                  </a:cubicBezTo>
                  <a:cubicBezTo>
                    <a:pt x="1788" y="963"/>
                    <a:pt x="1508" y="1"/>
                    <a:pt x="9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89" name="Google Shape;589;p49"/>
          <p:cNvGrpSpPr/>
          <p:nvPr/>
        </p:nvGrpSpPr>
        <p:grpSpPr>
          <a:xfrm>
            <a:off x="9870501" y="3983268"/>
            <a:ext cx="777833" cy="704433"/>
            <a:chOff x="7402875" y="2987450"/>
            <a:chExt cx="583375" cy="528325"/>
          </a:xfrm>
        </p:grpSpPr>
        <p:sp>
          <p:nvSpPr>
            <p:cNvPr id="590" name="Google Shape;590;p49"/>
            <p:cNvSpPr/>
            <p:nvPr/>
          </p:nvSpPr>
          <p:spPr>
            <a:xfrm>
              <a:off x="7402875" y="2987450"/>
              <a:ext cx="583375" cy="528325"/>
            </a:xfrm>
            <a:custGeom>
              <a:avLst/>
              <a:gdLst/>
              <a:ahLst/>
              <a:cxnLst/>
              <a:rect l="l" t="t" r="r" b="b"/>
              <a:pathLst>
                <a:path w="23335" h="21133" extrusionOk="0">
                  <a:moveTo>
                    <a:pt x="11073" y="0"/>
                  </a:moveTo>
                  <a:cubicBezTo>
                    <a:pt x="9113" y="31"/>
                    <a:pt x="7395" y="902"/>
                    <a:pt x="6472" y="2339"/>
                  </a:cubicBezTo>
                  <a:cubicBezTo>
                    <a:pt x="6302" y="2596"/>
                    <a:pt x="6163" y="2873"/>
                    <a:pt x="6048" y="3161"/>
                  </a:cubicBezTo>
                  <a:cubicBezTo>
                    <a:pt x="5989" y="3159"/>
                    <a:pt x="5924" y="3159"/>
                    <a:pt x="5862" y="3159"/>
                  </a:cubicBezTo>
                  <a:cubicBezTo>
                    <a:pt x="5384" y="3159"/>
                    <a:pt x="4880" y="3220"/>
                    <a:pt x="4375" y="3345"/>
                  </a:cubicBezTo>
                  <a:cubicBezTo>
                    <a:pt x="2986" y="3683"/>
                    <a:pt x="1830" y="4385"/>
                    <a:pt x="1034" y="5373"/>
                  </a:cubicBezTo>
                  <a:cubicBezTo>
                    <a:pt x="314" y="6269"/>
                    <a:pt x="1" y="7345"/>
                    <a:pt x="134" y="8489"/>
                  </a:cubicBezTo>
                  <a:cubicBezTo>
                    <a:pt x="414" y="10891"/>
                    <a:pt x="2548" y="12728"/>
                    <a:pt x="3196" y="13235"/>
                  </a:cubicBezTo>
                  <a:cubicBezTo>
                    <a:pt x="3888" y="13775"/>
                    <a:pt x="4543" y="14250"/>
                    <a:pt x="5177" y="14665"/>
                  </a:cubicBezTo>
                  <a:cubicBezTo>
                    <a:pt x="5218" y="15075"/>
                    <a:pt x="5339" y="15486"/>
                    <a:pt x="5537" y="15883"/>
                  </a:cubicBezTo>
                  <a:cubicBezTo>
                    <a:pt x="6454" y="17714"/>
                    <a:pt x="8628" y="18281"/>
                    <a:pt x="10065" y="18657"/>
                  </a:cubicBezTo>
                  <a:cubicBezTo>
                    <a:pt x="10226" y="18698"/>
                    <a:pt x="10378" y="18739"/>
                    <a:pt x="10507" y="18776"/>
                  </a:cubicBezTo>
                  <a:cubicBezTo>
                    <a:pt x="11888" y="19160"/>
                    <a:pt x="14670" y="20333"/>
                    <a:pt x="16031" y="21133"/>
                  </a:cubicBezTo>
                  <a:cubicBezTo>
                    <a:pt x="15844" y="21022"/>
                    <a:pt x="19443" y="16511"/>
                    <a:pt x="19771" y="16075"/>
                  </a:cubicBezTo>
                  <a:cubicBezTo>
                    <a:pt x="20916" y="14557"/>
                    <a:pt x="22050" y="12693"/>
                    <a:pt x="21753" y="10711"/>
                  </a:cubicBezTo>
                  <a:cubicBezTo>
                    <a:pt x="21702" y="10363"/>
                    <a:pt x="21595" y="10031"/>
                    <a:pt x="21448" y="9722"/>
                  </a:cubicBezTo>
                  <a:cubicBezTo>
                    <a:pt x="21640" y="9346"/>
                    <a:pt x="21816" y="8976"/>
                    <a:pt x="21972" y="8607"/>
                  </a:cubicBezTo>
                  <a:cubicBezTo>
                    <a:pt x="22320" y="7830"/>
                    <a:pt x="23335" y="5238"/>
                    <a:pt x="22475" y="3006"/>
                  </a:cubicBezTo>
                  <a:cubicBezTo>
                    <a:pt x="22064" y="1932"/>
                    <a:pt x="21289" y="1123"/>
                    <a:pt x="20235" y="663"/>
                  </a:cubicBezTo>
                  <a:cubicBezTo>
                    <a:pt x="19545" y="362"/>
                    <a:pt x="18784" y="209"/>
                    <a:pt x="17978" y="209"/>
                  </a:cubicBezTo>
                  <a:cubicBezTo>
                    <a:pt x="17438" y="209"/>
                    <a:pt x="16888" y="276"/>
                    <a:pt x="16337" y="413"/>
                  </a:cubicBezTo>
                  <a:cubicBezTo>
                    <a:pt x="15687" y="573"/>
                    <a:pt x="15096" y="819"/>
                    <a:pt x="14582" y="1140"/>
                  </a:cubicBezTo>
                  <a:cubicBezTo>
                    <a:pt x="14195" y="829"/>
                    <a:pt x="13776" y="579"/>
                    <a:pt x="13330" y="397"/>
                  </a:cubicBezTo>
                  <a:cubicBezTo>
                    <a:pt x="12690" y="133"/>
                    <a:pt x="11965" y="0"/>
                    <a:pt x="111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49"/>
            <p:cNvSpPr/>
            <p:nvPr/>
          </p:nvSpPr>
          <p:spPr>
            <a:xfrm>
              <a:off x="7434225" y="3117475"/>
              <a:ext cx="282375" cy="248200"/>
            </a:xfrm>
            <a:custGeom>
              <a:avLst/>
              <a:gdLst/>
              <a:ahLst/>
              <a:cxnLst/>
              <a:rect l="l" t="t" r="r" b="b"/>
              <a:pathLst>
                <a:path w="11295" h="9928" extrusionOk="0">
                  <a:moveTo>
                    <a:pt x="4609" y="1"/>
                  </a:moveTo>
                  <a:cubicBezTo>
                    <a:pt x="4273" y="1"/>
                    <a:pt x="3933" y="49"/>
                    <a:pt x="3606" y="129"/>
                  </a:cubicBezTo>
                  <a:cubicBezTo>
                    <a:pt x="2753" y="337"/>
                    <a:pt x="1928" y="767"/>
                    <a:pt x="1376" y="1453"/>
                  </a:cubicBezTo>
                  <a:cubicBezTo>
                    <a:pt x="1" y="3161"/>
                    <a:pt x="1908" y="5407"/>
                    <a:pt x="3203" y="6418"/>
                  </a:cubicBezTo>
                  <a:cubicBezTo>
                    <a:pt x="5444" y="8170"/>
                    <a:pt x="8229" y="9927"/>
                    <a:pt x="11153" y="9927"/>
                  </a:cubicBezTo>
                  <a:cubicBezTo>
                    <a:pt x="11183" y="9927"/>
                    <a:pt x="11213" y="9927"/>
                    <a:pt x="11243" y="9927"/>
                  </a:cubicBezTo>
                  <a:cubicBezTo>
                    <a:pt x="11294" y="8992"/>
                    <a:pt x="11114" y="8045"/>
                    <a:pt x="10732" y="7187"/>
                  </a:cubicBezTo>
                  <a:lnTo>
                    <a:pt x="7258" y="1557"/>
                  </a:lnTo>
                  <a:cubicBezTo>
                    <a:pt x="6826" y="1013"/>
                    <a:pt x="6341" y="477"/>
                    <a:pt x="5699" y="207"/>
                  </a:cubicBezTo>
                  <a:cubicBezTo>
                    <a:pt x="5354" y="61"/>
                    <a:pt x="4983" y="1"/>
                    <a:pt x="460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49"/>
            <p:cNvSpPr/>
            <p:nvPr/>
          </p:nvSpPr>
          <p:spPr>
            <a:xfrm>
              <a:off x="7731925" y="3043725"/>
              <a:ext cx="206850" cy="329450"/>
            </a:xfrm>
            <a:custGeom>
              <a:avLst/>
              <a:gdLst/>
              <a:ahLst/>
              <a:cxnLst/>
              <a:rect l="l" t="t" r="r" b="b"/>
              <a:pathLst>
                <a:path w="8274" h="13178" extrusionOk="0">
                  <a:moveTo>
                    <a:pt x="4824" y="1"/>
                  </a:moveTo>
                  <a:cubicBezTo>
                    <a:pt x="4437" y="1"/>
                    <a:pt x="4047" y="54"/>
                    <a:pt x="3673" y="147"/>
                  </a:cubicBezTo>
                  <a:cubicBezTo>
                    <a:pt x="2981" y="317"/>
                    <a:pt x="2304" y="634"/>
                    <a:pt x="1854" y="1182"/>
                  </a:cubicBezTo>
                  <a:cubicBezTo>
                    <a:pt x="1545" y="1559"/>
                    <a:pt x="1436" y="1980"/>
                    <a:pt x="1248" y="2412"/>
                  </a:cubicBezTo>
                  <a:cubicBezTo>
                    <a:pt x="1074" y="2807"/>
                    <a:pt x="870" y="3126"/>
                    <a:pt x="749" y="3553"/>
                  </a:cubicBezTo>
                  <a:cubicBezTo>
                    <a:pt x="454" y="4597"/>
                    <a:pt x="264" y="5667"/>
                    <a:pt x="176" y="6747"/>
                  </a:cubicBezTo>
                  <a:cubicBezTo>
                    <a:pt x="0" y="8908"/>
                    <a:pt x="240" y="11103"/>
                    <a:pt x="892" y="13171"/>
                  </a:cubicBezTo>
                  <a:cubicBezTo>
                    <a:pt x="913" y="13175"/>
                    <a:pt x="934" y="13177"/>
                    <a:pt x="954" y="13177"/>
                  </a:cubicBezTo>
                  <a:cubicBezTo>
                    <a:pt x="1136" y="13177"/>
                    <a:pt x="1298" y="13031"/>
                    <a:pt x="1432" y="12895"/>
                  </a:cubicBezTo>
                  <a:cubicBezTo>
                    <a:pt x="2531" y="11772"/>
                    <a:pt x="3695" y="10749"/>
                    <a:pt x="4626" y="9487"/>
                  </a:cubicBezTo>
                  <a:cubicBezTo>
                    <a:pt x="5520" y="8263"/>
                    <a:pt x="6345" y="6929"/>
                    <a:pt x="6944" y="5530"/>
                  </a:cubicBezTo>
                  <a:cubicBezTo>
                    <a:pt x="7621" y="4036"/>
                    <a:pt x="8274" y="1162"/>
                    <a:pt x="6263" y="284"/>
                  </a:cubicBezTo>
                  <a:cubicBezTo>
                    <a:pt x="5810" y="87"/>
                    <a:pt x="5319" y="1"/>
                    <a:pt x="48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49"/>
            <p:cNvSpPr/>
            <p:nvPr/>
          </p:nvSpPr>
          <p:spPr>
            <a:xfrm>
              <a:off x="7590750" y="3038525"/>
              <a:ext cx="193150" cy="331375"/>
            </a:xfrm>
            <a:custGeom>
              <a:avLst/>
              <a:gdLst/>
              <a:ahLst/>
              <a:cxnLst/>
              <a:rect l="l" t="t" r="r" b="b"/>
              <a:pathLst>
                <a:path w="7726" h="13255" extrusionOk="0">
                  <a:moveTo>
                    <a:pt x="3676" y="0"/>
                  </a:moveTo>
                  <a:cubicBezTo>
                    <a:pt x="3649" y="0"/>
                    <a:pt x="3622" y="1"/>
                    <a:pt x="3595" y="1"/>
                  </a:cubicBezTo>
                  <a:cubicBezTo>
                    <a:pt x="2472" y="19"/>
                    <a:pt x="1289" y="457"/>
                    <a:pt x="682" y="1400"/>
                  </a:cubicBezTo>
                  <a:cubicBezTo>
                    <a:pt x="0" y="2462"/>
                    <a:pt x="199" y="3854"/>
                    <a:pt x="553" y="5065"/>
                  </a:cubicBezTo>
                  <a:cubicBezTo>
                    <a:pt x="1457" y="8177"/>
                    <a:pt x="3213" y="11037"/>
                    <a:pt x="5578" y="13255"/>
                  </a:cubicBezTo>
                  <a:lnTo>
                    <a:pt x="7194" y="11874"/>
                  </a:lnTo>
                  <a:cubicBezTo>
                    <a:pt x="7460" y="9441"/>
                    <a:pt x="7726" y="6986"/>
                    <a:pt x="7470" y="4553"/>
                  </a:cubicBezTo>
                  <a:cubicBezTo>
                    <a:pt x="7378" y="3692"/>
                    <a:pt x="7216" y="2824"/>
                    <a:pt x="6842" y="2045"/>
                  </a:cubicBezTo>
                  <a:cubicBezTo>
                    <a:pt x="6466" y="1265"/>
                    <a:pt x="5852" y="572"/>
                    <a:pt x="5048" y="245"/>
                  </a:cubicBezTo>
                  <a:cubicBezTo>
                    <a:pt x="4616" y="69"/>
                    <a:pt x="4145" y="0"/>
                    <a:pt x="36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49"/>
            <p:cNvSpPr/>
            <p:nvPr/>
          </p:nvSpPr>
          <p:spPr>
            <a:xfrm>
              <a:off x="7573875" y="3214325"/>
              <a:ext cx="334875" cy="243350"/>
            </a:xfrm>
            <a:custGeom>
              <a:avLst/>
              <a:gdLst/>
              <a:ahLst/>
              <a:cxnLst/>
              <a:rect l="l" t="t" r="r" b="b"/>
              <a:pathLst>
                <a:path w="13395" h="9734" extrusionOk="0">
                  <a:moveTo>
                    <a:pt x="5946" y="0"/>
                  </a:moveTo>
                  <a:cubicBezTo>
                    <a:pt x="5893" y="0"/>
                    <a:pt x="5839" y="5"/>
                    <a:pt x="5786" y="13"/>
                  </a:cubicBezTo>
                  <a:cubicBezTo>
                    <a:pt x="5393" y="77"/>
                    <a:pt x="5070" y="375"/>
                    <a:pt x="4892" y="731"/>
                  </a:cubicBezTo>
                  <a:cubicBezTo>
                    <a:pt x="4716" y="1087"/>
                    <a:pt x="4665" y="1490"/>
                    <a:pt x="4657" y="1889"/>
                  </a:cubicBezTo>
                  <a:cubicBezTo>
                    <a:pt x="4630" y="3145"/>
                    <a:pt x="4988" y="4406"/>
                    <a:pt x="5674" y="5459"/>
                  </a:cubicBezTo>
                  <a:cubicBezTo>
                    <a:pt x="4597" y="4887"/>
                    <a:pt x="3388" y="4222"/>
                    <a:pt x="2173" y="4029"/>
                  </a:cubicBezTo>
                  <a:cubicBezTo>
                    <a:pt x="2079" y="4014"/>
                    <a:pt x="1985" y="4007"/>
                    <a:pt x="1892" y="4007"/>
                  </a:cubicBezTo>
                  <a:cubicBezTo>
                    <a:pt x="896" y="4007"/>
                    <a:pt x="1" y="4828"/>
                    <a:pt x="532" y="5889"/>
                  </a:cubicBezTo>
                  <a:cubicBezTo>
                    <a:pt x="1107" y="7041"/>
                    <a:pt x="3094" y="7411"/>
                    <a:pt x="4221" y="7728"/>
                  </a:cubicBezTo>
                  <a:cubicBezTo>
                    <a:pt x="5833" y="8180"/>
                    <a:pt x="7202" y="8888"/>
                    <a:pt x="8633" y="9733"/>
                  </a:cubicBezTo>
                  <a:lnTo>
                    <a:pt x="8633" y="9733"/>
                  </a:lnTo>
                  <a:cubicBezTo>
                    <a:pt x="8455" y="9624"/>
                    <a:pt x="9555" y="7671"/>
                    <a:pt x="9692" y="7491"/>
                  </a:cubicBezTo>
                  <a:cubicBezTo>
                    <a:pt x="10199" y="6828"/>
                    <a:pt x="10819" y="6286"/>
                    <a:pt x="11355" y="5650"/>
                  </a:cubicBezTo>
                  <a:cubicBezTo>
                    <a:pt x="11662" y="5283"/>
                    <a:pt x="11930" y="4909"/>
                    <a:pt x="12122" y="4531"/>
                  </a:cubicBezTo>
                  <a:cubicBezTo>
                    <a:pt x="12568" y="3626"/>
                    <a:pt x="13395" y="2106"/>
                    <a:pt x="12552" y="1212"/>
                  </a:cubicBezTo>
                  <a:cubicBezTo>
                    <a:pt x="12320" y="966"/>
                    <a:pt x="12028" y="865"/>
                    <a:pt x="11712" y="865"/>
                  </a:cubicBezTo>
                  <a:cubicBezTo>
                    <a:pt x="10736" y="865"/>
                    <a:pt x="9524" y="1825"/>
                    <a:pt x="9096" y="2454"/>
                  </a:cubicBezTo>
                  <a:cubicBezTo>
                    <a:pt x="8937" y="2687"/>
                    <a:pt x="8206" y="3997"/>
                    <a:pt x="8270" y="4230"/>
                  </a:cubicBezTo>
                  <a:cubicBezTo>
                    <a:pt x="7961" y="3094"/>
                    <a:pt x="7738" y="1337"/>
                    <a:pt x="6911" y="457"/>
                  </a:cubicBezTo>
                  <a:cubicBezTo>
                    <a:pt x="6660" y="191"/>
                    <a:pt x="6308" y="0"/>
                    <a:pt x="5946" y="0"/>
                  </a:cubicBezTo>
                  <a:close/>
                  <a:moveTo>
                    <a:pt x="8633" y="9733"/>
                  </a:moveTo>
                  <a:cubicBezTo>
                    <a:pt x="8634" y="9733"/>
                    <a:pt x="8634" y="9733"/>
                    <a:pt x="8634" y="9733"/>
                  </a:cubicBezTo>
                  <a:cubicBezTo>
                    <a:pt x="8634" y="9733"/>
                    <a:pt x="8634" y="9733"/>
                    <a:pt x="8633" y="973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95" name="Google Shape;595;p49"/>
          <p:cNvGrpSpPr/>
          <p:nvPr/>
        </p:nvGrpSpPr>
        <p:grpSpPr>
          <a:xfrm>
            <a:off x="10999633" y="4914533"/>
            <a:ext cx="756067" cy="686600"/>
            <a:chOff x="8249725" y="3685900"/>
            <a:chExt cx="567050" cy="514950"/>
          </a:xfrm>
        </p:grpSpPr>
        <p:sp>
          <p:nvSpPr>
            <p:cNvPr id="596" name="Google Shape;596;p49"/>
            <p:cNvSpPr/>
            <p:nvPr/>
          </p:nvSpPr>
          <p:spPr>
            <a:xfrm>
              <a:off x="8249725" y="3685900"/>
              <a:ext cx="567050" cy="514950"/>
            </a:xfrm>
            <a:custGeom>
              <a:avLst/>
              <a:gdLst/>
              <a:ahLst/>
              <a:cxnLst/>
              <a:rect l="l" t="t" r="r" b="b"/>
              <a:pathLst>
                <a:path w="22682" h="20598" extrusionOk="0">
                  <a:moveTo>
                    <a:pt x="16930" y="1"/>
                  </a:moveTo>
                  <a:cubicBezTo>
                    <a:pt x="14913" y="1"/>
                    <a:pt x="12849" y="713"/>
                    <a:pt x="11122" y="2006"/>
                  </a:cubicBezTo>
                  <a:cubicBezTo>
                    <a:pt x="10027" y="2828"/>
                    <a:pt x="9062" y="3864"/>
                    <a:pt x="8227" y="5105"/>
                  </a:cubicBezTo>
                  <a:cubicBezTo>
                    <a:pt x="7883" y="4917"/>
                    <a:pt x="7492" y="4776"/>
                    <a:pt x="7048" y="4713"/>
                  </a:cubicBezTo>
                  <a:cubicBezTo>
                    <a:pt x="6883" y="4690"/>
                    <a:pt x="6713" y="4676"/>
                    <a:pt x="6545" y="4676"/>
                  </a:cubicBezTo>
                  <a:cubicBezTo>
                    <a:pt x="4538" y="4676"/>
                    <a:pt x="3112" y="6345"/>
                    <a:pt x="2590" y="8007"/>
                  </a:cubicBezTo>
                  <a:cubicBezTo>
                    <a:pt x="2077" y="9645"/>
                    <a:pt x="2128" y="11368"/>
                    <a:pt x="2228" y="12692"/>
                  </a:cubicBezTo>
                  <a:cubicBezTo>
                    <a:pt x="2288" y="13463"/>
                    <a:pt x="2222" y="14228"/>
                    <a:pt x="2038" y="14975"/>
                  </a:cubicBezTo>
                  <a:cubicBezTo>
                    <a:pt x="1483" y="15673"/>
                    <a:pt x="964" y="16387"/>
                    <a:pt x="493" y="17103"/>
                  </a:cubicBezTo>
                  <a:cubicBezTo>
                    <a:pt x="39" y="17792"/>
                    <a:pt x="0" y="18676"/>
                    <a:pt x="391" y="19404"/>
                  </a:cubicBezTo>
                  <a:cubicBezTo>
                    <a:pt x="788" y="20139"/>
                    <a:pt x="1547" y="20597"/>
                    <a:pt x="2373" y="20597"/>
                  </a:cubicBezTo>
                  <a:cubicBezTo>
                    <a:pt x="3116" y="20597"/>
                    <a:pt x="3804" y="20225"/>
                    <a:pt x="4221" y="19603"/>
                  </a:cubicBezTo>
                  <a:lnTo>
                    <a:pt x="4225" y="19597"/>
                  </a:lnTo>
                  <a:cubicBezTo>
                    <a:pt x="4563" y="19081"/>
                    <a:pt x="4927" y="18574"/>
                    <a:pt x="5311" y="18073"/>
                  </a:cubicBezTo>
                  <a:cubicBezTo>
                    <a:pt x="5459" y="18042"/>
                    <a:pt x="5645" y="18007"/>
                    <a:pt x="5878" y="17970"/>
                  </a:cubicBezTo>
                  <a:lnTo>
                    <a:pt x="5905" y="17964"/>
                  </a:lnTo>
                  <a:cubicBezTo>
                    <a:pt x="6017" y="17946"/>
                    <a:pt x="6158" y="17935"/>
                    <a:pt x="6318" y="17935"/>
                  </a:cubicBezTo>
                  <a:cubicBezTo>
                    <a:pt x="6713" y="17935"/>
                    <a:pt x="7167" y="17993"/>
                    <a:pt x="7644" y="18052"/>
                  </a:cubicBezTo>
                  <a:cubicBezTo>
                    <a:pt x="7846" y="18077"/>
                    <a:pt x="8057" y="18103"/>
                    <a:pt x="8266" y="18124"/>
                  </a:cubicBezTo>
                  <a:cubicBezTo>
                    <a:pt x="8691" y="18167"/>
                    <a:pt x="9158" y="18257"/>
                    <a:pt x="9655" y="18349"/>
                  </a:cubicBezTo>
                  <a:cubicBezTo>
                    <a:pt x="10318" y="18474"/>
                    <a:pt x="11003" y="18600"/>
                    <a:pt x="11719" y="18652"/>
                  </a:cubicBezTo>
                  <a:lnTo>
                    <a:pt x="11732" y="18652"/>
                  </a:lnTo>
                  <a:cubicBezTo>
                    <a:pt x="11811" y="18658"/>
                    <a:pt x="11889" y="18662"/>
                    <a:pt x="11965" y="18668"/>
                  </a:cubicBezTo>
                  <a:lnTo>
                    <a:pt x="11995" y="18670"/>
                  </a:lnTo>
                  <a:lnTo>
                    <a:pt x="12026" y="18670"/>
                  </a:lnTo>
                  <a:cubicBezTo>
                    <a:pt x="12071" y="18674"/>
                    <a:pt x="12120" y="18674"/>
                    <a:pt x="12165" y="18674"/>
                  </a:cubicBezTo>
                  <a:cubicBezTo>
                    <a:pt x="13882" y="18674"/>
                    <a:pt x="15619" y="17512"/>
                    <a:pt x="16580" y="16362"/>
                  </a:cubicBezTo>
                  <a:cubicBezTo>
                    <a:pt x="17284" y="15519"/>
                    <a:pt x="17495" y="14384"/>
                    <a:pt x="17168" y="13242"/>
                  </a:cubicBezTo>
                  <a:cubicBezTo>
                    <a:pt x="17069" y="12894"/>
                    <a:pt x="16920" y="12553"/>
                    <a:pt x="16734" y="12236"/>
                  </a:cubicBezTo>
                  <a:cubicBezTo>
                    <a:pt x="16783" y="12211"/>
                    <a:pt x="16830" y="12188"/>
                    <a:pt x="16879" y="12162"/>
                  </a:cubicBezTo>
                  <a:cubicBezTo>
                    <a:pt x="17382" y="11904"/>
                    <a:pt x="17953" y="11609"/>
                    <a:pt x="18538" y="11170"/>
                  </a:cubicBezTo>
                  <a:cubicBezTo>
                    <a:pt x="20507" y="9684"/>
                    <a:pt x="21840" y="7845"/>
                    <a:pt x="22401" y="5852"/>
                  </a:cubicBezTo>
                  <a:lnTo>
                    <a:pt x="22401" y="5850"/>
                  </a:lnTo>
                  <a:cubicBezTo>
                    <a:pt x="22651" y="4956"/>
                    <a:pt x="22681" y="4164"/>
                    <a:pt x="22501" y="3438"/>
                  </a:cubicBezTo>
                  <a:cubicBezTo>
                    <a:pt x="22108" y="1883"/>
                    <a:pt x="20746" y="682"/>
                    <a:pt x="18851" y="226"/>
                  </a:cubicBezTo>
                  <a:cubicBezTo>
                    <a:pt x="18229" y="79"/>
                    <a:pt x="17585" y="1"/>
                    <a:pt x="169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49"/>
            <p:cNvSpPr/>
            <p:nvPr/>
          </p:nvSpPr>
          <p:spPr>
            <a:xfrm>
              <a:off x="8341725" y="3737100"/>
              <a:ext cx="423750" cy="364600"/>
            </a:xfrm>
            <a:custGeom>
              <a:avLst/>
              <a:gdLst/>
              <a:ahLst/>
              <a:cxnLst/>
              <a:rect l="l" t="t" r="r" b="b"/>
              <a:pathLst>
                <a:path w="16950" h="14584" extrusionOk="0">
                  <a:moveTo>
                    <a:pt x="13253" y="0"/>
                  </a:moveTo>
                  <a:cubicBezTo>
                    <a:pt x="11623" y="0"/>
                    <a:pt x="9985" y="614"/>
                    <a:pt x="8669" y="1597"/>
                  </a:cubicBezTo>
                  <a:cubicBezTo>
                    <a:pt x="6965" y="2875"/>
                    <a:pt x="5752" y="4723"/>
                    <a:pt x="4919" y="6685"/>
                  </a:cubicBezTo>
                  <a:cubicBezTo>
                    <a:pt x="4541" y="5815"/>
                    <a:pt x="4013" y="4827"/>
                    <a:pt x="3074" y="4690"/>
                  </a:cubicBezTo>
                  <a:cubicBezTo>
                    <a:pt x="3004" y="4680"/>
                    <a:pt x="2934" y="4675"/>
                    <a:pt x="2866" y="4675"/>
                  </a:cubicBezTo>
                  <a:cubicBezTo>
                    <a:pt x="1919" y="4675"/>
                    <a:pt x="1160" y="5633"/>
                    <a:pt x="864" y="6572"/>
                  </a:cubicBezTo>
                  <a:cubicBezTo>
                    <a:pt x="480" y="7806"/>
                    <a:pt x="492" y="9214"/>
                    <a:pt x="588" y="10486"/>
                  </a:cubicBezTo>
                  <a:cubicBezTo>
                    <a:pt x="694" y="11857"/>
                    <a:pt x="494" y="13234"/>
                    <a:pt x="1" y="14523"/>
                  </a:cubicBezTo>
                  <a:cubicBezTo>
                    <a:pt x="134" y="14173"/>
                    <a:pt x="1566" y="13950"/>
                    <a:pt x="1895" y="13897"/>
                  </a:cubicBezTo>
                  <a:cubicBezTo>
                    <a:pt x="2133" y="13858"/>
                    <a:pt x="2379" y="13843"/>
                    <a:pt x="2630" y="13843"/>
                  </a:cubicBezTo>
                  <a:cubicBezTo>
                    <a:pt x="3351" y="13843"/>
                    <a:pt x="4108" y="13970"/>
                    <a:pt x="4792" y="14040"/>
                  </a:cubicBezTo>
                  <a:cubicBezTo>
                    <a:pt x="5903" y="14155"/>
                    <a:pt x="7072" y="14484"/>
                    <a:pt x="8182" y="14564"/>
                  </a:cubicBezTo>
                  <a:cubicBezTo>
                    <a:pt x="8264" y="14570"/>
                    <a:pt x="8342" y="14574"/>
                    <a:pt x="8422" y="14582"/>
                  </a:cubicBezTo>
                  <a:cubicBezTo>
                    <a:pt x="8442" y="14583"/>
                    <a:pt x="8462" y="14583"/>
                    <a:pt x="8483" y="14583"/>
                  </a:cubicBezTo>
                  <a:cubicBezTo>
                    <a:pt x="9500" y="14583"/>
                    <a:pt x="10715" y="13743"/>
                    <a:pt x="11333" y="13003"/>
                  </a:cubicBezTo>
                  <a:cubicBezTo>
                    <a:pt x="11916" y="12305"/>
                    <a:pt x="11427" y="11172"/>
                    <a:pt x="10822" y="10660"/>
                  </a:cubicBezTo>
                  <a:cubicBezTo>
                    <a:pt x="10330" y="10249"/>
                    <a:pt x="9679" y="10050"/>
                    <a:pt x="9037" y="10050"/>
                  </a:cubicBezTo>
                  <a:cubicBezTo>
                    <a:pt x="9030" y="10050"/>
                    <a:pt x="9024" y="10050"/>
                    <a:pt x="9017" y="10050"/>
                  </a:cubicBezTo>
                  <a:cubicBezTo>
                    <a:pt x="9952" y="9662"/>
                    <a:pt x="10756" y="9120"/>
                    <a:pt x="11632" y="8631"/>
                  </a:cubicBezTo>
                  <a:cubicBezTo>
                    <a:pt x="12311" y="8250"/>
                    <a:pt x="12982" y="7976"/>
                    <a:pt x="13625" y="7493"/>
                  </a:cubicBezTo>
                  <a:cubicBezTo>
                    <a:pt x="15051" y="6415"/>
                    <a:pt x="16266" y="4972"/>
                    <a:pt x="16749" y="3254"/>
                  </a:cubicBezTo>
                  <a:cubicBezTo>
                    <a:pt x="16874" y="2810"/>
                    <a:pt x="16949" y="2337"/>
                    <a:pt x="16837" y="1889"/>
                  </a:cubicBezTo>
                  <a:cubicBezTo>
                    <a:pt x="16601" y="952"/>
                    <a:pt x="15630" y="394"/>
                    <a:pt x="14693" y="169"/>
                  </a:cubicBezTo>
                  <a:cubicBezTo>
                    <a:pt x="14219" y="54"/>
                    <a:pt x="13736" y="0"/>
                    <a:pt x="132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49"/>
            <p:cNvSpPr/>
            <p:nvPr/>
          </p:nvSpPr>
          <p:spPr>
            <a:xfrm>
              <a:off x="8302375" y="3744475"/>
              <a:ext cx="406950" cy="405300"/>
            </a:xfrm>
            <a:custGeom>
              <a:avLst/>
              <a:gdLst/>
              <a:ahLst/>
              <a:cxnLst/>
              <a:rect l="l" t="t" r="r" b="b"/>
              <a:pathLst>
                <a:path w="16278" h="16212" extrusionOk="0">
                  <a:moveTo>
                    <a:pt x="12840" y="0"/>
                  </a:moveTo>
                  <a:lnTo>
                    <a:pt x="12840" y="0"/>
                  </a:lnTo>
                  <a:cubicBezTo>
                    <a:pt x="12776" y="19"/>
                    <a:pt x="12713" y="39"/>
                    <a:pt x="12651" y="60"/>
                  </a:cubicBezTo>
                  <a:cubicBezTo>
                    <a:pt x="12596" y="557"/>
                    <a:pt x="12535" y="1163"/>
                    <a:pt x="12482" y="1817"/>
                  </a:cubicBezTo>
                  <a:cubicBezTo>
                    <a:pt x="12412" y="2664"/>
                    <a:pt x="12351" y="3431"/>
                    <a:pt x="12340" y="3990"/>
                  </a:cubicBezTo>
                  <a:cubicBezTo>
                    <a:pt x="12334" y="4276"/>
                    <a:pt x="12345" y="4506"/>
                    <a:pt x="12359" y="4661"/>
                  </a:cubicBezTo>
                  <a:cubicBezTo>
                    <a:pt x="11246" y="5381"/>
                    <a:pt x="10149" y="6126"/>
                    <a:pt x="9077" y="6905"/>
                  </a:cubicBezTo>
                  <a:cubicBezTo>
                    <a:pt x="9102" y="6752"/>
                    <a:pt x="9124" y="6545"/>
                    <a:pt x="9139" y="6298"/>
                  </a:cubicBezTo>
                  <a:cubicBezTo>
                    <a:pt x="9177" y="5719"/>
                    <a:pt x="9167" y="4921"/>
                    <a:pt x="9132" y="4045"/>
                  </a:cubicBezTo>
                  <a:cubicBezTo>
                    <a:pt x="9106" y="3405"/>
                    <a:pt x="9096" y="2814"/>
                    <a:pt x="9102" y="2318"/>
                  </a:cubicBezTo>
                  <a:lnTo>
                    <a:pt x="9102" y="2318"/>
                  </a:lnTo>
                  <a:cubicBezTo>
                    <a:pt x="9032" y="2390"/>
                    <a:pt x="8969" y="2462"/>
                    <a:pt x="8901" y="2535"/>
                  </a:cubicBezTo>
                  <a:cubicBezTo>
                    <a:pt x="8883" y="2992"/>
                    <a:pt x="8883" y="3503"/>
                    <a:pt x="8903" y="4051"/>
                  </a:cubicBezTo>
                  <a:cubicBezTo>
                    <a:pt x="8938" y="4929"/>
                    <a:pt x="8975" y="5719"/>
                    <a:pt x="8979" y="6290"/>
                  </a:cubicBezTo>
                  <a:cubicBezTo>
                    <a:pt x="8981" y="6582"/>
                    <a:pt x="8979" y="6817"/>
                    <a:pt x="8981" y="6977"/>
                  </a:cubicBezTo>
                  <a:cubicBezTo>
                    <a:pt x="7262" y="8233"/>
                    <a:pt x="5618" y="9582"/>
                    <a:pt x="4110" y="11065"/>
                  </a:cubicBezTo>
                  <a:cubicBezTo>
                    <a:pt x="4112" y="10525"/>
                    <a:pt x="4009" y="8925"/>
                    <a:pt x="3848" y="7036"/>
                  </a:cubicBezTo>
                  <a:cubicBezTo>
                    <a:pt x="3772" y="6142"/>
                    <a:pt x="3694" y="5314"/>
                    <a:pt x="3625" y="4632"/>
                  </a:cubicBezTo>
                  <a:cubicBezTo>
                    <a:pt x="3563" y="4671"/>
                    <a:pt x="3506" y="4716"/>
                    <a:pt x="3447" y="4763"/>
                  </a:cubicBezTo>
                  <a:cubicBezTo>
                    <a:pt x="3490" y="5422"/>
                    <a:pt x="3551" y="6210"/>
                    <a:pt x="3623" y="7057"/>
                  </a:cubicBezTo>
                  <a:cubicBezTo>
                    <a:pt x="3789" y="9019"/>
                    <a:pt x="3967" y="10660"/>
                    <a:pt x="4052" y="11124"/>
                  </a:cubicBezTo>
                  <a:cubicBezTo>
                    <a:pt x="2590" y="12569"/>
                    <a:pt x="1252" y="14142"/>
                    <a:pt x="102" y="15887"/>
                  </a:cubicBezTo>
                  <a:cubicBezTo>
                    <a:pt x="0" y="16041"/>
                    <a:pt x="138" y="16211"/>
                    <a:pt x="273" y="16211"/>
                  </a:cubicBezTo>
                  <a:cubicBezTo>
                    <a:pt x="323" y="16211"/>
                    <a:pt x="373" y="16188"/>
                    <a:pt x="411" y="16131"/>
                  </a:cubicBezTo>
                  <a:cubicBezTo>
                    <a:pt x="1865" y="13919"/>
                    <a:pt x="3619" y="11988"/>
                    <a:pt x="5552" y="10246"/>
                  </a:cubicBezTo>
                  <a:cubicBezTo>
                    <a:pt x="5603" y="10265"/>
                    <a:pt x="5658" y="10285"/>
                    <a:pt x="5728" y="10306"/>
                  </a:cubicBezTo>
                  <a:cubicBezTo>
                    <a:pt x="5988" y="10390"/>
                    <a:pt x="6366" y="10506"/>
                    <a:pt x="6835" y="10645"/>
                  </a:cubicBezTo>
                  <a:cubicBezTo>
                    <a:pt x="7772" y="10922"/>
                    <a:pt x="9071" y="11290"/>
                    <a:pt x="10509" y="11683"/>
                  </a:cubicBezTo>
                  <a:cubicBezTo>
                    <a:pt x="11450" y="11943"/>
                    <a:pt x="12334" y="12178"/>
                    <a:pt x="13102" y="12376"/>
                  </a:cubicBezTo>
                  <a:cubicBezTo>
                    <a:pt x="13124" y="12315"/>
                    <a:pt x="13138" y="12251"/>
                    <a:pt x="13153" y="12188"/>
                  </a:cubicBezTo>
                  <a:cubicBezTo>
                    <a:pt x="12392" y="11969"/>
                    <a:pt x="11512" y="11724"/>
                    <a:pt x="10569" y="11466"/>
                  </a:cubicBezTo>
                  <a:cubicBezTo>
                    <a:pt x="9132" y="11075"/>
                    <a:pt x="7827" y="10729"/>
                    <a:pt x="6878" y="10492"/>
                  </a:cubicBezTo>
                  <a:cubicBezTo>
                    <a:pt x="6405" y="10371"/>
                    <a:pt x="6019" y="10279"/>
                    <a:pt x="5753" y="10220"/>
                  </a:cubicBezTo>
                  <a:cubicBezTo>
                    <a:pt x="5701" y="10208"/>
                    <a:pt x="5658" y="10199"/>
                    <a:pt x="5616" y="10193"/>
                  </a:cubicBezTo>
                  <a:cubicBezTo>
                    <a:pt x="6418" y="9471"/>
                    <a:pt x="7254" y="8786"/>
                    <a:pt x="8112" y="8123"/>
                  </a:cubicBezTo>
                  <a:cubicBezTo>
                    <a:pt x="8324" y="8170"/>
                    <a:pt x="8686" y="8233"/>
                    <a:pt x="9159" y="8313"/>
                  </a:cubicBezTo>
                  <a:cubicBezTo>
                    <a:pt x="9947" y="8440"/>
                    <a:pt x="11035" y="8602"/>
                    <a:pt x="12238" y="8767"/>
                  </a:cubicBezTo>
                  <a:cubicBezTo>
                    <a:pt x="12300" y="8775"/>
                    <a:pt x="12359" y="8784"/>
                    <a:pt x="12420" y="8794"/>
                  </a:cubicBezTo>
                  <a:cubicBezTo>
                    <a:pt x="12525" y="8732"/>
                    <a:pt x="12633" y="8671"/>
                    <a:pt x="12737" y="8610"/>
                  </a:cubicBezTo>
                  <a:cubicBezTo>
                    <a:pt x="12584" y="8589"/>
                    <a:pt x="12428" y="8567"/>
                    <a:pt x="12269" y="8546"/>
                  </a:cubicBezTo>
                  <a:cubicBezTo>
                    <a:pt x="11066" y="8383"/>
                    <a:pt x="9973" y="8243"/>
                    <a:pt x="9180" y="8158"/>
                  </a:cubicBezTo>
                  <a:cubicBezTo>
                    <a:pt x="8754" y="8111"/>
                    <a:pt x="8418" y="8078"/>
                    <a:pt x="8193" y="8061"/>
                  </a:cubicBezTo>
                  <a:cubicBezTo>
                    <a:pt x="9210" y="7282"/>
                    <a:pt x="10258" y="6535"/>
                    <a:pt x="11324" y="5819"/>
                  </a:cubicBezTo>
                  <a:cubicBezTo>
                    <a:pt x="11948" y="6065"/>
                    <a:pt x="13441" y="6584"/>
                    <a:pt x="15231" y="7178"/>
                  </a:cubicBezTo>
                  <a:cubicBezTo>
                    <a:pt x="15303" y="7124"/>
                    <a:pt x="15373" y="7065"/>
                    <a:pt x="15440" y="7008"/>
                  </a:cubicBezTo>
                  <a:cubicBezTo>
                    <a:pt x="13644" y="6421"/>
                    <a:pt x="12111" y="5948"/>
                    <a:pt x="11416" y="5758"/>
                  </a:cubicBezTo>
                  <a:cubicBezTo>
                    <a:pt x="12952" y="4727"/>
                    <a:pt x="14526" y="3749"/>
                    <a:pt x="16099" y="2791"/>
                  </a:cubicBezTo>
                  <a:cubicBezTo>
                    <a:pt x="16278" y="2677"/>
                    <a:pt x="16141" y="2439"/>
                    <a:pt x="15969" y="2439"/>
                  </a:cubicBezTo>
                  <a:cubicBezTo>
                    <a:pt x="15934" y="2439"/>
                    <a:pt x="15899" y="2448"/>
                    <a:pt x="15864" y="2470"/>
                  </a:cubicBezTo>
                  <a:cubicBezTo>
                    <a:pt x="14722" y="3161"/>
                    <a:pt x="13582" y="3867"/>
                    <a:pt x="12451" y="4600"/>
                  </a:cubicBezTo>
                  <a:cubicBezTo>
                    <a:pt x="12463" y="4448"/>
                    <a:pt x="12480" y="4244"/>
                    <a:pt x="12502" y="3998"/>
                  </a:cubicBezTo>
                  <a:cubicBezTo>
                    <a:pt x="12553" y="3448"/>
                    <a:pt x="12641" y="2681"/>
                    <a:pt x="12709" y="1836"/>
                  </a:cubicBezTo>
                  <a:cubicBezTo>
                    <a:pt x="12768" y="1146"/>
                    <a:pt x="12811" y="516"/>
                    <a:pt x="128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99" name="Google Shape;599;p49"/>
          <p:cNvGrpSpPr/>
          <p:nvPr/>
        </p:nvGrpSpPr>
        <p:grpSpPr>
          <a:xfrm>
            <a:off x="10776967" y="2531501"/>
            <a:ext cx="658667" cy="645033"/>
            <a:chOff x="8082725" y="1898625"/>
            <a:chExt cx="494000" cy="483775"/>
          </a:xfrm>
        </p:grpSpPr>
        <p:sp>
          <p:nvSpPr>
            <p:cNvPr id="600" name="Google Shape;600;p49"/>
            <p:cNvSpPr/>
            <p:nvPr/>
          </p:nvSpPr>
          <p:spPr>
            <a:xfrm>
              <a:off x="8082725" y="1898625"/>
              <a:ext cx="494000" cy="483775"/>
            </a:xfrm>
            <a:custGeom>
              <a:avLst/>
              <a:gdLst/>
              <a:ahLst/>
              <a:cxnLst/>
              <a:rect l="l" t="t" r="r" b="b"/>
              <a:pathLst>
                <a:path w="19760" h="19351" extrusionOk="0">
                  <a:moveTo>
                    <a:pt x="9731" y="0"/>
                  </a:moveTo>
                  <a:cubicBezTo>
                    <a:pt x="9184" y="0"/>
                    <a:pt x="8654" y="99"/>
                    <a:pt x="8206" y="279"/>
                  </a:cubicBezTo>
                  <a:cubicBezTo>
                    <a:pt x="7138" y="712"/>
                    <a:pt x="6414" y="1574"/>
                    <a:pt x="6171" y="2701"/>
                  </a:cubicBezTo>
                  <a:cubicBezTo>
                    <a:pt x="6154" y="2781"/>
                    <a:pt x="6140" y="2856"/>
                    <a:pt x="6128" y="2936"/>
                  </a:cubicBezTo>
                  <a:cubicBezTo>
                    <a:pt x="6093" y="2918"/>
                    <a:pt x="6058" y="2903"/>
                    <a:pt x="6023" y="2885"/>
                  </a:cubicBezTo>
                  <a:cubicBezTo>
                    <a:pt x="5606" y="2687"/>
                    <a:pt x="5164" y="2584"/>
                    <a:pt x="4704" y="2584"/>
                  </a:cubicBezTo>
                  <a:cubicBezTo>
                    <a:pt x="3783" y="2584"/>
                    <a:pt x="2864" y="3000"/>
                    <a:pt x="2124" y="3757"/>
                  </a:cubicBezTo>
                  <a:cubicBezTo>
                    <a:pt x="1537" y="4358"/>
                    <a:pt x="1113" y="5117"/>
                    <a:pt x="960" y="5843"/>
                  </a:cubicBezTo>
                  <a:cubicBezTo>
                    <a:pt x="747" y="6854"/>
                    <a:pt x="970" y="7824"/>
                    <a:pt x="1592" y="8614"/>
                  </a:cubicBezTo>
                  <a:cubicBezTo>
                    <a:pt x="933" y="9054"/>
                    <a:pt x="479" y="9729"/>
                    <a:pt x="284" y="10557"/>
                  </a:cubicBezTo>
                  <a:cubicBezTo>
                    <a:pt x="0" y="11773"/>
                    <a:pt x="323" y="13223"/>
                    <a:pt x="1084" y="14170"/>
                  </a:cubicBezTo>
                  <a:cubicBezTo>
                    <a:pt x="1727" y="14968"/>
                    <a:pt x="2627" y="15416"/>
                    <a:pt x="3628" y="15437"/>
                  </a:cubicBezTo>
                  <a:cubicBezTo>
                    <a:pt x="3552" y="16222"/>
                    <a:pt x="3783" y="17002"/>
                    <a:pt x="4303" y="17677"/>
                  </a:cubicBezTo>
                  <a:cubicBezTo>
                    <a:pt x="5062" y="18667"/>
                    <a:pt x="6390" y="19336"/>
                    <a:pt x="7607" y="19351"/>
                  </a:cubicBezTo>
                  <a:lnTo>
                    <a:pt x="7640" y="19351"/>
                  </a:lnTo>
                  <a:cubicBezTo>
                    <a:pt x="8656" y="19351"/>
                    <a:pt x="9550" y="18942"/>
                    <a:pt x="10195" y="18187"/>
                  </a:cubicBezTo>
                  <a:cubicBezTo>
                    <a:pt x="10778" y="18761"/>
                    <a:pt x="11586" y="19087"/>
                    <a:pt x="12470" y="19087"/>
                  </a:cubicBezTo>
                  <a:cubicBezTo>
                    <a:pt x="13677" y="19087"/>
                    <a:pt x="14993" y="18485"/>
                    <a:pt x="15739" y="17591"/>
                  </a:cubicBezTo>
                  <a:cubicBezTo>
                    <a:pt x="16400" y="16797"/>
                    <a:pt x="16660" y="15836"/>
                    <a:pt x="16482" y="14850"/>
                  </a:cubicBezTo>
                  <a:cubicBezTo>
                    <a:pt x="17300" y="14764"/>
                    <a:pt x="18047" y="14355"/>
                    <a:pt x="18614" y="13673"/>
                  </a:cubicBezTo>
                  <a:cubicBezTo>
                    <a:pt x="19385" y="12738"/>
                    <a:pt x="19760" y="11335"/>
                    <a:pt x="19539" y="10179"/>
                  </a:cubicBezTo>
                  <a:cubicBezTo>
                    <a:pt x="19344" y="9166"/>
                    <a:pt x="18763" y="8358"/>
                    <a:pt x="17890" y="7869"/>
                  </a:cubicBezTo>
                  <a:cubicBezTo>
                    <a:pt x="18328" y="7212"/>
                    <a:pt x="18487" y="6414"/>
                    <a:pt x="18348" y="5575"/>
                  </a:cubicBezTo>
                  <a:cubicBezTo>
                    <a:pt x="18143" y="4346"/>
                    <a:pt x="17286" y="3129"/>
                    <a:pt x="16216" y="2547"/>
                  </a:cubicBezTo>
                  <a:cubicBezTo>
                    <a:pt x="15698" y="2267"/>
                    <a:pt x="15152" y="2124"/>
                    <a:pt x="14598" y="2124"/>
                  </a:cubicBezTo>
                  <a:cubicBezTo>
                    <a:pt x="14187" y="2124"/>
                    <a:pt x="13779" y="2202"/>
                    <a:pt x="13382" y="2359"/>
                  </a:cubicBezTo>
                  <a:cubicBezTo>
                    <a:pt x="13141" y="1578"/>
                    <a:pt x="12585" y="917"/>
                    <a:pt x="11811" y="500"/>
                  </a:cubicBezTo>
                  <a:cubicBezTo>
                    <a:pt x="11210" y="176"/>
                    <a:pt x="10473" y="0"/>
                    <a:pt x="97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49"/>
            <p:cNvSpPr/>
            <p:nvPr/>
          </p:nvSpPr>
          <p:spPr>
            <a:xfrm>
              <a:off x="8282250" y="1949875"/>
              <a:ext cx="95050" cy="188950"/>
            </a:xfrm>
            <a:custGeom>
              <a:avLst/>
              <a:gdLst/>
              <a:ahLst/>
              <a:cxnLst/>
              <a:rect l="l" t="t" r="r" b="b"/>
              <a:pathLst>
                <a:path w="3802" h="7558" extrusionOk="0">
                  <a:moveTo>
                    <a:pt x="1749" y="0"/>
                  </a:moveTo>
                  <a:cubicBezTo>
                    <a:pt x="1468" y="0"/>
                    <a:pt x="1202" y="45"/>
                    <a:pt x="995" y="129"/>
                  </a:cubicBezTo>
                  <a:cubicBezTo>
                    <a:pt x="0" y="534"/>
                    <a:pt x="107" y="1537"/>
                    <a:pt x="193" y="2437"/>
                  </a:cubicBezTo>
                  <a:cubicBezTo>
                    <a:pt x="352" y="4045"/>
                    <a:pt x="702" y="5661"/>
                    <a:pt x="1469" y="7085"/>
                  </a:cubicBezTo>
                  <a:lnTo>
                    <a:pt x="1909" y="7558"/>
                  </a:lnTo>
                  <a:cubicBezTo>
                    <a:pt x="2830" y="5631"/>
                    <a:pt x="3802" y="3259"/>
                    <a:pt x="3484" y="1072"/>
                  </a:cubicBezTo>
                  <a:cubicBezTo>
                    <a:pt x="3376" y="325"/>
                    <a:pt x="2508" y="0"/>
                    <a:pt x="17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49"/>
            <p:cNvSpPr/>
            <p:nvPr/>
          </p:nvSpPr>
          <p:spPr>
            <a:xfrm>
              <a:off x="8334525" y="2002875"/>
              <a:ext cx="167825" cy="139750"/>
            </a:xfrm>
            <a:custGeom>
              <a:avLst/>
              <a:gdLst/>
              <a:ahLst/>
              <a:cxnLst/>
              <a:rect l="l" t="t" r="r" b="b"/>
              <a:pathLst>
                <a:path w="6713" h="5590" extrusionOk="0">
                  <a:moveTo>
                    <a:pt x="4529" y="1"/>
                  </a:moveTo>
                  <a:cubicBezTo>
                    <a:pt x="3889" y="1"/>
                    <a:pt x="3360" y="531"/>
                    <a:pt x="2875" y="1017"/>
                  </a:cubicBezTo>
                  <a:cubicBezTo>
                    <a:pt x="1729" y="2160"/>
                    <a:pt x="700" y="3458"/>
                    <a:pt x="86" y="4953"/>
                  </a:cubicBezTo>
                  <a:lnTo>
                    <a:pt x="0" y="5589"/>
                  </a:lnTo>
                  <a:cubicBezTo>
                    <a:pt x="2073" y="5080"/>
                    <a:pt x="4524" y="4329"/>
                    <a:pt x="6015" y="2696"/>
                  </a:cubicBezTo>
                  <a:cubicBezTo>
                    <a:pt x="6713" y="1935"/>
                    <a:pt x="5895" y="573"/>
                    <a:pt x="5168" y="176"/>
                  </a:cubicBezTo>
                  <a:cubicBezTo>
                    <a:pt x="4943" y="53"/>
                    <a:pt x="4730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49"/>
            <p:cNvSpPr/>
            <p:nvPr/>
          </p:nvSpPr>
          <p:spPr>
            <a:xfrm>
              <a:off x="8334425" y="2129475"/>
              <a:ext cx="190375" cy="89650"/>
            </a:xfrm>
            <a:custGeom>
              <a:avLst/>
              <a:gdLst/>
              <a:ahLst/>
              <a:cxnLst/>
              <a:rect l="l" t="t" r="r" b="b"/>
              <a:pathLst>
                <a:path w="7615" h="3586" extrusionOk="0">
                  <a:moveTo>
                    <a:pt x="3684" y="1"/>
                  </a:moveTo>
                  <a:cubicBezTo>
                    <a:pt x="2621" y="1"/>
                    <a:pt x="1562" y="118"/>
                    <a:pt x="548" y="429"/>
                  </a:cubicBezTo>
                  <a:lnTo>
                    <a:pt x="0" y="767"/>
                  </a:lnTo>
                  <a:cubicBezTo>
                    <a:pt x="1708" y="2048"/>
                    <a:pt x="3842" y="3463"/>
                    <a:pt x="6050" y="3584"/>
                  </a:cubicBezTo>
                  <a:cubicBezTo>
                    <a:pt x="6068" y="3585"/>
                    <a:pt x="6086" y="3585"/>
                    <a:pt x="6103" y="3585"/>
                  </a:cubicBezTo>
                  <a:cubicBezTo>
                    <a:pt x="7101" y="3585"/>
                    <a:pt x="7614" y="2128"/>
                    <a:pt x="7464" y="1329"/>
                  </a:cubicBezTo>
                  <a:cubicBezTo>
                    <a:pt x="7261" y="272"/>
                    <a:pt x="6259" y="178"/>
                    <a:pt x="5358" y="88"/>
                  </a:cubicBezTo>
                  <a:cubicBezTo>
                    <a:pt x="4804" y="33"/>
                    <a:pt x="4243" y="1"/>
                    <a:pt x="368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49"/>
            <p:cNvSpPr/>
            <p:nvPr/>
          </p:nvSpPr>
          <p:spPr>
            <a:xfrm>
              <a:off x="8329550" y="2152375"/>
              <a:ext cx="124625" cy="172350"/>
            </a:xfrm>
            <a:custGeom>
              <a:avLst/>
              <a:gdLst/>
              <a:ahLst/>
              <a:cxnLst/>
              <a:rect l="l" t="t" r="r" b="b"/>
              <a:pathLst>
                <a:path w="4985" h="6894" extrusionOk="0">
                  <a:moveTo>
                    <a:pt x="1" y="0"/>
                  </a:moveTo>
                  <a:lnTo>
                    <a:pt x="1" y="0"/>
                  </a:lnTo>
                  <a:cubicBezTo>
                    <a:pt x="93" y="2134"/>
                    <a:pt x="349" y="4683"/>
                    <a:pt x="1656" y="6465"/>
                  </a:cubicBezTo>
                  <a:cubicBezTo>
                    <a:pt x="1881" y="6772"/>
                    <a:pt x="2225" y="6894"/>
                    <a:pt x="2597" y="6894"/>
                  </a:cubicBezTo>
                  <a:cubicBezTo>
                    <a:pt x="3238" y="6894"/>
                    <a:pt x="3960" y="6533"/>
                    <a:pt x="4295" y="6132"/>
                  </a:cubicBezTo>
                  <a:cubicBezTo>
                    <a:pt x="4985" y="5307"/>
                    <a:pt x="4422" y="4471"/>
                    <a:pt x="3921" y="3718"/>
                  </a:cubicBezTo>
                  <a:cubicBezTo>
                    <a:pt x="3029" y="2369"/>
                    <a:pt x="1959" y="1105"/>
                    <a:pt x="612" y="21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49"/>
            <p:cNvSpPr/>
            <p:nvPr/>
          </p:nvSpPr>
          <p:spPr>
            <a:xfrm>
              <a:off x="8218525" y="2151200"/>
              <a:ext cx="114900" cy="180100"/>
            </a:xfrm>
            <a:custGeom>
              <a:avLst/>
              <a:gdLst/>
              <a:ahLst/>
              <a:cxnLst/>
              <a:rect l="l" t="t" r="r" b="b"/>
              <a:pathLst>
                <a:path w="4596" h="7204" extrusionOk="0">
                  <a:moveTo>
                    <a:pt x="4209" y="0"/>
                  </a:moveTo>
                  <a:cubicBezTo>
                    <a:pt x="2619" y="1422"/>
                    <a:pt x="808" y="3235"/>
                    <a:pt x="258" y="5375"/>
                  </a:cubicBezTo>
                  <a:cubicBezTo>
                    <a:pt x="0" y="6377"/>
                    <a:pt x="1367" y="7196"/>
                    <a:pt x="2191" y="7204"/>
                  </a:cubicBezTo>
                  <a:cubicBezTo>
                    <a:pt x="2197" y="7204"/>
                    <a:pt x="2203" y="7204"/>
                    <a:pt x="2208" y="7204"/>
                  </a:cubicBezTo>
                  <a:cubicBezTo>
                    <a:pt x="3272" y="7204"/>
                    <a:pt x="3559" y="6242"/>
                    <a:pt x="3824" y="5383"/>
                  </a:cubicBezTo>
                  <a:cubicBezTo>
                    <a:pt x="4296" y="3836"/>
                    <a:pt x="4595" y="2212"/>
                    <a:pt x="4436" y="600"/>
                  </a:cubicBezTo>
                  <a:lnTo>
                    <a:pt x="420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49"/>
            <p:cNvSpPr/>
            <p:nvPr/>
          </p:nvSpPr>
          <p:spPr>
            <a:xfrm>
              <a:off x="8131050" y="2138275"/>
              <a:ext cx="190100" cy="95175"/>
            </a:xfrm>
            <a:custGeom>
              <a:avLst/>
              <a:gdLst/>
              <a:ahLst/>
              <a:cxnLst/>
              <a:rect l="l" t="t" r="r" b="b"/>
              <a:pathLst>
                <a:path w="7604" h="3807" extrusionOk="0">
                  <a:moveTo>
                    <a:pt x="4378" y="0"/>
                  </a:moveTo>
                  <a:cubicBezTo>
                    <a:pt x="3177" y="0"/>
                    <a:pt x="1984" y="165"/>
                    <a:pt x="940" y="650"/>
                  </a:cubicBezTo>
                  <a:cubicBezTo>
                    <a:pt x="1" y="1086"/>
                    <a:pt x="230" y="2659"/>
                    <a:pt x="749" y="3304"/>
                  </a:cubicBezTo>
                  <a:cubicBezTo>
                    <a:pt x="1048" y="3676"/>
                    <a:pt x="1398" y="3807"/>
                    <a:pt x="1768" y="3807"/>
                  </a:cubicBezTo>
                  <a:cubicBezTo>
                    <a:pt x="2231" y="3807"/>
                    <a:pt x="2725" y="3602"/>
                    <a:pt x="3190" y="3412"/>
                  </a:cubicBezTo>
                  <a:cubicBezTo>
                    <a:pt x="4686" y="2798"/>
                    <a:pt x="6134" y="2000"/>
                    <a:pt x="7276" y="855"/>
                  </a:cubicBezTo>
                  <a:lnTo>
                    <a:pt x="7603" y="296"/>
                  </a:lnTo>
                  <a:cubicBezTo>
                    <a:pt x="6593" y="139"/>
                    <a:pt x="5482" y="0"/>
                    <a:pt x="43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7" name="Google Shape;607;p49"/>
            <p:cNvSpPr/>
            <p:nvPr/>
          </p:nvSpPr>
          <p:spPr>
            <a:xfrm>
              <a:off x="8151200" y="2014450"/>
              <a:ext cx="172250" cy="128325"/>
            </a:xfrm>
            <a:custGeom>
              <a:avLst/>
              <a:gdLst/>
              <a:ahLst/>
              <a:cxnLst/>
              <a:rect l="l" t="t" r="r" b="b"/>
              <a:pathLst>
                <a:path w="6890" h="5133" extrusionOk="0">
                  <a:moveTo>
                    <a:pt x="1963" y="1"/>
                  </a:moveTo>
                  <a:cubicBezTo>
                    <a:pt x="1157" y="1"/>
                    <a:pt x="365" y="951"/>
                    <a:pt x="220" y="1636"/>
                  </a:cubicBezTo>
                  <a:cubicBezTo>
                    <a:pt x="1" y="2688"/>
                    <a:pt x="891" y="3162"/>
                    <a:pt x="1686" y="3592"/>
                  </a:cubicBezTo>
                  <a:cubicBezTo>
                    <a:pt x="3110" y="4361"/>
                    <a:pt x="4645" y="4973"/>
                    <a:pt x="6255" y="5133"/>
                  </a:cubicBezTo>
                  <a:lnTo>
                    <a:pt x="6889" y="5030"/>
                  </a:lnTo>
                  <a:cubicBezTo>
                    <a:pt x="5805" y="3191"/>
                    <a:pt x="4387" y="1061"/>
                    <a:pt x="2394" y="100"/>
                  </a:cubicBezTo>
                  <a:cubicBezTo>
                    <a:pt x="2252" y="31"/>
                    <a:pt x="2107" y="1"/>
                    <a:pt x="19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8" name="Google Shape;608;p49"/>
            <p:cNvSpPr/>
            <p:nvPr/>
          </p:nvSpPr>
          <p:spPr>
            <a:xfrm>
              <a:off x="8320800" y="2005525"/>
              <a:ext cx="5550" cy="131875"/>
            </a:xfrm>
            <a:custGeom>
              <a:avLst/>
              <a:gdLst/>
              <a:ahLst/>
              <a:cxnLst/>
              <a:rect l="l" t="t" r="r" b="b"/>
              <a:pathLst>
                <a:path w="222" h="5275" extrusionOk="0">
                  <a:moveTo>
                    <a:pt x="111" y="0"/>
                  </a:moveTo>
                  <a:cubicBezTo>
                    <a:pt x="50" y="0"/>
                    <a:pt x="1" y="1181"/>
                    <a:pt x="1" y="2638"/>
                  </a:cubicBezTo>
                  <a:cubicBezTo>
                    <a:pt x="1" y="4092"/>
                    <a:pt x="50" y="5275"/>
                    <a:pt x="111" y="5275"/>
                  </a:cubicBezTo>
                  <a:cubicBezTo>
                    <a:pt x="173" y="5275"/>
                    <a:pt x="222" y="4092"/>
                    <a:pt x="222" y="2638"/>
                  </a:cubicBezTo>
                  <a:cubicBezTo>
                    <a:pt x="222" y="1181"/>
                    <a:pt x="173" y="0"/>
                    <a:pt x="1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49"/>
            <p:cNvSpPr/>
            <p:nvPr/>
          </p:nvSpPr>
          <p:spPr>
            <a:xfrm>
              <a:off x="8333650" y="2071450"/>
              <a:ext cx="93875" cy="60475"/>
            </a:xfrm>
            <a:custGeom>
              <a:avLst/>
              <a:gdLst/>
              <a:ahLst/>
              <a:cxnLst/>
              <a:rect l="l" t="t" r="r" b="b"/>
              <a:pathLst>
                <a:path w="3755" h="2419" extrusionOk="0">
                  <a:moveTo>
                    <a:pt x="3714" y="1"/>
                  </a:moveTo>
                  <a:cubicBezTo>
                    <a:pt x="3610" y="1"/>
                    <a:pt x="2790" y="484"/>
                    <a:pt x="1819" y="1118"/>
                  </a:cubicBezTo>
                  <a:cubicBezTo>
                    <a:pt x="798" y="1783"/>
                    <a:pt x="0" y="2364"/>
                    <a:pt x="35" y="2415"/>
                  </a:cubicBezTo>
                  <a:cubicBezTo>
                    <a:pt x="37" y="2417"/>
                    <a:pt x="40" y="2418"/>
                    <a:pt x="45" y="2418"/>
                  </a:cubicBezTo>
                  <a:cubicBezTo>
                    <a:pt x="149" y="2418"/>
                    <a:pt x="969" y="1935"/>
                    <a:pt x="1940" y="1302"/>
                  </a:cubicBezTo>
                  <a:cubicBezTo>
                    <a:pt x="2957" y="637"/>
                    <a:pt x="3755" y="56"/>
                    <a:pt x="3724" y="5"/>
                  </a:cubicBezTo>
                  <a:cubicBezTo>
                    <a:pt x="3722" y="2"/>
                    <a:pt x="3719" y="1"/>
                    <a:pt x="37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49"/>
            <p:cNvSpPr/>
            <p:nvPr/>
          </p:nvSpPr>
          <p:spPr>
            <a:xfrm>
              <a:off x="8350425" y="2148350"/>
              <a:ext cx="121650" cy="23575"/>
            </a:xfrm>
            <a:custGeom>
              <a:avLst/>
              <a:gdLst/>
              <a:ahLst/>
              <a:cxnLst/>
              <a:rect l="l" t="t" r="r" b="b"/>
              <a:pathLst>
                <a:path w="4866" h="943" extrusionOk="0">
                  <a:moveTo>
                    <a:pt x="64" y="1"/>
                  </a:moveTo>
                  <a:cubicBezTo>
                    <a:pt x="34" y="1"/>
                    <a:pt x="17" y="4"/>
                    <a:pt x="15" y="12"/>
                  </a:cubicBezTo>
                  <a:cubicBezTo>
                    <a:pt x="0" y="69"/>
                    <a:pt x="1066" y="372"/>
                    <a:pt x="2406" y="626"/>
                  </a:cubicBezTo>
                  <a:cubicBezTo>
                    <a:pt x="3502" y="835"/>
                    <a:pt x="4439" y="943"/>
                    <a:pt x="4749" y="943"/>
                  </a:cubicBezTo>
                  <a:cubicBezTo>
                    <a:pt x="4818" y="943"/>
                    <a:pt x="4856" y="937"/>
                    <a:pt x="4858" y="926"/>
                  </a:cubicBezTo>
                  <a:cubicBezTo>
                    <a:pt x="4866" y="865"/>
                    <a:pt x="3779" y="662"/>
                    <a:pt x="2447" y="411"/>
                  </a:cubicBezTo>
                  <a:cubicBezTo>
                    <a:pt x="1273" y="189"/>
                    <a:pt x="292" y="1"/>
                    <a:pt x="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1" name="Google Shape;611;p49"/>
            <p:cNvSpPr/>
            <p:nvPr/>
          </p:nvSpPr>
          <p:spPr>
            <a:xfrm>
              <a:off x="8338450" y="2150975"/>
              <a:ext cx="40950" cy="104125"/>
            </a:xfrm>
            <a:custGeom>
              <a:avLst/>
              <a:gdLst/>
              <a:ahLst/>
              <a:cxnLst/>
              <a:rect l="l" t="t" r="r" b="b"/>
              <a:pathLst>
                <a:path w="1638" h="4165" extrusionOk="0">
                  <a:moveTo>
                    <a:pt x="33" y="0"/>
                  </a:moveTo>
                  <a:cubicBezTo>
                    <a:pt x="31" y="0"/>
                    <a:pt x="30" y="0"/>
                    <a:pt x="29" y="1"/>
                  </a:cubicBezTo>
                  <a:cubicBezTo>
                    <a:pt x="1" y="15"/>
                    <a:pt x="99" y="246"/>
                    <a:pt x="238" y="619"/>
                  </a:cubicBezTo>
                  <a:cubicBezTo>
                    <a:pt x="381" y="993"/>
                    <a:pt x="559" y="1515"/>
                    <a:pt x="756" y="2098"/>
                  </a:cubicBezTo>
                  <a:cubicBezTo>
                    <a:pt x="1147" y="3245"/>
                    <a:pt x="1516" y="4165"/>
                    <a:pt x="1576" y="4165"/>
                  </a:cubicBezTo>
                  <a:cubicBezTo>
                    <a:pt x="1577" y="4165"/>
                    <a:pt x="1578" y="4165"/>
                    <a:pt x="1578" y="4164"/>
                  </a:cubicBezTo>
                  <a:cubicBezTo>
                    <a:pt x="1637" y="4144"/>
                    <a:pt x="1361" y="3186"/>
                    <a:pt x="964" y="2024"/>
                  </a:cubicBezTo>
                  <a:cubicBezTo>
                    <a:pt x="768" y="1441"/>
                    <a:pt x="563" y="920"/>
                    <a:pt x="381" y="555"/>
                  </a:cubicBezTo>
                  <a:cubicBezTo>
                    <a:pt x="208" y="203"/>
                    <a:pt x="65" y="0"/>
                    <a:pt x="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49"/>
            <p:cNvSpPr/>
            <p:nvPr/>
          </p:nvSpPr>
          <p:spPr>
            <a:xfrm>
              <a:off x="8279075" y="2150975"/>
              <a:ext cx="43100" cy="101775"/>
            </a:xfrm>
            <a:custGeom>
              <a:avLst/>
              <a:gdLst/>
              <a:ahLst/>
              <a:cxnLst/>
              <a:rect l="l" t="t" r="r" b="b"/>
              <a:pathLst>
                <a:path w="1724" h="4071" extrusionOk="0">
                  <a:moveTo>
                    <a:pt x="1666" y="1"/>
                  </a:moveTo>
                  <a:cubicBezTo>
                    <a:pt x="1600" y="1"/>
                    <a:pt x="1198" y="884"/>
                    <a:pt x="759" y="1996"/>
                  </a:cubicBezTo>
                  <a:cubicBezTo>
                    <a:pt x="315" y="3121"/>
                    <a:pt x="0" y="4050"/>
                    <a:pt x="56" y="4070"/>
                  </a:cubicBezTo>
                  <a:cubicBezTo>
                    <a:pt x="56" y="4071"/>
                    <a:pt x="57" y="4071"/>
                    <a:pt x="58" y="4071"/>
                  </a:cubicBezTo>
                  <a:cubicBezTo>
                    <a:pt x="123" y="4071"/>
                    <a:pt x="526" y="3187"/>
                    <a:pt x="964" y="2075"/>
                  </a:cubicBezTo>
                  <a:cubicBezTo>
                    <a:pt x="1412" y="952"/>
                    <a:pt x="1723" y="23"/>
                    <a:pt x="1668" y="1"/>
                  </a:cubicBezTo>
                  <a:cubicBezTo>
                    <a:pt x="1667" y="1"/>
                    <a:pt x="1666" y="1"/>
                    <a:pt x="16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3" name="Google Shape;613;p49"/>
            <p:cNvSpPr/>
            <p:nvPr/>
          </p:nvSpPr>
          <p:spPr>
            <a:xfrm>
              <a:off x="8206750" y="2156425"/>
              <a:ext cx="122525" cy="20550"/>
            </a:xfrm>
            <a:custGeom>
              <a:avLst/>
              <a:gdLst/>
              <a:ahLst/>
              <a:cxnLst/>
              <a:rect l="l" t="t" r="r" b="b"/>
              <a:pathLst>
                <a:path w="4901" h="822" extrusionOk="0">
                  <a:moveTo>
                    <a:pt x="4798" y="1"/>
                  </a:moveTo>
                  <a:cubicBezTo>
                    <a:pt x="4504" y="1"/>
                    <a:pt x="3556" y="121"/>
                    <a:pt x="2435" y="303"/>
                  </a:cubicBezTo>
                  <a:cubicBezTo>
                    <a:pt x="1085" y="519"/>
                    <a:pt x="0" y="745"/>
                    <a:pt x="11" y="806"/>
                  </a:cubicBezTo>
                  <a:cubicBezTo>
                    <a:pt x="12" y="816"/>
                    <a:pt x="45" y="821"/>
                    <a:pt x="103" y="821"/>
                  </a:cubicBezTo>
                  <a:cubicBezTo>
                    <a:pt x="396" y="821"/>
                    <a:pt x="1345" y="700"/>
                    <a:pt x="2468" y="519"/>
                  </a:cubicBezTo>
                  <a:cubicBezTo>
                    <a:pt x="3816" y="303"/>
                    <a:pt x="4900" y="78"/>
                    <a:pt x="4892" y="16"/>
                  </a:cubicBezTo>
                  <a:cubicBezTo>
                    <a:pt x="4891" y="6"/>
                    <a:pt x="4858" y="1"/>
                    <a:pt x="47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4" name="Google Shape;614;p49"/>
            <p:cNvSpPr/>
            <p:nvPr/>
          </p:nvSpPr>
          <p:spPr>
            <a:xfrm>
              <a:off x="8225175" y="2072125"/>
              <a:ext cx="101275" cy="72400"/>
            </a:xfrm>
            <a:custGeom>
              <a:avLst/>
              <a:gdLst/>
              <a:ahLst/>
              <a:cxnLst/>
              <a:rect l="l" t="t" r="r" b="b"/>
              <a:pathLst>
                <a:path w="4051" h="2896" extrusionOk="0">
                  <a:moveTo>
                    <a:pt x="42" y="1"/>
                  </a:moveTo>
                  <a:cubicBezTo>
                    <a:pt x="37" y="1"/>
                    <a:pt x="34" y="2"/>
                    <a:pt x="33" y="4"/>
                  </a:cubicBezTo>
                  <a:cubicBezTo>
                    <a:pt x="0" y="55"/>
                    <a:pt x="896" y="698"/>
                    <a:pt x="1991" y="1496"/>
                  </a:cubicBezTo>
                  <a:cubicBezTo>
                    <a:pt x="3050" y="2261"/>
                    <a:pt x="3912" y="2896"/>
                    <a:pt x="4005" y="2896"/>
                  </a:cubicBezTo>
                  <a:cubicBezTo>
                    <a:pt x="4008" y="2896"/>
                    <a:pt x="4011" y="2895"/>
                    <a:pt x="4012" y="2893"/>
                  </a:cubicBezTo>
                  <a:cubicBezTo>
                    <a:pt x="4051" y="2848"/>
                    <a:pt x="3222" y="2116"/>
                    <a:pt x="2120" y="1316"/>
                  </a:cubicBezTo>
                  <a:cubicBezTo>
                    <a:pt x="1065" y="549"/>
                    <a:pt x="148" y="1"/>
                    <a:pt x="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49"/>
            <p:cNvSpPr/>
            <p:nvPr/>
          </p:nvSpPr>
          <p:spPr>
            <a:xfrm>
              <a:off x="8266800" y="2101925"/>
              <a:ext cx="122775" cy="95225"/>
            </a:xfrm>
            <a:custGeom>
              <a:avLst/>
              <a:gdLst/>
              <a:ahLst/>
              <a:cxnLst/>
              <a:rect l="l" t="t" r="r" b="b"/>
              <a:pathLst>
                <a:path w="4911" h="3809" extrusionOk="0">
                  <a:moveTo>
                    <a:pt x="2455" y="1"/>
                  </a:moveTo>
                  <a:cubicBezTo>
                    <a:pt x="0" y="1"/>
                    <a:pt x="0" y="3808"/>
                    <a:pt x="2455" y="3808"/>
                  </a:cubicBezTo>
                  <a:cubicBezTo>
                    <a:pt x="4911" y="3808"/>
                    <a:pt x="4911" y="1"/>
                    <a:pt x="24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16" name="Google Shape;616;p49"/>
          <p:cNvGrpSpPr/>
          <p:nvPr/>
        </p:nvGrpSpPr>
        <p:grpSpPr>
          <a:xfrm>
            <a:off x="692167" y="2281433"/>
            <a:ext cx="535667" cy="636600"/>
            <a:chOff x="519125" y="1711075"/>
            <a:chExt cx="401750" cy="477450"/>
          </a:xfrm>
        </p:grpSpPr>
        <p:sp>
          <p:nvSpPr>
            <p:cNvPr id="617" name="Google Shape;617;p49"/>
            <p:cNvSpPr/>
            <p:nvPr/>
          </p:nvSpPr>
          <p:spPr>
            <a:xfrm>
              <a:off x="519125" y="1711075"/>
              <a:ext cx="401750" cy="477450"/>
            </a:xfrm>
            <a:custGeom>
              <a:avLst/>
              <a:gdLst/>
              <a:ahLst/>
              <a:cxnLst/>
              <a:rect l="l" t="t" r="r" b="b"/>
              <a:pathLst>
                <a:path w="16070" h="19098" extrusionOk="0">
                  <a:moveTo>
                    <a:pt x="4516" y="1"/>
                  </a:moveTo>
                  <a:cubicBezTo>
                    <a:pt x="4427" y="1"/>
                    <a:pt x="4338" y="3"/>
                    <a:pt x="4248" y="7"/>
                  </a:cubicBezTo>
                  <a:cubicBezTo>
                    <a:pt x="2771" y="74"/>
                    <a:pt x="1085" y="788"/>
                    <a:pt x="408" y="2180"/>
                  </a:cubicBezTo>
                  <a:cubicBezTo>
                    <a:pt x="115" y="2777"/>
                    <a:pt x="1" y="3460"/>
                    <a:pt x="58" y="4258"/>
                  </a:cubicBezTo>
                  <a:cubicBezTo>
                    <a:pt x="172" y="5958"/>
                    <a:pt x="931" y="7657"/>
                    <a:pt x="2251" y="9169"/>
                  </a:cubicBezTo>
                  <a:cubicBezTo>
                    <a:pt x="2556" y="9516"/>
                    <a:pt x="2861" y="9786"/>
                    <a:pt x="3147" y="10026"/>
                  </a:cubicBezTo>
                  <a:cubicBezTo>
                    <a:pt x="2761" y="10572"/>
                    <a:pt x="2503" y="11239"/>
                    <a:pt x="2509" y="11980"/>
                  </a:cubicBezTo>
                  <a:lnTo>
                    <a:pt x="2509" y="12002"/>
                  </a:lnTo>
                  <a:cubicBezTo>
                    <a:pt x="2517" y="12467"/>
                    <a:pt x="2630" y="12911"/>
                    <a:pt x="2846" y="13320"/>
                  </a:cubicBezTo>
                  <a:lnTo>
                    <a:pt x="2851" y="13322"/>
                  </a:lnTo>
                  <a:cubicBezTo>
                    <a:pt x="3470" y="14486"/>
                    <a:pt x="4768" y="15777"/>
                    <a:pt x="6263" y="16033"/>
                  </a:cubicBezTo>
                  <a:lnTo>
                    <a:pt x="6288" y="16035"/>
                  </a:lnTo>
                  <a:lnTo>
                    <a:pt x="6370" y="16047"/>
                  </a:lnTo>
                  <a:cubicBezTo>
                    <a:pt x="6413" y="16055"/>
                    <a:pt x="6455" y="16061"/>
                    <a:pt x="6498" y="16067"/>
                  </a:cubicBezTo>
                  <a:lnTo>
                    <a:pt x="6519" y="16072"/>
                  </a:lnTo>
                  <a:cubicBezTo>
                    <a:pt x="7098" y="16149"/>
                    <a:pt x="7652" y="16164"/>
                    <a:pt x="8186" y="16174"/>
                  </a:cubicBezTo>
                  <a:cubicBezTo>
                    <a:pt x="8565" y="16184"/>
                    <a:pt x="8923" y="16188"/>
                    <a:pt x="9234" y="16221"/>
                  </a:cubicBezTo>
                  <a:cubicBezTo>
                    <a:pt x="9400" y="16239"/>
                    <a:pt x="9563" y="16256"/>
                    <a:pt x="9725" y="16268"/>
                  </a:cubicBezTo>
                  <a:cubicBezTo>
                    <a:pt x="10165" y="16303"/>
                    <a:pt x="10662" y="16348"/>
                    <a:pt x="10928" y="16450"/>
                  </a:cubicBezTo>
                  <a:lnTo>
                    <a:pt x="10946" y="16456"/>
                  </a:lnTo>
                  <a:cubicBezTo>
                    <a:pt x="11014" y="16483"/>
                    <a:pt x="11075" y="16505"/>
                    <a:pt x="11130" y="16528"/>
                  </a:cubicBezTo>
                  <a:cubicBezTo>
                    <a:pt x="11313" y="16910"/>
                    <a:pt x="11478" y="17293"/>
                    <a:pt x="11630" y="17673"/>
                  </a:cubicBezTo>
                  <a:cubicBezTo>
                    <a:pt x="11969" y="18539"/>
                    <a:pt x="12790" y="19097"/>
                    <a:pt x="13721" y="19097"/>
                  </a:cubicBezTo>
                  <a:cubicBezTo>
                    <a:pt x="14467" y="19097"/>
                    <a:pt x="15163" y="18733"/>
                    <a:pt x="15578" y="18117"/>
                  </a:cubicBezTo>
                  <a:cubicBezTo>
                    <a:pt x="15987" y="17516"/>
                    <a:pt x="16069" y="16749"/>
                    <a:pt x="15797" y="16065"/>
                  </a:cubicBezTo>
                  <a:cubicBezTo>
                    <a:pt x="15548" y="15431"/>
                    <a:pt x="15263" y="14795"/>
                    <a:pt x="14948" y="14169"/>
                  </a:cubicBezTo>
                  <a:cubicBezTo>
                    <a:pt x="14948" y="13684"/>
                    <a:pt x="15018" y="13203"/>
                    <a:pt x="15153" y="12733"/>
                  </a:cubicBezTo>
                  <a:cubicBezTo>
                    <a:pt x="15449" y="11710"/>
                    <a:pt x="15775" y="10355"/>
                    <a:pt x="15638" y="8954"/>
                  </a:cubicBezTo>
                  <a:cubicBezTo>
                    <a:pt x="15560" y="8180"/>
                    <a:pt x="15290" y="7421"/>
                    <a:pt x="14872" y="6818"/>
                  </a:cubicBezTo>
                  <a:cubicBezTo>
                    <a:pt x="14257" y="5924"/>
                    <a:pt x="13360" y="5396"/>
                    <a:pt x="12350" y="5334"/>
                  </a:cubicBezTo>
                  <a:cubicBezTo>
                    <a:pt x="12286" y="5332"/>
                    <a:pt x="12219" y="5330"/>
                    <a:pt x="12155" y="5330"/>
                  </a:cubicBezTo>
                  <a:cubicBezTo>
                    <a:pt x="11979" y="5330"/>
                    <a:pt x="11806" y="5345"/>
                    <a:pt x="11642" y="5371"/>
                  </a:cubicBezTo>
                  <a:cubicBezTo>
                    <a:pt x="11210" y="4399"/>
                    <a:pt x="10664" y="3536"/>
                    <a:pt x="10013" y="2795"/>
                  </a:cubicBezTo>
                  <a:cubicBezTo>
                    <a:pt x="8612" y="1206"/>
                    <a:pt x="6680" y="1"/>
                    <a:pt x="45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49"/>
            <p:cNvSpPr/>
            <p:nvPr/>
          </p:nvSpPr>
          <p:spPr>
            <a:xfrm>
              <a:off x="570950" y="1763825"/>
              <a:ext cx="290700" cy="330175"/>
            </a:xfrm>
            <a:custGeom>
              <a:avLst/>
              <a:gdLst/>
              <a:ahLst/>
              <a:cxnLst/>
              <a:rect l="l" t="t" r="r" b="b"/>
              <a:pathLst>
                <a:path w="11628" h="13207" extrusionOk="0">
                  <a:moveTo>
                    <a:pt x="2201" y="0"/>
                  </a:moveTo>
                  <a:cubicBezTo>
                    <a:pt x="2158" y="0"/>
                    <a:pt x="2114" y="1"/>
                    <a:pt x="2071" y="2"/>
                  </a:cubicBezTo>
                  <a:cubicBezTo>
                    <a:pt x="1324" y="27"/>
                    <a:pt x="501" y="295"/>
                    <a:pt x="176" y="968"/>
                  </a:cubicBezTo>
                  <a:cubicBezTo>
                    <a:pt x="21" y="1287"/>
                    <a:pt x="0" y="1657"/>
                    <a:pt x="25" y="2013"/>
                  </a:cubicBezTo>
                  <a:cubicBezTo>
                    <a:pt x="117" y="3392"/>
                    <a:pt x="808" y="4675"/>
                    <a:pt x="1719" y="5718"/>
                  </a:cubicBezTo>
                  <a:cubicBezTo>
                    <a:pt x="2128" y="6187"/>
                    <a:pt x="2590" y="6502"/>
                    <a:pt x="3044" y="6895"/>
                  </a:cubicBezTo>
                  <a:cubicBezTo>
                    <a:pt x="3632" y="7404"/>
                    <a:pt x="4155" y="7940"/>
                    <a:pt x="4800" y="8384"/>
                  </a:cubicBezTo>
                  <a:cubicBezTo>
                    <a:pt x="4635" y="8350"/>
                    <a:pt x="4465" y="8332"/>
                    <a:pt x="4296" y="8332"/>
                  </a:cubicBezTo>
                  <a:cubicBezTo>
                    <a:pt x="3963" y="8332"/>
                    <a:pt x="3630" y="8403"/>
                    <a:pt x="3337" y="8560"/>
                  </a:cubicBezTo>
                  <a:cubicBezTo>
                    <a:pt x="2797" y="8851"/>
                    <a:pt x="2247" y="9632"/>
                    <a:pt x="2578" y="10252"/>
                  </a:cubicBezTo>
                  <a:cubicBezTo>
                    <a:pt x="2936" y="10923"/>
                    <a:pt x="3746" y="11774"/>
                    <a:pt x="4532" y="11909"/>
                  </a:cubicBezTo>
                  <a:cubicBezTo>
                    <a:pt x="4597" y="11920"/>
                    <a:pt x="4659" y="11928"/>
                    <a:pt x="4720" y="11938"/>
                  </a:cubicBezTo>
                  <a:cubicBezTo>
                    <a:pt x="5571" y="12057"/>
                    <a:pt x="6510" y="11989"/>
                    <a:pt x="7370" y="12079"/>
                  </a:cubicBezTo>
                  <a:cubicBezTo>
                    <a:pt x="8086" y="12153"/>
                    <a:pt x="8912" y="12171"/>
                    <a:pt x="9587" y="12431"/>
                  </a:cubicBezTo>
                  <a:cubicBezTo>
                    <a:pt x="9831" y="12523"/>
                    <a:pt x="10874" y="12919"/>
                    <a:pt x="10921" y="13206"/>
                  </a:cubicBezTo>
                  <a:lnTo>
                    <a:pt x="10921" y="13206"/>
                  </a:lnTo>
                  <a:cubicBezTo>
                    <a:pt x="10751" y="12152"/>
                    <a:pt x="10819" y="11079"/>
                    <a:pt x="11116" y="10056"/>
                  </a:cubicBezTo>
                  <a:cubicBezTo>
                    <a:pt x="11392" y="9107"/>
                    <a:pt x="11627" y="8043"/>
                    <a:pt x="11529" y="7046"/>
                  </a:cubicBezTo>
                  <a:cubicBezTo>
                    <a:pt x="11449" y="6232"/>
                    <a:pt x="10968" y="5320"/>
                    <a:pt x="10154" y="5270"/>
                  </a:cubicBezTo>
                  <a:cubicBezTo>
                    <a:pt x="10131" y="5269"/>
                    <a:pt x="10109" y="5268"/>
                    <a:pt x="10087" y="5268"/>
                  </a:cubicBezTo>
                  <a:cubicBezTo>
                    <a:pt x="9387" y="5268"/>
                    <a:pt x="8852" y="5911"/>
                    <a:pt x="8442" y="6488"/>
                  </a:cubicBezTo>
                  <a:cubicBezTo>
                    <a:pt x="8122" y="4871"/>
                    <a:pt x="7498" y="3280"/>
                    <a:pt x="6406" y="2042"/>
                  </a:cubicBezTo>
                  <a:cubicBezTo>
                    <a:pt x="5344" y="837"/>
                    <a:pt x="3804" y="0"/>
                    <a:pt x="2201" y="0"/>
                  </a:cubicBezTo>
                  <a:close/>
                  <a:moveTo>
                    <a:pt x="10921" y="13206"/>
                  </a:moveTo>
                  <a:cubicBezTo>
                    <a:pt x="10921" y="13206"/>
                    <a:pt x="10921" y="13206"/>
                    <a:pt x="10921" y="13207"/>
                  </a:cubicBezTo>
                  <a:cubicBezTo>
                    <a:pt x="10921" y="13206"/>
                    <a:pt x="10921" y="13206"/>
                    <a:pt x="10921" y="132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49"/>
            <p:cNvSpPr/>
            <p:nvPr/>
          </p:nvSpPr>
          <p:spPr>
            <a:xfrm>
              <a:off x="610550" y="1812500"/>
              <a:ext cx="257375" cy="324875"/>
            </a:xfrm>
            <a:custGeom>
              <a:avLst/>
              <a:gdLst/>
              <a:ahLst/>
              <a:cxnLst/>
              <a:rect l="l" t="t" r="r" b="b"/>
              <a:pathLst>
                <a:path w="10295" h="12995" extrusionOk="0">
                  <a:moveTo>
                    <a:pt x="280" y="1"/>
                  </a:moveTo>
                  <a:cubicBezTo>
                    <a:pt x="131" y="1"/>
                    <a:pt x="1" y="190"/>
                    <a:pt x="139" y="322"/>
                  </a:cubicBezTo>
                  <a:cubicBezTo>
                    <a:pt x="4016" y="3954"/>
                    <a:pt x="7889" y="7835"/>
                    <a:pt x="9875" y="12866"/>
                  </a:cubicBezTo>
                  <a:cubicBezTo>
                    <a:pt x="9909" y="12956"/>
                    <a:pt x="9988" y="12994"/>
                    <a:pt x="10064" y="12994"/>
                  </a:cubicBezTo>
                  <a:cubicBezTo>
                    <a:pt x="10181" y="12994"/>
                    <a:pt x="10295" y="12904"/>
                    <a:pt x="10242" y="12765"/>
                  </a:cubicBezTo>
                  <a:cubicBezTo>
                    <a:pt x="8228" y="7669"/>
                    <a:pt x="4339" y="3739"/>
                    <a:pt x="407" y="54"/>
                  </a:cubicBezTo>
                  <a:cubicBezTo>
                    <a:pt x="367" y="16"/>
                    <a:pt x="323" y="1"/>
                    <a:pt x="2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49"/>
            <p:cNvSpPr/>
            <p:nvPr/>
          </p:nvSpPr>
          <p:spPr>
            <a:xfrm>
              <a:off x="807050" y="1904175"/>
              <a:ext cx="39150" cy="123600"/>
            </a:xfrm>
            <a:custGeom>
              <a:avLst/>
              <a:gdLst/>
              <a:ahLst/>
              <a:cxnLst/>
              <a:rect l="l" t="t" r="r" b="b"/>
              <a:pathLst>
                <a:path w="1566" h="4944" extrusionOk="0">
                  <a:moveTo>
                    <a:pt x="1451" y="0"/>
                  </a:moveTo>
                  <a:cubicBezTo>
                    <a:pt x="1289" y="503"/>
                    <a:pt x="1099" y="1119"/>
                    <a:pt x="900" y="1784"/>
                  </a:cubicBezTo>
                  <a:cubicBezTo>
                    <a:pt x="381" y="3517"/>
                    <a:pt x="0" y="4929"/>
                    <a:pt x="45" y="4943"/>
                  </a:cubicBezTo>
                  <a:cubicBezTo>
                    <a:pt x="45" y="4943"/>
                    <a:pt x="46" y="4943"/>
                    <a:pt x="46" y="4943"/>
                  </a:cubicBezTo>
                  <a:cubicBezTo>
                    <a:pt x="96" y="4943"/>
                    <a:pt x="553" y="3557"/>
                    <a:pt x="1068" y="1833"/>
                  </a:cubicBezTo>
                  <a:cubicBezTo>
                    <a:pt x="1256" y="1205"/>
                    <a:pt x="1426" y="618"/>
                    <a:pt x="1565" y="125"/>
                  </a:cubicBezTo>
                  <a:cubicBezTo>
                    <a:pt x="1526" y="82"/>
                    <a:pt x="1492" y="39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49"/>
            <p:cNvSpPr/>
            <p:nvPr/>
          </p:nvSpPr>
          <p:spPr>
            <a:xfrm>
              <a:off x="632975" y="2001525"/>
              <a:ext cx="156250" cy="11775"/>
            </a:xfrm>
            <a:custGeom>
              <a:avLst/>
              <a:gdLst/>
              <a:ahLst/>
              <a:cxnLst/>
              <a:rect l="l" t="t" r="r" b="b"/>
              <a:pathLst>
                <a:path w="6250" h="471" extrusionOk="0">
                  <a:moveTo>
                    <a:pt x="6037" y="0"/>
                  </a:moveTo>
                  <a:cubicBezTo>
                    <a:pt x="6002" y="0"/>
                    <a:pt x="5962" y="1"/>
                    <a:pt x="5918" y="2"/>
                  </a:cubicBezTo>
                  <a:cubicBezTo>
                    <a:pt x="5705" y="4"/>
                    <a:pt x="5400" y="12"/>
                    <a:pt x="5022" y="26"/>
                  </a:cubicBezTo>
                  <a:cubicBezTo>
                    <a:pt x="4267" y="55"/>
                    <a:pt x="3223" y="108"/>
                    <a:pt x="2073" y="178"/>
                  </a:cubicBezTo>
                  <a:cubicBezTo>
                    <a:pt x="1318" y="223"/>
                    <a:pt x="613" y="270"/>
                    <a:pt x="1" y="321"/>
                  </a:cubicBezTo>
                  <a:cubicBezTo>
                    <a:pt x="1" y="372"/>
                    <a:pt x="5" y="419"/>
                    <a:pt x="11" y="470"/>
                  </a:cubicBezTo>
                  <a:cubicBezTo>
                    <a:pt x="623" y="439"/>
                    <a:pt x="1329" y="403"/>
                    <a:pt x="2084" y="356"/>
                  </a:cubicBezTo>
                  <a:cubicBezTo>
                    <a:pt x="3233" y="286"/>
                    <a:pt x="4275" y="212"/>
                    <a:pt x="5030" y="151"/>
                  </a:cubicBezTo>
                  <a:cubicBezTo>
                    <a:pt x="5406" y="120"/>
                    <a:pt x="5713" y="92"/>
                    <a:pt x="5922" y="69"/>
                  </a:cubicBezTo>
                  <a:cubicBezTo>
                    <a:pt x="6132" y="47"/>
                    <a:pt x="6249" y="28"/>
                    <a:pt x="6247" y="16"/>
                  </a:cubicBezTo>
                  <a:cubicBezTo>
                    <a:pt x="6247" y="6"/>
                    <a:pt x="6173" y="0"/>
                    <a:pt x="60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49"/>
            <p:cNvSpPr/>
            <p:nvPr/>
          </p:nvSpPr>
          <p:spPr>
            <a:xfrm>
              <a:off x="730625" y="1838650"/>
              <a:ext cx="21150" cy="93200"/>
            </a:xfrm>
            <a:custGeom>
              <a:avLst/>
              <a:gdLst/>
              <a:ahLst/>
              <a:cxnLst/>
              <a:rect l="l" t="t" r="r" b="b"/>
              <a:pathLst>
                <a:path w="846" h="3728" extrusionOk="0">
                  <a:moveTo>
                    <a:pt x="727" y="0"/>
                  </a:moveTo>
                  <a:cubicBezTo>
                    <a:pt x="653" y="375"/>
                    <a:pt x="551" y="821"/>
                    <a:pt x="430" y="1301"/>
                  </a:cubicBezTo>
                  <a:cubicBezTo>
                    <a:pt x="264" y="1958"/>
                    <a:pt x="127" y="2562"/>
                    <a:pt x="68" y="3004"/>
                  </a:cubicBezTo>
                  <a:cubicBezTo>
                    <a:pt x="3" y="3450"/>
                    <a:pt x="0" y="3726"/>
                    <a:pt x="23" y="3728"/>
                  </a:cubicBezTo>
                  <a:cubicBezTo>
                    <a:pt x="23" y="3728"/>
                    <a:pt x="23" y="3728"/>
                    <a:pt x="23" y="3728"/>
                  </a:cubicBezTo>
                  <a:cubicBezTo>
                    <a:pt x="52" y="3728"/>
                    <a:pt x="95" y="3458"/>
                    <a:pt x="191" y="3028"/>
                  </a:cubicBezTo>
                  <a:cubicBezTo>
                    <a:pt x="283" y="2592"/>
                    <a:pt x="436" y="2001"/>
                    <a:pt x="602" y="1344"/>
                  </a:cubicBezTo>
                  <a:cubicBezTo>
                    <a:pt x="704" y="929"/>
                    <a:pt x="786" y="545"/>
                    <a:pt x="845" y="197"/>
                  </a:cubicBezTo>
                  <a:cubicBezTo>
                    <a:pt x="805" y="129"/>
                    <a:pt x="768" y="64"/>
                    <a:pt x="7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49"/>
            <p:cNvSpPr/>
            <p:nvPr/>
          </p:nvSpPr>
          <p:spPr>
            <a:xfrm>
              <a:off x="654975" y="1943150"/>
              <a:ext cx="94025" cy="9325"/>
            </a:xfrm>
            <a:custGeom>
              <a:avLst/>
              <a:gdLst/>
              <a:ahLst/>
              <a:cxnLst/>
              <a:rect l="l" t="t" r="r" b="b"/>
              <a:pathLst>
                <a:path w="3761" h="373" extrusionOk="0">
                  <a:moveTo>
                    <a:pt x="1" y="0"/>
                  </a:moveTo>
                  <a:cubicBezTo>
                    <a:pt x="72" y="61"/>
                    <a:pt x="144" y="125"/>
                    <a:pt x="213" y="190"/>
                  </a:cubicBezTo>
                  <a:cubicBezTo>
                    <a:pt x="260" y="192"/>
                    <a:pt x="307" y="194"/>
                    <a:pt x="355" y="201"/>
                  </a:cubicBezTo>
                  <a:cubicBezTo>
                    <a:pt x="1292" y="266"/>
                    <a:pt x="2141" y="317"/>
                    <a:pt x="2758" y="346"/>
                  </a:cubicBezTo>
                  <a:cubicBezTo>
                    <a:pt x="3106" y="363"/>
                    <a:pt x="3379" y="372"/>
                    <a:pt x="3551" y="372"/>
                  </a:cubicBezTo>
                  <a:cubicBezTo>
                    <a:pt x="3684" y="372"/>
                    <a:pt x="3757" y="367"/>
                    <a:pt x="3759" y="356"/>
                  </a:cubicBezTo>
                  <a:cubicBezTo>
                    <a:pt x="3761" y="330"/>
                    <a:pt x="3382" y="282"/>
                    <a:pt x="2769" y="223"/>
                  </a:cubicBezTo>
                  <a:cubicBezTo>
                    <a:pt x="2155" y="164"/>
                    <a:pt x="1306" y="96"/>
                    <a:pt x="367" y="27"/>
                  </a:cubicBezTo>
                  <a:cubicBezTo>
                    <a:pt x="244" y="19"/>
                    <a:pt x="121" y="8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49"/>
            <p:cNvSpPr/>
            <p:nvPr/>
          </p:nvSpPr>
          <p:spPr>
            <a:xfrm>
              <a:off x="675375" y="1779925"/>
              <a:ext cx="15275" cy="94350"/>
            </a:xfrm>
            <a:custGeom>
              <a:avLst/>
              <a:gdLst/>
              <a:ahLst/>
              <a:cxnLst/>
              <a:rect l="l" t="t" r="r" b="b"/>
              <a:pathLst>
                <a:path w="611" h="3774" extrusionOk="0">
                  <a:moveTo>
                    <a:pt x="478" y="1"/>
                  </a:moveTo>
                  <a:cubicBezTo>
                    <a:pt x="418" y="391"/>
                    <a:pt x="351" y="880"/>
                    <a:pt x="285" y="1410"/>
                  </a:cubicBezTo>
                  <a:cubicBezTo>
                    <a:pt x="203" y="2059"/>
                    <a:pt x="144" y="2656"/>
                    <a:pt x="99" y="3080"/>
                  </a:cubicBezTo>
                  <a:cubicBezTo>
                    <a:pt x="50" y="3505"/>
                    <a:pt x="1" y="3765"/>
                    <a:pt x="27" y="3773"/>
                  </a:cubicBezTo>
                  <a:cubicBezTo>
                    <a:pt x="28" y="3773"/>
                    <a:pt x="28" y="3773"/>
                    <a:pt x="28" y="3773"/>
                  </a:cubicBezTo>
                  <a:cubicBezTo>
                    <a:pt x="51" y="3773"/>
                    <a:pt x="139" y="3519"/>
                    <a:pt x="218" y="3098"/>
                  </a:cubicBezTo>
                  <a:cubicBezTo>
                    <a:pt x="298" y="2671"/>
                    <a:pt x="375" y="2083"/>
                    <a:pt x="459" y="1433"/>
                  </a:cubicBezTo>
                  <a:cubicBezTo>
                    <a:pt x="521" y="927"/>
                    <a:pt x="572" y="459"/>
                    <a:pt x="611" y="74"/>
                  </a:cubicBezTo>
                  <a:cubicBezTo>
                    <a:pt x="566" y="50"/>
                    <a:pt x="521" y="23"/>
                    <a:pt x="4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49"/>
            <p:cNvSpPr/>
            <p:nvPr/>
          </p:nvSpPr>
          <p:spPr>
            <a:xfrm>
              <a:off x="610175" y="1894200"/>
              <a:ext cx="89325" cy="11975"/>
            </a:xfrm>
            <a:custGeom>
              <a:avLst/>
              <a:gdLst/>
              <a:ahLst/>
              <a:cxnLst/>
              <a:rect l="l" t="t" r="r" b="b"/>
              <a:pathLst>
                <a:path w="3573" h="479" extrusionOk="0">
                  <a:moveTo>
                    <a:pt x="3482" y="1"/>
                  </a:moveTo>
                  <a:cubicBezTo>
                    <a:pt x="3126" y="1"/>
                    <a:pt x="1714" y="130"/>
                    <a:pt x="0" y="317"/>
                  </a:cubicBezTo>
                  <a:cubicBezTo>
                    <a:pt x="47" y="370"/>
                    <a:pt x="88" y="428"/>
                    <a:pt x="133" y="479"/>
                  </a:cubicBezTo>
                  <a:cubicBezTo>
                    <a:pt x="2063" y="260"/>
                    <a:pt x="3573" y="55"/>
                    <a:pt x="3568" y="10"/>
                  </a:cubicBezTo>
                  <a:cubicBezTo>
                    <a:pt x="3568" y="4"/>
                    <a:pt x="3538" y="1"/>
                    <a:pt x="34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>
            <a:extLst>
              <a:ext uri="{FF2B5EF4-FFF2-40B4-BE49-F238E27FC236}">
                <a16:creationId xmlns:a16="http://schemas.microsoft.com/office/drawing/2014/main" id="{B91E78E7-0742-4A56-9131-7C1675BFD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2101100"/>
            <a:ext cx="10972800" cy="124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>
              <a:lnSpc>
                <a:spcPct val="150000"/>
              </a:lnSpc>
              <a:buClr>
                <a:srgbClr val="000000"/>
              </a:buClr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2. 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những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cặp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quan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hệ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từ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thể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quan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hệ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điều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kiện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-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,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giả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thiết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-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.</a:t>
            </a:r>
          </a:p>
        </p:txBody>
      </p:sp>
      <p:sp>
        <p:nvSpPr>
          <p:cNvPr id="5" name="Text Box 16">
            <a:extLst>
              <a:ext uri="{FF2B5EF4-FFF2-40B4-BE49-F238E27FC236}">
                <a16:creationId xmlns:a16="http://schemas.microsoft.com/office/drawing/2014/main" id="{683B1B4D-7BD6-407A-9B47-CC102C26A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1" y="519879"/>
            <a:ext cx="2641600" cy="502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>
              <a:spcBef>
                <a:spcPct val="50000"/>
              </a:spcBef>
              <a:buClr>
                <a:srgbClr val="000000"/>
              </a:buClr>
            </a:pPr>
            <a:r>
              <a:rPr lang="en-US" sz="2667" b="1" u="sng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I. </a:t>
            </a:r>
            <a:r>
              <a:rPr lang="en-US" sz="2667" b="1" u="sng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Nhận</a:t>
            </a:r>
            <a:r>
              <a:rPr lang="en-US" sz="2667" b="1" u="sng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u="sng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xét</a:t>
            </a:r>
            <a:endParaRPr lang="en-US" sz="2667" b="1" u="sng" kern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A1F50109-7EC6-486F-9E5E-50C6A7F30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1" y="857927"/>
            <a:ext cx="11176000" cy="124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  <a:buClr>
                <a:srgbClr val="000000"/>
              </a:buClr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1. 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sắp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xếp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trong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hai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ghép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sau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đây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gì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khác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nhau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?</a:t>
            </a:r>
          </a:p>
        </p:txBody>
      </p:sp>
      <p:sp>
        <p:nvSpPr>
          <p:cNvPr id="7" name="Text Box 18">
            <a:extLst>
              <a:ext uri="{FF2B5EF4-FFF2-40B4-BE49-F238E27FC236}">
                <a16:creationId xmlns:a16="http://schemas.microsoft.com/office/drawing/2014/main" id="{B6567F52-B089-4427-9689-B141FE02B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284" y="3460757"/>
            <a:ext cx="10972800" cy="132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>
              <a:spcBef>
                <a:spcPct val="50000"/>
              </a:spcBef>
              <a:buClr>
                <a:srgbClr val="000000"/>
              </a:buClr>
            </a:pP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 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Một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số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cặp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quan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hệ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từ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thể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quan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hệ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điều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kiện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-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,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giả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thiết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-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như</a:t>
            </a:r>
            <a:r>
              <a:rPr lang="en-US" sz="2667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: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Nếu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…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thì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; 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nếu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như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…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thì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;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hễ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…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thì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;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hễ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mà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…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thì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;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giá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mà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… </a:t>
            </a:r>
            <a:r>
              <a:rPr lang="en-US" sz="2667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thì</a:t>
            </a:r>
            <a:r>
              <a:rPr lang="en-US" sz="2667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….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5675D80B-38E7-4AD1-8060-F3820C2DD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1" y="3464131"/>
            <a:ext cx="10972800" cy="50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Đặt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một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ghép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chỉ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điều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kiện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(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giả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thiết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) –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sz="2667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?</a:t>
            </a:r>
          </a:p>
        </p:txBody>
      </p:sp>
      <p:grpSp>
        <p:nvGrpSpPr>
          <p:cNvPr id="9" name="Group 36">
            <a:extLst>
              <a:ext uri="{FF2B5EF4-FFF2-40B4-BE49-F238E27FC236}">
                <a16:creationId xmlns:a16="http://schemas.microsoft.com/office/drawing/2014/main" id="{5C00EE9B-4603-40E8-8F55-5046AF90CEAF}"/>
              </a:ext>
            </a:extLst>
          </p:cNvPr>
          <p:cNvGrpSpPr>
            <a:grpSpLocks/>
          </p:cNvGrpSpPr>
          <p:nvPr/>
        </p:nvGrpSpPr>
        <p:grpSpPr bwMode="auto">
          <a:xfrm>
            <a:off x="711200" y="4288377"/>
            <a:ext cx="10972800" cy="988485"/>
            <a:chOff x="480" y="3130"/>
            <a:chExt cx="5184" cy="467"/>
          </a:xfrm>
        </p:grpSpPr>
        <p:grpSp>
          <p:nvGrpSpPr>
            <p:cNvPr id="10" name="Group 35">
              <a:extLst>
                <a:ext uri="{FF2B5EF4-FFF2-40B4-BE49-F238E27FC236}">
                  <a16:creationId xmlns:a16="http://schemas.microsoft.com/office/drawing/2014/main" id="{90F1318D-094D-485C-BBFC-C62ACB51A0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3130"/>
              <a:ext cx="5184" cy="467"/>
              <a:chOff x="480" y="3130"/>
              <a:chExt cx="5184" cy="467"/>
            </a:xfrm>
          </p:grpSpPr>
          <p:sp>
            <p:nvSpPr>
              <p:cNvPr id="12" name="Text Box 22">
                <a:extLst>
                  <a:ext uri="{FF2B5EF4-FFF2-40B4-BE49-F238E27FC236}">
                    <a16:creationId xmlns:a16="http://schemas.microsoft.com/office/drawing/2014/main" id="{FECBCBB8-93D7-4AC2-B053-3597EF0465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3152"/>
                <a:ext cx="5184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en-US" sz="2667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 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Nếu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em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không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chủ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quan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 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thì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em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sẽ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không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thất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667" b="1" i="1" kern="0" dirty="0" err="1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bại</a:t>
                </a:r>
                <a:r>
                  <a:rPr lang="en-US" sz="2667" b="1" i="1" kern="0" dirty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.</a:t>
                </a:r>
              </a:p>
            </p:txBody>
          </p:sp>
          <p:sp>
            <p:nvSpPr>
              <p:cNvPr id="13" name="Text Box 23">
                <a:extLst>
                  <a:ext uri="{FF2B5EF4-FFF2-40B4-BE49-F238E27FC236}">
                    <a16:creationId xmlns:a16="http://schemas.microsoft.com/office/drawing/2014/main" id="{3C6D6B0D-2A87-4711-B80E-A54CC4BB7F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2" y="3379"/>
                <a:ext cx="1344" cy="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1219170">
                  <a:spcBef>
                    <a:spcPct val="50000"/>
                  </a:spcBef>
                  <a:buClr>
                    <a:srgbClr val="000000"/>
                  </a:buClr>
                </a:pPr>
                <a:r>
                  <a:rPr lang="en-US" sz="2400" b="1" kern="0" dirty="0" err="1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Vế</a:t>
                </a:r>
                <a:r>
                  <a:rPr lang="en-US" sz="2400" b="1" kern="0" dirty="0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1: </a:t>
                </a:r>
                <a:r>
                  <a:rPr lang="en-US" sz="2400" b="1" kern="0" dirty="0" err="1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Điều</a:t>
                </a:r>
                <a:r>
                  <a:rPr lang="en-US" sz="2400" b="1" kern="0" dirty="0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400" b="1" kern="0" dirty="0" err="1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kiện</a:t>
                </a:r>
                <a:r>
                  <a:rPr lang="en-US" sz="2400" b="1" kern="0" dirty="0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                               </a:t>
                </a:r>
              </a:p>
            </p:txBody>
          </p:sp>
          <p:sp>
            <p:nvSpPr>
              <p:cNvPr id="14" name="Text Box 24">
                <a:extLst>
                  <a:ext uri="{FF2B5EF4-FFF2-40B4-BE49-F238E27FC236}">
                    <a16:creationId xmlns:a16="http://schemas.microsoft.com/office/drawing/2014/main" id="{2979EB0A-B9CF-4A22-91EA-395F2C8211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6" y="3370"/>
                <a:ext cx="1344" cy="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1219170">
                  <a:spcBef>
                    <a:spcPct val="50000"/>
                  </a:spcBef>
                  <a:buClr>
                    <a:srgbClr val="000000"/>
                  </a:buClr>
                </a:pPr>
                <a:r>
                  <a:rPr lang="en-US" sz="2400" b="1" kern="0" dirty="0" err="1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Vế</a:t>
                </a:r>
                <a:r>
                  <a:rPr lang="en-US" sz="2400" b="1" kern="0" dirty="0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2: </a:t>
                </a:r>
                <a:r>
                  <a:rPr lang="en-US" sz="2400" b="1" kern="0" dirty="0" err="1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kết</a:t>
                </a:r>
                <a:r>
                  <a:rPr lang="en-US" sz="2400" b="1" kern="0" dirty="0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 </a:t>
                </a:r>
                <a:r>
                  <a:rPr lang="en-US" sz="2400" b="1" kern="0" dirty="0" err="1">
                    <a:solidFill>
                      <a:srgbClr val="CC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quả</a:t>
                </a:r>
                <a:endParaRPr lang="en-US" sz="2400" b="1" kern="0" dirty="0">
                  <a:solidFill>
                    <a:srgbClr val="CC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/>
                  <a:sym typeface="Arial"/>
                </a:endParaRPr>
              </a:p>
            </p:txBody>
          </p:sp>
          <p:sp>
            <p:nvSpPr>
              <p:cNvPr id="15" name="Line 25">
                <a:extLst>
                  <a:ext uri="{FF2B5EF4-FFF2-40B4-BE49-F238E27FC236}">
                    <a16:creationId xmlns:a16="http://schemas.microsoft.com/office/drawing/2014/main" id="{C5AB5205-54A3-480F-84D0-58FE2F3727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3" y="3130"/>
                <a:ext cx="144" cy="2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1219170">
                  <a:buClr>
                    <a:srgbClr val="000000"/>
                  </a:buClr>
                </a:pPr>
                <a:endParaRPr lang="en-US" sz="1867" kern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/>
                  <a:sym typeface="Arial"/>
                </a:endParaRPr>
              </a:p>
            </p:txBody>
          </p:sp>
          <p:sp>
            <p:nvSpPr>
              <p:cNvPr id="16" name="Oval 27">
                <a:extLst>
                  <a:ext uri="{FF2B5EF4-FFF2-40B4-BE49-F238E27FC236}">
                    <a16:creationId xmlns:a16="http://schemas.microsoft.com/office/drawing/2014/main" id="{65F27B6D-303B-452B-93A6-A13D8EE06D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2" y="3152"/>
                <a:ext cx="299" cy="252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1219170">
                  <a:buClr>
                    <a:srgbClr val="000000"/>
                  </a:buClr>
                </a:pPr>
                <a:endParaRPr lang="en-US" sz="2667" kern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/>
                  <a:sym typeface="Arial"/>
                </a:endParaRPr>
              </a:p>
            </p:txBody>
          </p:sp>
        </p:grpSp>
        <p:sp>
          <p:nvSpPr>
            <p:cNvPr id="11" name="Oval 28">
              <a:extLst>
                <a:ext uri="{FF2B5EF4-FFF2-40B4-BE49-F238E27FC236}">
                  <a16:creationId xmlns:a16="http://schemas.microsoft.com/office/drawing/2014/main" id="{3EF118C0-B301-47CF-98FD-DC98D2616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" y="3193"/>
              <a:ext cx="372" cy="233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1219170">
                <a:buClr>
                  <a:srgbClr val="000000"/>
                </a:buClr>
              </a:pPr>
              <a:endParaRPr lang="en-US" sz="2667" ker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sp>
        <p:nvSpPr>
          <p:cNvPr id="17" name="Text Box 39">
            <a:extLst>
              <a:ext uri="{FF2B5EF4-FFF2-40B4-BE49-F238E27FC236}">
                <a16:creationId xmlns:a16="http://schemas.microsoft.com/office/drawing/2014/main" id="{0F0E79EC-45FE-49F8-B03D-70B86C124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1" y="5519018"/>
            <a:ext cx="11823700" cy="50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2667" b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Giá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em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một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điều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ước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thì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em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sẽ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ước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cho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thế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giới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này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mãi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hòa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i="1" kern="0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bình</a:t>
            </a:r>
            <a:r>
              <a:rPr lang="en-US" sz="2400" b="1" i="1" kern="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.</a:t>
            </a: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4865AF61-77E1-46D0-B9A2-086B2EDB6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851" y="6012202"/>
            <a:ext cx="284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219170">
              <a:spcBef>
                <a:spcPct val="50000"/>
              </a:spcBef>
              <a:buClr>
                <a:srgbClr val="000000"/>
              </a:buClr>
            </a:pPr>
            <a:r>
              <a:rPr lang="en-US" sz="2400" b="1" kern="0" dirty="0" err="1">
                <a:solidFill>
                  <a:srgbClr val="CC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400" b="1" kern="0" dirty="0">
                <a:solidFill>
                  <a:srgbClr val="CC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1: </a:t>
            </a:r>
            <a:r>
              <a:rPr lang="en-US" sz="2400" b="1" kern="0" dirty="0" err="1">
                <a:solidFill>
                  <a:srgbClr val="CC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giả</a:t>
            </a:r>
            <a:r>
              <a:rPr lang="en-US" sz="2400" b="1" kern="0" dirty="0">
                <a:solidFill>
                  <a:srgbClr val="CC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kern="0" dirty="0" err="1">
                <a:solidFill>
                  <a:srgbClr val="CC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thiết</a:t>
            </a:r>
            <a:r>
              <a:rPr lang="en-US" sz="2400" b="1" kern="0" dirty="0">
                <a:solidFill>
                  <a:srgbClr val="CC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                              </a:t>
            </a:r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EF95C58A-C1F3-48C1-9254-352E143F7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51" y="6027018"/>
            <a:ext cx="284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219170">
              <a:spcBef>
                <a:spcPct val="50000"/>
              </a:spcBef>
              <a:buClr>
                <a:srgbClr val="000000"/>
              </a:buClr>
            </a:pPr>
            <a:r>
              <a:rPr lang="en-US" sz="2400" b="1" kern="0">
                <a:solidFill>
                  <a:srgbClr val="CC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 2: kết quả</a:t>
            </a:r>
          </a:p>
        </p:txBody>
      </p:sp>
      <p:sp>
        <p:nvSpPr>
          <p:cNvPr id="20" name="Line 42">
            <a:extLst>
              <a:ext uri="{FF2B5EF4-FFF2-40B4-BE49-F238E27FC236}">
                <a16:creationId xmlns:a16="http://schemas.microsoft.com/office/drawing/2014/main" id="{83077EF7-209B-4C9A-872D-264B85709A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84651" y="5581256"/>
            <a:ext cx="304800" cy="50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en-US" sz="1867" ker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21" name="Oval 43">
            <a:extLst>
              <a:ext uri="{FF2B5EF4-FFF2-40B4-BE49-F238E27FC236}">
                <a16:creationId xmlns:a16="http://schemas.microsoft.com/office/drawing/2014/main" id="{961613FD-DDAB-4D2C-9BFD-4145755D1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377" y="5534504"/>
            <a:ext cx="571500" cy="508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>
              <a:buClr>
                <a:srgbClr val="000000"/>
              </a:buClr>
            </a:pPr>
            <a:endParaRPr lang="en-US" sz="2667" ker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22" name="Oval 44">
            <a:extLst>
              <a:ext uri="{FF2B5EF4-FFF2-40B4-BE49-F238E27FC236}">
                <a16:creationId xmlns:a16="http://schemas.microsoft.com/office/drawing/2014/main" id="{943D76B5-2FCD-4166-98BC-E19FA03EF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285" y="5519017"/>
            <a:ext cx="681567" cy="609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>
              <a:buClr>
                <a:srgbClr val="000000"/>
              </a:buClr>
            </a:pPr>
            <a:endParaRPr lang="en-US" sz="2667" ker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366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7" grpId="1"/>
      <p:bldP spid="8" grpId="0"/>
      <p:bldP spid="17" grpId="0"/>
      <p:bldP spid="18" grpId="0"/>
      <p:bldP spid="19" grpId="0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BCB6989D-B6A0-4B31-B63F-08D9FF223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184" y="213754"/>
            <a:ext cx="11539355" cy="136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  <a:buClr>
                <a:srgbClr val="000000"/>
              </a:buClr>
            </a:pP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 *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Để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thể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hiện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quan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hệ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điều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kiện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-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,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giả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thiết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–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giữa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hai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ghép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, ta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thể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chúng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bằng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nào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78281-6D19-4D23-8E52-B325BEFAF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934144"/>
            <a:ext cx="3657832" cy="181588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en-US" alt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quả</a:t>
            </a:r>
            <a:endParaRPr lang="en-US" altLang="en-US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thiết</a:t>
            </a:r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quả</a:t>
            </a:r>
            <a:endParaRPr lang="en-US" altLang="en-US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DCAEBA-12AF-4C84-8943-5D1C80575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8511" y="2611572"/>
            <a:ext cx="5474169" cy="52322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hễ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,...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DC5639-CCFC-4899-83EC-2AA5EF953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9014" y="4186751"/>
            <a:ext cx="5393666" cy="224676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: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 </a:t>
            </a:r>
          </a:p>
          <a:p>
            <a:pPr eaLnBrk="1" hangingPunct="1"/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như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</a:p>
          <a:p>
            <a:pPr eaLnBrk="1" hangingPunct="1"/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     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hễ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</a:p>
          <a:p>
            <a:pPr eaLnBrk="1" hangingPunct="1"/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    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hễ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mà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 </a:t>
            </a:r>
          </a:p>
          <a:p>
            <a:pPr eaLnBrk="1" hangingPunct="1"/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      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  <a:r>
              <a:rPr lang="en-US" altLang="en-US" sz="28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2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  <a:r>
              <a:rPr lang="en-US" alt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1D1F77EC-BA1A-4D58-BF6F-93EF7E46ACD8}"/>
              </a:ext>
            </a:extLst>
          </p:cNvPr>
          <p:cNvSpPr/>
          <p:nvPr/>
        </p:nvSpPr>
        <p:spPr>
          <a:xfrm>
            <a:off x="481036" y="1559613"/>
            <a:ext cx="3335822" cy="113347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7C83DB58-EE3F-4012-BC9D-48EEB0476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48" y="1778688"/>
            <a:ext cx="233457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</a:t>
            </a:r>
            <a:r>
              <a:rPr lang="en-US" altLang="en-US" sz="32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Ghi</a:t>
            </a:r>
            <a:r>
              <a:rPr lang="en-US" altLang="en-US" sz="32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nhớ</a:t>
            </a:r>
            <a:endParaRPr lang="en-US" altLang="en-US" sz="32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F92C12-1D69-46CA-A194-82A90834950A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877032" y="2873182"/>
            <a:ext cx="1181479" cy="9689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C192EF-780F-49BA-9387-176BDD05CB84}"/>
              </a:ext>
            </a:extLst>
          </p:cNvPr>
          <p:cNvCxnSpPr>
            <a:stCxn id="6" idx="3"/>
            <a:endCxn id="8" idx="1"/>
          </p:cNvCxnSpPr>
          <p:nvPr/>
        </p:nvCxnSpPr>
        <p:spPr>
          <a:xfrm>
            <a:off x="4877032" y="3842085"/>
            <a:ext cx="1261982" cy="14680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00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>
            <a:extLst>
              <a:ext uri="{FF2B5EF4-FFF2-40B4-BE49-F238E27FC236}">
                <a16:creationId xmlns:a16="http://schemas.microsoft.com/office/drawing/2014/main" id="{CF00B8B1-3158-4176-B826-FC86C0A81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4113" y="205961"/>
            <a:ext cx="6627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Thứ ba ngày 3 tháng 01 năm 2018</a:t>
            </a: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61EEE825-B569-4BAF-A4F2-DE4C83AE9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04" y="537243"/>
            <a:ext cx="355383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III. </a:t>
            </a:r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Luyện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tập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86BAD46-6266-45B1-98FD-FFF8322F5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61" y="951770"/>
            <a:ext cx="11141736" cy="113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1.Tìm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giả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thiết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quan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hệ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nối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ví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dụ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559E911-D8C7-4E33-AC6F-55719B638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04" y="2197785"/>
            <a:ext cx="11251096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a.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ông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trả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lời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đúng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ngựa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ông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mấy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bước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nói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ông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biết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trâu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cày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mấy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đường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r" eaLnBrk="1" hangingPunct="1"/>
            <a:r>
              <a:rPr lang="en-US" altLang="en-US" i="1" dirty="0">
                <a:latin typeface="Cambria" panose="02040503050406030204" pitchFamily="18" charset="0"/>
                <a:ea typeface="Cambria" panose="02040503050406030204" pitchFamily="18" charset="0"/>
              </a:rPr>
              <a:t>Theo 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CẬU BÉ THÔNG MINH</a:t>
            </a:r>
            <a:endParaRPr lang="en-US" altLang="en-US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E70B62DA-44BA-430F-AAE0-3FC6C8616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73" y="3578604"/>
            <a:ext cx="11242827" cy="193899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b.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chim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loài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bồ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trắng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hoa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đoá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hướng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dương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mây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vầng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mây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ấm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người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chết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quê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hương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r" eaLnBrk="1" hangingPunct="1"/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TRƯƠNG QUỐC KHÁNH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9CF79D2E-4CB5-4BAC-9ED3-CA6BD9AA3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04" y="5616461"/>
            <a:ext cx="11237786" cy="830997"/>
          </a:xfrm>
          <a:prstGeom prst="rect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Gạch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gạch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dưới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giả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thiết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), 2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gạch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dưới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;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khoanh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tròn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hệ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nối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021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3">
            <a:extLst>
              <a:ext uri="{FF2B5EF4-FFF2-40B4-BE49-F238E27FC236}">
                <a16:creationId xmlns:a16="http://schemas.microsoft.com/office/drawing/2014/main" id="{E1D01B41-8372-4EDF-95C4-FD60F6A2E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783" y="1422333"/>
            <a:ext cx="10981068" cy="1778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250000"/>
              </a:lnSpc>
            </a:pP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 a.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ông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trả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lời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đúng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ngựa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ông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mấy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bước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nói</a:t>
            </a:r>
            <a:endParaRPr lang="en-US" alt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>
              <a:lnSpc>
                <a:spcPct val="250000"/>
              </a:lnSpc>
            </a:pP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ông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biết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trâu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mấy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đường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Line 20">
            <a:extLst>
              <a:ext uri="{FF2B5EF4-FFF2-40B4-BE49-F238E27FC236}">
                <a16:creationId xmlns:a16="http://schemas.microsoft.com/office/drawing/2014/main" id="{94BCFE5B-0A45-4EDC-B08A-B21F685230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32503" y="1862646"/>
            <a:ext cx="152400" cy="53340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Oval 21">
            <a:extLst>
              <a:ext uri="{FF2B5EF4-FFF2-40B4-BE49-F238E27FC236}">
                <a16:creationId xmlns:a16="http://schemas.microsoft.com/office/drawing/2014/main" id="{7EABA3BC-00EA-40B6-81FE-8D59FA195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797" y="1882561"/>
            <a:ext cx="6096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Oval 22">
            <a:extLst>
              <a:ext uri="{FF2B5EF4-FFF2-40B4-BE49-F238E27FC236}">
                <a16:creationId xmlns:a16="http://schemas.microsoft.com/office/drawing/2014/main" id="{BAD27ABF-01FF-42D7-AA74-C78FDC7F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895" y="1861930"/>
            <a:ext cx="6096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Line 26">
            <a:extLst>
              <a:ext uri="{FF2B5EF4-FFF2-40B4-BE49-F238E27FC236}">
                <a16:creationId xmlns:a16="http://schemas.microsoft.com/office/drawing/2014/main" id="{071AB2BD-0398-476D-A89B-7E1E91279E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2788" y="2301475"/>
            <a:ext cx="7520608" cy="1765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Line 27">
            <a:extLst>
              <a:ext uri="{FF2B5EF4-FFF2-40B4-BE49-F238E27FC236}">
                <a16:creationId xmlns:a16="http://schemas.microsoft.com/office/drawing/2014/main" id="{4E115F44-67CC-4360-B867-A2484625F6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6721" y="3180988"/>
            <a:ext cx="7033591" cy="12551"/>
          </a:xfrm>
          <a:prstGeom prst="line">
            <a:avLst/>
          </a:prstGeom>
          <a:noFill/>
          <a:ln w="63500" cmpd="dbl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89B3D295-C69D-4306-9182-A59405CB6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721" y="3552127"/>
            <a:ext cx="7848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b)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chim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,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loài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bồ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trắng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hoa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,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đóa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hướng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dương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mây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,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vầng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mây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ấm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11" name="Line 49">
            <a:extLst>
              <a:ext uri="{FF2B5EF4-FFF2-40B4-BE49-F238E27FC236}">
                <a16:creationId xmlns:a16="http://schemas.microsoft.com/office/drawing/2014/main" id="{F746C252-B7BA-4ED3-9046-FA457204B2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59494" y="3944384"/>
            <a:ext cx="950020" cy="1768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Line 50">
            <a:extLst>
              <a:ext uri="{FF2B5EF4-FFF2-40B4-BE49-F238E27FC236}">
                <a16:creationId xmlns:a16="http://schemas.microsoft.com/office/drawing/2014/main" id="{A422C8B0-C53D-47DF-8AB6-DDE058849A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1917" y="3986397"/>
            <a:ext cx="3200400" cy="0"/>
          </a:xfrm>
          <a:prstGeom prst="line">
            <a:avLst/>
          </a:prstGeom>
          <a:noFill/>
          <a:ln w="63500" cmpd="dbl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Oval 55">
            <a:extLst>
              <a:ext uri="{FF2B5EF4-FFF2-40B4-BE49-F238E27FC236}">
                <a16:creationId xmlns:a16="http://schemas.microsoft.com/office/drawing/2014/main" id="{714F9B78-CFAB-432E-908D-973EC8022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895" y="3562844"/>
            <a:ext cx="6096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Line 56">
            <a:extLst>
              <a:ext uri="{FF2B5EF4-FFF2-40B4-BE49-F238E27FC236}">
                <a16:creationId xmlns:a16="http://schemas.microsoft.com/office/drawing/2014/main" id="{591464B5-7239-492D-9B46-1B95C0F1CC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58650" y="4706454"/>
            <a:ext cx="846064" cy="37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Line 57">
            <a:extLst>
              <a:ext uri="{FF2B5EF4-FFF2-40B4-BE49-F238E27FC236}">
                <a16:creationId xmlns:a16="http://schemas.microsoft.com/office/drawing/2014/main" id="{CCA2F9DE-523E-4A58-9415-F5BBB191BA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59607" y="4706831"/>
            <a:ext cx="4056809" cy="0"/>
          </a:xfrm>
          <a:prstGeom prst="line">
            <a:avLst/>
          </a:prstGeom>
          <a:noFill/>
          <a:ln w="63500" cmpd="dbl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Oval 58">
            <a:extLst>
              <a:ext uri="{FF2B5EF4-FFF2-40B4-BE49-F238E27FC236}">
                <a16:creationId xmlns:a16="http://schemas.microsoft.com/office/drawing/2014/main" id="{AAFE93CF-748C-4CBA-9C2D-1DB1FDA58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278" y="4311307"/>
            <a:ext cx="6096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Line 59">
            <a:extLst>
              <a:ext uri="{FF2B5EF4-FFF2-40B4-BE49-F238E27FC236}">
                <a16:creationId xmlns:a16="http://schemas.microsoft.com/office/drawing/2014/main" id="{09E27923-6DE7-415C-87C0-1394C80D25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5274" y="5441170"/>
            <a:ext cx="769442" cy="101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" name="Line 60">
            <a:extLst>
              <a:ext uri="{FF2B5EF4-FFF2-40B4-BE49-F238E27FC236}">
                <a16:creationId xmlns:a16="http://schemas.microsoft.com/office/drawing/2014/main" id="{D9F91AA7-269D-42FD-B19D-5F17EF749C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3503" y="5491119"/>
            <a:ext cx="3458813" cy="0"/>
          </a:xfrm>
          <a:prstGeom prst="line">
            <a:avLst/>
          </a:prstGeom>
          <a:noFill/>
          <a:ln w="63500" cmpd="dbl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" name="Oval 61">
            <a:extLst>
              <a:ext uri="{FF2B5EF4-FFF2-40B4-BE49-F238E27FC236}">
                <a16:creationId xmlns:a16="http://schemas.microsoft.com/office/drawing/2014/main" id="{45F9060C-1C94-4861-A420-BC8029BF8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051" y="5074965"/>
            <a:ext cx="6096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Rectangle 63">
            <a:extLst>
              <a:ext uri="{FF2B5EF4-FFF2-40B4-BE49-F238E27FC236}">
                <a16:creationId xmlns:a16="http://schemas.microsoft.com/office/drawing/2014/main" id="{2746180D-E067-4935-A7F2-B33643408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278" y="5692378"/>
            <a:ext cx="4899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người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tôi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chết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quê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hương</a:t>
            </a:r>
            <a:r>
              <a:rPr lang="en-US" alt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C815704D-BD4B-4C0D-A797-44AC7D3A9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627" y="542820"/>
            <a:ext cx="11141736" cy="113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1.Tìm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giả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thiết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quan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hệ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nối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ví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dụ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26" name="Line 27">
            <a:extLst>
              <a:ext uri="{FF2B5EF4-FFF2-40B4-BE49-F238E27FC236}">
                <a16:creationId xmlns:a16="http://schemas.microsoft.com/office/drawing/2014/main" id="{BE536F89-90E0-4C5B-994C-F308D64D6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15397" y="2388901"/>
            <a:ext cx="1274294" cy="7144"/>
          </a:xfrm>
          <a:prstGeom prst="line">
            <a:avLst/>
          </a:prstGeom>
          <a:noFill/>
          <a:ln w="63500" cmpd="dbl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" name="Text Box 21">
            <a:extLst>
              <a:ext uri="{FF2B5EF4-FFF2-40B4-BE49-F238E27FC236}">
                <a16:creationId xmlns:a16="http://schemas.microsoft.com/office/drawing/2014/main" id="{EA34FB44-368A-4AB9-932A-7B2C16144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006" y="2311390"/>
            <a:ext cx="1676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 1 : ĐK</a:t>
            </a:r>
          </a:p>
        </p:txBody>
      </p:sp>
      <p:sp>
        <p:nvSpPr>
          <p:cNvPr id="28" name="Text Box 22">
            <a:extLst>
              <a:ext uri="{FF2B5EF4-FFF2-40B4-BE49-F238E27FC236}">
                <a16:creationId xmlns:a16="http://schemas.microsoft.com/office/drawing/2014/main" id="{14816410-193E-45B2-A7CF-1D7D6CF63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917" y="3189849"/>
            <a:ext cx="1676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alt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 2 : KQ</a:t>
            </a:r>
          </a:p>
        </p:txBody>
      </p:sp>
      <p:sp>
        <p:nvSpPr>
          <p:cNvPr id="29" name="Text Box 39">
            <a:extLst>
              <a:ext uri="{FF2B5EF4-FFF2-40B4-BE49-F238E27FC236}">
                <a16:creationId xmlns:a16="http://schemas.microsoft.com/office/drawing/2014/main" id="{9B01B49B-10D0-4C54-8391-B037CA547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274" y="3970916"/>
            <a:ext cx="152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V1- GT</a:t>
            </a:r>
          </a:p>
        </p:txBody>
      </p:sp>
      <p:sp>
        <p:nvSpPr>
          <p:cNvPr id="30" name="Text Box 40">
            <a:extLst>
              <a:ext uri="{FF2B5EF4-FFF2-40B4-BE49-F238E27FC236}">
                <a16:creationId xmlns:a16="http://schemas.microsoft.com/office/drawing/2014/main" id="{7559A378-31E4-486B-923F-EE6A2FF5C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374" y="4711616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V1- GT</a:t>
            </a:r>
          </a:p>
        </p:txBody>
      </p:sp>
      <p:sp>
        <p:nvSpPr>
          <p:cNvPr id="31" name="Text Box 41">
            <a:extLst>
              <a:ext uri="{FF2B5EF4-FFF2-40B4-BE49-F238E27FC236}">
                <a16:creationId xmlns:a16="http://schemas.microsoft.com/office/drawing/2014/main" id="{397906C2-7413-4384-B270-6A13BA967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274" y="3970916"/>
            <a:ext cx="152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V2 - KQ</a:t>
            </a:r>
          </a:p>
        </p:txBody>
      </p:sp>
      <p:sp>
        <p:nvSpPr>
          <p:cNvPr id="32" name="Text Box 43">
            <a:extLst>
              <a:ext uri="{FF2B5EF4-FFF2-40B4-BE49-F238E27FC236}">
                <a16:creationId xmlns:a16="http://schemas.microsoft.com/office/drawing/2014/main" id="{7BF8BA24-42D9-4A42-80AD-4B86E96FC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274" y="5461166"/>
            <a:ext cx="1676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V2- KQ</a:t>
            </a:r>
          </a:p>
        </p:txBody>
      </p:sp>
      <p:sp>
        <p:nvSpPr>
          <p:cNvPr id="33" name="Text Box 44">
            <a:extLst>
              <a:ext uri="{FF2B5EF4-FFF2-40B4-BE49-F238E27FC236}">
                <a16:creationId xmlns:a16="http://schemas.microsoft.com/office/drawing/2014/main" id="{8E4D1F4D-862E-4E17-ABA1-272C7453B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583" y="4712654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V2 - KQ</a:t>
            </a:r>
          </a:p>
        </p:txBody>
      </p:sp>
      <p:sp>
        <p:nvSpPr>
          <p:cNvPr id="34" name="Text Box 46">
            <a:extLst>
              <a:ext uri="{FF2B5EF4-FFF2-40B4-BE49-F238E27FC236}">
                <a16:creationId xmlns:a16="http://schemas.microsoft.com/office/drawing/2014/main" id="{4AF5DE85-DD87-41BF-8C9F-5230D333C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377" y="5441170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V1- GT</a:t>
            </a:r>
          </a:p>
        </p:txBody>
      </p:sp>
      <p:sp>
        <p:nvSpPr>
          <p:cNvPr id="35" name="Line 20">
            <a:extLst>
              <a:ext uri="{FF2B5EF4-FFF2-40B4-BE49-F238E27FC236}">
                <a16:creationId xmlns:a16="http://schemas.microsoft.com/office/drawing/2014/main" id="{147A19F1-9FA9-4C82-BBD0-4D130C85C8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8878" y="3486644"/>
            <a:ext cx="152400" cy="53340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Line 20">
            <a:extLst>
              <a:ext uri="{FF2B5EF4-FFF2-40B4-BE49-F238E27FC236}">
                <a16:creationId xmlns:a16="http://schemas.microsoft.com/office/drawing/2014/main" id="{210A3B6D-0EEA-46F4-A99B-884C6276DE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8231" y="4254807"/>
            <a:ext cx="152400" cy="53340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" name="Line 20">
            <a:extLst>
              <a:ext uri="{FF2B5EF4-FFF2-40B4-BE49-F238E27FC236}">
                <a16:creationId xmlns:a16="http://schemas.microsoft.com/office/drawing/2014/main" id="{7CCD09C3-0B07-4169-80AB-A06EF41440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7491" y="4918916"/>
            <a:ext cx="152400" cy="53340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06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16" grpId="0" animBg="1"/>
      <p:bldP spid="19" grpId="0" animBg="1"/>
      <p:bldP spid="27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6">
            <a:extLst>
              <a:ext uri="{FF2B5EF4-FFF2-40B4-BE49-F238E27FC236}">
                <a16:creationId xmlns:a16="http://schemas.microsoft.com/office/drawing/2014/main" id="{15F2975E-52EE-47A0-A59F-101347365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2664" y="2983673"/>
            <a:ext cx="8600662" cy="776288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   ........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chủ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nhật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trời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ẹp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.........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cắm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trại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322A84A0-AFA8-4989-886C-C381889C2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416" y="2171690"/>
            <a:ext cx="8600662" cy="776288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buFontTx/>
              <a:buAutoNum type="alphaLcParenR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........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chủ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nhật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trời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ẹp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.........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cắm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trại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5" name="AutoShape 7">
            <a:extLst>
              <a:ext uri="{FF2B5EF4-FFF2-40B4-BE49-F238E27FC236}">
                <a16:creationId xmlns:a16="http://schemas.microsoft.com/office/drawing/2014/main" id="{B366FD94-57D1-4FCD-B7B0-3346C0C94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18" y="4616536"/>
            <a:ext cx="8686288" cy="795338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b) ....  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bạn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Nam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phát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biểu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ý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kiến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 ..... 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cả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lớp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lại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trầm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trồ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khen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ngợi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90CCE93F-1019-404B-AE07-BA7D06533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18" y="5440613"/>
            <a:ext cx="8600662" cy="9144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c) ........  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chiếm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đư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ợc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iểm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cao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..........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trận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ánh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rất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thuận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lợi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D7BCBA1A-0B5B-45D7-909A-DFB90398F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18" y="960187"/>
            <a:ext cx="11184835" cy="113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sz="24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 2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quan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hệ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thích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hợp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mỗi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chỗ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trống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tạo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ra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ghép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giả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thiết-kết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E17A14FE-A0B7-4DBF-B439-84A63BC3C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842" y="2286731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3347C46C-BB02-4F00-949E-C67E8213B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5339" y="2264683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88192251-9F18-499F-AF04-7FF220EEC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544" y="4727103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Hễ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8FDD6D86-C36F-4C49-8503-36A5FB975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342" y="4727102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54B6F51D-2911-401F-9434-6F5405D87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211" y="5628428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 Box 18">
            <a:extLst>
              <a:ext uri="{FF2B5EF4-FFF2-40B4-BE49-F238E27FC236}">
                <a16:creationId xmlns:a16="http://schemas.microsoft.com/office/drawing/2014/main" id="{3FDDEE25-7383-44E0-A31E-FF6D9B289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8" y="5628427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BB17E2AA-D98C-45E0-825A-C6BDD5F9C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416" y="3096183"/>
            <a:ext cx="1239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mà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3CCCA2B3-9649-4A98-BC53-E62B53670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142" y="3055295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AutoShape 6">
            <a:extLst>
              <a:ext uri="{FF2B5EF4-FFF2-40B4-BE49-F238E27FC236}">
                <a16:creationId xmlns:a16="http://schemas.microsoft.com/office/drawing/2014/main" id="{84F70F74-D992-46D0-BCD6-257708A0B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558" y="3795656"/>
            <a:ext cx="8600662" cy="776288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   ........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chủ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nhật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trời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ẹp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.........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cắm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trại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C2459431-29EA-42BC-866C-C8360D74E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6693" y="3908166"/>
            <a:ext cx="15114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như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3E06F477-278B-4942-80DE-B691E7D14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036" y="3867278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AutoShape 8">
            <a:extLst>
              <a:ext uri="{FF2B5EF4-FFF2-40B4-BE49-F238E27FC236}">
                <a16:creationId xmlns:a16="http://schemas.microsoft.com/office/drawing/2014/main" id="{1AF7A888-D15C-4293-B909-829BD926B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11" y="5897813"/>
            <a:ext cx="8600662" cy="9144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........  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chiếm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đư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ợc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iểm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cao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..........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trận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ánh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sẽ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rất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thuận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lợi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D898814A-E03C-407D-B5FA-B4E251B66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997" y="6076349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449A26CD-D850-4634-9310-DA65CB13D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434" y="6070524"/>
            <a:ext cx="76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808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8" grpId="0"/>
      <p:bldP spid="19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>
            <a:extLst>
              <a:ext uri="{FF2B5EF4-FFF2-40B4-BE49-F238E27FC236}">
                <a16:creationId xmlns:a16="http://schemas.microsoft.com/office/drawing/2014/main" id="{70E29A59-5400-4C03-8890-58A364F1E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417" y="2153478"/>
            <a:ext cx="7543800" cy="7620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a) Hễ em </a:t>
            </a:r>
            <a:r>
              <a:rPr lang="vi-VN" sz="2400">
                <a:latin typeface="Cambria" panose="02040503050406030204" pitchFamily="18" charset="0"/>
                <a:ea typeface="Cambria" panose="02040503050406030204" pitchFamily="18" charset="0"/>
              </a:rPr>
              <a:t>đư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ợc </a:t>
            </a:r>
            <a:r>
              <a:rPr lang="vi-VN" sz="240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iểm tốt...</a:t>
            </a:r>
          </a:p>
        </p:txBody>
      </p:sp>
      <p:sp>
        <p:nvSpPr>
          <p:cNvPr id="5" name="AutoShape 7">
            <a:extLst>
              <a:ext uri="{FF2B5EF4-FFF2-40B4-BE49-F238E27FC236}">
                <a16:creationId xmlns:a16="http://schemas.microsoft.com/office/drawing/2014/main" id="{58DB94A2-C609-4DA3-9C18-D243B40A1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17" y="3372678"/>
            <a:ext cx="7543800" cy="7620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b) Nếu chúng ta chủ quan...</a:t>
            </a:r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42A464F1-53C0-492A-B16D-A51BCC20F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17" y="4605130"/>
            <a:ext cx="7204075" cy="76200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c) ...thì Hồng </a:t>
            </a:r>
            <a:r>
              <a:rPr lang="vi-VN" sz="240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ã có nhiều tiến bộ trong học tập.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A2CB84CC-470A-46B1-9F5B-1D39292E8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217" y="849415"/>
            <a:ext cx="11234530" cy="113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 3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Thêm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chỗ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trống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thích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hợp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tạo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ghép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-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giả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thiết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-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8" name="Line 13">
            <a:extLst>
              <a:ext uri="{FF2B5EF4-FFF2-40B4-BE49-F238E27FC236}">
                <a16:creationId xmlns:a16="http://schemas.microsoft.com/office/drawing/2014/main" id="{082C209A-2C87-47DC-A3D6-11C46C46B5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01417" y="2743200"/>
            <a:ext cx="2773018" cy="1987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139C31AA-BFE4-42EE-B3C2-AA60C22DA7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2417" y="5201478"/>
            <a:ext cx="5267740" cy="148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Line 15">
            <a:extLst>
              <a:ext uri="{FF2B5EF4-FFF2-40B4-BE49-F238E27FC236}">
                <a16:creationId xmlns:a16="http://schemas.microsoft.com/office/drawing/2014/main" id="{57D398BB-4AF1-4F30-BC08-18333F6695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7617" y="3982278"/>
            <a:ext cx="297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1B450EF5-34FA-41B9-9D9A-3BACC062D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017" y="2915478"/>
            <a:ext cx="1676400" cy="381000"/>
          </a:xfrm>
          <a:prstGeom prst="rect">
            <a:avLst/>
          </a:prstGeom>
          <a:solidFill>
            <a:srgbClr val="00FF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Vế điều kiện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E17CA714-ACC0-440F-B2A6-6BD14CE09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3017" y="5367130"/>
            <a:ext cx="1676400" cy="381000"/>
          </a:xfrm>
          <a:prstGeom prst="rect">
            <a:avLst/>
          </a:prstGeom>
          <a:solidFill>
            <a:srgbClr val="00FF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Vế kết quả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7BB91077-8686-4BF3-9350-47165F129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017" y="4058478"/>
            <a:ext cx="1676400" cy="381000"/>
          </a:xfrm>
          <a:prstGeom prst="rect">
            <a:avLst/>
          </a:prstGeom>
          <a:solidFill>
            <a:srgbClr val="00FF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Vế điều kiện</a:t>
            </a:r>
          </a:p>
        </p:txBody>
      </p:sp>
    </p:spTree>
    <p:extLst>
      <p:ext uri="{BB962C8B-B14F-4D97-AF65-F5344CB8AC3E}">
        <p14:creationId xmlns:p14="http://schemas.microsoft.com/office/powerpoint/2010/main" val="121248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>
            <a:extLst>
              <a:ext uri="{FF2B5EF4-FFF2-40B4-BE49-F238E27FC236}">
                <a16:creationId xmlns:a16="http://schemas.microsoft.com/office/drawing/2014/main" id="{CAC5DF4E-28BA-455D-A482-774BA7626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38" y="1023734"/>
            <a:ext cx="11108636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3.Thêm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chỗ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trống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vế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thích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hợp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b="1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ể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tạo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ghép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vi-VN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b="1" i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iều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en-US" sz="2400" b="1" i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giả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thiết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 </a:t>
            </a:r>
            <a:r>
              <a:rPr lang="en-US" sz="2400" b="1" i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FD96B01F-7FFA-4389-8594-828521FF3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864" y="2319133"/>
            <a:ext cx="11108636" cy="762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a)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Hễ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em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đư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ợc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iểm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tốt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cả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nhà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ều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vui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en-US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1E45D7A1-2A17-40CF-B29B-3585B78F1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39" y="3309732"/>
            <a:ext cx="11108636" cy="762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b)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chủ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quan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khó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ạt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đư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ợc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tốt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en-US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FA3E52AE-19BF-4F88-9477-D3DAB5075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39" y="4300331"/>
            <a:ext cx="11108636" cy="9144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c)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Nếu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Hồng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</a:t>
            </a:r>
            <a:r>
              <a:rPr lang="vi-VN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ă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 </a:t>
            </a:r>
            <a:r>
              <a:rPr 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</a:t>
            </a:r>
            <a:r>
              <a:rPr lang="vi-VN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ơ</a:t>
            </a:r>
            <a:r>
              <a:rPr 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Hồng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2400" dirty="0">
                <a:latin typeface="Cambria" panose="02040503050406030204" pitchFamily="18" charset="0"/>
                <a:ea typeface="Cambria" panose="02040503050406030204" pitchFamily="18" charset="0"/>
              </a:rPr>
              <a:t>đ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ã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nhiều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tiến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bộ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tập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167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9" name="Google Shape;10939;p91"/>
          <p:cNvSpPr txBox="1">
            <a:spLocks noGrp="1"/>
          </p:cNvSpPr>
          <p:nvPr>
            <p:ph type="subTitle" idx="2"/>
          </p:nvPr>
        </p:nvSpPr>
        <p:spPr>
          <a:xfrm rot="-962">
            <a:off x="3951600" y="5335451"/>
            <a:ext cx="4288800" cy="558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en"/>
              <a:t>Please keep this slide as attribution</a:t>
            </a:r>
            <a:endParaRPr/>
          </a:p>
        </p:txBody>
      </p:sp>
      <p:grpSp>
        <p:nvGrpSpPr>
          <p:cNvPr id="10940" name="Google Shape;10940;p91"/>
          <p:cNvGrpSpPr/>
          <p:nvPr/>
        </p:nvGrpSpPr>
        <p:grpSpPr>
          <a:xfrm>
            <a:off x="548833" y="3537234"/>
            <a:ext cx="658667" cy="645033"/>
            <a:chOff x="411625" y="2652925"/>
            <a:chExt cx="494000" cy="483775"/>
          </a:xfrm>
        </p:grpSpPr>
        <p:sp>
          <p:nvSpPr>
            <p:cNvPr id="10941" name="Google Shape;10941;p91"/>
            <p:cNvSpPr/>
            <p:nvPr/>
          </p:nvSpPr>
          <p:spPr>
            <a:xfrm>
              <a:off x="411625" y="2652925"/>
              <a:ext cx="494000" cy="483775"/>
            </a:xfrm>
            <a:custGeom>
              <a:avLst/>
              <a:gdLst/>
              <a:ahLst/>
              <a:cxnLst/>
              <a:rect l="l" t="t" r="r" b="b"/>
              <a:pathLst>
                <a:path w="19760" h="19351" extrusionOk="0">
                  <a:moveTo>
                    <a:pt x="9731" y="0"/>
                  </a:moveTo>
                  <a:cubicBezTo>
                    <a:pt x="9184" y="0"/>
                    <a:pt x="8654" y="99"/>
                    <a:pt x="8206" y="279"/>
                  </a:cubicBezTo>
                  <a:cubicBezTo>
                    <a:pt x="7138" y="712"/>
                    <a:pt x="6414" y="1574"/>
                    <a:pt x="6171" y="2701"/>
                  </a:cubicBezTo>
                  <a:cubicBezTo>
                    <a:pt x="6154" y="2781"/>
                    <a:pt x="6140" y="2856"/>
                    <a:pt x="6128" y="2936"/>
                  </a:cubicBezTo>
                  <a:cubicBezTo>
                    <a:pt x="6093" y="2918"/>
                    <a:pt x="6058" y="2903"/>
                    <a:pt x="6023" y="2885"/>
                  </a:cubicBezTo>
                  <a:cubicBezTo>
                    <a:pt x="5606" y="2687"/>
                    <a:pt x="5164" y="2584"/>
                    <a:pt x="4704" y="2584"/>
                  </a:cubicBezTo>
                  <a:cubicBezTo>
                    <a:pt x="3783" y="2584"/>
                    <a:pt x="2864" y="3000"/>
                    <a:pt x="2124" y="3757"/>
                  </a:cubicBezTo>
                  <a:cubicBezTo>
                    <a:pt x="1537" y="4358"/>
                    <a:pt x="1113" y="5117"/>
                    <a:pt x="960" y="5843"/>
                  </a:cubicBezTo>
                  <a:cubicBezTo>
                    <a:pt x="747" y="6854"/>
                    <a:pt x="970" y="7824"/>
                    <a:pt x="1592" y="8614"/>
                  </a:cubicBezTo>
                  <a:cubicBezTo>
                    <a:pt x="933" y="9054"/>
                    <a:pt x="479" y="9729"/>
                    <a:pt x="284" y="10557"/>
                  </a:cubicBezTo>
                  <a:cubicBezTo>
                    <a:pt x="0" y="11773"/>
                    <a:pt x="323" y="13223"/>
                    <a:pt x="1084" y="14170"/>
                  </a:cubicBezTo>
                  <a:cubicBezTo>
                    <a:pt x="1727" y="14968"/>
                    <a:pt x="2627" y="15416"/>
                    <a:pt x="3628" y="15437"/>
                  </a:cubicBezTo>
                  <a:cubicBezTo>
                    <a:pt x="3552" y="16222"/>
                    <a:pt x="3783" y="17002"/>
                    <a:pt x="4303" y="17677"/>
                  </a:cubicBezTo>
                  <a:cubicBezTo>
                    <a:pt x="5062" y="18667"/>
                    <a:pt x="6390" y="19336"/>
                    <a:pt x="7607" y="19351"/>
                  </a:cubicBezTo>
                  <a:lnTo>
                    <a:pt x="7640" y="19351"/>
                  </a:lnTo>
                  <a:cubicBezTo>
                    <a:pt x="8656" y="19351"/>
                    <a:pt x="9550" y="18942"/>
                    <a:pt x="10195" y="18187"/>
                  </a:cubicBezTo>
                  <a:cubicBezTo>
                    <a:pt x="10778" y="18761"/>
                    <a:pt x="11586" y="19087"/>
                    <a:pt x="12470" y="19087"/>
                  </a:cubicBezTo>
                  <a:cubicBezTo>
                    <a:pt x="13677" y="19087"/>
                    <a:pt x="14993" y="18485"/>
                    <a:pt x="15739" y="17591"/>
                  </a:cubicBezTo>
                  <a:cubicBezTo>
                    <a:pt x="16400" y="16797"/>
                    <a:pt x="16660" y="15836"/>
                    <a:pt x="16482" y="14850"/>
                  </a:cubicBezTo>
                  <a:cubicBezTo>
                    <a:pt x="17300" y="14764"/>
                    <a:pt x="18047" y="14355"/>
                    <a:pt x="18614" y="13673"/>
                  </a:cubicBezTo>
                  <a:cubicBezTo>
                    <a:pt x="19385" y="12738"/>
                    <a:pt x="19760" y="11335"/>
                    <a:pt x="19539" y="10179"/>
                  </a:cubicBezTo>
                  <a:cubicBezTo>
                    <a:pt x="19344" y="9166"/>
                    <a:pt x="18763" y="8358"/>
                    <a:pt x="17890" y="7869"/>
                  </a:cubicBezTo>
                  <a:cubicBezTo>
                    <a:pt x="18328" y="7212"/>
                    <a:pt x="18487" y="6414"/>
                    <a:pt x="18348" y="5575"/>
                  </a:cubicBezTo>
                  <a:cubicBezTo>
                    <a:pt x="18143" y="4346"/>
                    <a:pt x="17286" y="3129"/>
                    <a:pt x="16216" y="2547"/>
                  </a:cubicBezTo>
                  <a:cubicBezTo>
                    <a:pt x="15698" y="2267"/>
                    <a:pt x="15152" y="2124"/>
                    <a:pt x="14598" y="2124"/>
                  </a:cubicBezTo>
                  <a:cubicBezTo>
                    <a:pt x="14187" y="2124"/>
                    <a:pt x="13779" y="2202"/>
                    <a:pt x="13382" y="2359"/>
                  </a:cubicBezTo>
                  <a:cubicBezTo>
                    <a:pt x="13141" y="1578"/>
                    <a:pt x="12585" y="917"/>
                    <a:pt x="11811" y="500"/>
                  </a:cubicBezTo>
                  <a:cubicBezTo>
                    <a:pt x="11210" y="176"/>
                    <a:pt x="10473" y="0"/>
                    <a:pt x="97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2" name="Google Shape;10942;p91"/>
            <p:cNvSpPr/>
            <p:nvPr/>
          </p:nvSpPr>
          <p:spPr>
            <a:xfrm>
              <a:off x="611150" y="2704175"/>
              <a:ext cx="95050" cy="188950"/>
            </a:xfrm>
            <a:custGeom>
              <a:avLst/>
              <a:gdLst/>
              <a:ahLst/>
              <a:cxnLst/>
              <a:rect l="l" t="t" r="r" b="b"/>
              <a:pathLst>
                <a:path w="3802" h="7558" extrusionOk="0">
                  <a:moveTo>
                    <a:pt x="1749" y="0"/>
                  </a:moveTo>
                  <a:cubicBezTo>
                    <a:pt x="1468" y="0"/>
                    <a:pt x="1202" y="45"/>
                    <a:pt x="995" y="129"/>
                  </a:cubicBezTo>
                  <a:cubicBezTo>
                    <a:pt x="0" y="534"/>
                    <a:pt x="107" y="1537"/>
                    <a:pt x="193" y="2437"/>
                  </a:cubicBezTo>
                  <a:cubicBezTo>
                    <a:pt x="352" y="4045"/>
                    <a:pt x="702" y="5661"/>
                    <a:pt x="1469" y="7085"/>
                  </a:cubicBezTo>
                  <a:lnTo>
                    <a:pt x="1909" y="7558"/>
                  </a:lnTo>
                  <a:cubicBezTo>
                    <a:pt x="2830" y="5631"/>
                    <a:pt x="3802" y="3259"/>
                    <a:pt x="3484" y="1072"/>
                  </a:cubicBezTo>
                  <a:cubicBezTo>
                    <a:pt x="3376" y="325"/>
                    <a:pt x="2508" y="0"/>
                    <a:pt x="17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3" name="Google Shape;10943;p91"/>
            <p:cNvSpPr/>
            <p:nvPr/>
          </p:nvSpPr>
          <p:spPr>
            <a:xfrm>
              <a:off x="663425" y="2757175"/>
              <a:ext cx="167825" cy="139750"/>
            </a:xfrm>
            <a:custGeom>
              <a:avLst/>
              <a:gdLst/>
              <a:ahLst/>
              <a:cxnLst/>
              <a:rect l="l" t="t" r="r" b="b"/>
              <a:pathLst>
                <a:path w="6713" h="5590" extrusionOk="0">
                  <a:moveTo>
                    <a:pt x="4529" y="1"/>
                  </a:moveTo>
                  <a:cubicBezTo>
                    <a:pt x="3889" y="1"/>
                    <a:pt x="3360" y="531"/>
                    <a:pt x="2875" y="1017"/>
                  </a:cubicBezTo>
                  <a:cubicBezTo>
                    <a:pt x="1729" y="2160"/>
                    <a:pt x="700" y="3458"/>
                    <a:pt x="86" y="4953"/>
                  </a:cubicBezTo>
                  <a:lnTo>
                    <a:pt x="0" y="5589"/>
                  </a:lnTo>
                  <a:cubicBezTo>
                    <a:pt x="2073" y="5080"/>
                    <a:pt x="4524" y="4329"/>
                    <a:pt x="6015" y="2696"/>
                  </a:cubicBezTo>
                  <a:cubicBezTo>
                    <a:pt x="6713" y="1935"/>
                    <a:pt x="5895" y="573"/>
                    <a:pt x="5168" y="176"/>
                  </a:cubicBezTo>
                  <a:cubicBezTo>
                    <a:pt x="4943" y="53"/>
                    <a:pt x="4730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4" name="Google Shape;10944;p91"/>
            <p:cNvSpPr/>
            <p:nvPr/>
          </p:nvSpPr>
          <p:spPr>
            <a:xfrm>
              <a:off x="663325" y="2883775"/>
              <a:ext cx="190375" cy="89650"/>
            </a:xfrm>
            <a:custGeom>
              <a:avLst/>
              <a:gdLst/>
              <a:ahLst/>
              <a:cxnLst/>
              <a:rect l="l" t="t" r="r" b="b"/>
              <a:pathLst>
                <a:path w="7615" h="3586" extrusionOk="0">
                  <a:moveTo>
                    <a:pt x="3684" y="1"/>
                  </a:moveTo>
                  <a:cubicBezTo>
                    <a:pt x="2621" y="1"/>
                    <a:pt x="1562" y="118"/>
                    <a:pt x="548" y="429"/>
                  </a:cubicBezTo>
                  <a:lnTo>
                    <a:pt x="0" y="767"/>
                  </a:lnTo>
                  <a:cubicBezTo>
                    <a:pt x="1708" y="2048"/>
                    <a:pt x="3842" y="3463"/>
                    <a:pt x="6050" y="3584"/>
                  </a:cubicBezTo>
                  <a:cubicBezTo>
                    <a:pt x="6068" y="3585"/>
                    <a:pt x="6086" y="3585"/>
                    <a:pt x="6103" y="3585"/>
                  </a:cubicBezTo>
                  <a:cubicBezTo>
                    <a:pt x="7101" y="3585"/>
                    <a:pt x="7614" y="2128"/>
                    <a:pt x="7464" y="1329"/>
                  </a:cubicBezTo>
                  <a:cubicBezTo>
                    <a:pt x="7261" y="272"/>
                    <a:pt x="6259" y="178"/>
                    <a:pt x="5358" y="88"/>
                  </a:cubicBezTo>
                  <a:cubicBezTo>
                    <a:pt x="4804" y="33"/>
                    <a:pt x="4243" y="1"/>
                    <a:pt x="368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5" name="Google Shape;10945;p91"/>
            <p:cNvSpPr/>
            <p:nvPr/>
          </p:nvSpPr>
          <p:spPr>
            <a:xfrm>
              <a:off x="658450" y="2906675"/>
              <a:ext cx="124625" cy="172350"/>
            </a:xfrm>
            <a:custGeom>
              <a:avLst/>
              <a:gdLst/>
              <a:ahLst/>
              <a:cxnLst/>
              <a:rect l="l" t="t" r="r" b="b"/>
              <a:pathLst>
                <a:path w="4985" h="6894" extrusionOk="0">
                  <a:moveTo>
                    <a:pt x="1" y="0"/>
                  </a:moveTo>
                  <a:lnTo>
                    <a:pt x="1" y="0"/>
                  </a:lnTo>
                  <a:cubicBezTo>
                    <a:pt x="93" y="2134"/>
                    <a:pt x="349" y="4683"/>
                    <a:pt x="1656" y="6465"/>
                  </a:cubicBezTo>
                  <a:cubicBezTo>
                    <a:pt x="1881" y="6772"/>
                    <a:pt x="2225" y="6894"/>
                    <a:pt x="2597" y="6894"/>
                  </a:cubicBezTo>
                  <a:cubicBezTo>
                    <a:pt x="3238" y="6894"/>
                    <a:pt x="3960" y="6533"/>
                    <a:pt x="4295" y="6132"/>
                  </a:cubicBezTo>
                  <a:cubicBezTo>
                    <a:pt x="4985" y="5307"/>
                    <a:pt x="4422" y="4471"/>
                    <a:pt x="3921" y="3718"/>
                  </a:cubicBezTo>
                  <a:cubicBezTo>
                    <a:pt x="3029" y="2369"/>
                    <a:pt x="1959" y="1105"/>
                    <a:pt x="612" y="21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6" name="Google Shape;10946;p91"/>
            <p:cNvSpPr/>
            <p:nvPr/>
          </p:nvSpPr>
          <p:spPr>
            <a:xfrm>
              <a:off x="547425" y="2905500"/>
              <a:ext cx="114900" cy="180100"/>
            </a:xfrm>
            <a:custGeom>
              <a:avLst/>
              <a:gdLst/>
              <a:ahLst/>
              <a:cxnLst/>
              <a:rect l="l" t="t" r="r" b="b"/>
              <a:pathLst>
                <a:path w="4596" h="7204" extrusionOk="0">
                  <a:moveTo>
                    <a:pt x="4209" y="0"/>
                  </a:moveTo>
                  <a:cubicBezTo>
                    <a:pt x="2619" y="1422"/>
                    <a:pt x="808" y="3235"/>
                    <a:pt x="258" y="5375"/>
                  </a:cubicBezTo>
                  <a:cubicBezTo>
                    <a:pt x="0" y="6377"/>
                    <a:pt x="1367" y="7196"/>
                    <a:pt x="2191" y="7204"/>
                  </a:cubicBezTo>
                  <a:cubicBezTo>
                    <a:pt x="2197" y="7204"/>
                    <a:pt x="2203" y="7204"/>
                    <a:pt x="2208" y="7204"/>
                  </a:cubicBezTo>
                  <a:cubicBezTo>
                    <a:pt x="3272" y="7204"/>
                    <a:pt x="3559" y="6242"/>
                    <a:pt x="3824" y="5383"/>
                  </a:cubicBezTo>
                  <a:cubicBezTo>
                    <a:pt x="4296" y="3836"/>
                    <a:pt x="4595" y="2212"/>
                    <a:pt x="4436" y="600"/>
                  </a:cubicBezTo>
                  <a:lnTo>
                    <a:pt x="420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7" name="Google Shape;10947;p91"/>
            <p:cNvSpPr/>
            <p:nvPr/>
          </p:nvSpPr>
          <p:spPr>
            <a:xfrm>
              <a:off x="459950" y="2892575"/>
              <a:ext cx="190100" cy="95175"/>
            </a:xfrm>
            <a:custGeom>
              <a:avLst/>
              <a:gdLst/>
              <a:ahLst/>
              <a:cxnLst/>
              <a:rect l="l" t="t" r="r" b="b"/>
              <a:pathLst>
                <a:path w="7604" h="3807" extrusionOk="0">
                  <a:moveTo>
                    <a:pt x="4378" y="0"/>
                  </a:moveTo>
                  <a:cubicBezTo>
                    <a:pt x="3177" y="0"/>
                    <a:pt x="1984" y="165"/>
                    <a:pt x="940" y="650"/>
                  </a:cubicBezTo>
                  <a:cubicBezTo>
                    <a:pt x="1" y="1086"/>
                    <a:pt x="230" y="2659"/>
                    <a:pt x="749" y="3304"/>
                  </a:cubicBezTo>
                  <a:cubicBezTo>
                    <a:pt x="1048" y="3676"/>
                    <a:pt x="1398" y="3807"/>
                    <a:pt x="1768" y="3807"/>
                  </a:cubicBezTo>
                  <a:cubicBezTo>
                    <a:pt x="2231" y="3807"/>
                    <a:pt x="2725" y="3602"/>
                    <a:pt x="3190" y="3412"/>
                  </a:cubicBezTo>
                  <a:cubicBezTo>
                    <a:pt x="4686" y="2798"/>
                    <a:pt x="6134" y="2000"/>
                    <a:pt x="7276" y="855"/>
                  </a:cubicBezTo>
                  <a:lnTo>
                    <a:pt x="7603" y="296"/>
                  </a:lnTo>
                  <a:cubicBezTo>
                    <a:pt x="6593" y="139"/>
                    <a:pt x="5482" y="0"/>
                    <a:pt x="43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8" name="Google Shape;10948;p91"/>
            <p:cNvSpPr/>
            <p:nvPr/>
          </p:nvSpPr>
          <p:spPr>
            <a:xfrm>
              <a:off x="480100" y="2768750"/>
              <a:ext cx="172250" cy="128325"/>
            </a:xfrm>
            <a:custGeom>
              <a:avLst/>
              <a:gdLst/>
              <a:ahLst/>
              <a:cxnLst/>
              <a:rect l="l" t="t" r="r" b="b"/>
              <a:pathLst>
                <a:path w="6890" h="5133" extrusionOk="0">
                  <a:moveTo>
                    <a:pt x="1963" y="1"/>
                  </a:moveTo>
                  <a:cubicBezTo>
                    <a:pt x="1157" y="1"/>
                    <a:pt x="365" y="951"/>
                    <a:pt x="220" y="1636"/>
                  </a:cubicBezTo>
                  <a:cubicBezTo>
                    <a:pt x="1" y="2688"/>
                    <a:pt x="891" y="3162"/>
                    <a:pt x="1686" y="3592"/>
                  </a:cubicBezTo>
                  <a:cubicBezTo>
                    <a:pt x="3110" y="4361"/>
                    <a:pt x="4645" y="4973"/>
                    <a:pt x="6255" y="5133"/>
                  </a:cubicBezTo>
                  <a:lnTo>
                    <a:pt x="6889" y="5030"/>
                  </a:lnTo>
                  <a:cubicBezTo>
                    <a:pt x="5805" y="3191"/>
                    <a:pt x="4387" y="1061"/>
                    <a:pt x="2394" y="100"/>
                  </a:cubicBezTo>
                  <a:cubicBezTo>
                    <a:pt x="2252" y="31"/>
                    <a:pt x="2107" y="1"/>
                    <a:pt x="19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9" name="Google Shape;10949;p91"/>
            <p:cNvSpPr/>
            <p:nvPr/>
          </p:nvSpPr>
          <p:spPr>
            <a:xfrm>
              <a:off x="649700" y="2759825"/>
              <a:ext cx="5550" cy="131875"/>
            </a:xfrm>
            <a:custGeom>
              <a:avLst/>
              <a:gdLst/>
              <a:ahLst/>
              <a:cxnLst/>
              <a:rect l="l" t="t" r="r" b="b"/>
              <a:pathLst>
                <a:path w="222" h="5275" extrusionOk="0">
                  <a:moveTo>
                    <a:pt x="111" y="0"/>
                  </a:moveTo>
                  <a:cubicBezTo>
                    <a:pt x="50" y="0"/>
                    <a:pt x="1" y="1181"/>
                    <a:pt x="1" y="2638"/>
                  </a:cubicBezTo>
                  <a:cubicBezTo>
                    <a:pt x="1" y="4092"/>
                    <a:pt x="50" y="5275"/>
                    <a:pt x="111" y="5275"/>
                  </a:cubicBezTo>
                  <a:cubicBezTo>
                    <a:pt x="173" y="5275"/>
                    <a:pt x="222" y="4092"/>
                    <a:pt x="222" y="2638"/>
                  </a:cubicBezTo>
                  <a:cubicBezTo>
                    <a:pt x="222" y="1181"/>
                    <a:pt x="173" y="0"/>
                    <a:pt x="1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0" name="Google Shape;10950;p91"/>
            <p:cNvSpPr/>
            <p:nvPr/>
          </p:nvSpPr>
          <p:spPr>
            <a:xfrm>
              <a:off x="662550" y="2825750"/>
              <a:ext cx="93875" cy="60475"/>
            </a:xfrm>
            <a:custGeom>
              <a:avLst/>
              <a:gdLst/>
              <a:ahLst/>
              <a:cxnLst/>
              <a:rect l="l" t="t" r="r" b="b"/>
              <a:pathLst>
                <a:path w="3755" h="2419" extrusionOk="0">
                  <a:moveTo>
                    <a:pt x="3714" y="1"/>
                  </a:moveTo>
                  <a:cubicBezTo>
                    <a:pt x="3610" y="1"/>
                    <a:pt x="2790" y="484"/>
                    <a:pt x="1819" y="1118"/>
                  </a:cubicBezTo>
                  <a:cubicBezTo>
                    <a:pt x="798" y="1783"/>
                    <a:pt x="0" y="2364"/>
                    <a:pt x="35" y="2415"/>
                  </a:cubicBezTo>
                  <a:cubicBezTo>
                    <a:pt x="37" y="2417"/>
                    <a:pt x="40" y="2418"/>
                    <a:pt x="45" y="2418"/>
                  </a:cubicBezTo>
                  <a:cubicBezTo>
                    <a:pt x="149" y="2418"/>
                    <a:pt x="969" y="1935"/>
                    <a:pt x="1940" y="1302"/>
                  </a:cubicBezTo>
                  <a:cubicBezTo>
                    <a:pt x="2957" y="637"/>
                    <a:pt x="3755" y="56"/>
                    <a:pt x="3724" y="5"/>
                  </a:cubicBezTo>
                  <a:cubicBezTo>
                    <a:pt x="3722" y="2"/>
                    <a:pt x="3719" y="1"/>
                    <a:pt x="37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1" name="Google Shape;10951;p91"/>
            <p:cNvSpPr/>
            <p:nvPr/>
          </p:nvSpPr>
          <p:spPr>
            <a:xfrm>
              <a:off x="679325" y="2902650"/>
              <a:ext cx="121650" cy="23575"/>
            </a:xfrm>
            <a:custGeom>
              <a:avLst/>
              <a:gdLst/>
              <a:ahLst/>
              <a:cxnLst/>
              <a:rect l="l" t="t" r="r" b="b"/>
              <a:pathLst>
                <a:path w="4866" h="943" extrusionOk="0">
                  <a:moveTo>
                    <a:pt x="64" y="1"/>
                  </a:moveTo>
                  <a:cubicBezTo>
                    <a:pt x="34" y="1"/>
                    <a:pt x="17" y="4"/>
                    <a:pt x="15" y="12"/>
                  </a:cubicBezTo>
                  <a:cubicBezTo>
                    <a:pt x="0" y="69"/>
                    <a:pt x="1066" y="372"/>
                    <a:pt x="2406" y="626"/>
                  </a:cubicBezTo>
                  <a:cubicBezTo>
                    <a:pt x="3502" y="835"/>
                    <a:pt x="4439" y="943"/>
                    <a:pt x="4749" y="943"/>
                  </a:cubicBezTo>
                  <a:cubicBezTo>
                    <a:pt x="4818" y="943"/>
                    <a:pt x="4856" y="937"/>
                    <a:pt x="4858" y="926"/>
                  </a:cubicBezTo>
                  <a:cubicBezTo>
                    <a:pt x="4866" y="865"/>
                    <a:pt x="3779" y="662"/>
                    <a:pt x="2447" y="411"/>
                  </a:cubicBezTo>
                  <a:cubicBezTo>
                    <a:pt x="1273" y="189"/>
                    <a:pt x="292" y="1"/>
                    <a:pt x="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2" name="Google Shape;10952;p91"/>
            <p:cNvSpPr/>
            <p:nvPr/>
          </p:nvSpPr>
          <p:spPr>
            <a:xfrm>
              <a:off x="667350" y="2905275"/>
              <a:ext cx="40950" cy="104125"/>
            </a:xfrm>
            <a:custGeom>
              <a:avLst/>
              <a:gdLst/>
              <a:ahLst/>
              <a:cxnLst/>
              <a:rect l="l" t="t" r="r" b="b"/>
              <a:pathLst>
                <a:path w="1638" h="4165" extrusionOk="0">
                  <a:moveTo>
                    <a:pt x="33" y="0"/>
                  </a:moveTo>
                  <a:cubicBezTo>
                    <a:pt x="31" y="0"/>
                    <a:pt x="30" y="0"/>
                    <a:pt x="29" y="1"/>
                  </a:cubicBezTo>
                  <a:cubicBezTo>
                    <a:pt x="1" y="15"/>
                    <a:pt x="99" y="246"/>
                    <a:pt x="238" y="619"/>
                  </a:cubicBezTo>
                  <a:cubicBezTo>
                    <a:pt x="381" y="993"/>
                    <a:pt x="559" y="1515"/>
                    <a:pt x="756" y="2098"/>
                  </a:cubicBezTo>
                  <a:cubicBezTo>
                    <a:pt x="1147" y="3245"/>
                    <a:pt x="1516" y="4165"/>
                    <a:pt x="1576" y="4165"/>
                  </a:cubicBezTo>
                  <a:cubicBezTo>
                    <a:pt x="1577" y="4165"/>
                    <a:pt x="1578" y="4165"/>
                    <a:pt x="1578" y="4164"/>
                  </a:cubicBezTo>
                  <a:cubicBezTo>
                    <a:pt x="1637" y="4144"/>
                    <a:pt x="1361" y="3186"/>
                    <a:pt x="964" y="2024"/>
                  </a:cubicBezTo>
                  <a:cubicBezTo>
                    <a:pt x="768" y="1441"/>
                    <a:pt x="563" y="920"/>
                    <a:pt x="381" y="555"/>
                  </a:cubicBezTo>
                  <a:cubicBezTo>
                    <a:pt x="208" y="203"/>
                    <a:pt x="65" y="0"/>
                    <a:pt x="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3" name="Google Shape;10953;p91"/>
            <p:cNvSpPr/>
            <p:nvPr/>
          </p:nvSpPr>
          <p:spPr>
            <a:xfrm>
              <a:off x="607975" y="2905275"/>
              <a:ext cx="43100" cy="101775"/>
            </a:xfrm>
            <a:custGeom>
              <a:avLst/>
              <a:gdLst/>
              <a:ahLst/>
              <a:cxnLst/>
              <a:rect l="l" t="t" r="r" b="b"/>
              <a:pathLst>
                <a:path w="1724" h="4071" extrusionOk="0">
                  <a:moveTo>
                    <a:pt x="1666" y="1"/>
                  </a:moveTo>
                  <a:cubicBezTo>
                    <a:pt x="1600" y="1"/>
                    <a:pt x="1198" y="884"/>
                    <a:pt x="759" y="1996"/>
                  </a:cubicBezTo>
                  <a:cubicBezTo>
                    <a:pt x="315" y="3121"/>
                    <a:pt x="0" y="4050"/>
                    <a:pt x="56" y="4070"/>
                  </a:cubicBezTo>
                  <a:cubicBezTo>
                    <a:pt x="56" y="4071"/>
                    <a:pt x="57" y="4071"/>
                    <a:pt x="58" y="4071"/>
                  </a:cubicBezTo>
                  <a:cubicBezTo>
                    <a:pt x="123" y="4071"/>
                    <a:pt x="526" y="3187"/>
                    <a:pt x="964" y="2075"/>
                  </a:cubicBezTo>
                  <a:cubicBezTo>
                    <a:pt x="1412" y="952"/>
                    <a:pt x="1723" y="23"/>
                    <a:pt x="1668" y="1"/>
                  </a:cubicBezTo>
                  <a:cubicBezTo>
                    <a:pt x="1667" y="1"/>
                    <a:pt x="1666" y="1"/>
                    <a:pt x="16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4" name="Google Shape;10954;p91"/>
            <p:cNvSpPr/>
            <p:nvPr/>
          </p:nvSpPr>
          <p:spPr>
            <a:xfrm>
              <a:off x="535650" y="2910725"/>
              <a:ext cx="122525" cy="20550"/>
            </a:xfrm>
            <a:custGeom>
              <a:avLst/>
              <a:gdLst/>
              <a:ahLst/>
              <a:cxnLst/>
              <a:rect l="l" t="t" r="r" b="b"/>
              <a:pathLst>
                <a:path w="4901" h="822" extrusionOk="0">
                  <a:moveTo>
                    <a:pt x="4798" y="1"/>
                  </a:moveTo>
                  <a:cubicBezTo>
                    <a:pt x="4504" y="1"/>
                    <a:pt x="3556" y="121"/>
                    <a:pt x="2435" y="303"/>
                  </a:cubicBezTo>
                  <a:cubicBezTo>
                    <a:pt x="1085" y="519"/>
                    <a:pt x="0" y="745"/>
                    <a:pt x="11" y="806"/>
                  </a:cubicBezTo>
                  <a:cubicBezTo>
                    <a:pt x="12" y="816"/>
                    <a:pt x="45" y="821"/>
                    <a:pt x="103" y="821"/>
                  </a:cubicBezTo>
                  <a:cubicBezTo>
                    <a:pt x="396" y="821"/>
                    <a:pt x="1345" y="700"/>
                    <a:pt x="2468" y="519"/>
                  </a:cubicBezTo>
                  <a:cubicBezTo>
                    <a:pt x="3816" y="303"/>
                    <a:pt x="4900" y="78"/>
                    <a:pt x="4892" y="16"/>
                  </a:cubicBezTo>
                  <a:cubicBezTo>
                    <a:pt x="4891" y="6"/>
                    <a:pt x="4858" y="1"/>
                    <a:pt x="47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5" name="Google Shape;10955;p91"/>
            <p:cNvSpPr/>
            <p:nvPr/>
          </p:nvSpPr>
          <p:spPr>
            <a:xfrm>
              <a:off x="554075" y="2826425"/>
              <a:ext cx="101275" cy="72400"/>
            </a:xfrm>
            <a:custGeom>
              <a:avLst/>
              <a:gdLst/>
              <a:ahLst/>
              <a:cxnLst/>
              <a:rect l="l" t="t" r="r" b="b"/>
              <a:pathLst>
                <a:path w="4051" h="2896" extrusionOk="0">
                  <a:moveTo>
                    <a:pt x="42" y="1"/>
                  </a:moveTo>
                  <a:cubicBezTo>
                    <a:pt x="37" y="1"/>
                    <a:pt x="34" y="2"/>
                    <a:pt x="33" y="4"/>
                  </a:cubicBezTo>
                  <a:cubicBezTo>
                    <a:pt x="0" y="55"/>
                    <a:pt x="896" y="698"/>
                    <a:pt x="1991" y="1496"/>
                  </a:cubicBezTo>
                  <a:cubicBezTo>
                    <a:pt x="3050" y="2261"/>
                    <a:pt x="3912" y="2896"/>
                    <a:pt x="4005" y="2896"/>
                  </a:cubicBezTo>
                  <a:cubicBezTo>
                    <a:pt x="4008" y="2896"/>
                    <a:pt x="4011" y="2895"/>
                    <a:pt x="4012" y="2893"/>
                  </a:cubicBezTo>
                  <a:cubicBezTo>
                    <a:pt x="4051" y="2848"/>
                    <a:pt x="3222" y="2116"/>
                    <a:pt x="2120" y="1316"/>
                  </a:cubicBezTo>
                  <a:cubicBezTo>
                    <a:pt x="1065" y="549"/>
                    <a:pt x="148" y="1"/>
                    <a:pt x="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6" name="Google Shape;10956;p91"/>
            <p:cNvSpPr/>
            <p:nvPr/>
          </p:nvSpPr>
          <p:spPr>
            <a:xfrm>
              <a:off x="595700" y="2856225"/>
              <a:ext cx="122775" cy="95225"/>
            </a:xfrm>
            <a:custGeom>
              <a:avLst/>
              <a:gdLst/>
              <a:ahLst/>
              <a:cxnLst/>
              <a:rect l="l" t="t" r="r" b="b"/>
              <a:pathLst>
                <a:path w="4911" h="3809" extrusionOk="0">
                  <a:moveTo>
                    <a:pt x="2455" y="1"/>
                  </a:moveTo>
                  <a:cubicBezTo>
                    <a:pt x="0" y="1"/>
                    <a:pt x="0" y="3808"/>
                    <a:pt x="2455" y="3808"/>
                  </a:cubicBezTo>
                  <a:cubicBezTo>
                    <a:pt x="4911" y="3808"/>
                    <a:pt x="4911" y="1"/>
                    <a:pt x="24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957" name="Google Shape;10957;p91"/>
          <p:cNvGrpSpPr/>
          <p:nvPr/>
        </p:nvGrpSpPr>
        <p:grpSpPr>
          <a:xfrm>
            <a:off x="11232001" y="3889834"/>
            <a:ext cx="603167" cy="588500"/>
            <a:chOff x="8424000" y="2917375"/>
            <a:chExt cx="452375" cy="441375"/>
          </a:xfrm>
        </p:grpSpPr>
        <p:sp>
          <p:nvSpPr>
            <p:cNvPr id="10958" name="Google Shape;10958;p91"/>
            <p:cNvSpPr/>
            <p:nvPr/>
          </p:nvSpPr>
          <p:spPr>
            <a:xfrm>
              <a:off x="8424000" y="2917375"/>
              <a:ext cx="452375" cy="441375"/>
            </a:xfrm>
            <a:custGeom>
              <a:avLst/>
              <a:gdLst/>
              <a:ahLst/>
              <a:cxnLst/>
              <a:rect l="l" t="t" r="r" b="b"/>
              <a:pathLst>
                <a:path w="18095" h="17655" extrusionOk="0">
                  <a:moveTo>
                    <a:pt x="10112" y="1"/>
                  </a:moveTo>
                  <a:cubicBezTo>
                    <a:pt x="10077" y="1"/>
                    <a:pt x="10044" y="5"/>
                    <a:pt x="10007" y="5"/>
                  </a:cubicBezTo>
                  <a:cubicBezTo>
                    <a:pt x="9148" y="31"/>
                    <a:pt x="8319" y="389"/>
                    <a:pt x="7640" y="1024"/>
                  </a:cubicBezTo>
                  <a:cubicBezTo>
                    <a:pt x="7550" y="987"/>
                    <a:pt x="7460" y="948"/>
                    <a:pt x="7368" y="915"/>
                  </a:cubicBezTo>
                  <a:cubicBezTo>
                    <a:pt x="6957" y="764"/>
                    <a:pt x="6527" y="686"/>
                    <a:pt x="6087" y="686"/>
                  </a:cubicBezTo>
                  <a:cubicBezTo>
                    <a:pt x="5236" y="686"/>
                    <a:pt x="4428" y="981"/>
                    <a:pt x="3816" y="1513"/>
                  </a:cubicBezTo>
                  <a:cubicBezTo>
                    <a:pt x="3059" y="2169"/>
                    <a:pt x="2621" y="3147"/>
                    <a:pt x="2583" y="4264"/>
                  </a:cubicBezTo>
                  <a:cubicBezTo>
                    <a:pt x="2578" y="4446"/>
                    <a:pt x="2581" y="4629"/>
                    <a:pt x="2597" y="4809"/>
                  </a:cubicBezTo>
                  <a:cubicBezTo>
                    <a:pt x="2241" y="4931"/>
                    <a:pt x="1907" y="5101"/>
                    <a:pt x="1607" y="5312"/>
                  </a:cubicBezTo>
                  <a:lnTo>
                    <a:pt x="1605" y="5314"/>
                  </a:lnTo>
                  <a:cubicBezTo>
                    <a:pt x="1114" y="5660"/>
                    <a:pt x="709" y="6122"/>
                    <a:pt x="438" y="6654"/>
                  </a:cubicBezTo>
                  <a:cubicBezTo>
                    <a:pt x="127" y="7260"/>
                    <a:pt x="1" y="7922"/>
                    <a:pt x="72" y="8575"/>
                  </a:cubicBezTo>
                  <a:lnTo>
                    <a:pt x="72" y="8579"/>
                  </a:lnTo>
                  <a:cubicBezTo>
                    <a:pt x="183" y="9571"/>
                    <a:pt x="735" y="10486"/>
                    <a:pt x="1627" y="11155"/>
                  </a:cubicBezTo>
                  <a:lnTo>
                    <a:pt x="1629" y="11157"/>
                  </a:lnTo>
                  <a:cubicBezTo>
                    <a:pt x="1781" y="11272"/>
                    <a:pt x="1942" y="11378"/>
                    <a:pt x="2108" y="11472"/>
                  </a:cubicBezTo>
                  <a:cubicBezTo>
                    <a:pt x="1832" y="12280"/>
                    <a:pt x="1781" y="13099"/>
                    <a:pt x="1967" y="13870"/>
                  </a:cubicBezTo>
                  <a:cubicBezTo>
                    <a:pt x="2108" y="14453"/>
                    <a:pt x="2392" y="15001"/>
                    <a:pt x="2785" y="15449"/>
                  </a:cubicBezTo>
                  <a:cubicBezTo>
                    <a:pt x="3235" y="15961"/>
                    <a:pt x="3808" y="16321"/>
                    <a:pt x="4438" y="16493"/>
                  </a:cubicBezTo>
                  <a:cubicBezTo>
                    <a:pt x="4727" y="16571"/>
                    <a:pt x="5025" y="16612"/>
                    <a:pt x="5330" y="16612"/>
                  </a:cubicBezTo>
                  <a:cubicBezTo>
                    <a:pt x="5907" y="16612"/>
                    <a:pt x="6494" y="16468"/>
                    <a:pt x="7049" y="16192"/>
                  </a:cubicBezTo>
                  <a:cubicBezTo>
                    <a:pt x="7350" y="16566"/>
                    <a:pt x="7706" y="16882"/>
                    <a:pt x="8111" y="17123"/>
                  </a:cubicBezTo>
                  <a:cubicBezTo>
                    <a:pt x="8688" y="17471"/>
                    <a:pt x="9348" y="17655"/>
                    <a:pt x="10015" y="17655"/>
                  </a:cubicBezTo>
                  <a:cubicBezTo>
                    <a:pt x="10619" y="17655"/>
                    <a:pt x="11206" y="17499"/>
                    <a:pt x="11714" y="17197"/>
                  </a:cubicBezTo>
                  <a:cubicBezTo>
                    <a:pt x="12573" y="16702"/>
                    <a:pt x="13187" y="15832"/>
                    <a:pt x="13440" y="14750"/>
                  </a:cubicBezTo>
                  <a:lnTo>
                    <a:pt x="13512" y="14750"/>
                  </a:lnTo>
                  <a:cubicBezTo>
                    <a:pt x="13935" y="14750"/>
                    <a:pt x="14347" y="14686"/>
                    <a:pt x="14735" y="14564"/>
                  </a:cubicBezTo>
                  <a:cubicBezTo>
                    <a:pt x="15306" y="14381"/>
                    <a:pt x="15830" y="14060"/>
                    <a:pt x="16249" y="13635"/>
                  </a:cubicBezTo>
                  <a:cubicBezTo>
                    <a:pt x="16726" y="13152"/>
                    <a:pt x="17045" y="12556"/>
                    <a:pt x="17174" y="11912"/>
                  </a:cubicBezTo>
                  <a:cubicBezTo>
                    <a:pt x="17319" y="11175"/>
                    <a:pt x="17211" y="10404"/>
                    <a:pt x="16871" y="9682"/>
                  </a:cubicBezTo>
                  <a:cubicBezTo>
                    <a:pt x="17045" y="9512"/>
                    <a:pt x="17201" y="9330"/>
                    <a:pt x="17342" y="9136"/>
                  </a:cubicBezTo>
                  <a:cubicBezTo>
                    <a:pt x="17692" y="8651"/>
                    <a:pt x="17921" y="8078"/>
                    <a:pt x="18003" y="7487"/>
                  </a:cubicBezTo>
                  <a:cubicBezTo>
                    <a:pt x="18095" y="6814"/>
                    <a:pt x="17995" y="6145"/>
                    <a:pt x="17712" y="5553"/>
                  </a:cubicBezTo>
                  <a:cubicBezTo>
                    <a:pt x="17281" y="4653"/>
                    <a:pt x="16456" y="3970"/>
                    <a:pt x="15390" y="3632"/>
                  </a:cubicBezTo>
                  <a:cubicBezTo>
                    <a:pt x="14915" y="3483"/>
                    <a:pt x="14408" y="3405"/>
                    <a:pt x="13886" y="3405"/>
                  </a:cubicBezTo>
                  <a:cubicBezTo>
                    <a:pt x="13819" y="3405"/>
                    <a:pt x="13751" y="3407"/>
                    <a:pt x="13682" y="3411"/>
                  </a:cubicBezTo>
                  <a:cubicBezTo>
                    <a:pt x="13614" y="2824"/>
                    <a:pt x="13432" y="2276"/>
                    <a:pt x="13144" y="1785"/>
                  </a:cubicBezTo>
                  <a:cubicBezTo>
                    <a:pt x="12491" y="684"/>
                    <a:pt x="11329" y="1"/>
                    <a:pt x="101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9" name="Google Shape;10959;p91"/>
            <p:cNvSpPr/>
            <p:nvPr/>
          </p:nvSpPr>
          <p:spPr>
            <a:xfrm>
              <a:off x="8624450" y="2968825"/>
              <a:ext cx="92250" cy="174900"/>
            </a:xfrm>
            <a:custGeom>
              <a:avLst/>
              <a:gdLst/>
              <a:ahLst/>
              <a:cxnLst/>
              <a:rect l="l" t="t" r="r" b="b"/>
              <a:pathLst>
                <a:path w="3690" h="6996" extrusionOk="0">
                  <a:moveTo>
                    <a:pt x="2094" y="0"/>
                  </a:moveTo>
                  <a:cubicBezTo>
                    <a:pt x="2080" y="0"/>
                    <a:pt x="2067" y="0"/>
                    <a:pt x="2053" y="1"/>
                  </a:cubicBezTo>
                  <a:cubicBezTo>
                    <a:pt x="1580" y="15"/>
                    <a:pt x="1148" y="297"/>
                    <a:pt x="835" y="656"/>
                  </a:cubicBezTo>
                  <a:cubicBezTo>
                    <a:pt x="222" y="1355"/>
                    <a:pt x="1" y="2329"/>
                    <a:pt x="35" y="3258"/>
                  </a:cubicBezTo>
                  <a:cubicBezTo>
                    <a:pt x="72" y="4187"/>
                    <a:pt x="338" y="5089"/>
                    <a:pt x="604" y="5979"/>
                  </a:cubicBezTo>
                  <a:lnTo>
                    <a:pt x="1392" y="6996"/>
                  </a:lnTo>
                  <a:cubicBezTo>
                    <a:pt x="2087" y="6012"/>
                    <a:pt x="2660" y="4944"/>
                    <a:pt x="3141" y="3839"/>
                  </a:cubicBezTo>
                  <a:cubicBezTo>
                    <a:pt x="3350" y="3350"/>
                    <a:pt x="3546" y="2849"/>
                    <a:pt x="3618" y="2321"/>
                  </a:cubicBezTo>
                  <a:cubicBezTo>
                    <a:pt x="3689" y="1795"/>
                    <a:pt x="3632" y="1235"/>
                    <a:pt x="3360" y="776"/>
                  </a:cubicBezTo>
                  <a:cubicBezTo>
                    <a:pt x="3097" y="332"/>
                    <a:pt x="2611" y="0"/>
                    <a:pt x="20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0" name="Google Shape;10960;p91"/>
            <p:cNvSpPr/>
            <p:nvPr/>
          </p:nvSpPr>
          <p:spPr>
            <a:xfrm>
              <a:off x="8653750" y="3053900"/>
              <a:ext cx="172600" cy="88100"/>
            </a:xfrm>
            <a:custGeom>
              <a:avLst/>
              <a:gdLst/>
              <a:ahLst/>
              <a:cxnLst/>
              <a:rect l="l" t="t" r="r" b="b"/>
              <a:pathLst>
                <a:path w="6904" h="3524" extrusionOk="0">
                  <a:moveTo>
                    <a:pt x="4691" y="1"/>
                  </a:moveTo>
                  <a:cubicBezTo>
                    <a:pt x="4071" y="1"/>
                    <a:pt x="3443" y="175"/>
                    <a:pt x="2882" y="448"/>
                  </a:cubicBezTo>
                  <a:cubicBezTo>
                    <a:pt x="2045" y="853"/>
                    <a:pt x="1327" y="1461"/>
                    <a:pt x="617" y="2063"/>
                  </a:cubicBezTo>
                  <a:lnTo>
                    <a:pt x="1" y="3192"/>
                  </a:lnTo>
                  <a:cubicBezTo>
                    <a:pt x="1159" y="3428"/>
                    <a:pt x="2343" y="3523"/>
                    <a:pt x="3523" y="3523"/>
                  </a:cubicBezTo>
                  <a:cubicBezTo>
                    <a:pt x="3548" y="3523"/>
                    <a:pt x="3573" y="3523"/>
                    <a:pt x="3598" y="3523"/>
                  </a:cubicBezTo>
                  <a:cubicBezTo>
                    <a:pt x="4130" y="3519"/>
                    <a:pt x="4666" y="3497"/>
                    <a:pt x="5177" y="3351"/>
                  </a:cubicBezTo>
                  <a:cubicBezTo>
                    <a:pt x="5689" y="3206"/>
                    <a:pt x="6178" y="2926"/>
                    <a:pt x="6487" y="2494"/>
                  </a:cubicBezTo>
                  <a:cubicBezTo>
                    <a:pt x="6800" y="2063"/>
                    <a:pt x="6904" y="1467"/>
                    <a:pt x="6673" y="986"/>
                  </a:cubicBezTo>
                  <a:cubicBezTo>
                    <a:pt x="6468" y="557"/>
                    <a:pt x="6036" y="276"/>
                    <a:pt x="5584" y="133"/>
                  </a:cubicBezTo>
                  <a:cubicBezTo>
                    <a:pt x="5294" y="42"/>
                    <a:pt x="4993" y="1"/>
                    <a:pt x="46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1" name="Google Shape;10961;p91"/>
            <p:cNvSpPr/>
            <p:nvPr/>
          </p:nvSpPr>
          <p:spPr>
            <a:xfrm>
              <a:off x="8636375" y="3135175"/>
              <a:ext cx="169075" cy="100100"/>
            </a:xfrm>
            <a:custGeom>
              <a:avLst/>
              <a:gdLst/>
              <a:ahLst/>
              <a:cxnLst/>
              <a:rect l="l" t="t" r="r" b="b"/>
              <a:pathLst>
                <a:path w="6763" h="4004" extrusionOk="0">
                  <a:moveTo>
                    <a:pt x="2565" y="0"/>
                  </a:moveTo>
                  <a:cubicBezTo>
                    <a:pt x="2100" y="0"/>
                    <a:pt x="1634" y="30"/>
                    <a:pt x="1171" y="60"/>
                  </a:cubicBezTo>
                  <a:lnTo>
                    <a:pt x="0" y="596"/>
                  </a:lnTo>
                  <a:cubicBezTo>
                    <a:pt x="804" y="1496"/>
                    <a:pt x="1717" y="2294"/>
                    <a:pt x="2687" y="3010"/>
                  </a:cubicBezTo>
                  <a:cubicBezTo>
                    <a:pt x="3116" y="3327"/>
                    <a:pt x="3560" y="3630"/>
                    <a:pt x="4057" y="3818"/>
                  </a:cubicBezTo>
                  <a:cubicBezTo>
                    <a:pt x="4364" y="3933"/>
                    <a:pt x="4692" y="4003"/>
                    <a:pt x="5017" y="4003"/>
                  </a:cubicBezTo>
                  <a:cubicBezTo>
                    <a:pt x="5221" y="4003"/>
                    <a:pt x="5424" y="3976"/>
                    <a:pt x="5620" y="3914"/>
                  </a:cubicBezTo>
                  <a:cubicBezTo>
                    <a:pt x="6126" y="3752"/>
                    <a:pt x="6568" y="3335"/>
                    <a:pt x="6670" y="2813"/>
                  </a:cubicBezTo>
                  <a:cubicBezTo>
                    <a:pt x="6762" y="2349"/>
                    <a:pt x="6580" y="1864"/>
                    <a:pt x="6304" y="1481"/>
                  </a:cubicBezTo>
                  <a:cubicBezTo>
                    <a:pt x="5760" y="726"/>
                    <a:pt x="4861" y="295"/>
                    <a:pt x="3949" y="119"/>
                  </a:cubicBezTo>
                  <a:cubicBezTo>
                    <a:pt x="3493" y="30"/>
                    <a:pt x="3030" y="0"/>
                    <a:pt x="2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2" name="Google Shape;10962;p91"/>
            <p:cNvSpPr/>
            <p:nvPr/>
          </p:nvSpPr>
          <p:spPr>
            <a:xfrm>
              <a:off x="8619225" y="3141350"/>
              <a:ext cx="96150" cy="166300"/>
            </a:xfrm>
            <a:custGeom>
              <a:avLst/>
              <a:gdLst/>
              <a:ahLst/>
              <a:cxnLst/>
              <a:rect l="l" t="t" r="r" b="b"/>
              <a:pathLst>
                <a:path w="3846" h="6652" extrusionOk="0">
                  <a:moveTo>
                    <a:pt x="144" y="1"/>
                  </a:moveTo>
                  <a:cubicBezTo>
                    <a:pt x="1" y="1198"/>
                    <a:pt x="1" y="2411"/>
                    <a:pt x="103" y="3612"/>
                  </a:cubicBezTo>
                  <a:cubicBezTo>
                    <a:pt x="146" y="4142"/>
                    <a:pt x="214" y="4676"/>
                    <a:pt x="400" y="5175"/>
                  </a:cubicBezTo>
                  <a:cubicBezTo>
                    <a:pt x="588" y="5674"/>
                    <a:pt x="903" y="6139"/>
                    <a:pt x="1359" y="6413"/>
                  </a:cubicBezTo>
                  <a:cubicBezTo>
                    <a:pt x="1613" y="6566"/>
                    <a:pt x="1913" y="6652"/>
                    <a:pt x="2207" y="6652"/>
                  </a:cubicBezTo>
                  <a:cubicBezTo>
                    <a:pt x="2443" y="6652"/>
                    <a:pt x="2675" y="6597"/>
                    <a:pt x="2880" y="6480"/>
                  </a:cubicBezTo>
                  <a:cubicBezTo>
                    <a:pt x="3289" y="6241"/>
                    <a:pt x="3532" y="5789"/>
                    <a:pt x="3639" y="5326"/>
                  </a:cubicBezTo>
                  <a:cubicBezTo>
                    <a:pt x="3845" y="4420"/>
                    <a:pt x="3579" y="3456"/>
                    <a:pt x="3109" y="2656"/>
                  </a:cubicBezTo>
                  <a:cubicBezTo>
                    <a:pt x="2638" y="1854"/>
                    <a:pt x="1973" y="1185"/>
                    <a:pt x="1319" y="529"/>
                  </a:cubicBezTo>
                  <a:lnTo>
                    <a:pt x="14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3" name="Google Shape;10963;p91"/>
            <p:cNvSpPr/>
            <p:nvPr/>
          </p:nvSpPr>
          <p:spPr>
            <a:xfrm>
              <a:off x="8519750" y="3118025"/>
              <a:ext cx="107175" cy="163575"/>
            </a:xfrm>
            <a:custGeom>
              <a:avLst/>
              <a:gdLst/>
              <a:ahLst/>
              <a:cxnLst/>
              <a:rect l="l" t="t" r="r" b="b"/>
              <a:pathLst>
                <a:path w="4287" h="6543" extrusionOk="0">
                  <a:moveTo>
                    <a:pt x="3837" y="1"/>
                  </a:moveTo>
                  <a:cubicBezTo>
                    <a:pt x="2883" y="737"/>
                    <a:pt x="2022" y="1593"/>
                    <a:pt x="1238" y="2507"/>
                  </a:cubicBezTo>
                  <a:cubicBezTo>
                    <a:pt x="891" y="2912"/>
                    <a:pt x="555" y="3334"/>
                    <a:pt x="334" y="3816"/>
                  </a:cubicBezTo>
                  <a:cubicBezTo>
                    <a:pt x="109" y="4299"/>
                    <a:pt x="1" y="4850"/>
                    <a:pt x="125" y="5369"/>
                  </a:cubicBezTo>
                  <a:cubicBezTo>
                    <a:pt x="252" y="5889"/>
                    <a:pt x="633" y="6355"/>
                    <a:pt x="1146" y="6497"/>
                  </a:cubicBezTo>
                  <a:cubicBezTo>
                    <a:pt x="1262" y="6528"/>
                    <a:pt x="1379" y="6542"/>
                    <a:pt x="1497" y="6542"/>
                  </a:cubicBezTo>
                  <a:cubicBezTo>
                    <a:pt x="1847" y="6542"/>
                    <a:pt x="2200" y="6415"/>
                    <a:pt x="2503" y="6229"/>
                  </a:cubicBezTo>
                  <a:cubicBezTo>
                    <a:pt x="3292" y="5740"/>
                    <a:pt x="3792" y="4872"/>
                    <a:pt x="4031" y="3976"/>
                  </a:cubicBezTo>
                  <a:cubicBezTo>
                    <a:pt x="4270" y="3078"/>
                    <a:pt x="4279" y="2135"/>
                    <a:pt x="4287" y="1206"/>
                  </a:cubicBezTo>
                  <a:lnTo>
                    <a:pt x="38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4" name="Google Shape;10964;p91"/>
            <p:cNvSpPr/>
            <p:nvPr/>
          </p:nvSpPr>
          <p:spPr>
            <a:xfrm>
              <a:off x="8475150" y="3082650"/>
              <a:ext cx="177200" cy="88375"/>
            </a:xfrm>
            <a:custGeom>
              <a:avLst/>
              <a:gdLst/>
              <a:ahLst/>
              <a:cxnLst/>
              <a:rect l="l" t="t" r="r" b="b"/>
              <a:pathLst>
                <a:path w="7088" h="3535" extrusionOk="0">
                  <a:moveTo>
                    <a:pt x="2074" y="1"/>
                  </a:moveTo>
                  <a:cubicBezTo>
                    <a:pt x="1600" y="1"/>
                    <a:pt x="1120" y="112"/>
                    <a:pt x="735" y="383"/>
                  </a:cubicBezTo>
                  <a:cubicBezTo>
                    <a:pt x="297" y="689"/>
                    <a:pt x="1" y="1217"/>
                    <a:pt x="58" y="1745"/>
                  </a:cubicBezTo>
                  <a:cubicBezTo>
                    <a:pt x="109" y="2216"/>
                    <a:pt x="428" y="2623"/>
                    <a:pt x="805" y="2907"/>
                  </a:cubicBezTo>
                  <a:cubicBezTo>
                    <a:pt x="1403" y="3353"/>
                    <a:pt x="2160" y="3534"/>
                    <a:pt x="2912" y="3534"/>
                  </a:cubicBezTo>
                  <a:cubicBezTo>
                    <a:pt x="3097" y="3534"/>
                    <a:pt x="3281" y="3523"/>
                    <a:pt x="3462" y="3503"/>
                  </a:cubicBezTo>
                  <a:cubicBezTo>
                    <a:pt x="4385" y="3398"/>
                    <a:pt x="5267" y="3061"/>
                    <a:pt x="6132" y="2727"/>
                  </a:cubicBezTo>
                  <a:lnTo>
                    <a:pt x="7088" y="1866"/>
                  </a:lnTo>
                  <a:cubicBezTo>
                    <a:pt x="6050" y="1250"/>
                    <a:pt x="4944" y="759"/>
                    <a:pt x="3804" y="368"/>
                  </a:cubicBezTo>
                  <a:cubicBezTo>
                    <a:pt x="3299" y="194"/>
                    <a:pt x="2785" y="37"/>
                    <a:pt x="2253" y="6"/>
                  </a:cubicBezTo>
                  <a:cubicBezTo>
                    <a:pt x="2194" y="3"/>
                    <a:pt x="2134" y="1"/>
                    <a:pt x="20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5" name="Google Shape;10965;p91"/>
            <p:cNvSpPr/>
            <p:nvPr/>
          </p:nvSpPr>
          <p:spPr>
            <a:xfrm>
              <a:off x="8538875" y="2985800"/>
              <a:ext cx="111750" cy="154200"/>
            </a:xfrm>
            <a:custGeom>
              <a:avLst/>
              <a:gdLst/>
              <a:ahLst/>
              <a:cxnLst/>
              <a:rect l="l" t="t" r="r" b="b"/>
              <a:pathLst>
                <a:path w="4470" h="6168" extrusionOk="0">
                  <a:moveTo>
                    <a:pt x="1488" y="1"/>
                  </a:moveTo>
                  <a:cubicBezTo>
                    <a:pt x="1150" y="1"/>
                    <a:pt x="815" y="105"/>
                    <a:pt x="561" y="326"/>
                  </a:cubicBezTo>
                  <a:cubicBezTo>
                    <a:pt x="203" y="635"/>
                    <a:pt x="46" y="1128"/>
                    <a:pt x="31" y="1603"/>
                  </a:cubicBezTo>
                  <a:cubicBezTo>
                    <a:pt x="1" y="2530"/>
                    <a:pt x="443" y="3426"/>
                    <a:pt x="1056" y="4124"/>
                  </a:cubicBezTo>
                  <a:cubicBezTo>
                    <a:pt x="1670" y="4821"/>
                    <a:pt x="2450" y="5353"/>
                    <a:pt x="3217" y="5875"/>
                  </a:cubicBezTo>
                  <a:lnTo>
                    <a:pt x="4469" y="6168"/>
                  </a:lnTo>
                  <a:cubicBezTo>
                    <a:pt x="4385" y="4964"/>
                    <a:pt x="4154" y="3776"/>
                    <a:pt x="3827" y="2616"/>
                  </a:cubicBezTo>
                  <a:cubicBezTo>
                    <a:pt x="3681" y="2104"/>
                    <a:pt x="3516" y="1593"/>
                    <a:pt x="3239" y="1137"/>
                  </a:cubicBezTo>
                  <a:cubicBezTo>
                    <a:pt x="2965" y="684"/>
                    <a:pt x="2564" y="288"/>
                    <a:pt x="2065" y="103"/>
                  </a:cubicBezTo>
                  <a:cubicBezTo>
                    <a:pt x="1882" y="36"/>
                    <a:pt x="1685" y="1"/>
                    <a:pt x="14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6" name="Google Shape;10966;p91"/>
            <p:cNvSpPr/>
            <p:nvPr/>
          </p:nvSpPr>
          <p:spPr>
            <a:xfrm>
              <a:off x="8606600" y="3101150"/>
              <a:ext cx="77925" cy="75275"/>
            </a:xfrm>
            <a:custGeom>
              <a:avLst/>
              <a:gdLst/>
              <a:ahLst/>
              <a:cxnLst/>
              <a:rect l="l" t="t" r="r" b="b"/>
              <a:pathLst>
                <a:path w="3117" h="3011" extrusionOk="0">
                  <a:moveTo>
                    <a:pt x="1718" y="1"/>
                  </a:moveTo>
                  <a:cubicBezTo>
                    <a:pt x="1556" y="1"/>
                    <a:pt x="1379" y="42"/>
                    <a:pt x="1185" y="130"/>
                  </a:cubicBezTo>
                  <a:cubicBezTo>
                    <a:pt x="735" y="334"/>
                    <a:pt x="445" y="737"/>
                    <a:pt x="219" y="1159"/>
                  </a:cubicBezTo>
                  <a:cubicBezTo>
                    <a:pt x="113" y="1359"/>
                    <a:pt x="13" y="1574"/>
                    <a:pt x="9" y="1801"/>
                  </a:cubicBezTo>
                  <a:cubicBezTo>
                    <a:pt x="1" y="2077"/>
                    <a:pt x="140" y="2349"/>
                    <a:pt x="340" y="2540"/>
                  </a:cubicBezTo>
                  <a:cubicBezTo>
                    <a:pt x="543" y="2732"/>
                    <a:pt x="803" y="2853"/>
                    <a:pt x="1071" y="2926"/>
                  </a:cubicBezTo>
                  <a:cubicBezTo>
                    <a:pt x="1257" y="2979"/>
                    <a:pt x="1455" y="3010"/>
                    <a:pt x="1651" y="3010"/>
                  </a:cubicBezTo>
                  <a:cubicBezTo>
                    <a:pt x="1975" y="3010"/>
                    <a:pt x="2293" y="2926"/>
                    <a:pt x="2538" y="2718"/>
                  </a:cubicBezTo>
                  <a:cubicBezTo>
                    <a:pt x="3117" y="2220"/>
                    <a:pt x="3029" y="1312"/>
                    <a:pt x="2691" y="706"/>
                  </a:cubicBezTo>
                  <a:cubicBezTo>
                    <a:pt x="2444" y="262"/>
                    <a:pt x="2127" y="1"/>
                    <a:pt x="17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967" name="Google Shape;10967;p91"/>
          <p:cNvGrpSpPr/>
          <p:nvPr/>
        </p:nvGrpSpPr>
        <p:grpSpPr>
          <a:xfrm>
            <a:off x="10631868" y="4794734"/>
            <a:ext cx="777833" cy="704433"/>
            <a:chOff x="7973900" y="3596050"/>
            <a:chExt cx="583375" cy="528325"/>
          </a:xfrm>
        </p:grpSpPr>
        <p:sp>
          <p:nvSpPr>
            <p:cNvPr id="10968" name="Google Shape;10968;p91"/>
            <p:cNvSpPr/>
            <p:nvPr/>
          </p:nvSpPr>
          <p:spPr>
            <a:xfrm>
              <a:off x="7973900" y="3596050"/>
              <a:ext cx="583375" cy="528325"/>
            </a:xfrm>
            <a:custGeom>
              <a:avLst/>
              <a:gdLst/>
              <a:ahLst/>
              <a:cxnLst/>
              <a:rect l="l" t="t" r="r" b="b"/>
              <a:pathLst>
                <a:path w="23335" h="21133" extrusionOk="0">
                  <a:moveTo>
                    <a:pt x="11073" y="0"/>
                  </a:moveTo>
                  <a:cubicBezTo>
                    <a:pt x="9113" y="31"/>
                    <a:pt x="7395" y="902"/>
                    <a:pt x="6472" y="2339"/>
                  </a:cubicBezTo>
                  <a:cubicBezTo>
                    <a:pt x="6302" y="2596"/>
                    <a:pt x="6163" y="2873"/>
                    <a:pt x="6048" y="3161"/>
                  </a:cubicBezTo>
                  <a:cubicBezTo>
                    <a:pt x="5989" y="3159"/>
                    <a:pt x="5924" y="3159"/>
                    <a:pt x="5862" y="3159"/>
                  </a:cubicBezTo>
                  <a:cubicBezTo>
                    <a:pt x="5384" y="3159"/>
                    <a:pt x="4880" y="3220"/>
                    <a:pt x="4375" y="3345"/>
                  </a:cubicBezTo>
                  <a:cubicBezTo>
                    <a:pt x="2986" y="3683"/>
                    <a:pt x="1830" y="4385"/>
                    <a:pt x="1034" y="5373"/>
                  </a:cubicBezTo>
                  <a:cubicBezTo>
                    <a:pt x="314" y="6269"/>
                    <a:pt x="1" y="7345"/>
                    <a:pt x="134" y="8489"/>
                  </a:cubicBezTo>
                  <a:cubicBezTo>
                    <a:pt x="414" y="10891"/>
                    <a:pt x="2548" y="12728"/>
                    <a:pt x="3196" y="13235"/>
                  </a:cubicBezTo>
                  <a:cubicBezTo>
                    <a:pt x="3888" y="13775"/>
                    <a:pt x="4543" y="14250"/>
                    <a:pt x="5177" y="14665"/>
                  </a:cubicBezTo>
                  <a:cubicBezTo>
                    <a:pt x="5218" y="15075"/>
                    <a:pt x="5339" y="15486"/>
                    <a:pt x="5537" y="15883"/>
                  </a:cubicBezTo>
                  <a:cubicBezTo>
                    <a:pt x="6454" y="17714"/>
                    <a:pt x="8628" y="18281"/>
                    <a:pt x="10065" y="18657"/>
                  </a:cubicBezTo>
                  <a:cubicBezTo>
                    <a:pt x="10226" y="18698"/>
                    <a:pt x="10378" y="18739"/>
                    <a:pt x="10507" y="18776"/>
                  </a:cubicBezTo>
                  <a:cubicBezTo>
                    <a:pt x="11888" y="19160"/>
                    <a:pt x="14670" y="20333"/>
                    <a:pt x="16031" y="21133"/>
                  </a:cubicBezTo>
                  <a:cubicBezTo>
                    <a:pt x="15844" y="21022"/>
                    <a:pt x="19443" y="16511"/>
                    <a:pt x="19771" y="16075"/>
                  </a:cubicBezTo>
                  <a:cubicBezTo>
                    <a:pt x="20916" y="14557"/>
                    <a:pt x="22050" y="12693"/>
                    <a:pt x="21753" y="10711"/>
                  </a:cubicBezTo>
                  <a:cubicBezTo>
                    <a:pt x="21702" y="10363"/>
                    <a:pt x="21595" y="10031"/>
                    <a:pt x="21448" y="9722"/>
                  </a:cubicBezTo>
                  <a:cubicBezTo>
                    <a:pt x="21640" y="9346"/>
                    <a:pt x="21816" y="8976"/>
                    <a:pt x="21972" y="8607"/>
                  </a:cubicBezTo>
                  <a:cubicBezTo>
                    <a:pt x="22320" y="7830"/>
                    <a:pt x="23335" y="5238"/>
                    <a:pt x="22475" y="3006"/>
                  </a:cubicBezTo>
                  <a:cubicBezTo>
                    <a:pt x="22064" y="1932"/>
                    <a:pt x="21289" y="1123"/>
                    <a:pt x="20235" y="663"/>
                  </a:cubicBezTo>
                  <a:cubicBezTo>
                    <a:pt x="19545" y="362"/>
                    <a:pt x="18784" y="209"/>
                    <a:pt x="17978" y="209"/>
                  </a:cubicBezTo>
                  <a:cubicBezTo>
                    <a:pt x="17438" y="209"/>
                    <a:pt x="16888" y="276"/>
                    <a:pt x="16337" y="413"/>
                  </a:cubicBezTo>
                  <a:cubicBezTo>
                    <a:pt x="15687" y="573"/>
                    <a:pt x="15096" y="819"/>
                    <a:pt x="14582" y="1140"/>
                  </a:cubicBezTo>
                  <a:cubicBezTo>
                    <a:pt x="14195" y="829"/>
                    <a:pt x="13776" y="579"/>
                    <a:pt x="13330" y="397"/>
                  </a:cubicBezTo>
                  <a:cubicBezTo>
                    <a:pt x="12690" y="133"/>
                    <a:pt x="11965" y="0"/>
                    <a:pt x="111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9" name="Google Shape;10969;p91"/>
            <p:cNvSpPr/>
            <p:nvPr/>
          </p:nvSpPr>
          <p:spPr>
            <a:xfrm>
              <a:off x="8005250" y="3726075"/>
              <a:ext cx="282375" cy="248200"/>
            </a:xfrm>
            <a:custGeom>
              <a:avLst/>
              <a:gdLst/>
              <a:ahLst/>
              <a:cxnLst/>
              <a:rect l="l" t="t" r="r" b="b"/>
              <a:pathLst>
                <a:path w="11295" h="9928" extrusionOk="0">
                  <a:moveTo>
                    <a:pt x="4609" y="1"/>
                  </a:moveTo>
                  <a:cubicBezTo>
                    <a:pt x="4273" y="1"/>
                    <a:pt x="3933" y="49"/>
                    <a:pt x="3606" y="129"/>
                  </a:cubicBezTo>
                  <a:cubicBezTo>
                    <a:pt x="2753" y="337"/>
                    <a:pt x="1928" y="767"/>
                    <a:pt x="1376" y="1453"/>
                  </a:cubicBezTo>
                  <a:cubicBezTo>
                    <a:pt x="1" y="3161"/>
                    <a:pt x="1908" y="5407"/>
                    <a:pt x="3203" y="6418"/>
                  </a:cubicBezTo>
                  <a:cubicBezTo>
                    <a:pt x="5444" y="8170"/>
                    <a:pt x="8229" y="9927"/>
                    <a:pt x="11153" y="9927"/>
                  </a:cubicBezTo>
                  <a:cubicBezTo>
                    <a:pt x="11183" y="9927"/>
                    <a:pt x="11213" y="9927"/>
                    <a:pt x="11243" y="9927"/>
                  </a:cubicBezTo>
                  <a:cubicBezTo>
                    <a:pt x="11294" y="8992"/>
                    <a:pt x="11114" y="8045"/>
                    <a:pt x="10732" y="7187"/>
                  </a:cubicBezTo>
                  <a:lnTo>
                    <a:pt x="7258" y="1557"/>
                  </a:lnTo>
                  <a:cubicBezTo>
                    <a:pt x="6826" y="1013"/>
                    <a:pt x="6341" y="477"/>
                    <a:pt x="5699" y="207"/>
                  </a:cubicBezTo>
                  <a:cubicBezTo>
                    <a:pt x="5354" y="61"/>
                    <a:pt x="4983" y="1"/>
                    <a:pt x="460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70" name="Google Shape;10970;p91"/>
            <p:cNvSpPr/>
            <p:nvPr/>
          </p:nvSpPr>
          <p:spPr>
            <a:xfrm>
              <a:off x="8302950" y="3652325"/>
              <a:ext cx="206850" cy="329450"/>
            </a:xfrm>
            <a:custGeom>
              <a:avLst/>
              <a:gdLst/>
              <a:ahLst/>
              <a:cxnLst/>
              <a:rect l="l" t="t" r="r" b="b"/>
              <a:pathLst>
                <a:path w="8274" h="13178" extrusionOk="0">
                  <a:moveTo>
                    <a:pt x="4824" y="1"/>
                  </a:moveTo>
                  <a:cubicBezTo>
                    <a:pt x="4437" y="1"/>
                    <a:pt x="4047" y="54"/>
                    <a:pt x="3673" y="147"/>
                  </a:cubicBezTo>
                  <a:cubicBezTo>
                    <a:pt x="2981" y="317"/>
                    <a:pt x="2304" y="634"/>
                    <a:pt x="1854" y="1182"/>
                  </a:cubicBezTo>
                  <a:cubicBezTo>
                    <a:pt x="1545" y="1559"/>
                    <a:pt x="1436" y="1980"/>
                    <a:pt x="1248" y="2412"/>
                  </a:cubicBezTo>
                  <a:cubicBezTo>
                    <a:pt x="1074" y="2807"/>
                    <a:pt x="870" y="3126"/>
                    <a:pt x="749" y="3553"/>
                  </a:cubicBezTo>
                  <a:cubicBezTo>
                    <a:pt x="454" y="4597"/>
                    <a:pt x="264" y="5667"/>
                    <a:pt x="176" y="6747"/>
                  </a:cubicBezTo>
                  <a:cubicBezTo>
                    <a:pt x="0" y="8908"/>
                    <a:pt x="240" y="11103"/>
                    <a:pt x="892" y="13171"/>
                  </a:cubicBezTo>
                  <a:cubicBezTo>
                    <a:pt x="913" y="13175"/>
                    <a:pt x="934" y="13177"/>
                    <a:pt x="954" y="13177"/>
                  </a:cubicBezTo>
                  <a:cubicBezTo>
                    <a:pt x="1136" y="13177"/>
                    <a:pt x="1298" y="13031"/>
                    <a:pt x="1432" y="12895"/>
                  </a:cubicBezTo>
                  <a:cubicBezTo>
                    <a:pt x="2531" y="11772"/>
                    <a:pt x="3695" y="10749"/>
                    <a:pt x="4626" y="9487"/>
                  </a:cubicBezTo>
                  <a:cubicBezTo>
                    <a:pt x="5520" y="8263"/>
                    <a:pt x="6345" y="6929"/>
                    <a:pt x="6944" y="5530"/>
                  </a:cubicBezTo>
                  <a:cubicBezTo>
                    <a:pt x="7621" y="4036"/>
                    <a:pt x="8274" y="1162"/>
                    <a:pt x="6263" y="284"/>
                  </a:cubicBezTo>
                  <a:cubicBezTo>
                    <a:pt x="5810" y="87"/>
                    <a:pt x="5319" y="1"/>
                    <a:pt x="48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71" name="Google Shape;10971;p91"/>
            <p:cNvSpPr/>
            <p:nvPr/>
          </p:nvSpPr>
          <p:spPr>
            <a:xfrm>
              <a:off x="8161775" y="3647125"/>
              <a:ext cx="193150" cy="331375"/>
            </a:xfrm>
            <a:custGeom>
              <a:avLst/>
              <a:gdLst/>
              <a:ahLst/>
              <a:cxnLst/>
              <a:rect l="l" t="t" r="r" b="b"/>
              <a:pathLst>
                <a:path w="7726" h="13255" extrusionOk="0">
                  <a:moveTo>
                    <a:pt x="3676" y="0"/>
                  </a:moveTo>
                  <a:cubicBezTo>
                    <a:pt x="3649" y="0"/>
                    <a:pt x="3622" y="1"/>
                    <a:pt x="3595" y="1"/>
                  </a:cubicBezTo>
                  <a:cubicBezTo>
                    <a:pt x="2472" y="19"/>
                    <a:pt x="1289" y="457"/>
                    <a:pt x="682" y="1400"/>
                  </a:cubicBezTo>
                  <a:cubicBezTo>
                    <a:pt x="0" y="2462"/>
                    <a:pt x="199" y="3854"/>
                    <a:pt x="553" y="5065"/>
                  </a:cubicBezTo>
                  <a:cubicBezTo>
                    <a:pt x="1457" y="8177"/>
                    <a:pt x="3213" y="11037"/>
                    <a:pt x="5578" y="13255"/>
                  </a:cubicBezTo>
                  <a:lnTo>
                    <a:pt x="7194" y="11874"/>
                  </a:lnTo>
                  <a:cubicBezTo>
                    <a:pt x="7460" y="9441"/>
                    <a:pt x="7726" y="6986"/>
                    <a:pt x="7470" y="4553"/>
                  </a:cubicBezTo>
                  <a:cubicBezTo>
                    <a:pt x="7378" y="3692"/>
                    <a:pt x="7216" y="2824"/>
                    <a:pt x="6842" y="2045"/>
                  </a:cubicBezTo>
                  <a:cubicBezTo>
                    <a:pt x="6466" y="1265"/>
                    <a:pt x="5852" y="572"/>
                    <a:pt x="5048" y="245"/>
                  </a:cubicBezTo>
                  <a:cubicBezTo>
                    <a:pt x="4616" y="69"/>
                    <a:pt x="4145" y="0"/>
                    <a:pt x="36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72" name="Google Shape;10972;p91"/>
            <p:cNvSpPr/>
            <p:nvPr/>
          </p:nvSpPr>
          <p:spPr>
            <a:xfrm>
              <a:off x="8144900" y="3822925"/>
              <a:ext cx="334875" cy="243350"/>
            </a:xfrm>
            <a:custGeom>
              <a:avLst/>
              <a:gdLst/>
              <a:ahLst/>
              <a:cxnLst/>
              <a:rect l="l" t="t" r="r" b="b"/>
              <a:pathLst>
                <a:path w="13395" h="9734" extrusionOk="0">
                  <a:moveTo>
                    <a:pt x="5946" y="0"/>
                  </a:moveTo>
                  <a:cubicBezTo>
                    <a:pt x="5893" y="0"/>
                    <a:pt x="5839" y="5"/>
                    <a:pt x="5786" y="13"/>
                  </a:cubicBezTo>
                  <a:cubicBezTo>
                    <a:pt x="5393" y="77"/>
                    <a:pt x="5070" y="375"/>
                    <a:pt x="4892" y="731"/>
                  </a:cubicBezTo>
                  <a:cubicBezTo>
                    <a:pt x="4716" y="1087"/>
                    <a:pt x="4665" y="1490"/>
                    <a:pt x="4657" y="1889"/>
                  </a:cubicBezTo>
                  <a:cubicBezTo>
                    <a:pt x="4630" y="3145"/>
                    <a:pt x="4988" y="4406"/>
                    <a:pt x="5674" y="5459"/>
                  </a:cubicBezTo>
                  <a:cubicBezTo>
                    <a:pt x="4597" y="4887"/>
                    <a:pt x="3388" y="4222"/>
                    <a:pt x="2173" y="4029"/>
                  </a:cubicBezTo>
                  <a:cubicBezTo>
                    <a:pt x="2079" y="4014"/>
                    <a:pt x="1985" y="4007"/>
                    <a:pt x="1892" y="4007"/>
                  </a:cubicBezTo>
                  <a:cubicBezTo>
                    <a:pt x="896" y="4007"/>
                    <a:pt x="1" y="4828"/>
                    <a:pt x="532" y="5889"/>
                  </a:cubicBezTo>
                  <a:cubicBezTo>
                    <a:pt x="1107" y="7041"/>
                    <a:pt x="3094" y="7411"/>
                    <a:pt x="4221" y="7728"/>
                  </a:cubicBezTo>
                  <a:cubicBezTo>
                    <a:pt x="5833" y="8180"/>
                    <a:pt x="7202" y="8888"/>
                    <a:pt x="8633" y="9733"/>
                  </a:cubicBezTo>
                  <a:lnTo>
                    <a:pt x="8633" y="9733"/>
                  </a:lnTo>
                  <a:cubicBezTo>
                    <a:pt x="8455" y="9624"/>
                    <a:pt x="9555" y="7671"/>
                    <a:pt x="9692" y="7491"/>
                  </a:cubicBezTo>
                  <a:cubicBezTo>
                    <a:pt x="10199" y="6828"/>
                    <a:pt x="10819" y="6286"/>
                    <a:pt x="11355" y="5650"/>
                  </a:cubicBezTo>
                  <a:cubicBezTo>
                    <a:pt x="11662" y="5283"/>
                    <a:pt x="11930" y="4909"/>
                    <a:pt x="12122" y="4531"/>
                  </a:cubicBezTo>
                  <a:cubicBezTo>
                    <a:pt x="12568" y="3626"/>
                    <a:pt x="13395" y="2106"/>
                    <a:pt x="12552" y="1212"/>
                  </a:cubicBezTo>
                  <a:cubicBezTo>
                    <a:pt x="12320" y="966"/>
                    <a:pt x="12028" y="865"/>
                    <a:pt x="11712" y="865"/>
                  </a:cubicBezTo>
                  <a:cubicBezTo>
                    <a:pt x="10736" y="865"/>
                    <a:pt x="9524" y="1825"/>
                    <a:pt x="9096" y="2454"/>
                  </a:cubicBezTo>
                  <a:cubicBezTo>
                    <a:pt x="8937" y="2687"/>
                    <a:pt x="8206" y="3997"/>
                    <a:pt x="8270" y="4230"/>
                  </a:cubicBezTo>
                  <a:cubicBezTo>
                    <a:pt x="7961" y="3094"/>
                    <a:pt x="7738" y="1337"/>
                    <a:pt x="6911" y="457"/>
                  </a:cubicBezTo>
                  <a:cubicBezTo>
                    <a:pt x="6660" y="191"/>
                    <a:pt x="6308" y="0"/>
                    <a:pt x="5946" y="0"/>
                  </a:cubicBezTo>
                  <a:close/>
                  <a:moveTo>
                    <a:pt x="8633" y="9733"/>
                  </a:moveTo>
                  <a:cubicBezTo>
                    <a:pt x="8634" y="9733"/>
                    <a:pt x="8634" y="9733"/>
                    <a:pt x="8634" y="9733"/>
                  </a:cubicBezTo>
                  <a:cubicBezTo>
                    <a:pt x="8634" y="9733"/>
                    <a:pt x="8634" y="9733"/>
                    <a:pt x="8633" y="973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973" name="Google Shape;10973;p91"/>
          <p:cNvGrpSpPr/>
          <p:nvPr/>
        </p:nvGrpSpPr>
        <p:grpSpPr>
          <a:xfrm>
            <a:off x="10852501" y="1042585"/>
            <a:ext cx="932833" cy="491167"/>
            <a:chOff x="7986975" y="629538"/>
            <a:chExt cx="699625" cy="368375"/>
          </a:xfrm>
        </p:grpSpPr>
        <p:sp>
          <p:nvSpPr>
            <p:cNvPr id="10974" name="Google Shape;10974;p91"/>
            <p:cNvSpPr/>
            <p:nvPr/>
          </p:nvSpPr>
          <p:spPr>
            <a:xfrm>
              <a:off x="7986975" y="629538"/>
              <a:ext cx="699625" cy="368375"/>
            </a:xfrm>
            <a:custGeom>
              <a:avLst/>
              <a:gdLst/>
              <a:ahLst/>
              <a:cxnLst/>
              <a:rect l="l" t="t" r="r" b="b"/>
              <a:pathLst>
                <a:path w="27985" h="14735" extrusionOk="0">
                  <a:moveTo>
                    <a:pt x="8419" y="0"/>
                  </a:moveTo>
                  <a:cubicBezTo>
                    <a:pt x="8077" y="0"/>
                    <a:pt x="7742" y="57"/>
                    <a:pt x="7425" y="170"/>
                  </a:cubicBezTo>
                  <a:cubicBezTo>
                    <a:pt x="6707" y="420"/>
                    <a:pt x="6140" y="980"/>
                    <a:pt x="5874" y="1702"/>
                  </a:cubicBezTo>
                  <a:cubicBezTo>
                    <a:pt x="5751" y="2036"/>
                    <a:pt x="5698" y="2388"/>
                    <a:pt x="5698" y="2729"/>
                  </a:cubicBezTo>
                  <a:cubicBezTo>
                    <a:pt x="5164" y="2637"/>
                    <a:pt x="4683" y="2592"/>
                    <a:pt x="4233" y="2592"/>
                  </a:cubicBezTo>
                  <a:cubicBezTo>
                    <a:pt x="3224" y="2592"/>
                    <a:pt x="2330" y="2821"/>
                    <a:pt x="1575" y="3278"/>
                  </a:cubicBezTo>
                  <a:cubicBezTo>
                    <a:pt x="675" y="3820"/>
                    <a:pt x="319" y="4526"/>
                    <a:pt x="182" y="5023"/>
                  </a:cubicBezTo>
                  <a:cubicBezTo>
                    <a:pt x="0" y="5667"/>
                    <a:pt x="70" y="6367"/>
                    <a:pt x="376" y="6985"/>
                  </a:cubicBezTo>
                  <a:cubicBezTo>
                    <a:pt x="620" y="7476"/>
                    <a:pt x="994" y="7895"/>
                    <a:pt x="1463" y="8192"/>
                  </a:cubicBezTo>
                  <a:cubicBezTo>
                    <a:pt x="2130" y="8618"/>
                    <a:pt x="2815" y="8724"/>
                    <a:pt x="3396" y="8773"/>
                  </a:cubicBezTo>
                  <a:cubicBezTo>
                    <a:pt x="3807" y="8806"/>
                    <a:pt x="4231" y="8824"/>
                    <a:pt x="4691" y="8824"/>
                  </a:cubicBezTo>
                  <a:cubicBezTo>
                    <a:pt x="5258" y="8824"/>
                    <a:pt x="5817" y="8798"/>
                    <a:pt x="6361" y="8765"/>
                  </a:cubicBezTo>
                  <a:lnTo>
                    <a:pt x="6361" y="8765"/>
                  </a:lnTo>
                  <a:cubicBezTo>
                    <a:pt x="6308" y="9021"/>
                    <a:pt x="6289" y="9287"/>
                    <a:pt x="6310" y="9555"/>
                  </a:cubicBezTo>
                  <a:cubicBezTo>
                    <a:pt x="6385" y="10520"/>
                    <a:pt x="6911" y="11332"/>
                    <a:pt x="7746" y="11789"/>
                  </a:cubicBezTo>
                  <a:cubicBezTo>
                    <a:pt x="8237" y="12055"/>
                    <a:pt x="8824" y="12190"/>
                    <a:pt x="9493" y="12190"/>
                  </a:cubicBezTo>
                  <a:cubicBezTo>
                    <a:pt x="10189" y="12190"/>
                    <a:pt x="10860" y="12044"/>
                    <a:pt x="11183" y="11975"/>
                  </a:cubicBezTo>
                  <a:cubicBezTo>
                    <a:pt x="11729" y="11854"/>
                    <a:pt x="12241" y="11701"/>
                    <a:pt x="12732" y="11533"/>
                  </a:cubicBezTo>
                  <a:cubicBezTo>
                    <a:pt x="12742" y="11952"/>
                    <a:pt x="12846" y="12364"/>
                    <a:pt x="13045" y="12742"/>
                  </a:cubicBezTo>
                  <a:cubicBezTo>
                    <a:pt x="13591" y="13775"/>
                    <a:pt x="14635" y="14367"/>
                    <a:pt x="15909" y="14367"/>
                  </a:cubicBezTo>
                  <a:cubicBezTo>
                    <a:pt x="16887" y="14367"/>
                    <a:pt x="18031" y="14029"/>
                    <a:pt x="19412" y="13338"/>
                  </a:cubicBezTo>
                  <a:cubicBezTo>
                    <a:pt x="19469" y="13307"/>
                    <a:pt x="19530" y="13276"/>
                    <a:pt x="19592" y="13245"/>
                  </a:cubicBezTo>
                  <a:cubicBezTo>
                    <a:pt x="20048" y="13016"/>
                    <a:pt x="20517" y="12781"/>
                    <a:pt x="20928" y="12644"/>
                  </a:cubicBezTo>
                  <a:cubicBezTo>
                    <a:pt x="22155" y="13207"/>
                    <a:pt x="23352" y="13810"/>
                    <a:pt x="24496" y="14442"/>
                  </a:cubicBezTo>
                  <a:cubicBezTo>
                    <a:pt x="24844" y="14633"/>
                    <a:pt x="25232" y="14735"/>
                    <a:pt x="25621" y="14735"/>
                  </a:cubicBezTo>
                  <a:cubicBezTo>
                    <a:pt x="26675" y="14735"/>
                    <a:pt x="27600" y="14009"/>
                    <a:pt x="27863" y="12971"/>
                  </a:cubicBezTo>
                  <a:cubicBezTo>
                    <a:pt x="27984" y="12499"/>
                    <a:pt x="27958" y="12010"/>
                    <a:pt x="27786" y="11560"/>
                  </a:cubicBezTo>
                  <a:cubicBezTo>
                    <a:pt x="27589" y="11046"/>
                    <a:pt x="27217" y="10614"/>
                    <a:pt x="26730" y="10348"/>
                  </a:cubicBezTo>
                  <a:cubicBezTo>
                    <a:pt x="26186" y="10046"/>
                    <a:pt x="25625" y="9749"/>
                    <a:pt x="25059" y="9460"/>
                  </a:cubicBezTo>
                  <a:cubicBezTo>
                    <a:pt x="24823" y="8967"/>
                    <a:pt x="24623" y="8409"/>
                    <a:pt x="24414" y="7826"/>
                  </a:cubicBezTo>
                  <a:cubicBezTo>
                    <a:pt x="24113" y="6993"/>
                    <a:pt x="23806" y="6132"/>
                    <a:pt x="23336" y="5277"/>
                  </a:cubicBezTo>
                  <a:cubicBezTo>
                    <a:pt x="22779" y="4256"/>
                    <a:pt x="22114" y="3540"/>
                    <a:pt x="21304" y="3085"/>
                  </a:cubicBezTo>
                  <a:lnTo>
                    <a:pt x="21298" y="3083"/>
                  </a:lnTo>
                  <a:cubicBezTo>
                    <a:pt x="20819" y="2813"/>
                    <a:pt x="20326" y="2678"/>
                    <a:pt x="19835" y="2678"/>
                  </a:cubicBezTo>
                  <a:cubicBezTo>
                    <a:pt x="19487" y="2678"/>
                    <a:pt x="19150" y="2748"/>
                    <a:pt x="18835" y="2881"/>
                  </a:cubicBezTo>
                  <a:cubicBezTo>
                    <a:pt x="18471" y="3036"/>
                    <a:pt x="18156" y="3267"/>
                    <a:pt x="17904" y="3558"/>
                  </a:cubicBezTo>
                  <a:cubicBezTo>
                    <a:pt x="17519" y="3022"/>
                    <a:pt x="17049" y="2472"/>
                    <a:pt x="16500" y="2019"/>
                  </a:cubicBezTo>
                  <a:lnTo>
                    <a:pt x="16498" y="2015"/>
                  </a:lnTo>
                  <a:cubicBezTo>
                    <a:pt x="15838" y="1471"/>
                    <a:pt x="15013" y="1160"/>
                    <a:pt x="14231" y="1160"/>
                  </a:cubicBezTo>
                  <a:cubicBezTo>
                    <a:pt x="13474" y="1160"/>
                    <a:pt x="12775" y="1447"/>
                    <a:pt x="12255" y="1968"/>
                  </a:cubicBezTo>
                  <a:lnTo>
                    <a:pt x="12253" y="1970"/>
                  </a:lnTo>
                  <a:cubicBezTo>
                    <a:pt x="12241" y="1981"/>
                    <a:pt x="12231" y="1993"/>
                    <a:pt x="12220" y="2003"/>
                  </a:cubicBezTo>
                  <a:cubicBezTo>
                    <a:pt x="11486" y="1181"/>
                    <a:pt x="10625" y="593"/>
                    <a:pt x="9602" y="219"/>
                  </a:cubicBezTo>
                  <a:lnTo>
                    <a:pt x="9597" y="219"/>
                  </a:lnTo>
                  <a:cubicBezTo>
                    <a:pt x="9205" y="76"/>
                    <a:pt x="8808" y="0"/>
                    <a:pt x="84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75" name="Google Shape;10975;p91"/>
            <p:cNvSpPr/>
            <p:nvPr/>
          </p:nvSpPr>
          <p:spPr>
            <a:xfrm>
              <a:off x="8038475" y="680538"/>
              <a:ext cx="599250" cy="266050"/>
            </a:xfrm>
            <a:custGeom>
              <a:avLst/>
              <a:gdLst/>
              <a:ahLst/>
              <a:cxnLst/>
              <a:rect l="l" t="t" r="r" b="b"/>
              <a:pathLst>
                <a:path w="23970" h="10642" extrusionOk="0">
                  <a:moveTo>
                    <a:pt x="6359" y="1"/>
                  </a:moveTo>
                  <a:cubicBezTo>
                    <a:pt x="6251" y="1"/>
                    <a:pt x="6145" y="17"/>
                    <a:pt x="6044" y="53"/>
                  </a:cubicBezTo>
                  <a:cubicBezTo>
                    <a:pt x="5469" y="256"/>
                    <a:pt x="5704" y="1217"/>
                    <a:pt x="5938" y="1616"/>
                  </a:cubicBezTo>
                  <a:cubicBezTo>
                    <a:pt x="6494" y="2574"/>
                    <a:pt x="7443" y="3134"/>
                    <a:pt x="8299" y="3791"/>
                  </a:cubicBezTo>
                  <a:cubicBezTo>
                    <a:pt x="8704" y="4104"/>
                    <a:pt x="9127" y="4384"/>
                    <a:pt x="9569" y="4628"/>
                  </a:cubicBezTo>
                  <a:cubicBezTo>
                    <a:pt x="8937" y="4476"/>
                    <a:pt x="8305" y="4333"/>
                    <a:pt x="7668" y="4206"/>
                  </a:cubicBezTo>
                  <a:cubicBezTo>
                    <a:pt x="6369" y="3474"/>
                    <a:pt x="4829" y="2983"/>
                    <a:pt x="3413" y="2721"/>
                  </a:cubicBezTo>
                  <a:cubicBezTo>
                    <a:pt x="3009" y="2646"/>
                    <a:pt x="2588" y="2591"/>
                    <a:pt x="2175" y="2591"/>
                  </a:cubicBezTo>
                  <a:cubicBezTo>
                    <a:pt x="1609" y="2591"/>
                    <a:pt x="1057" y="2693"/>
                    <a:pt x="577" y="2983"/>
                  </a:cubicBezTo>
                  <a:cubicBezTo>
                    <a:pt x="364" y="3112"/>
                    <a:pt x="162" y="3290"/>
                    <a:pt x="96" y="3529"/>
                  </a:cubicBezTo>
                  <a:cubicBezTo>
                    <a:pt x="0" y="3867"/>
                    <a:pt x="211" y="4231"/>
                    <a:pt x="508" y="4419"/>
                  </a:cubicBezTo>
                  <a:cubicBezTo>
                    <a:pt x="804" y="4607"/>
                    <a:pt x="1164" y="4656"/>
                    <a:pt x="1512" y="4685"/>
                  </a:cubicBezTo>
                  <a:cubicBezTo>
                    <a:pt x="1885" y="4716"/>
                    <a:pt x="2257" y="4728"/>
                    <a:pt x="2628" y="4728"/>
                  </a:cubicBezTo>
                  <a:cubicBezTo>
                    <a:pt x="3901" y="4728"/>
                    <a:pt x="5164" y="4584"/>
                    <a:pt x="6435" y="4552"/>
                  </a:cubicBezTo>
                  <a:cubicBezTo>
                    <a:pt x="7986" y="4830"/>
                    <a:pt x="9518" y="5180"/>
                    <a:pt x="11032" y="5589"/>
                  </a:cubicBezTo>
                  <a:cubicBezTo>
                    <a:pt x="9878" y="5598"/>
                    <a:pt x="8802" y="5843"/>
                    <a:pt x="7681" y="6097"/>
                  </a:cubicBezTo>
                  <a:cubicBezTo>
                    <a:pt x="7171" y="6242"/>
                    <a:pt x="6238" y="6670"/>
                    <a:pt x="6291" y="7347"/>
                  </a:cubicBezTo>
                  <a:cubicBezTo>
                    <a:pt x="6339" y="7937"/>
                    <a:pt x="6866" y="8096"/>
                    <a:pt x="7440" y="8096"/>
                  </a:cubicBezTo>
                  <a:cubicBezTo>
                    <a:pt x="7904" y="8096"/>
                    <a:pt x="8399" y="7992"/>
                    <a:pt x="8693" y="7928"/>
                  </a:cubicBezTo>
                  <a:cubicBezTo>
                    <a:pt x="10430" y="7551"/>
                    <a:pt x="11998" y="6645"/>
                    <a:pt x="13747" y="6398"/>
                  </a:cubicBezTo>
                  <a:cubicBezTo>
                    <a:pt x="15148" y="6856"/>
                    <a:pt x="16531" y="7369"/>
                    <a:pt x="17896" y="7938"/>
                  </a:cubicBezTo>
                  <a:cubicBezTo>
                    <a:pt x="17316" y="7836"/>
                    <a:pt x="16725" y="7782"/>
                    <a:pt x="16153" y="7782"/>
                  </a:cubicBezTo>
                  <a:cubicBezTo>
                    <a:pt x="15874" y="7782"/>
                    <a:pt x="15599" y="7795"/>
                    <a:pt x="15332" y="7821"/>
                  </a:cubicBezTo>
                  <a:cubicBezTo>
                    <a:pt x="14635" y="7893"/>
                    <a:pt x="13923" y="8044"/>
                    <a:pt x="13344" y="8439"/>
                  </a:cubicBezTo>
                  <a:cubicBezTo>
                    <a:pt x="12916" y="8728"/>
                    <a:pt x="12556" y="9282"/>
                    <a:pt x="12798" y="9739"/>
                  </a:cubicBezTo>
                  <a:cubicBezTo>
                    <a:pt x="13005" y="10130"/>
                    <a:pt x="13396" y="10272"/>
                    <a:pt x="13854" y="10272"/>
                  </a:cubicBezTo>
                  <a:cubicBezTo>
                    <a:pt x="14752" y="10272"/>
                    <a:pt x="15908" y="9728"/>
                    <a:pt x="16439" y="9462"/>
                  </a:cubicBezTo>
                  <a:cubicBezTo>
                    <a:pt x="17292" y="9035"/>
                    <a:pt x="18176" y="8562"/>
                    <a:pt x="19105" y="8456"/>
                  </a:cubicBezTo>
                  <a:cubicBezTo>
                    <a:pt x="20572" y="9108"/>
                    <a:pt x="22019" y="9824"/>
                    <a:pt x="23432" y="10604"/>
                  </a:cubicBezTo>
                  <a:cubicBezTo>
                    <a:pt x="23480" y="10630"/>
                    <a:pt x="23526" y="10642"/>
                    <a:pt x="23569" y="10642"/>
                  </a:cubicBezTo>
                  <a:cubicBezTo>
                    <a:pt x="23821" y="10642"/>
                    <a:pt x="23970" y="10246"/>
                    <a:pt x="23692" y="10092"/>
                  </a:cubicBezTo>
                  <a:cubicBezTo>
                    <a:pt x="22974" y="9698"/>
                    <a:pt x="22248" y="9319"/>
                    <a:pt x="21513" y="8953"/>
                  </a:cubicBezTo>
                  <a:cubicBezTo>
                    <a:pt x="20631" y="7490"/>
                    <a:pt x="20320" y="5720"/>
                    <a:pt x="19492" y="4210"/>
                  </a:cubicBezTo>
                  <a:cubicBezTo>
                    <a:pt x="19183" y="3664"/>
                    <a:pt x="18794" y="3134"/>
                    <a:pt x="18246" y="2827"/>
                  </a:cubicBezTo>
                  <a:cubicBezTo>
                    <a:pt x="18103" y="2747"/>
                    <a:pt x="17939" y="2683"/>
                    <a:pt x="17780" y="2683"/>
                  </a:cubicBezTo>
                  <a:cubicBezTo>
                    <a:pt x="17711" y="2683"/>
                    <a:pt x="17644" y="2695"/>
                    <a:pt x="17579" y="2723"/>
                  </a:cubicBezTo>
                  <a:cubicBezTo>
                    <a:pt x="17200" y="2881"/>
                    <a:pt x="17198" y="3417"/>
                    <a:pt x="17286" y="3818"/>
                  </a:cubicBezTo>
                  <a:cubicBezTo>
                    <a:pt x="17669" y="5508"/>
                    <a:pt x="18614" y="7060"/>
                    <a:pt x="19921" y="8198"/>
                  </a:cubicBezTo>
                  <a:cubicBezTo>
                    <a:pt x="18749" y="7662"/>
                    <a:pt x="17560" y="7165"/>
                    <a:pt x="16357" y="6711"/>
                  </a:cubicBezTo>
                  <a:cubicBezTo>
                    <a:pt x="15938" y="6244"/>
                    <a:pt x="15670" y="5636"/>
                    <a:pt x="15451" y="5064"/>
                  </a:cubicBezTo>
                  <a:cubicBezTo>
                    <a:pt x="15292" y="4646"/>
                    <a:pt x="15083" y="4194"/>
                    <a:pt x="14839" y="3746"/>
                  </a:cubicBezTo>
                  <a:cubicBezTo>
                    <a:pt x="14381" y="2909"/>
                    <a:pt x="13794" y="2091"/>
                    <a:pt x="13141" y="1551"/>
                  </a:cubicBezTo>
                  <a:cubicBezTo>
                    <a:pt x="12874" y="1331"/>
                    <a:pt x="12508" y="1161"/>
                    <a:pt x="12177" y="1161"/>
                  </a:cubicBezTo>
                  <a:cubicBezTo>
                    <a:pt x="11980" y="1161"/>
                    <a:pt x="11795" y="1221"/>
                    <a:pt x="11650" y="1367"/>
                  </a:cubicBezTo>
                  <a:cubicBezTo>
                    <a:pt x="11269" y="1751"/>
                    <a:pt x="11474" y="2404"/>
                    <a:pt x="11742" y="2870"/>
                  </a:cubicBezTo>
                  <a:cubicBezTo>
                    <a:pt x="12599" y="4364"/>
                    <a:pt x="13767" y="5426"/>
                    <a:pt x="15140" y="6265"/>
                  </a:cubicBezTo>
                  <a:cubicBezTo>
                    <a:pt x="13784" y="5786"/>
                    <a:pt x="12405" y="5364"/>
                    <a:pt x="11013" y="4994"/>
                  </a:cubicBezTo>
                  <a:cubicBezTo>
                    <a:pt x="10684" y="4675"/>
                    <a:pt x="10383" y="4262"/>
                    <a:pt x="10240" y="3979"/>
                  </a:cubicBezTo>
                  <a:cubicBezTo>
                    <a:pt x="9412" y="2338"/>
                    <a:pt x="8706" y="777"/>
                    <a:pt x="6840" y="94"/>
                  </a:cubicBezTo>
                  <a:cubicBezTo>
                    <a:pt x="6677" y="35"/>
                    <a:pt x="6515" y="1"/>
                    <a:pt x="63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976" name="Google Shape;10976;p91"/>
          <p:cNvGrpSpPr/>
          <p:nvPr/>
        </p:nvGrpSpPr>
        <p:grpSpPr>
          <a:xfrm>
            <a:off x="804100" y="4696300"/>
            <a:ext cx="756067" cy="686600"/>
            <a:chOff x="603075" y="3522225"/>
            <a:chExt cx="567050" cy="514950"/>
          </a:xfrm>
        </p:grpSpPr>
        <p:sp>
          <p:nvSpPr>
            <p:cNvPr id="10977" name="Google Shape;10977;p91"/>
            <p:cNvSpPr/>
            <p:nvPr/>
          </p:nvSpPr>
          <p:spPr>
            <a:xfrm>
              <a:off x="603075" y="3522225"/>
              <a:ext cx="567050" cy="514950"/>
            </a:xfrm>
            <a:custGeom>
              <a:avLst/>
              <a:gdLst/>
              <a:ahLst/>
              <a:cxnLst/>
              <a:rect l="l" t="t" r="r" b="b"/>
              <a:pathLst>
                <a:path w="22682" h="20598" extrusionOk="0">
                  <a:moveTo>
                    <a:pt x="16930" y="1"/>
                  </a:moveTo>
                  <a:cubicBezTo>
                    <a:pt x="14913" y="1"/>
                    <a:pt x="12849" y="713"/>
                    <a:pt x="11122" y="2006"/>
                  </a:cubicBezTo>
                  <a:cubicBezTo>
                    <a:pt x="10027" y="2828"/>
                    <a:pt x="9062" y="3864"/>
                    <a:pt x="8227" y="5105"/>
                  </a:cubicBezTo>
                  <a:cubicBezTo>
                    <a:pt x="7883" y="4917"/>
                    <a:pt x="7492" y="4776"/>
                    <a:pt x="7048" y="4713"/>
                  </a:cubicBezTo>
                  <a:cubicBezTo>
                    <a:pt x="6883" y="4690"/>
                    <a:pt x="6713" y="4676"/>
                    <a:pt x="6545" y="4676"/>
                  </a:cubicBezTo>
                  <a:cubicBezTo>
                    <a:pt x="4538" y="4676"/>
                    <a:pt x="3112" y="6345"/>
                    <a:pt x="2590" y="8007"/>
                  </a:cubicBezTo>
                  <a:cubicBezTo>
                    <a:pt x="2077" y="9645"/>
                    <a:pt x="2128" y="11368"/>
                    <a:pt x="2228" y="12692"/>
                  </a:cubicBezTo>
                  <a:cubicBezTo>
                    <a:pt x="2288" y="13463"/>
                    <a:pt x="2222" y="14228"/>
                    <a:pt x="2038" y="14975"/>
                  </a:cubicBezTo>
                  <a:cubicBezTo>
                    <a:pt x="1483" y="15673"/>
                    <a:pt x="964" y="16387"/>
                    <a:pt x="493" y="17103"/>
                  </a:cubicBezTo>
                  <a:cubicBezTo>
                    <a:pt x="39" y="17792"/>
                    <a:pt x="0" y="18676"/>
                    <a:pt x="391" y="19404"/>
                  </a:cubicBezTo>
                  <a:cubicBezTo>
                    <a:pt x="788" y="20139"/>
                    <a:pt x="1547" y="20597"/>
                    <a:pt x="2373" y="20597"/>
                  </a:cubicBezTo>
                  <a:cubicBezTo>
                    <a:pt x="3116" y="20597"/>
                    <a:pt x="3804" y="20225"/>
                    <a:pt x="4221" y="19603"/>
                  </a:cubicBezTo>
                  <a:lnTo>
                    <a:pt x="4225" y="19597"/>
                  </a:lnTo>
                  <a:cubicBezTo>
                    <a:pt x="4563" y="19081"/>
                    <a:pt x="4927" y="18574"/>
                    <a:pt x="5311" y="18073"/>
                  </a:cubicBezTo>
                  <a:cubicBezTo>
                    <a:pt x="5459" y="18042"/>
                    <a:pt x="5645" y="18007"/>
                    <a:pt x="5878" y="17970"/>
                  </a:cubicBezTo>
                  <a:lnTo>
                    <a:pt x="5905" y="17964"/>
                  </a:lnTo>
                  <a:cubicBezTo>
                    <a:pt x="6017" y="17946"/>
                    <a:pt x="6158" y="17935"/>
                    <a:pt x="6318" y="17935"/>
                  </a:cubicBezTo>
                  <a:cubicBezTo>
                    <a:pt x="6713" y="17935"/>
                    <a:pt x="7167" y="17993"/>
                    <a:pt x="7644" y="18052"/>
                  </a:cubicBezTo>
                  <a:cubicBezTo>
                    <a:pt x="7846" y="18077"/>
                    <a:pt x="8057" y="18103"/>
                    <a:pt x="8266" y="18124"/>
                  </a:cubicBezTo>
                  <a:cubicBezTo>
                    <a:pt x="8691" y="18167"/>
                    <a:pt x="9158" y="18257"/>
                    <a:pt x="9655" y="18349"/>
                  </a:cubicBezTo>
                  <a:cubicBezTo>
                    <a:pt x="10318" y="18474"/>
                    <a:pt x="11003" y="18600"/>
                    <a:pt x="11719" y="18652"/>
                  </a:cubicBezTo>
                  <a:lnTo>
                    <a:pt x="11732" y="18652"/>
                  </a:lnTo>
                  <a:cubicBezTo>
                    <a:pt x="11811" y="18658"/>
                    <a:pt x="11889" y="18662"/>
                    <a:pt x="11965" y="18668"/>
                  </a:cubicBezTo>
                  <a:lnTo>
                    <a:pt x="11995" y="18670"/>
                  </a:lnTo>
                  <a:lnTo>
                    <a:pt x="12026" y="18670"/>
                  </a:lnTo>
                  <a:cubicBezTo>
                    <a:pt x="12071" y="18674"/>
                    <a:pt x="12120" y="18674"/>
                    <a:pt x="12165" y="18674"/>
                  </a:cubicBezTo>
                  <a:cubicBezTo>
                    <a:pt x="13882" y="18674"/>
                    <a:pt x="15619" y="17512"/>
                    <a:pt x="16580" y="16362"/>
                  </a:cubicBezTo>
                  <a:cubicBezTo>
                    <a:pt x="17284" y="15519"/>
                    <a:pt x="17495" y="14384"/>
                    <a:pt x="17168" y="13242"/>
                  </a:cubicBezTo>
                  <a:cubicBezTo>
                    <a:pt x="17069" y="12894"/>
                    <a:pt x="16920" y="12553"/>
                    <a:pt x="16734" y="12236"/>
                  </a:cubicBezTo>
                  <a:cubicBezTo>
                    <a:pt x="16783" y="12211"/>
                    <a:pt x="16830" y="12188"/>
                    <a:pt x="16879" y="12162"/>
                  </a:cubicBezTo>
                  <a:cubicBezTo>
                    <a:pt x="17382" y="11904"/>
                    <a:pt x="17953" y="11609"/>
                    <a:pt x="18538" y="11170"/>
                  </a:cubicBezTo>
                  <a:cubicBezTo>
                    <a:pt x="20507" y="9684"/>
                    <a:pt x="21840" y="7845"/>
                    <a:pt x="22401" y="5852"/>
                  </a:cubicBezTo>
                  <a:lnTo>
                    <a:pt x="22401" y="5850"/>
                  </a:lnTo>
                  <a:cubicBezTo>
                    <a:pt x="22651" y="4956"/>
                    <a:pt x="22681" y="4164"/>
                    <a:pt x="22501" y="3438"/>
                  </a:cubicBezTo>
                  <a:cubicBezTo>
                    <a:pt x="22108" y="1883"/>
                    <a:pt x="20746" y="682"/>
                    <a:pt x="18851" y="226"/>
                  </a:cubicBezTo>
                  <a:cubicBezTo>
                    <a:pt x="18229" y="79"/>
                    <a:pt x="17585" y="1"/>
                    <a:pt x="169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78" name="Google Shape;10978;p91"/>
            <p:cNvSpPr/>
            <p:nvPr/>
          </p:nvSpPr>
          <p:spPr>
            <a:xfrm>
              <a:off x="695075" y="3573425"/>
              <a:ext cx="423750" cy="364600"/>
            </a:xfrm>
            <a:custGeom>
              <a:avLst/>
              <a:gdLst/>
              <a:ahLst/>
              <a:cxnLst/>
              <a:rect l="l" t="t" r="r" b="b"/>
              <a:pathLst>
                <a:path w="16950" h="14584" extrusionOk="0">
                  <a:moveTo>
                    <a:pt x="13253" y="0"/>
                  </a:moveTo>
                  <a:cubicBezTo>
                    <a:pt x="11623" y="0"/>
                    <a:pt x="9985" y="614"/>
                    <a:pt x="8669" y="1597"/>
                  </a:cubicBezTo>
                  <a:cubicBezTo>
                    <a:pt x="6965" y="2875"/>
                    <a:pt x="5752" y="4723"/>
                    <a:pt x="4919" y="6685"/>
                  </a:cubicBezTo>
                  <a:cubicBezTo>
                    <a:pt x="4541" y="5815"/>
                    <a:pt x="4013" y="4827"/>
                    <a:pt x="3074" y="4690"/>
                  </a:cubicBezTo>
                  <a:cubicBezTo>
                    <a:pt x="3004" y="4680"/>
                    <a:pt x="2934" y="4675"/>
                    <a:pt x="2866" y="4675"/>
                  </a:cubicBezTo>
                  <a:cubicBezTo>
                    <a:pt x="1919" y="4675"/>
                    <a:pt x="1160" y="5633"/>
                    <a:pt x="864" y="6572"/>
                  </a:cubicBezTo>
                  <a:cubicBezTo>
                    <a:pt x="480" y="7806"/>
                    <a:pt x="492" y="9214"/>
                    <a:pt x="588" y="10486"/>
                  </a:cubicBezTo>
                  <a:cubicBezTo>
                    <a:pt x="694" y="11857"/>
                    <a:pt x="494" y="13234"/>
                    <a:pt x="1" y="14523"/>
                  </a:cubicBezTo>
                  <a:cubicBezTo>
                    <a:pt x="134" y="14173"/>
                    <a:pt x="1566" y="13950"/>
                    <a:pt x="1895" y="13897"/>
                  </a:cubicBezTo>
                  <a:cubicBezTo>
                    <a:pt x="2133" y="13858"/>
                    <a:pt x="2379" y="13843"/>
                    <a:pt x="2630" y="13843"/>
                  </a:cubicBezTo>
                  <a:cubicBezTo>
                    <a:pt x="3351" y="13843"/>
                    <a:pt x="4108" y="13970"/>
                    <a:pt x="4792" y="14040"/>
                  </a:cubicBezTo>
                  <a:cubicBezTo>
                    <a:pt x="5903" y="14155"/>
                    <a:pt x="7072" y="14484"/>
                    <a:pt x="8182" y="14564"/>
                  </a:cubicBezTo>
                  <a:cubicBezTo>
                    <a:pt x="8264" y="14570"/>
                    <a:pt x="8342" y="14574"/>
                    <a:pt x="8422" y="14582"/>
                  </a:cubicBezTo>
                  <a:cubicBezTo>
                    <a:pt x="8442" y="14583"/>
                    <a:pt x="8462" y="14583"/>
                    <a:pt x="8483" y="14583"/>
                  </a:cubicBezTo>
                  <a:cubicBezTo>
                    <a:pt x="9500" y="14583"/>
                    <a:pt x="10715" y="13743"/>
                    <a:pt x="11333" y="13003"/>
                  </a:cubicBezTo>
                  <a:cubicBezTo>
                    <a:pt x="11916" y="12305"/>
                    <a:pt x="11427" y="11172"/>
                    <a:pt x="10822" y="10660"/>
                  </a:cubicBezTo>
                  <a:cubicBezTo>
                    <a:pt x="10330" y="10249"/>
                    <a:pt x="9679" y="10050"/>
                    <a:pt x="9037" y="10050"/>
                  </a:cubicBezTo>
                  <a:cubicBezTo>
                    <a:pt x="9030" y="10050"/>
                    <a:pt x="9024" y="10050"/>
                    <a:pt x="9017" y="10050"/>
                  </a:cubicBezTo>
                  <a:cubicBezTo>
                    <a:pt x="9952" y="9662"/>
                    <a:pt x="10756" y="9120"/>
                    <a:pt x="11632" y="8631"/>
                  </a:cubicBezTo>
                  <a:cubicBezTo>
                    <a:pt x="12311" y="8250"/>
                    <a:pt x="12982" y="7976"/>
                    <a:pt x="13625" y="7493"/>
                  </a:cubicBezTo>
                  <a:cubicBezTo>
                    <a:pt x="15051" y="6415"/>
                    <a:pt x="16266" y="4972"/>
                    <a:pt x="16749" y="3254"/>
                  </a:cubicBezTo>
                  <a:cubicBezTo>
                    <a:pt x="16874" y="2810"/>
                    <a:pt x="16949" y="2337"/>
                    <a:pt x="16837" y="1889"/>
                  </a:cubicBezTo>
                  <a:cubicBezTo>
                    <a:pt x="16601" y="952"/>
                    <a:pt x="15630" y="394"/>
                    <a:pt x="14693" y="169"/>
                  </a:cubicBezTo>
                  <a:cubicBezTo>
                    <a:pt x="14219" y="54"/>
                    <a:pt x="13736" y="0"/>
                    <a:pt x="132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79" name="Google Shape;10979;p91"/>
            <p:cNvSpPr/>
            <p:nvPr/>
          </p:nvSpPr>
          <p:spPr>
            <a:xfrm>
              <a:off x="655725" y="3580800"/>
              <a:ext cx="406950" cy="405300"/>
            </a:xfrm>
            <a:custGeom>
              <a:avLst/>
              <a:gdLst/>
              <a:ahLst/>
              <a:cxnLst/>
              <a:rect l="l" t="t" r="r" b="b"/>
              <a:pathLst>
                <a:path w="16278" h="16212" extrusionOk="0">
                  <a:moveTo>
                    <a:pt x="12840" y="0"/>
                  </a:moveTo>
                  <a:lnTo>
                    <a:pt x="12840" y="0"/>
                  </a:lnTo>
                  <a:cubicBezTo>
                    <a:pt x="12776" y="19"/>
                    <a:pt x="12713" y="39"/>
                    <a:pt x="12651" y="60"/>
                  </a:cubicBezTo>
                  <a:cubicBezTo>
                    <a:pt x="12596" y="557"/>
                    <a:pt x="12535" y="1163"/>
                    <a:pt x="12482" y="1817"/>
                  </a:cubicBezTo>
                  <a:cubicBezTo>
                    <a:pt x="12412" y="2664"/>
                    <a:pt x="12351" y="3431"/>
                    <a:pt x="12340" y="3990"/>
                  </a:cubicBezTo>
                  <a:cubicBezTo>
                    <a:pt x="12334" y="4276"/>
                    <a:pt x="12345" y="4506"/>
                    <a:pt x="12359" y="4661"/>
                  </a:cubicBezTo>
                  <a:cubicBezTo>
                    <a:pt x="11246" y="5381"/>
                    <a:pt x="10149" y="6126"/>
                    <a:pt x="9077" y="6905"/>
                  </a:cubicBezTo>
                  <a:cubicBezTo>
                    <a:pt x="9102" y="6752"/>
                    <a:pt x="9124" y="6545"/>
                    <a:pt x="9139" y="6298"/>
                  </a:cubicBezTo>
                  <a:cubicBezTo>
                    <a:pt x="9177" y="5719"/>
                    <a:pt x="9167" y="4921"/>
                    <a:pt x="9132" y="4045"/>
                  </a:cubicBezTo>
                  <a:cubicBezTo>
                    <a:pt x="9106" y="3405"/>
                    <a:pt x="9096" y="2814"/>
                    <a:pt x="9102" y="2318"/>
                  </a:cubicBezTo>
                  <a:lnTo>
                    <a:pt x="9102" y="2318"/>
                  </a:lnTo>
                  <a:cubicBezTo>
                    <a:pt x="9032" y="2390"/>
                    <a:pt x="8969" y="2462"/>
                    <a:pt x="8901" y="2535"/>
                  </a:cubicBezTo>
                  <a:cubicBezTo>
                    <a:pt x="8883" y="2992"/>
                    <a:pt x="8883" y="3503"/>
                    <a:pt x="8903" y="4051"/>
                  </a:cubicBezTo>
                  <a:cubicBezTo>
                    <a:pt x="8938" y="4929"/>
                    <a:pt x="8975" y="5719"/>
                    <a:pt x="8979" y="6290"/>
                  </a:cubicBezTo>
                  <a:cubicBezTo>
                    <a:pt x="8981" y="6582"/>
                    <a:pt x="8979" y="6817"/>
                    <a:pt x="8981" y="6977"/>
                  </a:cubicBezTo>
                  <a:cubicBezTo>
                    <a:pt x="7262" y="8233"/>
                    <a:pt x="5618" y="9582"/>
                    <a:pt x="4110" y="11065"/>
                  </a:cubicBezTo>
                  <a:cubicBezTo>
                    <a:pt x="4112" y="10525"/>
                    <a:pt x="4009" y="8925"/>
                    <a:pt x="3848" y="7036"/>
                  </a:cubicBezTo>
                  <a:cubicBezTo>
                    <a:pt x="3772" y="6142"/>
                    <a:pt x="3694" y="5314"/>
                    <a:pt x="3625" y="4632"/>
                  </a:cubicBezTo>
                  <a:cubicBezTo>
                    <a:pt x="3563" y="4671"/>
                    <a:pt x="3506" y="4716"/>
                    <a:pt x="3447" y="4763"/>
                  </a:cubicBezTo>
                  <a:cubicBezTo>
                    <a:pt x="3490" y="5422"/>
                    <a:pt x="3551" y="6210"/>
                    <a:pt x="3623" y="7057"/>
                  </a:cubicBezTo>
                  <a:cubicBezTo>
                    <a:pt x="3789" y="9019"/>
                    <a:pt x="3967" y="10660"/>
                    <a:pt x="4052" y="11124"/>
                  </a:cubicBezTo>
                  <a:cubicBezTo>
                    <a:pt x="2590" y="12569"/>
                    <a:pt x="1252" y="14142"/>
                    <a:pt x="102" y="15887"/>
                  </a:cubicBezTo>
                  <a:cubicBezTo>
                    <a:pt x="0" y="16041"/>
                    <a:pt x="138" y="16211"/>
                    <a:pt x="273" y="16211"/>
                  </a:cubicBezTo>
                  <a:cubicBezTo>
                    <a:pt x="323" y="16211"/>
                    <a:pt x="373" y="16188"/>
                    <a:pt x="411" y="16131"/>
                  </a:cubicBezTo>
                  <a:cubicBezTo>
                    <a:pt x="1865" y="13919"/>
                    <a:pt x="3619" y="11988"/>
                    <a:pt x="5552" y="10246"/>
                  </a:cubicBezTo>
                  <a:cubicBezTo>
                    <a:pt x="5603" y="10265"/>
                    <a:pt x="5658" y="10285"/>
                    <a:pt x="5728" y="10306"/>
                  </a:cubicBezTo>
                  <a:cubicBezTo>
                    <a:pt x="5988" y="10390"/>
                    <a:pt x="6366" y="10506"/>
                    <a:pt x="6835" y="10645"/>
                  </a:cubicBezTo>
                  <a:cubicBezTo>
                    <a:pt x="7772" y="10922"/>
                    <a:pt x="9071" y="11290"/>
                    <a:pt x="10509" y="11683"/>
                  </a:cubicBezTo>
                  <a:cubicBezTo>
                    <a:pt x="11450" y="11943"/>
                    <a:pt x="12334" y="12178"/>
                    <a:pt x="13102" y="12376"/>
                  </a:cubicBezTo>
                  <a:cubicBezTo>
                    <a:pt x="13124" y="12315"/>
                    <a:pt x="13138" y="12251"/>
                    <a:pt x="13153" y="12188"/>
                  </a:cubicBezTo>
                  <a:cubicBezTo>
                    <a:pt x="12392" y="11969"/>
                    <a:pt x="11512" y="11724"/>
                    <a:pt x="10569" y="11466"/>
                  </a:cubicBezTo>
                  <a:cubicBezTo>
                    <a:pt x="9132" y="11075"/>
                    <a:pt x="7827" y="10729"/>
                    <a:pt x="6878" y="10492"/>
                  </a:cubicBezTo>
                  <a:cubicBezTo>
                    <a:pt x="6405" y="10371"/>
                    <a:pt x="6019" y="10279"/>
                    <a:pt x="5753" y="10220"/>
                  </a:cubicBezTo>
                  <a:cubicBezTo>
                    <a:pt x="5701" y="10208"/>
                    <a:pt x="5658" y="10199"/>
                    <a:pt x="5616" y="10193"/>
                  </a:cubicBezTo>
                  <a:cubicBezTo>
                    <a:pt x="6418" y="9471"/>
                    <a:pt x="7254" y="8786"/>
                    <a:pt x="8112" y="8123"/>
                  </a:cubicBezTo>
                  <a:cubicBezTo>
                    <a:pt x="8324" y="8170"/>
                    <a:pt x="8686" y="8233"/>
                    <a:pt x="9159" y="8313"/>
                  </a:cubicBezTo>
                  <a:cubicBezTo>
                    <a:pt x="9947" y="8440"/>
                    <a:pt x="11035" y="8602"/>
                    <a:pt x="12238" y="8767"/>
                  </a:cubicBezTo>
                  <a:cubicBezTo>
                    <a:pt x="12300" y="8775"/>
                    <a:pt x="12359" y="8784"/>
                    <a:pt x="12420" y="8794"/>
                  </a:cubicBezTo>
                  <a:cubicBezTo>
                    <a:pt x="12525" y="8732"/>
                    <a:pt x="12633" y="8671"/>
                    <a:pt x="12737" y="8610"/>
                  </a:cubicBezTo>
                  <a:cubicBezTo>
                    <a:pt x="12584" y="8589"/>
                    <a:pt x="12428" y="8567"/>
                    <a:pt x="12269" y="8546"/>
                  </a:cubicBezTo>
                  <a:cubicBezTo>
                    <a:pt x="11066" y="8383"/>
                    <a:pt x="9973" y="8243"/>
                    <a:pt x="9180" y="8158"/>
                  </a:cubicBezTo>
                  <a:cubicBezTo>
                    <a:pt x="8754" y="8111"/>
                    <a:pt x="8418" y="8078"/>
                    <a:pt x="8193" y="8061"/>
                  </a:cubicBezTo>
                  <a:cubicBezTo>
                    <a:pt x="9210" y="7282"/>
                    <a:pt x="10258" y="6535"/>
                    <a:pt x="11324" y="5819"/>
                  </a:cubicBezTo>
                  <a:cubicBezTo>
                    <a:pt x="11948" y="6065"/>
                    <a:pt x="13441" y="6584"/>
                    <a:pt x="15231" y="7178"/>
                  </a:cubicBezTo>
                  <a:cubicBezTo>
                    <a:pt x="15303" y="7124"/>
                    <a:pt x="15373" y="7065"/>
                    <a:pt x="15440" y="7008"/>
                  </a:cubicBezTo>
                  <a:cubicBezTo>
                    <a:pt x="13644" y="6421"/>
                    <a:pt x="12111" y="5948"/>
                    <a:pt x="11416" y="5758"/>
                  </a:cubicBezTo>
                  <a:cubicBezTo>
                    <a:pt x="12952" y="4727"/>
                    <a:pt x="14526" y="3749"/>
                    <a:pt x="16099" y="2791"/>
                  </a:cubicBezTo>
                  <a:cubicBezTo>
                    <a:pt x="16278" y="2677"/>
                    <a:pt x="16141" y="2439"/>
                    <a:pt x="15969" y="2439"/>
                  </a:cubicBezTo>
                  <a:cubicBezTo>
                    <a:pt x="15934" y="2439"/>
                    <a:pt x="15899" y="2448"/>
                    <a:pt x="15864" y="2470"/>
                  </a:cubicBezTo>
                  <a:cubicBezTo>
                    <a:pt x="14722" y="3161"/>
                    <a:pt x="13582" y="3867"/>
                    <a:pt x="12451" y="4600"/>
                  </a:cubicBezTo>
                  <a:cubicBezTo>
                    <a:pt x="12463" y="4448"/>
                    <a:pt x="12480" y="4244"/>
                    <a:pt x="12502" y="3998"/>
                  </a:cubicBezTo>
                  <a:cubicBezTo>
                    <a:pt x="12553" y="3448"/>
                    <a:pt x="12641" y="2681"/>
                    <a:pt x="12709" y="1836"/>
                  </a:cubicBezTo>
                  <a:cubicBezTo>
                    <a:pt x="12768" y="1146"/>
                    <a:pt x="12811" y="516"/>
                    <a:pt x="128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980" name="Google Shape;10980;p91"/>
          <p:cNvGrpSpPr/>
          <p:nvPr/>
        </p:nvGrpSpPr>
        <p:grpSpPr>
          <a:xfrm>
            <a:off x="1447700" y="2677200"/>
            <a:ext cx="535667" cy="636600"/>
            <a:chOff x="1085775" y="2007900"/>
            <a:chExt cx="401750" cy="477450"/>
          </a:xfrm>
        </p:grpSpPr>
        <p:sp>
          <p:nvSpPr>
            <p:cNvPr id="10981" name="Google Shape;10981;p91"/>
            <p:cNvSpPr/>
            <p:nvPr/>
          </p:nvSpPr>
          <p:spPr>
            <a:xfrm>
              <a:off x="1085775" y="2007900"/>
              <a:ext cx="401750" cy="477450"/>
            </a:xfrm>
            <a:custGeom>
              <a:avLst/>
              <a:gdLst/>
              <a:ahLst/>
              <a:cxnLst/>
              <a:rect l="l" t="t" r="r" b="b"/>
              <a:pathLst>
                <a:path w="16070" h="19098" extrusionOk="0">
                  <a:moveTo>
                    <a:pt x="4516" y="1"/>
                  </a:moveTo>
                  <a:cubicBezTo>
                    <a:pt x="4427" y="1"/>
                    <a:pt x="4338" y="3"/>
                    <a:pt x="4248" y="7"/>
                  </a:cubicBezTo>
                  <a:cubicBezTo>
                    <a:pt x="2771" y="74"/>
                    <a:pt x="1085" y="788"/>
                    <a:pt x="408" y="2180"/>
                  </a:cubicBezTo>
                  <a:cubicBezTo>
                    <a:pt x="115" y="2777"/>
                    <a:pt x="1" y="3460"/>
                    <a:pt x="58" y="4258"/>
                  </a:cubicBezTo>
                  <a:cubicBezTo>
                    <a:pt x="172" y="5958"/>
                    <a:pt x="931" y="7657"/>
                    <a:pt x="2251" y="9169"/>
                  </a:cubicBezTo>
                  <a:cubicBezTo>
                    <a:pt x="2556" y="9516"/>
                    <a:pt x="2861" y="9786"/>
                    <a:pt x="3147" y="10026"/>
                  </a:cubicBezTo>
                  <a:cubicBezTo>
                    <a:pt x="2761" y="10572"/>
                    <a:pt x="2503" y="11239"/>
                    <a:pt x="2509" y="11980"/>
                  </a:cubicBezTo>
                  <a:lnTo>
                    <a:pt x="2509" y="12002"/>
                  </a:lnTo>
                  <a:cubicBezTo>
                    <a:pt x="2517" y="12467"/>
                    <a:pt x="2630" y="12911"/>
                    <a:pt x="2846" y="13320"/>
                  </a:cubicBezTo>
                  <a:lnTo>
                    <a:pt x="2851" y="13322"/>
                  </a:lnTo>
                  <a:cubicBezTo>
                    <a:pt x="3470" y="14486"/>
                    <a:pt x="4768" y="15777"/>
                    <a:pt x="6263" y="16033"/>
                  </a:cubicBezTo>
                  <a:lnTo>
                    <a:pt x="6288" y="16035"/>
                  </a:lnTo>
                  <a:lnTo>
                    <a:pt x="6370" y="16047"/>
                  </a:lnTo>
                  <a:cubicBezTo>
                    <a:pt x="6413" y="16055"/>
                    <a:pt x="6455" y="16061"/>
                    <a:pt x="6498" y="16067"/>
                  </a:cubicBezTo>
                  <a:lnTo>
                    <a:pt x="6519" y="16072"/>
                  </a:lnTo>
                  <a:cubicBezTo>
                    <a:pt x="7098" y="16149"/>
                    <a:pt x="7652" y="16164"/>
                    <a:pt x="8186" y="16174"/>
                  </a:cubicBezTo>
                  <a:cubicBezTo>
                    <a:pt x="8565" y="16184"/>
                    <a:pt x="8923" y="16188"/>
                    <a:pt x="9234" y="16221"/>
                  </a:cubicBezTo>
                  <a:cubicBezTo>
                    <a:pt x="9400" y="16239"/>
                    <a:pt x="9563" y="16256"/>
                    <a:pt x="9725" y="16268"/>
                  </a:cubicBezTo>
                  <a:cubicBezTo>
                    <a:pt x="10165" y="16303"/>
                    <a:pt x="10662" y="16348"/>
                    <a:pt x="10928" y="16450"/>
                  </a:cubicBezTo>
                  <a:lnTo>
                    <a:pt x="10946" y="16456"/>
                  </a:lnTo>
                  <a:cubicBezTo>
                    <a:pt x="11014" y="16483"/>
                    <a:pt x="11075" y="16505"/>
                    <a:pt x="11130" y="16528"/>
                  </a:cubicBezTo>
                  <a:cubicBezTo>
                    <a:pt x="11313" y="16910"/>
                    <a:pt x="11478" y="17293"/>
                    <a:pt x="11630" y="17673"/>
                  </a:cubicBezTo>
                  <a:cubicBezTo>
                    <a:pt x="11969" y="18539"/>
                    <a:pt x="12790" y="19097"/>
                    <a:pt x="13721" y="19097"/>
                  </a:cubicBezTo>
                  <a:cubicBezTo>
                    <a:pt x="14467" y="19097"/>
                    <a:pt x="15163" y="18733"/>
                    <a:pt x="15578" y="18117"/>
                  </a:cubicBezTo>
                  <a:cubicBezTo>
                    <a:pt x="15987" y="17516"/>
                    <a:pt x="16069" y="16749"/>
                    <a:pt x="15797" y="16065"/>
                  </a:cubicBezTo>
                  <a:cubicBezTo>
                    <a:pt x="15548" y="15431"/>
                    <a:pt x="15263" y="14795"/>
                    <a:pt x="14948" y="14169"/>
                  </a:cubicBezTo>
                  <a:cubicBezTo>
                    <a:pt x="14948" y="13684"/>
                    <a:pt x="15018" y="13203"/>
                    <a:pt x="15153" y="12733"/>
                  </a:cubicBezTo>
                  <a:cubicBezTo>
                    <a:pt x="15449" y="11710"/>
                    <a:pt x="15775" y="10355"/>
                    <a:pt x="15638" y="8954"/>
                  </a:cubicBezTo>
                  <a:cubicBezTo>
                    <a:pt x="15560" y="8180"/>
                    <a:pt x="15290" y="7421"/>
                    <a:pt x="14872" y="6818"/>
                  </a:cubicBezTo>
                  <a:cubicBezTo>
                    <a:pt x="14257" y="5924"/>
                    <a:pt x="13360" y="5396"/>
                    <a:pt x="12350" y="5334"/>
                  </a:cubicBezTo>
                  <a:cubicBezTo>
                    <a:pt x="12286" y="5332"/>
                    <a:pt x="12219" y="5330"/>
                    <a:pt x="12155" y="5330"/>
                  </a:cubicBezTo>
                  <a:cubicBezTo>
                    <a:pt x="11979" y="5330"/>
                    <a:pt x="11806" y="5345"/>
                    <a:pt x="11642" y="5371"/>
                  </a:cubicBezTo>
                  <a:cubicBezTo>
                    <a:pt x="11210" y="4399"/>
                    <a:pt x="10664" y="3536"/>
                    <a:pt x="10013" y="2795"/>
                  </a:cubicBezTo>
                  <a:cubicBezTo>
                    <a:pt x="8612" y="1206"/>
                    <a:pt x="6680" y="1"/>
                    <a:pt x="45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2" name="Google Shape;10982;p91"/>
            <p:cNvSpPr/>
            <p:nvPr/>
          </p:nvSpPr>
          <p:spPr>
            <a:xfrm>
              <a:off x="1137600" y="2060650"/>
              <a:ext cx="290700" cy="330175"/>
            </a:xfrm>
            <a:custGeom>
              <a:avLst/>
              <a:gdLst/>
              <a:ahLst/>
              <a:cxnLst/>
              <a:rect l="l" t="t" r="r" b="b"/>
              <a:pathLst>
                <a:path w="11628" h="13207" extrusionOk="0">
                  <a:moveTo>
                    <a:pt x="2201" y="0"/>
                  </a:moveTo>
                  <a:cubicBezTo>
                    <a:pt x="2158" y="0"/>
                    <a:pt x="2114" y="1"/>
                    <a:pt x="2071" y="2"/>
                  </a:cubicBezTo>
                  <a:cubicBezTo>
                    <a:pt x="1324" y="27"/>
                    <a:pt x="501" y="295"/>
                    <a:pt x="176" y="968"/>
                  </a:cubicBezTo>
                  <a:cubicBezTo>
                    <a:pt x="21" y="1287"/>
                    <a:pt x="0" y="1657"/>
                    <a:pt x="25" y="2013"/>
                  </a:cubicBezTo>
                  <a:cubicBezTo>
                    <a:pt x="117" y="3392"/>
                    <a:pt x="808" y="4675"/>
                    <a:pt x="1719" y="5718"/>
                  </a:cubicBezTo>
                  <a:cubicBezTo>
                    <a:pt x="2128" y="6187"/>
                    <a:pt x="2590" y="6502"/>
                    <a:pt x="3044" y="6895"/>
                  </a:cubicBezTo>
                  <a:cubicBezTo>
                    <a:pt x="3632" y="7404"/>
                    <a:pt x="4155" y="7940"/>
                    <a:pt x="4800" y="8384"/>
                  </a:cubicBezTo>
                  <a:cubicBezTo>
                    <a:pt x="4635" y="8350"/>
                    <a:pt x="4465" y="8332"/>
                    <a:pt x="4296" y="8332"/>
                  </a:cubicBezTo>
                  <a:cubicBezTo>
                    <a:pt x="3963" y="8332"/>
                    <a:pt x="3630" y="8403"/>
                    <a:pt x="3337" y="8560"/>
                  </a:cubicBezTo>
                  <a:cubicBezTo>
                    <a:pt x="2797" y="8851"/>
                    <a:pt x="2247" y="9632"/>
                    <a:pt x="2578" y="10252"/>
                  </a:cubicBezTo>
                  <a:cubicBezTo>
                    <a:pt x="2936" y="10923"/>
                    <a:pt x="3746" y="11774"/>
                    <a:pt x="4532" y="11909"/>
                  </a:cubicBezTo>
                  <a:cubicBezTo>
                    <a:pt x="4597" y="11920"/>
                    <a:pt x="4659" y="11928"/>
                    <a:pt x="4720" y="11938"/>
                  </a:cubicBezTo>
                  <a:cubicBezTo>
                    <a:pt x="5571" y="12057"/>
                    <a:pt x="6510" y="11989"/>
                    <a:pt x="7370" y="12079"/>
                  </a:cubicBezTo>
                  <a:cubicBezTo>
                    <a:pt x="8086" y="12153"/>
                    <a:pt x="8912" y="12171"/>
                    <a:pt x="9587" y="12431"/>
                  </a:cubicBezTo>
                  <a:cubicBezTo>
                    <a:pt x="9831" y="12523"/>
                    <a:pt x="10874" y="12919"/>
                    <a:pt x="10921" y="13206"/>
                  </a:cubicBezTo>
                  <a:lnTo>
                    <a:pt x="10921" y="13206"/>
                  </a:lnTo>
                  <a:cubicBezTo>
                    <a:pt x="10751" y="12152"/>
                    <a:pt x="10819" y="11079"/>
                    <a:pt x="11116" y="10056"/>
                  </a:cubicBezTo>
                  <a:cubicBezTo>
                    <a:pt x="11392" y="9107"/>
                    <a:pt x="11627" y="8043"/>
                    <a:pt x="11529" y="7046"/>
                  </a:cubicBezTo>
                  <a:cubicBezTo>
                    <a:pt x="11449" y="6232"/>
                    <a:pt x="10968" y="5320"/>
                    <a:pt x="10154" y="5270"/>
                  </a:cubicBezTo>
                  <a:cubicBezTo>
                    <a:pt x="10131" y="5269"/>
                    <a:pt x="10109" y="5268"/>
                    <a:pt x="10087" y="5268"/>
                  </a:cubicBezTo>
                  <a:cubicBezTo>
                    <a:pt x="9387" y="5268"/>
                    <a:pt x="8852" y="5911"/>
                    <a:pt x="8442" y="6488"/>
                  </a:cubicBezTo>
                  <a:cubicBezTo>
                    <a:pt x="8122" y="4871"/>
                    <a:pt x="7498" y="3280"/>
                    <a:pt x="6406" y="2042"/>
                  </a:cubicBezTo>
                  <a:cubicBezTo>
                    <a:pt x="5344" y="837"/>
                    <a:pt x="3804" y="0"/>
                    <a:pt x="2201" y="0"/>
                  </a:cubicBezTo>
                  <a:close/>
                  <a:moveTo>
                    <a:pt x="10921" y="13206"/>
                  </a:moveTo>
                  <a:cubicBezTo>
                    <a:pt x="10921" y="13206"/>
                    <a:pt x="10921" y="13206"/>
                    <a:pt x="10921" y="13207"/>
                  </a:cubicBezTo>
                  <a:cubicBezTo>
                    <a:pt x="10921" y="13206"/>
                    <a:pt x="10921" y="13206"/>
                    <a:pt x="10921" y="132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3" name="Google Shape;10983;p91"/>
            <p:cNvSpPr/>
            <p:nvPr/>
          </p:nvSpPr>
          <p:spPr>
            <a:xfrm>
              <a:off x="1177200" y="2109325"/>
              <a:ext cx="257375" cy="324875"/>
            </a:xfrm>
            <a:custGeom>
              <a:avLst/>
              <a:gdLst/>
              <a:ahLst/>
              <a:cxnLst/>
              <a:rect l="l" t="t" r="r" b="b"/>
              <a:pathLst>
                <a:path w="10295" h="12995" extrusionOk="0">
                  <a:moveTo>
                    <a:pt x="280" y="1"/>
                  </a:moveTo>
                  <a:cubicBezTo>
                    <a:pt x="131" y="1"/>
                    <a:pt x="1" y="190"/>
                    <a:pt x="139" y="322"/>
                  </a:cubicBezTo>
                  <a:cubicBezTo>
                    <a:pt x="4016" y="3954"/>
                    <a:pt x="7889" y="7835"/>
                    <a:pt x="9875" y="12866"/>
                  </a:cubicBezTo>
                  <a:cubicBezTo>
                    <a:pt x="9909" y="12956"/>
                    <a:pt x="9988" y="12994"/>
                    <a:pt x="10064" y="12994"/>
                  </a:cubicBezTo>
                  <a:cubicBezTo>
                    <a:pt x="10181" y="12994"/>
                    <a:pt x="10295" y="12904"/>
                    <a:pt x="10242" y="12765"/>
                  </a:cubicBezTo>
                  <a:cubicBezTo>
                    <a:pt x="8228" y="7669"/>
                    <a:pt x="4339" y="3739"/>
                    <a:pt x="407" y="54"/>
                  </a:cubicBezTo>
                  <a:cubicBezTo>
                    <a:pt x="367" y="16"/>
                    <a:pt x="323" y="1"/>
                    <a:pt x="2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4" name="Google Shape;10984;p91"/>
            <p:cNvSpPr/>
            <p:nvPr/>
          </p:nvSpPr>
          <p:spPr>
            <a:xfrm>
              <a:off x="1373700" y="2201000"/>
              <a:ext cx="39150" cy="123600"/>
            </a:xfrm>
            <a:custGeom>
              <a:avLst/>
              <a:gdLst/>
              <a:ahLst/>
              <a:cxnLst/>
              <a:rect l="l" t="t" r="r" b="b"/>
              <a:pathLst>
                <a:path w="1566" h="4944" extrusionOk="0">
                  <a:moveTo>
                    <a:pt x="1451" y="0"/>
                  </a:moveTo>
                  <a:cubicBezTo>
                    <a:pt x="1289" y="503"/>
                    <a:pt x="1099" y="1119"/>
                    <a:pt x="900" y="1784"/>
                  </a:cubicBezTo>
                  <a:cubicBezTo>
                    <a:pt x="381" y="3517"/>
                    <a:pt x="0" y="4929"/>
                    <a:pt x="45" y="4943"/>
                  </a:cubicBezTo>
                  <a:cubicBezTo>
                    <a:pt x="45" y="4943"/>
                    <a:pt x="46" y="4943"/>
                    <a:pt x="46" y="4943"/>
                  </a:cubicBezTo>
                  <a:cubicBezTo>
                    <a:pt x="96" y="4943"/>
                    <a:pt x="553" y="3557"/>
                    <a:pt x="1068" y="1833"/>
                  </a:cubicBezTo>
                  <a:cubicBezTo>
                    <a:pt x="1256" y="1205"/>
                    <a:pt x="1426" y="618"/>
                    <a:pt x="1565" y="125"/>
                  </a:cubicBezTo>
                  <a:cubicBezTo>
                    <a:pt x="1526" y="82"/>
                    <a:pt x="1492" y="39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5" name="Google Shape;10985;p91"/>
            <p:cNvSpPr/>
            <p:nvPr/>
          </p:nvSpPr>
          <p:spPr>
            <a:xfrm>
              <a:off x="1199625" y="2298350"/>
              <a:ext cx="156250" cy="11775"/>
            </a:xfrm>
            <a:custGeom>
              <a:avLst/>
              <a:gdLst/>
              <a:ahLst/>
              <a:cxnLst/>
              <a:rect l="l" t="t" r="r" b="b"/>
              <a:pathLst>
                <a:path w="6250" h="471" extrusionOk="0">
                  <a:moveTo>
                    <a:pt x="6037" y="0"/>
                  </a:moveTo>
                  <a:cubicBezTo>
                    <a:pt x="6002" y="0"/>
                    <a:pt x="5962" y="1"/>
                    <a:pt x="5918" y="2"/>
                  </a:cubicBezTo>
                  <a:cubicBezTo>
                    <a:pt x="5705" y="4"/>
                    <a:pt x="5400" y="12"/>
                    <a:pt x="5022" y="26"/>
                  </a:cubicBezTo>
                  <a:cubicBezTo>
                    <a:pt x="4267" y="55"/>
                    <a:pt x="3223" y="108"/>
                    <a:pt x="2073" y="178"/>
                  </a:cubicBezTo>
                  <a:cubicBezTo>
                    <a:pt x="1318" y="223"/>
                    <a:pt x="613" y="270"/>
                    <a:pt x="1" y="321"/>
                  </a:cubicBezTo>
                  <a:cubicBezTo>
                    <a:pt x="1" y="372"/>
                    <a:pt x="5" y="419"/>
                    <a:pt x="11" y="470"/>
                  </a:cubicBezTo>
                  <a:cubicBezTo>
                    <a:pt x="623" y="439"/>
                    <a:pt x="1329" y="403"/>
                    <a:pt x="2084" y="356"/>
                  </a:cubicBezTo>
                  <a:cubicBezTo>
                    <a:pt x="3233" y="286"/>
                    <a:pt x="4275" y="212"/>
                    <a:pt x="5030" y="151"/>
                  </a:cubicBezTo>
                  <a:cubicBezTo>
                    <a:pt x="5406" y="120"/>
                    <a:pt x="5713" y="92"/>
                    <a:pt x="5922" y="69"/>
                  </a:cubicBezTo>
                  <a:cubicBezTo>
                    <a:pt x="6132" y="47"/>
                    <a:pt x="6249" y="28"/>
                    <a:pt x="6247" y="16"/>
                  </a:cubicBezTo>
                  <a:cubicBezTo>
                    <a:pt x="6247" y="6"/>
                    <a:pt x="6173" y="0"/>
                    <a:pt x="60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6" name="Google Shape;10986;p91"/>
            <p:cNvSpPr/>
            <p:nvPr/>
          </p:nvSpPr>
          <p:spPr>
            <a:xfrm>
              <a:off x="1297275" y="2135475"/>
              <a:ext cx="21150" cy="93200"/>
            </a:xfrm>
            <a:custGeom>
              <a:avLst/>
              <a:gdLst/>
              <a:ahLst/>
              <a:cxnLst/>
              <a:rect l="l" t="t" r="r" b="b"/>
              <a:pathLst>
                <a:path w="846" h="3728" extrusionOk="0">
                  <a:moveTo>
                    <a:pt x="727" y="0"/>
                  </a:moveTo>
                  <a:cubicBezTo>
                    <a:pt x="653" y="375"/>
                    <a:pt x="551" y="821"/>
                    <a:pt x="430" y="1301"/>
                  </a:cubicBezTo>
                  <a:cubicBezTo>
                    <a:pt x="264" y="1958"/>
                    <a:pt x="127" y="2562"/>
                    <a:pt x="68" y="3004"/>
                  </a:cubicBezTo>
                  <a:cubicBezTo>
                    <a:pt x="3" y="3450"/>
                    <a:pt x="0" y="3726"/>
                    <a:pt x="23" y="3728"/>
                  </a:cubicBezTo>
                  <a:cubicBezTo>
                    <a:pt x="23" y="3728"/>
                    <a:pt x="23" y="3728"/>
                    <a:pt x="23" y="3728"/>
                  </a:cubicBezTo>
                  <a:cubicBezTo>
                    <a:pt x="52" y="3728"/>
                    <a:pt x="95" y="3458"/>
                    <a:pt x="191" y="3028"/>
                  </a:cubicBezTo>
                  <a:cubicBezTo>
                    <a:pt x="283" y="2592"/>
                    <a:pt x="436" y="2001"/>
                    <a:pt x="602" y="1344"/>
                  </a:cubicBezTo>
                  <a:cubicBezTo>
                    <a:pt x="704" y="929"/>
                    <a:pt x="786" y="545"/>
                    <a:pt x="845" y="197"/>
                  </a:cubicBezTo>
                  <a:cubicBezTo>
                    <a:pt x="805" y="129"/>
                    <a:pt x="768" y="64"/>
                    <a:pt x="7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7" name="Google Shape;10987;p91"/>
            <p:cNvSpPr/>
            <p:nvPr/>
          </p:nvSpPr>
          <p:spPr>
            <a:xfrm>
              <a:off x="1221625" y="2239975"/>
              <a:ext cx="94025" cy="9325"/>
            </a:xfrm>
            <a:custGeom>
              <a:avLst/>
              <a:gdLst/>
              <a:ahLst/>
              <a:cxnLst/>
              <a:rect l="l" t="t" r="r" b="b"/>
              <a:pathLst>
                <a:path w="3761" h="373" extrusionOk="0">
                  <a:moveTo>
                    <a:pt x="1" y="0"/>
                  </a:moveTo>
                  <a:cubicBezTo>
                    <a:pt x="72" y="61"/>
                    <a:pt x="144" y="125"/>
                    <a:pt x="213" y="190"/>
                  </a:cubicBezTo>
                  <a:cubicBezTo>
                    <a:pt x="260" y="192"/>
                    <a:pt x="307" y="194"/>
                    <a:pt x="355" y="201"/>
                  </a:cubicBezTo>
                  <a:cubicBezTo>
                    <a:pt x="1292" y="266"/>
                    <a:pt x="2141" y="317"/>
                    <a:pt x="2758" y="346"/>
                  </a:cubicBezTo>
                  <a:cubicBezTo>
                    <a:pt x="3106" y="363"/>
                    <a:pt x="3379" y="372"/>
                    <a:pt x="3551" y="372"/>
                  </a:cubicBezTo>
                  <a:cubicBezTo>
                    <a:pt x="3684" y="372"/>
                    <a:pt x="3757" y="367"/>
                    <a:pt x="3759" y="356"/>
                  </a:cubicBezTo>
                  <a:cubicBezTo>
                    <a:pt x="3761" y="330"/>
                    <a:pt x="3382" y="282"/>
                    <a:pt x="2769" y="223"/>
                  </a:cubicBezTo>
                  <a:cubicBezTo>
                    <a:pt x="2155" y="164"/>
                    <a:pt x="1306" y="96"/>
                    <a:pt x="367" y="27"/>
                  </a:cubicBezTo>
                  <a:cubicBezTo>
                    <a:pt x="244" y="19"/>
                    <a:pt x="121" y="8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8" name="Google Shape;10988;p91"/>
            <p:cNvSpPr/>
            <p:nvPr/>
          </p:nvSpPr>
          <p:spPr>
            <a:xfrm>
              <a:off x="1242025" y="2076750"/>
              <a:ext cx="15275" cy="94350"/>
            </a:xfrm>
            <a:custGeom>
              <a:avLst/>
              <a:gdLst/>
              <a:ahLst/>
              <a:cxnLst/>
              <a:rect l="l" t="t" r="r" b="b"/>
              <a:pathLst>
                <a:path w="611" h="3774" extrusionOk="0">
                  <a:moveTo>
                    <a:pt x="478" y="1"/>
                  </a:moveTo>
                  <a:cubicBezTo>
                    <a:pt x="418" y="391"/>
                    <a:pt x="351" y="880"/>
                    <a:pt x="285" y="1410"/>
                  </a:cubicBezTo>
                  <a:cubicBezTo>
                    <a:pt x="203" y="2059"/>
                    <a:pt x="144" y="2656"/>
                    <a:pt x="99" y="3080"/>
                  </a:cubicBezTo>
                  <a:cubicBezTo>
                    <a:pt x="50" y="3505"/>
                    <a:pt x="1" y="3765"/>
                    <a:pt x="27" y="3773"/>
                  </a:cubicBezTo>
                  <a:cubicBezTo>
                    <a:pt x="28" y="3773"/>
                    <a:pt x="28" y="3773"/>
                    <a:pt x="28" y="3773"/>
                  </a:cubicBezTo>
                  <a:cubicBezTo>
                    <a:pt x="51" y="3773"/>
                    <a:pt x="139" y="3519"/>
                    <a:pt x="218" y="3098"/>
                  </a:cubicBezTo>
                  <a:cubicBezTo>
                    <a:pt x="298" y="2671"/>
                    <a:pt x="375" y="2083"/>
                    <a:pt x="459" y="1433"/>
                  </a:cubicBezTo>
                  <a:cubicBezTo>
                    <a:pt x="521" y="927"/>
                    <a:pt x="572" y="459"/>
                    <a:pt x="611" y="74"/>
                  </a:cubicBezTo>
                  <a:cubicBezTo>
                    <a:pt x="566" y="50"/>
                    <a:pt x="521" y="23"/>
                    <a:pt x="4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9" name="Google Shape;10989;p91"/>
            <p:cNvSpPr/>
            <p:nvPr/>
          </p:nvSpPr>
          <p:spPr>
            <a:xfrm>
              <a:off x="1176825" y="2191025"/>
              <a:ext cx="89325" cy="11975"/>
            </a:xfrm>
            <a:custGeom>
              <a:avLst/>
              <a:gdLst/>
              <a:ahLst/>
              <a:cxnLst/>
              <a:rect l="l" t="t" r="r" b="b"/>
              <a:pathLst>
                <a:path w="3573" h="479" extrusionOk="0">
                  <a:moveTo>
                    <a:pt x="3482" y="1"/>
                  </a:moveTo>
                  <a:cubicBezTo>
                    <a:pt x="3126" y="1"/>
                    <a:pt x="1714" y="130"/>
                    <a:pt x="0" y="317"/>
                  </a:cubicBezTo>
                  <a:cubicBezTo>
                    <a:pt x="47" y="370"/>
                    <a:pt x="88" y="428"/>
                    <a:pt x="133" y="479"/>
                  </a:cubicBezTo>
                  <a:cubicBezTo>
                    <a:pt x="2063" y="260"/>
                    <a:pt x="3573" y="55"/>
                    <a:pt x="3568" y="10"/>
                  </a:cubicBezTo>
                  <a:cubicBezTo>
                    <a:pt x="3568" y="4"/>
                    <a:pt x="3538" y="1"/>
                    <a:pt x="34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990" name="Google Shape;10990;p91"/>
          <p:cNvGrpSpPr/>
          <p:nvPr/>
        </p:nvGrpSpPr>
        <p:grpSpPr>
          <a:xfrm>
            <a:off x="8240400" y="1856334"/>
            <a:ext cx="1593400" cy="855733"/>
            <a:chOff x="6180300" y="1392250"/>
            <a:chExt cx="1195050" cy="641800"/>
          </a:xfrm>
        </p:grpSpPr>
        <p:sp>
          <p:nvSpPr>
            <p:cNvPr id="10991" name="Google Shape;10991;p91"/>
            <p:cNvSpPr/>
            <p:nvPr/>
          </p:nvSpPr>
          <p:spPr>
            <a:xfrm>
              <a:off x="6180300" y="1392250"/>
              <a:ext cx="1195050" cy="641800"/>
            </a:xfrm>
            <a:custGeom>
              <a:avLst/>
              <a:gdLst/>
              <a:ahLst/>
              <a:cxnLst/>
              <a:rect l="l" t="t" r="r" b="b"/>
              <a:pathLst>
                <a:path w="47802" h="25672" extrusionOk="0">
                  <a:moveTo>
                    <a:pt x="45330" y="1"/>
                  </a:moveTo>
                  <a:cubicBezTo>
                    <a:pt x="44796" y="1"/>
                    <a:pt x="44287" y="175"/>
                    <a:pt x="43857" y="508"/>
                  </a:cubicBezTo>
                  <a:cubicBezTo>
                    <a:pt x="42513" y="1549"/>
                    <a:pt x="41105" y="2548"/>
                    <a:pt x="39661" y="3487"/>
                  </a:cubicBezTo>
                  <a:cubicBezTo>
                    <a:pt x="39589" y="3354"/>
                    <a:pt x="39510" y="3227"/>
                    <a:pt x="39426" y="3104"/>
                  </a:cubicBezTo>
                  <a:cubicBezTo>
                    <a:pt x="39416" y="3088"/>
                    <a:pt x="39405" y="3076"/>
                    <a:pt x="39397" y="3063"/>
                  </a:cubicBezTo>
                  <a:lnTo>
                    <a:pt x="39395" y="3057"/>
                  </a:lnTo>
                  <a:cubicBezTo>
                    <a:pt x="38098" y="1232"/>
                    <a:pt x="36185" y="304"/>
                    <a:pt x="33709" y="304"/>
                  </a:cubicBezTo>
                  <a:cubicBezTo>
                    <a:pt x="32251" y="304"/>
                    <a:pt x="30782" y="617"/>
                    <a:pt x="29489" y="897"/>
                  </a:cubicBezTo>
                  <a:cubicBezTo>
                    <a:pt x="28838" y="1038"/>
                    <a:pt x="28224" y="1167"/>
                    <a:pt x="27690" y="1245"/>
                  </a:cubicBezTo>
                  <a:lnTo>
                    <a:pt x="25247" y="1592"/>
                  </a:lnTo>
                  <a:cubicBezTo>
                    <a:pt x="24175" y="1746"/>
                    <a:pt x="23883" y="3153"/>
                    <a:pt x="24806" y="3722"/>
                  </a:cubicBezTo>
                  <a:cubicBezTo>
                    <a:pt x="23797" y="3835"/>
                    <a:pt x="22813" y="4046"/>
                    <a:pt x="21913" y="4238"/>
                  </a:cubicBezTo>
                  <a:cubicBezTo>
                    <a:pt x="21264" y="4379"/>
                    <a:pt x="20650" y="4510"/>
                    <a:pt x="20114" y="4586"/>
                  </a:cubicBezTo>
                  <a:lnTo>
                    <a:pt x="18259" y="4850"/>
                  </a:lnTo>
                  <a:cubicBezTo>
                    <a:pt x="16992" y="5030"/>
                    <a:pt x="16644" y="6693"/>
                    <a:pt x="17731" y="7366"/>
                  </a:cubicBezTo>
                  <a:cubicBezTo>
                    <a:pt x="17667" y="7436"/>
                    <a:pt x="17604" y="7507"/>
                    <a:pt x="17545" y="7581"/>
                  </a:cubicBezTo>
                  <a:cubicBezTo>
                    <a:pt x="17418" y="7740"/>
                    <a:pt x="17305" y="7908"/>
                    <a:pt x="17207" y="8086"/>
                  </a:cubicBezTo>
                  <a:cubicBezTo>
                    <a:pt x="16829" y="7830"/>
                    <a:pt x="16409" y="7607"/>
                    <a:pt x="15951" y="7423"/>
                  </a:cubicBezTo>
                  <a:cubicBezTo>
                    <a:pt x="14627" y="6883"/>
                    <a:pt x="13183" y="6720"/>
                    <a:pt x="11906" y="6574"/>
                  </a:cubicBezTo>
                  <a:cubicBezTo>
                    <a:pt x="11358" y="6513"/>
                    <a:pt x="10842" y="6454"/>
                    <a:pt x="10410" y="6372"/>
                  </a:cubicBezTo>
                  <a:lnTo>
                    <a:pt x="8624" y="6038"/>
                  </a:lnTo>
                  <a:cubicBezTo>
                    <a:pt x="8532" y="6021"/>
                    <a:pt x="8442" y="6013"/>
                    <a:pt x="8355" y="6013"/>
                  </a:cubicBezTo>
                  <a:cubicBezTo>
                    <a:pt x="7228" y="6013"/>
                    <a:pt x="6528" y="7364"/>
                    <a:pt x="7301" y="8293"/>
                  </a:cubicBezTo>
                  <a:lnTo>
                    <a:pt x="8232" y="9414"/>
                  </a:lnTo>
                  <a:cubicBezTo>
                    <a:pt x="7358" y="9533"/>
                    <a:pt x="6556" y="9991"/>
                    <a:pt x="5981" y="10711"/>
                  </a:cubicBezTo>
                  <a:cubicBezTo>
                    <a:pt x="5431" y="11399"/>
                    <a:pt x="5156" y="12254"/>
                    <a:pt x="5185" y="13134"/>
                  </a:cubicBezTo>
                  <a:cubicBezTo>
                    <a:pt x="4713" y="12882"/>
                    <a:pt x="4185" y="12753"/>
                    <a:pt x="3653" y="12753"/>
                  </a:cubicBezTo>
                  <a:cubicBezTo>
                    <a:pt x="2609" y="12753"/>
                    <a:pt x="1627" y="13236"/>
                    <a:pt x="954" y="14079"/>
                  </a:cubicBezTo>
                  <a:cubicBezTo>
                    <a:pt x="254" y="14963"/>
                    <a:pt x="1" y="16116"/>
                    <a:pt x="259" y="17248"/>
                  </a:cubicBezTo>
                  <a:cubicBezTo>
                    <a:pt x="439" y="18031"/>
                    <a:pt x="911" y="18721"/>
                    <a:pt x="1588" y="19192"/>
                  </a:cubicBezTo>
                  <a:cubicBezTo>
                    <a:pt x="2171" y="19595"/>
                    <a:pt x="2883" y="19816"/>
                    <a:pt x="3593" y="19816"/>
                  </a:cubicBezTo>
                  <a:cubicBezTo>
                    <a:pt x="3962" y="19816"/>
                    <a:pt x="4320" y="19758"/>
                    <a:pt x="4661" y="19646"/>
                  </a:cubicBezTo>
                  <a:lnTo>
                    <a:pt x="4661" y="19646"/>
                  </a:lnTo>
                  <a:cubicBezTo>
                    <a:pt x="4469" y="20034"/>
                    <a:pt x="4289" y="20417"/>
                    <a:pt x="4121" y="20785"/>
                  </a:cubicBezTo>
                  <a:cubicBezTo>
                    <a:pt x="3890" y="21285"/>
                    <a:pt x="3673" y="21757"/>
                    <a:pt x="3460" y="22144"/>
                  </a:cubicBezTo>
                  <a:lnTo>
                    <a:pt x="2775" y="23400"/>
                  </a:lnTo>
                  <a:cubicBezTo>
                    <a:pt x="2186" y="24472"/>
                    <a:pt x="3019" y="25672"/>
                    <a:pt x="4104" y="25672"/>
                  </a:cubicBezTo>
                  <a:cubicBezTo>
                    <a:pt x="4289" y="25672"/>
                    <a:pt x="4482" y="25637"/>
                    <a:pt x="4676" y="25560"/>
                  </a:cubicBezTo>
                  <a:lnTo>
                    <a:pt x="6004" y="25039"/>
                  </a:lnTo>
                  <a:cubicBezTo>
                    <a:pt x="6155" y="24979"/>
                    <a:pt x="6294" y="24920"/>
                    <a:pt x="6433" y="24865"/>
                  </a:cubicBezTo>
                  <a:cubicBezTo>
                    <a:pt x="6875" y="24683"/>
                    <a:pt x="7223" y="24542"/>
                    <a:pt x="7614" y="24456"/>
                  </a:cubicBezTo>
                  <a:cubicBezTo>
                    <a:pt x="7906" y="24388"/>
                    <a:pt x="8232" y="24341"/>
                    <a:pt x="8575" y="24290"/>
                  </a:cubicBezTo>
                  <a:cubicBezTo>
                    <a:pt x="9576" y="24139"/>
                    <a:pt x="10707" y="23967"/>
                    <a:pt x="11814" y="23320"/>
                  </a:cubicBezTo>
                  <a:lnTo>
                    <a:pt x="11816" y="23318"/>
                  </a:lnTo>
                  <a:cubicBezTo>
                    <a:pt x="12911" y="22672"/>
                    <a:pt x="13762" y="21514"/>
                    <a:pt x="14277" y="19969"/>
                  </a:cubicBezTo>
                  <a:cubicBezTo>
                    <a:pt x="14435" y="19488"/>
                    <a:pt x="14494" y="18991"/>
                    <a:pt x="14455" y="18500"/>
                  </a:cubicBezTo>
                  <a:cubicBezTo>
                    <a:pt x="14762" y="18267"/>
                    <a:pt x="15075" y="18034"/>
                    <a:pt x="15384" y="17804"/>
                  </a:cubicBezTo>
                  <a:cubicBezTo>
                    <a:pt x="15869" y="17729"/>
                    <a:pt x="16356" y="17647"/>
                    <a:pt x="16839" y="17563"/>
                  </a:cubicBezTo>
                  <a:lnTo>
                    <a:pt x="16839" y="17563"/>
                  </a:lnTo>
                  <a:cubicBezTo>
                    <a:pt x="16820" y="17585"/>
                    <a:pt x="16800" y="17608"/>
                    <a:pt x="16783" y="17633"/>
                  </a:cubicBezTo>
                  <a:cubicBezTo>
                    <a:pt x="16080" y="18512"/>
                    <a:pt x="15826" y="19668"/>
                    <a:pt x="16084" y="20802"/>
                  </a:cubicBezTo>
                  <a:cubicBezTo>
                    <a:pt x="16264" y="21583"/>
                    <a:pt x="16736" y="22273"/>
                    <a:pt x="17414" y="22745"/>
                  </a:cubicBezTo>
                  <a:cubicBezTo>
                    <a:pt x="17997" y="23146"/>
                    <a:pt x="18709" y="23369"/>
                    <a:pt x="19419" y="23369"/>
                  </a:cubicBezTo>
                  <a:cubicBezTo>
                    <a:pt x="19944" y="23369"/>
                    <a:pt x="20458" y="23249"/>
                    <a:pt x="20912" y="23021"/>
                  </a:cubicBezTo>
                  <a:cubicBezTo>
                    <a:pt x="21675" y="22719"/>
                    <a:pt x="22289" y="22103"/>
                    <a:pt x="22621" y="21295"/>
                  </a:cubicBezTo>
                  <a:cubicBezTo>
                    <a:pt x="22700" y="21100"/>
                    <a:pt x="22764" y="20892"/>
                    <a:pt x="22811" y="20683"/>
                  </a:cubicBezTo>
                  <a:cubicBezTo>
                    <a:pt x="23764" y="20030"/>
                    <a:pt x="24724" y="19343"/>
                    <a:pt x="25624" y="18537"/>
                  </a:cubicBezTo>
                  <a:lnTo>
                    <a:pt x="25624" y="18537"/>
                  </a:lnTo>
                  <a:cubicBezTo>
                    <a:pt x="25493" y="18846"/>
                    <a:pt x="25331" y="19147"/>
                    <a:pt x="25143" y="19498"/>
                  </a:cubicBezTo>
                  <a:cubicBezTo>
                    <a:pt x="25065" y="19640"/>
                    <a:pt x="24988" y="19789"/>
                    <a:pt x="24906" y="19944"/>
                  </a:cubicBezTo>
                  <a:lnTo>
                    <a:pt x="23324" y="22976"/>
                  </a:lnTo>
                  <a:cubicBezTo>
                    <a:pt x="23027" y="23546"/>
                    <a:pt x="23471" y="24166"/>
                    <a:pt x="24038" y="24166"/>
                  </a:cubicBezTo>
                  <a:cubicBezTo>
                    <a:pt x="24142" y="24166"/>
                    <a:pt x="24249" y="24145"/>
                    <a:pt x="24358" y="24100"/>
                  </a:cubicBezTo>
                  <a:lnTo>
                    <a:pt x="27510" y="22774"/>
                  </a:lnTo>
                  <a:cubicBezTo>
                    <a:pt x="27975" y="22580"/>
                    <a:pt x="28529" y="22393"/>
                    <a:pt x="29114" y="22195"/>
                  </a:cubicBezTo>
                  <a:cubicBezTo>
                    <a:pt x="30461" y="21739"/>
                    <a:pt x="31985" y="21221"/>
                    <a:pt x="33278" y="20337"/>
                  </a:cubicBezTo>
                  <a:cubicBezTo>
                    <a:pt x="34307" y="19638"/>
                    <a:pt x="35060" y="18788"/>
                    <a:pt x="35536" y="17804"/>
                  </a:cubicBezTo>
                  <a:lnTo>
                    <a:pt x="35536" y="17804"/>
                  </a:lnTo>
                  <a:cubicBezTo>
                    <a:pt x="35534" y="17837"/>
                    <a:pt x="35534" y="17870"/>
                    <a:pt x="35530" y="17903"/>
                  </a:cubicBezTo>
                  <a:lnTo>
                    <a:pt x="35459" y="19502"/>
                  </a:lnTo>
                  <a:cubicBezTo>
                    <a:pt x="35416" y="20423"/>
                    <a:pt x="36162" y="21040"/>
                    <a:pt x="36938" y="21040"/>
                  </a:cubicBezTo>
                  <a:cubicBezTo>
                    <a:pt x="37319" y="21040"/>
                    <a:pt x="37707" y="20891"/>
                    <a:pt x="38012" y="20556"/>
                  </a:cubicBezTo>
                  <a:lnTo>
                    <a:pt x="39088" y="19372"/>
                  </a:lnTo>
                  <a:cubicBezTo>
                    <a:pt x="39483" y="18938"/>
                    <a:pt x="39974" y="18471"/>
                    <a:pt x="40490" y="17976"/>
                  </a:cubicBezTo>
                  <a:cubicBezTo>
                    <a:pt x="41654" y="16867"/>
                    <a:pt x="42971" y="15607"/>
                    <a:pt x="43867" y="14101"/>
                  </a:cubicBezTo>
                  <a:cubicBezTo>
                    <a:pt x="45050" y="12119"/>
                    <a:pt x="45265" y="10083"/>
                    <a:pt x="44508" y="8051"/>
                  </a:cubicBezTo>
                  <a:lnTo>
                    <a:pt x="44491" y="8008"/>
                  </a:lnTo>
                  <a:lnTo>
                    <a:pt x="44489" y="8002"/>
                  </a:lnTo>
                  <a:cubicBezTo>
                    <a:pt x="44489" y="7998"/>
                    <a:pt x="44487" y="7994"/>
                    <a:pt x="44485" y="7988"/>
                  </a:cubicBezTo>
                  <a:cubicBezTo>
                    <a:pt x="44346" y="7630"/>
                    <a:pt x="44160" y="7294"/>
                    <a:pt x="43929" y="6992"/>
                  </a:cubicBezTo>
                  <a:cubicBezTo>
                    <a:pt x="43976" y="6773"/>
                    <a:pt x="44021" y="6552"/>
                    <a:pt x="44066" y="6323"/>
                  </a:cubicBezTo>
                  <a:cubicBezTo>
                    <a:pt x="45001" y="5674"/>
                    <a:pt x="45928" y="4993"/>
                    <a:pt x="46828" y="4297"/>
                  </a:cubicBezTo>
                  <a:cubicBezTo>
                    <a:pt x="47241" y="3978"/>
                    <a:pt x="47534" y="3548"/>
                    <a:pt x="47671" y="3055"/>
                  </a:cubicBezTo>
                  <a:cubicBezTo>
                    <a:pt x="47802" y="2597"/>
                    <a:pt x="47785" y="2112"/>
                    <a:pt x="47630" y="1656"/>
                  </a:cubicBezTo>
                  <a:cubicBezTo>
                    <a:pt x="47292" y="666"/>
                    <a:pt x="46370" y="1"/>
                    <a:pt x="453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2" name="Google Shape;10992;p91"/>
            <p:cNvSpPr/>
            <p:nvPr/>
          </p:nvSpPr>
          <p:spPr>
            <a:xfrm>
              <a:off x="6267175" y="1443200"/>
              <a:ext cx="1060000" cy="447475"/>
            </a:xfrm>
            <a:custGeom>
              <a:avLst/>
              <a:gdLst/>
              <a:ahLst/>
              <a:cxnLst/>
              <a:rect l="l" t="t" r="r" b="b"/>
              <a:pathLst>
                <a:path w="42400" h="17899" extrusionOk="0">
                  <a:moveTo>
                    <a:pt x="41857" y="0"/>
                  </a:moveTo>
                  <a:cubicBezTo>
                    <a:pt x="41785" y="0"/>
                    <a:pt x="41709" y="24"/>
                    <a:pt x="41636" y="80"/>
                  </a:cubicBezTo>
                  <a:cubicBezTo>
                    <a:pt x="39858" y="1455"/>
                    <a:pt x="38015" y="2734"/>
                    <a:pt x="36114" y="3912"/>
                  </a:cubicBezTo>
                  <a:cubicBezTo>
                    <a:pt x="36071" y="3884"/>
                    <a:pt x="36020" y="3863"/>
                    <a:pt x="35957" y="3859"/>
                  </a:cubicBezTo>
                  <a:cubicBezTo>
                    <a:pt x="34836" y="3753"/>
                    <a:pt x="33641" y="3875"/>
                    <a:pt x="32563" y="3497"/>
                  </a:cubicBezTo>
                  <a:cubicBezTo>
                    <a:pt x="32519" y="3482"/>
                    <a:pt x="32477" y="3475"/>
                    <a:pt x="32437" y="3475"/>
                  </a:cubicBezTo>
                  <a:cubicBezTo>
                    <a:pt x="32081" y="3475"/>
                    <a:pt x="31921" y="4042"/>
                    <a:pt x="32319" y="4180"/>
                  </a:cubicBezTo>
                  <a:cubicBezTo>
                    <a:pt x="33209" y="4493"/>
                    <a:pt x="34156" y="4495"/>
                    <a:pt x="35094" y="4534"/>
                  </a:cubicBezTo>
                  <a:cubicBezTo>
                    <a:pt x="33631" y="5406"/>
                    <a:pt x="32135" y="6218"/>
                    <a:pt x="30611" y="6973"/>
                  </a:cubicBezTo>
                  <a:cubicBezTo>
                    <a:pt x="30587" y="6970"/>
                    <a:pt x="30562" y="6965"/>
                    <a:pt x="30535" y="6965"/>
                  </a:cubicBezTo>
                  <a:cubicBezTo>
                    <a:pt x="30522" y="6965"/>
                    <a:pt x="30510" y="6966"/>
                    <a:pt x="30496" y="6969"/>
                  </a:cubicBezTo>
                  <a:cubicBezTo>
                    <a:pt x="30218" y="7012"/>
                    <a:pt x="29939" y="7029"/>
                    <a:pt x="29660" y="7029"/>
                  </a:cubicBezTo>
                  <a:cubicBezTo>
                    <a:pt x="28611" y="7029"/>
                    <a:pt x="27561" y="6782"/>
                    <a:pt x="26517" y="6709"/>
                  </a:cubicBezTo>
                  <a:cubicBezTo>
                    <a:pt x="25052" y="6611"/>
                    <a:pt x="23671" y="6369"/>
                    <a:pt x="22341" y="5721"/>
                  </a:cubicBezTo>
                  <a:cubicBezTo>
                    <a:pt x="22288" y="5695"/>
                    <a:pt x="22237" y="5683"/>
                    <a:pt x="22191" y="5683"/>
                  </a:cubicBezTo>
                  <a:cubicBezTo>
                    <a:pt x="21871" y="5683"/>
                    <a:pt x="21735" y="6227"/>
                    <a:pt x="22098" y="6402"/>
                  </a:cubicBezTo>
                  <a:cubicBezTo>
                    <a:pt x="23483" y="7081"/>
                    <a:pt x="24925" y="7327"/>
                    <a:pt x="26456" y="7431"/>
                  </a:cubicBezTo>
                  <a:cubicBezTo>
                    <a:pt x="27321" y="7491"/>
                    <a:pt x="28180" y="7656"/>
                    <a:pt x="29046" y="7720"/>
                  </a:cubicBezTo>
                  <a:cubicBezTo>
                    <a:pt x="27028" y="8653"/>
                    <a:pt x="24966" y="9485"/>
                    <a:pt x="22865" y="10208"/>
                  </a:cubicBezTo>
                  <a:cubicBezTo>
                    <a:pt x="20964" y="10011"/>
                    <a:pt x="18702" y="9447"/>
                    <a:pt x="17433" y="7883"/>
                  </a:cubicBezTo>
                  <a:cubicBezTo>
                    <a:pt x="17358" y="7791"/>
                    <a:pt x="17266" y="7753"/>
                    <a:pt x="17175" y="7753"/>
                  </a:cubicBezTo>
                  <a:cubicBezTo>
                    <a:pt x="16911" y="7753"/>
                    <a:pt x="16660" y="8081"/>
                    <a:pt x="16881" y="8352"/>
                  </a:cubicBezTo>
                  <a:cubicBezTo>
                    <a:pt x="17955" y="9676"/>
                    <a:pt x="19667" y="10367"/>
                    <a:pt x="21353" y="10713"/>
                  </a:cubicBezTo>
                  <a:cubicBezTo>
                    <a:pt x="19905" y="11173"/>
                    <a:pt x="18442" y="11585"/>
                    <a:pt x="16967" y="11945"/>
                  </a:cubicBezTo>
                  <a:cubicBezTo>
                    <a:pt x="16922" y="11914"/>
                    <a:pt x="16864" y="11889"/>
                    <a:pt x="16793" y="11883"/>
                  </a:cubicBezTo>
                  <a:cubicBezTo>
                    <a:pt x="15522" y="11795"/>
                    <a:pt x="14501" y="11255"/>
                    <a:pt x="13427" y="10615"/>
                  </a:cubicBezTo>
                  <a:cubicBezTo>
                    <a:pt x="12400" y="10003"/>
                    <a:pt x="11289" y="9508"/>
                    <a:pt x="10422" y="8663"/>
                  </a:cubicBezTo>
                  <a:cubicBezTo>
                    <a:pt x="10343" y="8586"/>
                    <a:pt x="10252" y="8554"/>
                    <a:pt x="10163" y="8554"/>
                  </a:cubicBezTo>
                  <a:cubicBezTo>
                    <a:pt x="9878" y="8554"/>
                    <a:pt x="9615" y="8882"/>
                    <a:pt x="9869" y="9131"/>
                  </a:cubicBezTo>
                  <a:cubicBezTo>
                    <a:pt x="10878" y="10113"/>
                    <a:pt x="12161" y="10709"/>
                    <a:pt x="13362" y="11423"/>
                  </a:cubicBezTo>
                  <a:cubicBezTo>
                    <a:pt x="13988" y="11795"/>
                    <a:pt x="14624" y="12110"/>
                    <a:pt x="15297" y="12325"/>
                  </a:cubicBezTo>
                  <a:cubicBezTo>
                    <a:pt x="13951" y="12614"/>
                    <a:pt x="12597" y="12863"/>
                    <a:pt x="11236" y="13068"/>
                  </a:cubicBezTo>
                  <a:cubicBezTo>
                    <a:pt x="11228" y="13062"/>
                    <a:pt x="11224" y="13058"/>
                    <a:pt x="11216" y="13051"/>
                  </a:cubicBezTo>
                  <a:cubicBezTo>
                    <a:pt x="9305" y="12209"/>
                    <a:pt x="7281" y="11838"/>
                    <a:pt x="5454" y="10756"/>
                  </a:cubicBezTo>
                  <a:cubicBezTo>
                    <a:pt x="5390" y="10718"/>
                    <a:pt x="5326" y="10702"/>
                    <a:pt x="5265" y="10702"/>
                  </a:cubicBezTo>
                  <a:cubicBezTo>
                    <a:pt x="4943" y="10702"/>
                    <a:pt x="4705" y="11154"/>
                    <a:pt x="5045" y="11353"/>
                  </a:cubicBezTo>
                  <a:cubicBezTo>
                    <a:pt x="6545" y="12241"/>
                    <a:pt x="8188" y="12681"/>
                    <a:pt x="9787" y="13266"/>
                  </a:cubicBezTo>
                  <a:cubicBezTo>
                    <a:pt x="7118" y="13603"/>
                    <a:pt x="4424" y="13779"/>
                    <a:pt x="1719" y="13779"/>
                  </a:cubicBezTo>
                  <a:cubicBezTo>
                    <a:pt x="1322" y="13779"/>
                    <a:pt x="925" y="13775"/>
                    <a:pt x="528" y="13768"/>
                  </a:cubicBezTo>
                  <a:cubicBezTo>
                    <a:pt x="527" y="13768"/>
                    <a:pt x="526" y="13768"/>
                    <a:pt x="526" y="13768"/>
                  </a:cubicBezTo>
                  <a:cubicBezTo>
                    <a:pt x="63" y="13768"/>
                    <a:pt x="0" y="14488"/>
                    <a:pt x="466" y="14494"/>
                  </a:cubicBezTo>
                  <a:cubicBezTo>
                    <a:pt x="876" y="14502"/>
                    <a:pt x="1286" y="14506"/>
                    <a:pt x="1696" y="14506"/>
                  </a:cubicBezTo>
                  <a:cubicBezTo>
                    <a:pt x="4353" y="14506"/>
                    <a:pt x="7002" y="14340"/>
                    <a:pt x="9626" y="14017"/>
                  </a:cubicBezTo>
                  <a:lnTo>
                    <a:pt x="9626" y="14017"/>
                  </a:lnTo>
                  <a:cubicBezTo>
                    <a:pt x="8517" y="14850"/>
                    <a:pt x="7429" y="15709"/>
                    <a:pt x="6367" y="16599"/>
                  </a:cubicBezTo>
                  <a:cubicBezTo>
                    <a:pt x="6081" y="16837"/>
                    <a:pt x="6321" y="17239"/>
                    <a:pt x="6611" y="17239"/>
                  </a:cubicBezTo>
                  <a:cubicBezTo>
                    <a:pt x="6685" y="17239"/>
                    <a:pt x="6763" y="17213"/>
                    <a:pt x="6835" y="17151"/>
                  </a:cubicBezTo>
                  <a:cubicBezTo>
                    <a:pt x="8134" y="16063"/>
                    <a:pt x="9466" y="15022"/>
                    <a:pt x="10829" y="14019"/>
                  </a:cubicBezTo>
                  <a:cubicBezTo>
                    <a:pt x="10900" y="13968"/>
                    <a:pt x="10935" y="13905"/>
                    <a:pt x="10952" y="13837"/>
                  </a:cubicBezTo>
                  <a:cubicBezTo>
                    <a:pt x="15262" y="13219"/>
                    <a:pt x="19497" y="12176"/>
                    <a:pt x="23591" y="10725"/>
                  </a:cubicBezTo>
                  <a:lnTo>
                    <a:pt x="23591" y="10725"/>
                  </a:lnTo>
                  <a:cubicBezTo>
                    <a:pt x="22822" y="11605"/>
                    <a:pt x="22108" y="12554"/>
                    <a:pt x="21322" y="13409"/>
                  </a:cubicBezTo>
                  <a:cubicBezTo>
                    <a:pt x="19896" y="14964"/>
                    <a:pt x="18159" y="16094"/>
                    <a:pt x="16429" y="17276"/>
                  </a:cubicBezTo>
                  <a:cubicBezTo>
                    <a:pt x="16115" y="17491"/>
                    <a:pt x="16368" y="17898"/>
                    <a:pt x="16680" y="17898"/>
                  </a:cubicBezTo>
                  <a:cubicBezTo>
                    <a:pt x="16751" y="17898"/>
                    <a:pt x="16824" y="17877"/>
                    <a:pt x="16895" y="17829"/>
                  </a:cubicBezTo>
                  <a:cubicBezTo>
                    <a:pt x="18540" y="16703"/>
                    <a:pt x="20234" y="15631"/>
                    <a:pt x="21607" y="14175"/>
                  </a:cubicBezTo>
                  <a:cubicBezTo>
                    <a:pt x="22783" y="12929"/>
                    <a:pt x="23798" y="11415"/>
                    <a:pt x="25038" y="10244"/>
                  </a:cubicBezTo>
                  <a:cubicBezTo>
                    <a:pt x="25062" y="10220"/>
                    <a:pt x="25073" y="10197"/>
                    <a:pt x="25087" y="10173"/>
                  </a:cubicBezTo>
                  <a:cubicBezTo>
                    <a:pt x="27057" y="9424"/>
                    <a:pt x="28986" y="8577"/>
                    <a:pt x="30877" y="7642"/>
                  </a:cubicBezTo>
                  <a:lnTo>
                    <a:pt x="30877" y="7642"/>
                  </a:lnTo>
                  <a:cubicBezTo>
                    <a:pt x="30048" y="10367"/>
                    <a:pt x="28454" y="12620"/>
                    <a:pt x="26607" y="14782"/>
                  </a:cubicBezTo>
                  <a:cubicBezTo>
                    <a:pt x="26386" y="15040"/>
                    <a:pt x="26645" y="15327"/>
                    <a:pt x="26918" y="15327"/>
                  </a:cubicBezTo>
                  <a:cubicBezTo>
                    <a:pt x="27019" y="15327"/>
                    <a:pt x="27123" y="15288"/>
                    <a:pt x="27204" y="15191"/>
                  </a:cubicBezTo>
                  <a:cubicBezTo>
                    <a:pt x="29226" y="12826"/>
                    <a:pt x="30940" y="10347"/>
                    <a:pt x="31724" y="7300"/>
                  </a:cubicBezTo>
                  <a:cubicBezTo>
                    <a:pt x="31732" y="7270"/>
                    <a:pt x="31736" y="7239"/>
                    <a:pt x="31736" y="7210"/>
                  </a:cubicBezTo>
                  <a:cubicBezTo>
                    <a:pt x="33850" y="6128"/>
                    <a:pt x="35902" y="4935"/>
                    <a:pt x="37894" y="3630"/>
                  </a:cubicBezTo>
                  <a:lnTo>
                    <a:pt x="37894" y="3630"/>
                  </a:lnTo>
                  <a:cubicBezTo>
                    <a:pt x="37432" y="6093"/>
                    <a:pt x="36677" y="8505"/>
                    <a:pt x="35237" y="10584"/>
                  </a:cubicBezTo>
                  <a:cubicBezTo>
                    <a:pt x="35046" y="10858"/>
                    <a:pt x="35299" y="11148"/>
                    <a:pt x="35556" y="11148"/>
                  </a:cubicBezTo>
                  <a:cubicBezTo>
                    <a:pt x="35658" y="11148"/>
                    <a:pt x="35760" y="11103"/>
                    <a:pt x="35836" y="10993"/>
                  </a:cubicBezTo>
                  <a:cubicBezTo>
                    <a:pt x="37467" y="8640"/>
                    <a:pt x="38259" y="5872"/>
                    <a:pt x="38731" y="3075"/>
                  </a:cubicBezTo>
                  <a:cubicBezTo>
                    <a:pt x="39879" y="2298"/>
                    <a:pt x="41002" y="1484"/>
                    <a:pt x="42105" y="633"/>
                  </a:cubicBezTo>
                  <a:cubicBezTo>
                    <a:pt x="42399" y="402"/>
                    <a:pt x="42156" y="0"/>
                    <a:pt x="418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3" name="Google Shape;10993;p91"/>
            <p:cNvSpPr/>
            <p:nvPr/>
          </p:nvSpPr>
          <p:spPr>
            <a:xfrm>
              <a:off x="6879600" y="1451000"/>
              <a:ext cx="263225" cy="132875"/>
            </a:xfrm>
            <a:custGeom>
              <a:avLst/>
              <a:gdLst/>
              <a:ahLst/>
              <a:cxnLst/>
              <a:rect l="l" t="t" r="r" b="b"/>
              <a:pathLst>
                <a:path w="10529" h="5315" extrusionOk="0">
                  <a:moveTo>
                    <a:pt x="5734" y="1"/>
                  </a:moveTo>
                  <a:cubicBezTo>
                    <a:pt x="3810" y="1"/>
                    <a:pt x="1713" y="678"/>
                    <a:pt x="1" y="920"/>
                  </a:cubicBezTo>
                  <a:cubicBezTo>
                    <a:pt x="719" y="1358"/>
                    <a:pt x="1365" y="1700"/>
                    <a:pt x="2028" y="2270"/>
                  </a:cubicBezTo>
                  <a:cubicBezTo>
                    <a:pt x="3153" y="3236"/>
                    <a:pt x="4080" y="4488"/>
                    <a:pt x="5478" y="5073"/>
                  </a:cubicBezTo>
                  <a:cubicBezTo>
                    <a:pt x="5891" y="5247"/>
                    <a:pt x="6338" y="5315"/>
                    <a:pt x="6784" y="5315"/>
                  </a:cubicBezTo>
                  <a:cubicBezTo>
                    <a:pt x="7477" y="5315"/>
                    <a:pt x="8168" y="5151"/>
                    <a:pt x="8724" y="4965"/>
                  </a:cubicBezTo>
                  <a:cubicBezTo>
                    <a:pt x="9989" y="4545"/>
                    <a:pt x="10529" y="3009"/>
                    <a:pt x="9766" y="1916"/>
                  </a:cubicBezTo>
                  <a:lnTo>
                    <a:pt x="9749" y="1894"/>
                  </a:lnTo>
                  <a:cubicBezTo>
                    <a:pt x="8718" y="439"/>
                    <a:pt x="7282" y="1"/>
                    <a:pt x="57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4" name="Google Shape;10994;p91"/>
            <p:cNvSpPr/>
            <p:nvPr/>
          </p:nvSpPr>
          <p:spPr>
            <a:xfrm>
              <a:off x="6690250" y="1534475"/>
              <a:ext cx="263175" cy="132925"/>
            </a:xfrm>
            <a:custGeom>
              <a:avLst/>
              <a:gdLst/>
              <a:ahLst/>
              <a:cxnLst/>
              <a:rect l="l" t="t" r="r" b="b"/>
              <a:pathLst>
                <a:path w="10527" h="5317" extrusionOk="0">
                  <a:moveTo>
                    <a:pt x="5734" y="1"/>
                  </a:moveTo>
                  <a:cubicBezTo>
                    <a:pt x="3810" y="1"/>
                    <a:pt x="1713" y="677"/>
                    <a:pt x="1" y="920"/>
                  </a:cubicBezTo>
                  <a:cubicBezTo>
                    <a:pt x="715" y="1358"/>
                    <a:pt x="1363" y="1704"/>
                    <a:pt x="2026" y="2270"/>
                  </a:cubicBezTo>
                  <a:cubicBezTo>
                    <a:pt x="3151" y="3238"/>
                    <a:pt x="4080" y="4488"/>
                    <a:pt x="5476" y="5073"/>
                  </a:cubicBezTo>
                  <a:cubicBezTo>
                    <a:pt x="5891" y="5248"/>
                    <a:pt x="6339" y="5316"/>
                    <a:pt x="6786" y="5316"/>
                  </a:cubicBezTo>
                  <a:cubicBezTo>
                    <a:pt x="7478" y="5316"/>
                    <a:pt x="8167" y="5152"/>
                    <a:pt x="8724" y="4967"/>
                  </a:cubicBezTo>
                  <a:cubicBezTo>
                    <a:pt x="9987" y="4547"/>
                    <a:pt x="10527" y="3011"/>
                    <a:pt x="9766" y="1918"/>
                  </a:cubicBezTo>
                  <a:lnTo>
                    <a:pt x="9749" y="1894"/>
                  </a:lnTo>
                  <a:cubicBezTo>
                    <a:pt x="8718" y="439"/>
                    <a:pt x="7282" y="1"/>
                    <a:pt x="57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5" name="Google Shape;10995;p91"/>
            <p:cNvSpPr/>
            <p:nvPr/>
          </p:nvSpPr>
          <p:spPr>
            <a:xfrm>
              <a:off x="6431075" y="1601800"/>
              <a:ext cx="194700" cy="138450"/>
            </a:xfrm>
            <a:custGeom>
              <a:avLst/>
              <a:gdLst/>
              <a:ahLst/>
              <a:cxnLst/>
              <a:rect l="l" t="t" r="r" b="b"/>
              <a:pathLst>
                <a:path w="7788" h="5538" extrusionOk="0">
                  <a:moveTo>
                    <a:pt x="1" y="1"/>
                  </a:moveTo>
                  <a:lnTo>
                    <a:pt x="1" y="1"/>
                  </a:lnTo>
                  <a:cubicBezTo>
                    <a:pt x="451" y="537"/>
                    <a:pt x="875" y="983"/>
                    <a:pt x="1245" y="1611"/>
                  </a:cubicBezTo>
                  <a:cubicBezTo>
                    <a:pt x="1879" y="2677"/>
                    <a:pt x="2282" y="3919"/>
                    <a:pt x="3234" y="4758"/>
                  </a:cubicBezTo>
                  <a:cubicBezTo>
                    <a:pt x="3954" y="5392"/>
                    <a:pt x="5030" y="5535"/>
                    <a:pt x="5836" y="5537"/>
                  </a:cubicBezTo>
                  <a:cubicBezTo>
                    <a:pt x="5838" y="5537"/>
                    <a:pt x="5840" y="5537"/>
                    <a:pt x="5842" y="5537"/>
                  </a:cubicBezTo>
                  <a:cubicBezTo>
                    <a:pt x="6952" y="5537"/>
                    <a:pt x="7787" y="4465"/>
                    <a:pt x="7475" y="3399"/>
                  </a:cubicBezTo>
                  <a:lnTo>
                    <a:pt x="7469" y="3377"/>
                  </a:lnTo>
                  <a:cubicBezTo>
                    <a:pt x="6503" y="169"/>
                    <a:pt x="2564" y="478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6" name="Google Shape;10996;p91"/>
            <p:cNvSpPr/>
            <p:nvPr/>
          </p:nvSpPr>
          <p:spPr>
            <a:xfrm>
              <a:off x="6311550" y="1819500"/>
              <a:ext cx="185950" cy="150950"/>
            </a:xfrm>
            <a:custGeom>
              <a:avLst/>
              <a:gdLst/>
              <a:ahLst/>
              <a:cxnLst/>
              <a:rect l="l" t="t" r="r" b="b"/>
              <a:pathLst>
                <a:path w="7438" h="6038" extrusionOk="0">
                  <a:moveTo>
                    <a:pt x="5433" y="1"/>
                  </a:moveTo>
                  <a:cubicBezTo>
                    <a:pt x="2177" y="1"/>
                    <a:pt x="1243" y="3778"/>
                    <a:pt x="1" y="6038"/>
                  </a:cubicBezTo>
                  <a:cubicBezTo>
                    <a:pt x="653" y="5784"/>
                    <a:pt x="1208" y="5522"/>
                    <a:pt x="1920" y="5365"/>
                  </a:cubicBezTo>
                  <a:cubicBezTo>
                    <a:pt x="3131" y="5097"/>
                    <a:pt x="4434" y="5103"/>
                    <a:pt x="5529" y="4463"/>
                  </a:cubicBezTo>
                  <a:cubicBezTo>
                    <a:pt x="6357" y="3978"/>
                    <a:pt x="6830" y="3000"/>
                    <a:pt x="7086" y="2232"/>
                  </a:cubicBezTo>
                  <a:cubicBezTo>
                    <a:pt x="7438" y="1177"/>
                    <a:pt x="6679" y="45"/>
                    <a:pt x="5566" y="4"/>
                  </a:cubicBezTo>
                  <a:cubicBezTo>
                    <a:pt x="5559" y="4"/>
                    <a:pt x="5551" y="4"/>
                    <a:pt x="5543" y="2"/>
                  </a:cubicBezTo>
                  <a:cubicBezTo>
                    <a:pt x="5506" y="1"/>
                    <a:pt x="5469" y="1"/>
                    <a:pt x="54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7" name="Google Shape;10997;p91"/>
            <p:cNvSpPr/>
            <p:nvPr/>
          </p:nvSpPr>
          <p:spPr>
            <a:xfrm>
              <a:off x="7102050" y="1576650"/>
              <a:ext cx="180375" cy="265475"/>
            </a:xfrm>
            <a:custGeom>
              <a:avLst/>
              <a:gdLst/>
              <a:ahLst/>
              <a:cxnLst/>
              <a:rect l="l" t="t" r="r" b="b"/>
              <a:pathLst>
                <a:path w="7215" h="10619" extrusionOk="0">
                  <a:moveTo>
                    <a:pt x="3698" y="1"/>
                  </a:moveTo>
                  <a:cubicBezTo>
                    <a:pt x="3240" y="1"/>
                    <a:pt x="2777" y="143"/>
                    <a:pt x="2380" y="446"/>
                  </a:cubicBezTo>
                  <a:cubicBezTo>
                    <a:pt x="1555" y="1074"/>
                    <a:pt x="569" y="2054"/>
                    <a:pt x="324" y="3261"/>
                  </a:cubicBezTo>
                  <a:cubicBezTo>
                    <a:pt x="0" y="4853"/>
                    <a:pt x="549" y="6431"/>
                    <a:pt x="727" y="8010"/>
                  </a:cubicBezTo>
                  <a:cubicBezTo>
                    <a:pt x="833" y="8941"/>
                    <a:pt x="745" y="9725"/>
                    <a:pt x="704" y="10619"/>
                  </a:cubicBezTo>
                  <a:cubicBezTo>
                    <a:pt x="2955" y="8143"/>
                    <a:pt x="7214" y="5410"/>
                    <a:pt x="5719" y="1389"/>
                  </a:cubicBezTo>
                  <a:cubicBezTo>
                    <a:pt x="5717" y="1379"/>
                    <a:pt x="5715" y="1371"/>
                    <a:pt x="5709" y="1361"/>
                  </a:cubicBezTo>
                  <a:cubicBezTo>
                    <a:pt x="5378" y="494"/>
                    <a:pt x="4549" y="1"/>
                    <a:pt x="36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8" name="Google Shape;10998;p91"/>
            <p:cNvSpPr/>
            <p:nvPr/>
          </p:nvSpPr>
          <p:spPr>
            <a:xfrm>
              <a:off x="6848250" y="1727525"/>
              <a:ext cx="186000" cy="186975"/>
            </a:xfrm>
            <a:custGeom>
              <a:avLst/>
              <a:gdLst/>
              <a:ahLst/>
              <a:cxnLst/>
              <a:rect l="l" t="t" r="r" b="b"/>
              <a:pathLst>
                <a:path w="7440" h="7479" extrusionOk="0">
                  <a:moveTo>
                    <a:pt x="5474" y="1"/>
                  </a:moveTo>
                  <a:cubicBezTo>
                    <a:pt x="5339" y="1"/>
                    <a:pt x="5202" y="15"/>
                    <a:pt x="5064" y="46"/>
                  </a:cubicBezTo>
                  <a:cubicBezTo>
                    <a:pt x="4182" y="242"/>
                    <a:pt x="3039" y="653"/>
                    <a:pt x="2402" y="1519"/>
                  </a:cubicBezTo>
                  <a:cubicBezTo>
                    <a:pt x="1564" y="2658"/>
                    <a:pt x="1416" y="4109"/>
                    <a:pt x="976" y="5427"/>
                  </a:cubicBezTo>
                  <a:cubicBezTo>
                    <a:pt x="719" y="6200"/>
                    <a:pt x="363" y="6789"/>
                    <a:pt x="1" y="7479"/>
                  </a:cubicBezTo>
                  <a:cubicBezTo>
                    <a:pt x="2689" y="6349"/>
                    <a:pt x="7067" y="5750"/>
                    <a:pt x="7360" y="2020"/>
                  </a:cubicBezTo>
                  <a:cubicBezTo>
                    <a:pt x="7360" y="2012"/>
                    <a:pt x="7364" y="2002"/>
                    <a:pt x="7364" y="1994"/>
                  </a:cubicBezTo>
                  <a:cubicBezTo>
                    <a:pt x="7440" y="892"/>
                    <a:pt x="6529" y="1"/>
                    <a:pt x="54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9" name="Google Shape;10999;p91"/>
            <p:cNvSpPr/>
            <p:nvPr/>
          </p:nvSpPr>
          <p:spPr>
            <a:xfrm>
              <a:off x="6625875" y="1851025"/>
              <a:ext cx="80150" cy="74350"/>
            </a:xfrm>
            <a:custGeom>
              <a:avLst/>
              <a:gdLst/>
              <a:ahLst/>
              <a:cxnLst/>
              <a:rect l="l" t="t" r="r" b="b"/>
              <a:pathLst>
                <a:path w="3206" h="2974" extrusionOk="0">
                  <a:moveTo>
                    <a:pt x="1658" y="0"/>
                  </a:moveTo>
                  <a:cubicBezTo>
                    <a:pt x="808" y="0"/>
                    <a:pt x="0" y="874"/>
                    <a:pt x="256" y="1994"/>
                  </a:cubicBezTo>
                  <a:cubicBezTo>
                    <a:pt x="395" y="2605"/>
                    <a:pt x="1000" y="2974"/>
                    <a:pt x="1594" y="2974"/>
                  </a:cubicBezTo>
                  <a:cubicBezTo>
                    <a:pt x="1821" y="2974"/>
                    <a:pt x="2047" y="2920"/>
                    <a:pt x="2244" y="2805"/>
                  </a:cubicBezTo>
                  <a:cubicBezTo>
                    <a:pt x="2246" y="2803"/>
                    <a:pt x="2250" y="2801"/>
                    <a:pt x="2254" y="2796"/>
                  </a:cubicBezTo>
                  <a:cubicBezTo>
                    <a:pt x="3054" y="2569"/>
                    <a:pt x="3206" y="1352"/>
                    <a:pt x="2850" y="757"/>
                  </a:cubicBezTo>
                  <a:cubicBezTo>
                    <a:pt x="2530" y="225"/>
                    <a:pt x="2089" y="0"/>
                    <a:pt x="16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0" name="Google Shape;11000;p91"/>
            <p:cNvSpPr/>
            <p:nvPr/>
          </p:nvSpPr>
          <p:spPr>
            <a:xfrm>
              <a:off x="6355875" y="1678025"/>
              <a:ext cx="80150" cy="74350"/>
            </a:xfrm>
            <a:custGeom>
              <a:avLst/>
              <a:gdLst/>
              <a:ahLst/>
              <a:cxnLst/>
              <a:rect l="l" t="t" r="r" b="b"/>
              <a:pathLst>
                <a:path w="3206" h="2974" extrusionOk="0">
                  <a:moveTo>
                    <a:pt x="1657" y="0"/>
                  </a:moveTo>
                  <a:cubicBezTo>
                    <a:pt x="808" y="0"/>
                    <a:pt x="1" y="875"/>
                    <a:pt x="257" y="1995"/>
                  </a:cubicBezTo>
                  <a:cubicBezTo>
                    <a:pt x="395" y="2605"/>
                    <a:pt x="1001" y="2973"/>
                    <a:pt x="1595" y="2973"/>
                  </a:cubicBezTo>
                  <a:cubicBezTo>
                    <a:pt x="1822" y="2973"/>
                    <a:pt x="2047" y="2919"/>
                    <a:pt x="2244" y="2805"/>
                  </a:cubicBezTo>
                  <a:cubicBezTo>
                    <a:pt x="2246" y="2803"/>
                    <a:pt x="2252" y="2799"/>
                    <a:pt x="2254" y="2797"/>
                  </a:cubicBezTo>
                  <a:cubicBezTo>
                    <a:pt x="3054" y="2570"/>
                    <a:pt x="3205" y="1353"/>
                    <a:pt x="2849" y="757"/>
                  </a:cubicBezTo>
                  <a:cubicBezTo>
                    <a:pt x="2530" y="225"/>
                    <a:pt x="2088" y="0"/>
                    <a:pt x="16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1" name="Google Shape;11001;p91"/>
            <p:cNvSpPr/>
            <p:nvPr/>
          </p:nvSpPr>
          <p:spPr>
            <a:xfrm>
              <a:off x="6230250" y="1762200"/>
              <a:ext cx="80150" cy="74375"/>
            </a:xfrm>
            <a:custGeom>
              <a:avLst/>
              <a:gdLst/>
              <a:ahLst/>
              <a:cxnLst/>
              <a:rect l="l" t="t" r="r" b="b"/>
              <a:pathLst>
                <a:path w="3206" h="2975" extrusionOk="0">
                  <a:moveTo>
                    <a:pt x="1657" y="0"/>
                  </a:moveTo>
                  <a:cubicBezTo>
                    <a:pt x="807" y="0"/>
                    <a:pt x="0" y="875"/>
                    <a:pt x="255" y="1996"/>
                  </a:cubicBezTo>
                  <a:cubicBezTo>
                    <a:pt x="394" y="2606"/>
                    <a:pt x="1001" y="2975"/>
                    <a:pt x="1595" y="2975"/>
                  </a:cubicBezTo>
                  <a:cubicBezTo>
                    <a:pt x="1822" y="2975"/>
                    <a:pt x="2047" y="2921"/>
                    <a:pt x="2244" y="2806"/>
                  </a:cubicBezTo>
                  <a:cubicBezTo>
                    <a:pt x="2246" y="2804"/>
                    <a:pt x="2250" y="2802"/>
                    <a:pt x="2254" y="2798"/>
                  </a:cubicBezTo>
                  <a:cubicBezTo>
                    <a:pt x="3054" y="2571"/>
                    <a:pt x="3206" y="1353"/>
                    <a:pt x="2850" y="758"/>
                  </a:cubicBezTo>
                  <a:cubicBezTo>
                    <a:pt x="2530" y="225"/>
                    <a:pt x="2088" y="0"/>
                    <a:pt x="16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2" name="Google Shape;11002;p91"/>
            <p:cNvSpPr/>
            <p:nvPr/>
          </p:nvSpPr>
          <p:spPr>
            <a:xfrm>
              <a:off x="6644925" y="1599675"/>
              <a:ext cx="80125" cy="74375"/>
            </a:xfrm>
            <a:custGeom>
              <a:avLst/>
              <a:gdLst/>
              <a:ahLst/>
              <a:cxnLst/>
              <a:rect l="l" t="t" r="r" b="b"/>
              <a:pathLst>
                <a:path w="3205" h="2975" extrusionOk="0">
                  <a:moveTo>
                    <a:pt x="1658" y="0"/>
                  </a:moveTo>
                  <a:cubicBezTo>
                    <a:pt x="809" y="0"/>
                    <a:pt x="0" y="874"/>
                    <a:pt x="257" y="1995"/>
                  </a:cubicBezTo>
                  <a:cubicBezTo>
                    <a:pt x="396" y="2606"/>
                    <a:pt x="1001" y="2975"/>
                    <a:pt x="1595" y="2975"/>
                  </a:cubicBezTo>
                  <a:cubicBezTo>
                    <a:pt x="1822" y="2975"/>
                    <a:pt x="2047" y="2921"/>
                    <a:pt x="2243" y="2807"/>
                  </a:cubicBezTo>
                  <a:cubicBezTo>
                    <a:pt x="2245" y="2803"/>
                    <a:pt x="2251" y="2801"/>
                    <a:pt x="2254" y="2799"/>
                  </a:cubicBezTo>
                  <a:cubicBezTo>
                    <a:pt x="3053" y="2572"/>
                    <a:pt x="3205" y="1354"/>
                    <a:pt x="2849" y="757"/>
                  </a:cubicBezTo>
                  <a:cubicBezTo>
                    <a:pt x="2531" y="225"/>
                    <a:pt x="2089" y="0"/>
                    <a:pt x="16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3" name="Google Shape;11003;p91"/>
            <p:cNvSpPr/>
            <p:nvPr/>
          </p:nvSpPr>
          <p:spPr>
            <a:xfrm>
              <a:off x="6354650" y="1835375"/>
              <a:ext cx="121100" cy="100650"/>
            </a:xfrm>
            <a:custGeom>
              <a:avLst/>
              <a:gdLst/>
              <a:ahLst/>
              <a:cxnLst/>
              <a:rect l="l" t="t" r="r" b="b"/>
              <a:pathLst>
                <a:path w="4844" h="4026" extrusionOk="0">
                  <a:moveTo>
                    <a:pt x="4545" y="1"/>
                  </a:moveTo>
                  <a:cubicBezTo>
                    <a:pt x="4517" y="1"/>
                    <a:pt x="4489" y="7"/>
                    <a:pt x="4459" y="20"/>
                  </a:cubicBezTo>
                  <a:cubicBezTo>
                    <a:pt x="4073" y="200"/>
                    <a:pt x="3696" y="405"/>
                    <a:pt x="3328" y="626"/>
                  </a:cubicBezTo>
                  <a:cubicBezTo>
                    <a:pt x="3114" y="328"/>
                    <a:pt x="2769" y="155"/>
                    <a:pt x="2410" y="155"/>
                  </a:cubicBezTo>
                  <a:cubicBezTo>
                    <a:pt x="2336" y="155"/>
                    <a:pt x="2262" y="163"/>
                    <a:pt x="2188" y="178"/>
                  </a:cubicBezTo>
                  <a:cubicBezTo>
                    <a:pt x="2090" y="198"/>
                    <a:pt x="2025" y="319"/>
                    <a:pt x="2055" y="413"/>
                  </a:cubicBezTo>
                  <a:cubicBezTo>
                    <a:pt x="2083" y="500"/>
                    <a:pt x="2158" y="550"/>
                    <a:pt x="2245" y="550"/>
                  </a:cubicBezTo>
                  <a:cubicBezTo>
                    <a:pt x="2260" y="550"/>
                    <a:pt x="2275" y="549"/>
                    <a:pt x="2291" y="546"/>
                  </a:cubicBezTo>
                  <a:cubicBezTo>
                    <a:pt x="2299" y="544"/>
                    <a:pt x="2313" y="542"/>
                    <a:pt x="2323" y="540"/>
                  </a:cubicBezTo>
                  <a:cubicBezTo>
                    <a:pt x="2342" y="536"/>
                    <a:pt x="2358" y="534"/>
                    <a:pt x="2377" y="534"/>
                  </a:cubicBezTo>
                  <a:cubicBezTo>
                    <a:pt x="2387" y="533"/>
                    <a:pt x="2398" y="533"/>
                    <a:pt x="2409" y="533"/>
                  </a:cubicBezTo>
                  <a:cubicBezTo>
                    <a:pt x="2442" y="533"/>
                    <a:pt x="2475" y="535"/>
                    <a:pt x="2508" y="540"/>
                  </a:cubicBezTo>
                  <a:lnTo>
                    <a:pt x="2510" y="540"/>
                  </a:lnTo>
                  <a:cubicBezTo>
                    <a:pt x="2518" y="542"/>
                    <a:pt x="2528" y="542"/>
                    <a:pt x="2532" y="544"/>
                  </a:cubicBezTo>
                  <a:cubicBezTo>
                    <a:pt x="2553" y="550"/>
                    <a:pt x="2573" y="552"/>
                    <a:pt x="2594" y="556"/>
                  </a:cubicBezTo>
                  <a:cubicBezTo>
                    <a:pt x="2614" y="562"/>
                    <a:pt x="2634" y="566"/>
                    <a:pt x="2655" y="574"/>
                  </a:cubicBezTo>
                  <a:cubicBezTo>
                    <a:pt x="2665" y="581"/>
                    <a:pt x="2702" y="597"/>
                    <a:pt x="2716" y="597"/>
                  </a:cubicBezTo>
                  <a:cubicBezTo>
                    <a:pt x="2726" y="603"/>
                    <a:pt x="2737" y="607"/>
                    <a:pt x="2745" y="613"/>
                  </a:cubicBezTo>
                  <a:lnTo>
                    <a:pt x="2798" y="644"/>
                  </a:lnTo>
                  <a:cubicBezTo>
                    <a:pt x="2817" y="654"/>
                    <a:pt x="2835" y="667"/>
                    <a:pt x="2849" y="677"/>
                  </a:cubicBezTo>
                  <a:cubicBezTo>
                    <a:pt x="2857" y="683"/>
                    <a:pt x="2866" y="689"/>
                    <a:pt x="2876" y="695"/>
                  </a:cubicBezTo>
                  <a:cubicBezTo>
                    <a:pt x="2880" y="699"/>
                    <a:pt x="2962" y="775"/>
                    <a:pt x="2970" y="781"/>
                  </a:cubicBezTo>
                  <a:cubicBezTo>
                    <a:pt x="2982" y="795"/>
                    <a:pt x="2997" y="810"/>
                    <a:pt x="3007" y="822"/>
                  </a:cubicBezTo>
                  <a:cubicBezTo>
                    <a:pt x="2569" y="1102"/>
                    <a:pt x="2150" y="1405"/>
                    <a:pt x="1749" y="1737"/>
                  </a:cubicBezTo>
                  <a:cubicBezTo>
                    <a:pt x="1505" y="1550"/>
                    <a:pt x="1215" y="1448"/>
                    <a:pt x="914" y="1448"/>
                  </a:cubicBezTo>
                  <a:cubicBezTo>
                    <a:pt x="823" y="1448"/>
                    <a:pt x="731" y="1458"/>
                    <a:pt x="640" y="1477"/>
                  </a:cubicBezTo>
                  <a:cubicBezTo>
                    <a:pt x="543" y="1497"/>
                    <a:pt x="476" y="1618"/>
                    <a:pt x="507" y="1712"/>
                  </a:cubicBezTo>
                  <a:cubicBezTo>
                    <a:pt x="536" y="1799"/>
                    <a:pt x="611" y="1849"/>
                    <a:pt x="697" y="1849"/>
                  </a:cubicBezTo>
                  <a:cubicBezTo>
                    <a:pt x="712" y="1849"/>
                    <a:pt x="727" y="1848"/>
                    <a:pt x="742" y="1845"/>
                  </a:cubicBezTo>
                  <a:cubicBezTo>
                    <a:pt x="758" y="1841"/>
                    <a:pt x="778" y="1835"/>
                    <a:pt x="796" y="1834"/>
                  </a:cubicBezTo>
                  <a:lnTo>
                    <a:pt x="796" y="1834"/>
                  </a:lnTo>
                  <a:cubicBezTo>
                    <a:pt x="798" y="1835"/>
                    <a:pt x="801" y="1835"/>
                    <a:pt x="803" y="1835"/>
                  </a:cubicBezTo>
                  <a:cubicBezTo>
                    <a:pt x="801" y="1835"/>
                    <a:pt x="799" y="1834"/>
                    <a:pt x="797" y="1834"/>
                  </a:cubicBezTo>
                  <a:cubicBezTo>
                    <a:pt x="796" y="1834"/>
                    <a:pt x="796" y="1834"/>
                    <a:pt x="796" y="1834"/>
                  </a:cubicBezTo>
                  <a:lnTo>
                    <a:pt x="796" y="1834"/>
                  </a:lnTo>
                  <a:cubicBezTo>
                    <a:pt x="759" y="1833"/>
                    <a:pt x="816" y="1833"/>
                    <a:pt x="830" y="1833"/>
                  </a:cubicBezTo>
                  <a:cubicBezTo>
                    <a:pt x="871" y="1829"/>
                    <a:pt x="912" y="1829"/>
                    <a:pt x="953" y="1829"/>
                  </a:cubicBezTo>
                  <a:cubicBezTo>
                    <a:pt x="973" y="1829"/>
                    <a:pt x="994" y="1831"/>
                    <a:pt x="1014" y="1831"/>
                  </a:cubicBezTo>
                  <a:cubicBezTo>
                    <a:pt x="1018" y="1831"/>
                    <a:pt x="1035" y="1833"/>
                    <a:pt x="1045" y="1833"/>
                  </a:cubicBezTo>
                  <a:cubicBezTo>
                    <a:pt x="1080" y="1839"/>
                    <a:pt x="1116" y="1845"/>
                    <a:pt x="1149" y="1853"/>
                  </a:cubicBezTo>
                  <a:cubicBezTo>
                    <a:pt x="1184" y="1863"/>
                    <a:pt x="1223" y="1874"/>
                    <a:pt x="1255" y="1886"/>
                  </a:cubicBezTo>
                  <a:cubicBezTo>
                    <a:pt x="1272" y="1892"/>
                    <a:pt x="1284" y="1896"/>
                    <a:pt x="1298" y="1902"/>
                  </a:cubicBezTo>
                  <a:cubicBezTo>
                    <a:pt x="1300" y="1904"/>
                    <a:pt x="1331" y="1917"/>
                    <a:pt x="1335" y="1921"/>
                  </a:cubicBezTo>
                  <a:cubicBezTo>
                    <a:pt x="1372" y="1937"/>
                    <a:pt x="1407" y="1958"/>
                    <a:pt x="1442" y="1978"/>
                  </a:cubicBezTo>
                  <a:cubicBezTo>
                    <a:pt x="1446" y="1982"/>
                    <a:pt x="1448" y="1984"/>
                    <a:pt x="1454" y="1986"/>
                  </a:cubicBezTo>
                  <a:cubicBezTo>
                    <a:pt x="977" y="2402"/>
                    <a:pt x="531" y="2848"/>
                    <a:pt x="122" y="3328"/>
                  </a:cubicBezTo>
                  <a:cubicBezTo>
                    <a:pt x="1" y="3472"/>
                    <a:pt x="127" y="3662"/>
                    <a:pt x="264" y="3662"/>
                  </a:cubicBezTo>
                  <a:cubicBezTo>
                    <a:pt x="308" y="3662"/>
                    <a:pt x="352" y="3643"/>
                    <a:pt x="390" y="3598"/>
                  </a:cubicBezTo>
                  <a:cubicBezTo>
                    <a:pt x="599" y="3353"/>
                    <a:pt x="820" y="3118"/>
                    <a:pt x="1047" y="2888"/>
                  </a:cubicBezTo>
                  <a:lnTo>
                    <a:pt x="1047" y="2888"/>
                  </a:lnTo>
                  <a:cubicBezTo>
                    <a:pt x="1043" y="3195"/>
                    <a:pt x="979" y="3490"/>
                    <a:pt x="861" y="3785"/>
                  </a:cubicBezTo>
                  <a:cubicBezTo>
                    <a:pt x="822" y="3877"/>
                    <a:pt x="902" y="3997"/>
                    <a:pt x="994" y="4020"/>
                  </a:cubicBezTo>
                  <a:cubicBezTo>
                    <a:pt x="1010" y="4024"/>
                    <a:pt x="1027" y="4025"/>
                    <a:pt x="1043" y="4025"/>
                  </a:cubicBezTo>
                  <a:cubicBezTo>
                    <a:pt x="1128" y="4025"/>
                    <a:pt x="1194" y="3971"/>
                    <a:pt x="1229" y="3887"/>
                  </a:cubicBezTo>
                  <a:cubicBezTo>
                    <a:pt x="1399" y="3472"/>
                    <a:pt x="1464" y="3015"/>
                    <a:pt x="1415" y="2569"/>
                  </a:cubicBezTo>
                  <a:cubicBezTo>
                    <a:pt x="1413" y="2559"/>
                    <a:pt x="1409" y="2549"/>
                    <a:pt x="1407" y="2541"/>
                  </a:cubicBezTo>
                  <a:cubicBezTo>
                    <a:pt x="1775" y="2199"/>
                    <a:pt x="2166" y="1890"/>
                    <a:pt x="2571" y="1595"/>
                  </a:cubicBezTo>
                  <a:lnTo>
                    <a:pt x="2571" y="1595"/>
                  </a:lnTo>
                  <a:cubicBezTo>
                    <a:pt x="2616" y="2017"/>
                    <a:pt x="2534" y="2453"/>
                    <a:pt x="2328" y="2825"/>
                  </a:cubicBezTo>
                  <a:cubicBezTo>
                    <a:pt x="2244" y="2973"/>
                    <a:pt x="2377" y="3111"/>
                    <a:pt x="2505" y="3111"/>
                  </a:cubicBezTo>
                  <a:cubicBezTo>
                    <a:pt x="2562" y="3111"/>
                    <a:pt x="2619" y="3084"/>
                    <a:pt x="2655" y="3017"/>
                  </a:cubicBezTo>
                  <a:cubicBezTo>
                    <a:pt x="2937" y="2508"/>
                    <a:pt x="3025" y="1923"/>
                    <a:pt x="2921" y="1352"/>
                  </a:cubicBezTo>
                  <a:cubicBezTo>
                    <a:pt x="2919" y="1348"/>
                    <a:pt x="2917" y="1344"/>
                    <a:pt x="2913" y="1340"/>
                  </a:cubicBezTo>
                  <a:cubicBezTo>
                    <a:pt x="3461" y="969"/>
                    <a:pt x="4042" y="638"/>
                    <a:pt x="4641" y="358"/>
                  </a:cubicBezTo>
                  <a:cubicBezTo>
                    <a:pt x="4844" y="260"/>
                    <a:pt x="4724" y="1"/>
                    <a:pt x="4545" y="1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4" name="Google Shape;11004;p91"/>
            <p:cNvSpPr/>
            <p:nvPr/>
          </p:nvSpPr>
          <p:spPr>
            <a:xfrm>
              <a:off x="6478500" y="1627800"/>
              <a:ext cx="115125" cy="96950"/>
            </a:xfrm>
            <a:custGeom>
              <a:avLst/>
              <a:gdLst/>
              <a:ahLst/>
              <a:cxnLst/>
              <a:rect l="l" t="t" r="r" b="b"/>
              <a:pathLst>
                <a:path w="4605" h="3878" extrusionOk="0">
                  <a:moveTo>
                    <a:pt x="267" y="0"/>
                  </a:moveTo>
                  <a:cubicBezTo>
                    <a:pt x="131" y="0"/>
                    <a:pt x="0" y="136"/>
                    <a:pt x="99" y="276"/>
                  </a:cubicBezTo>
                  <a:cubicBezTo>
                    <a:pt x="510" y="884"/>
                    <a:pt x="991" y="1439"/>
                    <a:pt x="1514" y="1944"/>
                  </a:cubicBezTo>
                  <a:cubicBezTo>
                    <a:pt x="1482" y="1945"/>
                    <a:pt x="1449" y="1945"/>
                    <a:pt x="1416" y="1945"/>
                  </a:cubicBezTo>
                  <a:cubicBezTo>
                    <a:pt x="1094" y="1945"/>
                    <a:pt x="775" y="1899"/>
                    <a:pt x="463" y="1805"/>
                  </a:cubicBezTo>
                  <a:cubicBezTo>
                    <a:pt x="447" y="1800"/>
                    <a:pt x="430" y="1797"/>
                    <a:pt x="413" y="1797"/>
                  </a:cubicBezTo>
                  <a:cubicBezTo>
                    <a:pt x="332" y="1797"/>
                    <a:pt x="251" y="1856"/>
                    <a:pt x="228" y="1938"/>
                  </a:cubicBezTo>
                  <a:cubicBezTo>
                    <a:pt x="201" y="2040"/>
                    <a:pt x="262" y="2142"/>
                    <a:pt x="361" y="2173"/>
                  </a:cubicBezTo>
                  <a:cubicBezTo>
                    <a:pt x="705" y="2276"/>
                    <a:pt x="1063" y="2330"/>
                    <a:pt x="1422" y="2330"/>
                  </a:cubicBezTo>
                  <a:cubicBezTo>
                    <a:pt x="1559" y="2330"/>
                    <a:pt x="1697" y="2322"/>
                    <a:pt x="1834" y="2306"/>
                  </a:cubicBezTo>
                  <a:cubicBezTo>
                    <a:pt x="1852" y="2302"/>
                    <a:pt x="1868" y="2298"/>
                    <a:pt x="1885" y="2292"/>
                  </a:cubicBezTo>
                  <a:cubicBezTo>
                    <a:pt x="2067" y="2451"/>
                    <a:pt x="2249" y="2607"/>
                    <a:pt x="2437" y="2752"/>
                  </a:cubicBezTo>
                  <a:cubicBezTo>
                    <a:pt x="2464" y="2817"/>
                    <a:pt x="2533" y="2862"/>
                    <a:pt x="2599" y="2871"/>
                  </a:cubicBezTo>
                  <a:cubicBezTo>
                    <a:pt x="2846" y="3053"/>
                    <a:pt x="3100" y="3223"/>
                    <a:pt x="3364" y="3384"/>
                  </a:cubicBezTo>
                  <a:cubicBezTo>
                    <a:pt x="3194" y="3404"/>
                    <a:pt x="3023" y="3414"/>
                    <a:pt x="2852" y="3414"/>
                  </a:cubicBezTo>
                  <a:cubicBezTo>
                    <a:pt x="2428" y="3414"/>
                    <a:pt x="2005" y="3353"/>
                    <a:pt x="1598" y="3229"/>
                  </a:cubicBezTo>
                  <a:cubicBezTo>
                    <a:pt x="1578" y="3222"/>
                    <a:pt x="1558" y="3220"/>
                    <a:pt x="1540" y="3220"/>
                  </a:cubicBezTo>
                  <a:cubicBezTo>
                    <a:pt x="1348" y="3220"/>
                    <a:pt x="1286" y="3532"/>
                    <a:pt x="1500" y="3597"/>
                  </a:cubicBezTo>
                  <a:cubicBezTo>
                    <a:pt x="1945" y="3733"/>
                    <a:pt x="2405" y="3800"/>
                    <a:pt x="2867" y="3800"/>
                  </a:cubicBezTo>
                  <a:cubicBezTo>
                    <a:pt x="3151" y="3800"/>
                    <a:pt x="3435" y="3774"/>
                    <a:pt x="3716" y="3724"/>
                  </a:cubicBezTo>
                  <a:cubicBezTo>
                    <a:pt x="3763" y="3714"/>
                    <a:pt x="3802" y="3683"/>
                    <a:pt x="3824" y="3642"/>
                  </a:cubicBezTo>
                  <a:cubicBezTo>
                    <a:pt x="3957" y="3714"/>
                    <a:pt x="4082" y="3793"/>
                    <a:pt x="4217" y="3857"/>
                  </a:cubicBezTo>
                  <a:cubicBezTo>
                    <a:pt x="4248" y="3871"/>
                    <a:pt x="4278" y="3878"/>
                    <a:pt x="4306" y="3878"/>
                  </a:cubicBezTo>
                  <a:cubicBezTo>
                    <a:pt x="4486" y="3878"/>
                    <a:pt x="4604" y="3621"/>
                    <a:pt x="4412" y="3527"/>
                  </a:cubicBezTo>
                  <a:cubicBezTo>
                    <a:pt x="4391" y="3517"/>
                    <a:pt x="4371" y="3505"/>
                    <a:pt x="4350" y="3495"/>
                  </a:cubicBezTo>
                  <a:cubicBezTo>
                    <a:pt x="4379" y="3464"/>
                    <a:pt x="4397" y="3423"/>
                    <a:pt x="4391" y="3380"/>
                  </a:cubicBezTo>
                  <a:cubicBezTo>
                    <a:pt x="4346" y="2950"/>
                    <a:pt x="4203" y="2533"/>
                    <a:pt x="3959" y="2175"/>
                  </a:cubicBezTo>
                  <a:cubicBezTo>
                    <a:pt x="3921" y="2119"/>
                    <a:pt x="3854" y="2079"/>
                    <a:pt x="3787" y="2079"/>
                  </a:cubicBezTo>
                  <a:cubicBezTo>
                    <a:pt x="3757" y="2079"/>
                    <a:pt x="3727" y="2087"/>
                    <a:pt x="3700" y="2105"/>
                  </a:cubicBezTo>
                  <a:cubicBezTo>
                    <a:pt x="3618" y="2157"/>
                    <a:pt x="3571" y="2279"/>
                    <a:pt x="3630" y="2367"/>
                  </a:cubicBezTo>
                  <a:cubicBezTo>
                    <a:pt x="3683" y="2445"/>
                    <a:pt x="3734" y="2527"/>
                    <a:pt x="3777" y="2615"/>
                  </a:cubicBezTo>
                  <a:cubicBezTo>
                    <a:pt x="3802" y="2660"/>
                    <a:pt x="3824" y="2707"/>
                    <a:pt x="3845" y="2752"/>
                  </a:cubicBezTo>
                  <a:cubicBezTo>
                    <a:pt x="3849" y="2760"/>
                    <a:pt x="3849" y="2762"/>
                    <a:pt x="3849" y="2766"/>
                  </a:cubicBezTo>
                  <a:cubicBezTo>
                    <a:pt x="3853" y="2768"/>
                    <a:pt x="3853" y="2770"/>
                    <a:pt x="3855" y="2779"/>
                  </a:cubicBezTo>
                  <a:cubicBezTo>
                    <a:pt x="3865" y="2801"/>
                    <a:pt x="3873" y="2824"/>
                    <a:pt x="3884" y="2850"/>
                  </a:cubicBezTo>
                  <a:cubicBezTo>
                    <a:pt x="3916" y="2940"/>
                    <a:pt x="3945" y="3032"/>
                    <a:pt x="3966" y="3126"/>
                  </a:cubicBezTo>
                  <a:cubicBezTo>
                    <a:pt x="3976" y="3169"/>
                    <a:pt x="3986" y="3212"/>
                    <a:pt x="3992" y="3259"/>
                  </a:cubicBezTo>
                  <a:cubicBezTo>
                    <a:pt x="3996" y="3278"/>
                    <a:pt x="3998" y="3294"/>
                    <a:pt x="4000" y="3311"/>
                  </a:cubicBezTo>
                  <a:cubicBezTo>
                    <a:pt x="3587" y="3083"/>
                    <a:pt x="3190" y="2828"/>
                    <a:pt x="2812" y="2547"/>
                  </a:cubicBezTo>
                  <a:cubicBezTo>
                    <a:pt x="2830" y="2003"/>
                    <a:pt x="2597" y="1453"/>
                    <a:pt x="2192" y="1091"/>
                  </a:cubicBezTo>
                  <a:cubicBezTo>
                    <a:pt x="2153" y="1055"/>
                    <a:pt x="2103" y="1035"/>
                    <a:pt x="2053" y="1035"/>
                  </a:cubicBezTo>
                  <a:cubicBezTo>
                    <a:pt x="2006" y="1035"/>
                    <a:pt x="1959" y="1053"/>
                    <a:pt x="1924" y="1091"/>
                  </a:cubicBezTo>
                  <a:cubicBezTo>
                    <a:pt x="1854" y="1160"/>
                    <a:pt x="1848" y="1289"/>
                    <a:pt x="1924" y="1359"/>
                  </a:cubicBezTo>
                  <a:cubicBezTo>
                    <a:pt x="2186" y="1594"/>
                    <a:pt x="2349" y="1903"/>
                    <a:pt x="2407" y="2238"/>
                  </a:cubicBezTo>
                  <a:cubicBezTo>
                    <a:pt x="1650" y="1621"/>
                    <a:pt x="978" y="898"/>
                    <a:pt x="426" y="86"/>
                  </a:cubicBezTo>
                  <a:cubicBezTo>
                    <a:pt x="384" y="25"/>
                    <a:pt x="325" y="0"/>
                    <a:pt x="267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5" name="Google Shape;11005;p91"/>
            <p:cNvSpPr/>
            <p:nvPr/>
          </p:nvSpPr>
          <p:spPr>
            <a:xfrm>
              <a:off x="6762450" y="1567575"/>
              <a:ext cx="161375" cy="79200"/>
            </a:xfrm>
            <a:custGeom>
              <a:avLst/>
              <a:gdLst/>
              <a:ahLst/>
              <a:cxnLst/>
              <a:rect l="l" t="t" r="r" b="b"/>
              <a:pathLst>
                <a:path w="6455" h="3168" extrusionOk="0">
                  <a:moveTo>
                    <a:pt x="1811" y="1"/>
                  </a:moveTo>
                  <a:cubicBezTo>
                    <a:pt x="1757" y="1"/>
                    <a:pt x="1702" y="22"/>
                    <a:pt x="1667" y="56"/>
                  </a:cubicBezTo>
                  <a:cubicBezTo>
                    <a:pt x="1589" y="136"/>
                    <a:pt x="1603" y="247"/>
                    <a:pt x="1667" y="326"/>
                  </a:cubicBezTo>
                  <a:cubicBezTo>
                    <a:pt x="1906" y="625"/>
                    <a:pt x="2142" y="924"/>
                    <a:pt x="2377" y="1223"/>
                  </a:cubicBezTo>
                  <a:cubicBezTo>
                    <a:pt x="1681" y="963"/>
                    <a:pt x="1006" y="637"/>
                    <a:pt x="368" y="245"/>
                  </a:cubicBezTo>
                  <a:cubicBezTo>
                    <a:pt x="334" y="224"/>
                    <a:pt x="301" y="214"/>
                    <a:pt x="270" y="214"/>
                  </a:cubicBezTo>
                  <a:cubicBezTo>
                    <a:pt x="108" y="214"/>
                    <a:pt x="1" y="464"/>
                    <a:pt x="177" y="572"/>
                  </a:cubicBezTo>
                  <a:cubicBezTo>
                    <a:pt x="894" y="1012"/>
                    <a:pt x="1653" y="1372"/>
                    <a:pt x="2442" y="1650"/>
                  </a:cubicBezTo>
                  <a:cubicBezTo>
                    <a:pt x="2097" y="1831"/>
                    <a:pt x="1711" y="1933"/>
                    <a:pt x="1323" y="1933"/>
                  </a:cubicBezTo>
                  <a:cubicBezTo>
                    <a:pt x="1214" y="1933"/>
                    <a:pt x="1104" y="1925"/>
                    <a:pt x="996" y="1908"/>
                  </a:cubicBezTo>
                  <a:cubicBezTo>
                    <a:pt x="983" y="1906"/>
                    <a:pt x="970" y="1905"/>
                    <a:pt x="957" y="1905"/>
                  </a:cubicBezTo>
                  <a:cubicBezTo>
                    <a:pt x="868" y="1905"/>
                    <a:pt x="787" y="1948"/>
                    <a:pt x="761" y="2041"/>
                  </a:cubicBezTo>
                  <a:cubicBezTo>
                    <a:pt x="734" y="2131"/>
                    <a:pt x="791" y="2260"/>
                    <a:pt x="894" y="2276"/>
                  </a:cubicBezTo>
                  <a:cubicBezTo>
                    <a:pt x="1040" y="2298"/>
                    <a:pt x="1187" y="2310"/>
                    <a:pt x="1334" y="2310"/>
                  </a:cubicBezTo>
                  <a:cubicBezTo>
                    <a:pt x="1865" y="2310"/>
                    <a:pt x="2389" y="2165"/>
                    <a:pt x="2839" y="1873"/>
                  </a:cubicBezTo>
                  <a:cubicBezTo>
                    <a:pt x="2870" y="1853"/>
                    <a:pt x="2888" y="1830"/>
                    <a:pt x="2903" y="1802"/>
                  </a:cubicBezTo>
                  <a:cubicBezTo>
                    <a:pt x="3371" y="1947"/>
                    <a:pt x="3846" y="2057"/>
                    <a:pt x="4331" y="2143"/>
                  </a:cubicBezTo>
                  <a:cubicBezTo>
                    <a:pt x="3876" y="2487"/>
                    <a:pt x="3351" y="2712"/>
                    <a:pt x="2790" y="2796"/>
                  </a:cubicBezTo>
                  <a:cubicBezTo>
                    <a:pt x="2688" y="2812"/>
                    <a:pt x="2633" y="2939"/>
                    <a:pt x="2657" y="3031"/>
                  </a:cubicBezTo>
                  <a:cubicBezTo>
                    <a:pt x="2683" y="3124"/>
                    <a:pt x="2763" y="3168"/>
                    <a:pt x="2849" y="3168"/>
                  </a:cubicBezTo>
                  <a:cubicBezTo>
                    <a:pt x="2864" y="3168"/>
                    <a:pt x="2878" y="3166"/>
                    <a:pt x="2892" y="3164"/>
                  </a:cubicBezTo>
                  <a:cubicBezTo>
                    <a:pt x="3596" y="3058"/>
                    <a:pt x="4255" y="2741"/>
                    <a:pt x="4791" y="2272"/>
                  </a:cubicBezTo>
                  <a:cubicBezTo>
                    <a:pt x="4805" y="2256"/>
                    <a:pt x="4816" y="2241"/>
                    <a:pt x="4824" y="2223"/>
                  </a:cubicBezTo>
                  <a:cubicBezTo>
                    <a:pt x="5286" y="2286"/>
                    <a:pt x="5753" y="2327"/>
                    <a:pt x="6219" y="2338"/>
                  </a:cubicBezTo>
                  <a:cubicBezTo>
                    <a:pt x="6221" y="2338"/>
                    <a:pt x="6223" y="2338"/>
                    <a:pt x="6225" y="2338"/>
                  </a:cubicBezTo>
                  <a:cubicBezTo>
                    <a:pt x="6454" y="2338"/>
                    <a:pt x="6452" y="1963"/>
                    <a:pt x="6209" y="1957"/>
                  </a:cubicBezTo>
                  <a:cubicBezTo>
                    <a:pt x="6121" y="1955"/>
                    <a:pt x="6031" y="1947"/>
                    <a:pt x="5941" y="1945"/>
                  </a:cubicBezTo>
                  <a:cubicBezTo>
                    <a:pt x="5933" y="1918"/>
                    <a:pt x="5920" y="1894"/>
                    <a:pt x="5898" y="1867"/>
                  </a:cubicBezTo>
                  <a:cubicBezTo>
                    <a:pt x="5429" y="1366"/>
                    <a:pt x="4965" y="865"/>
                    <a:pt x="4496" y="363"/>
                  </a:cubicBezTo>
                  <a:cubicBezTo>
                    <a:pt x="4458" y="322"/>
                    <a:pt x="4414" y="305"/>
                    <a:pt x="4371" y="305"/>
                  </a:cubicBezTo>
                  <a:cubicBezTo>
                    <a:pt x="4229" y="305"/>
                    <a:pt x="4099" y="495"/>
                    <a:pt x="4228" y="633"/>
                  </a:cubicBezTo>
                  <a:cubicBezTo>
                    <a:pt x="4627" y="1059"/>
                    <a:pt x="5026" y="1489"/>
                    <a:pt x="5425" y="1916"/>
                  </a:cubicBezTo>
                  <a:cubicBezTo>
                    <a:pt x="4593" y="1845"/>
                    <a:pt x="3778" y="1679"/>
                    <a:pt x="2984" y="1433"/>
                  </a:cubicBezTo>
                  <a:cubicBezTo>
                    <a:pt x="2976" y="1394"/>
                    <a:pt x="2962" y="1360"/>
                    <a:pt x="2939" y="1325"/>
                  </a:cubicBezTo>
                  <a:lnTo>
                    <a:pt x="1937" y="56"/>
                  </a:lnTo>
                  <a:cubicBezTo>
                    <a:pt x="1906" y="18"/>
                    <a:pt x="1859" y="1"/>
                    <a:pt x="1811" y="1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6" name="Google Shape;11006;p91"/>
            <p:cNvSpPr/>
            <p:nvPr/>
          </p:nvSpPr>
          <p:spPr>
            <a:xfrm>
              <a:off x="6885725" y="1750375"/>
              <a:ext cx="124750" cy="126825"/>
            </a:xfrm>
            <a:custGeom>
              <a:avLst/>
              <a:gdLst/>
              <a:ahLst/>
              <a:cxnLst/>
              <a:rect l="l" t="t" r="r" b="b"/>
              <a:pathLst>
                <a:path w="4990" h="5073" extrusionOk="0">
                  <a:moveTo>
                    <a:pt x="4244" y="0"/>
                  </a:moveTo>
                  <a:cubicBezTo>
                    <a:pt x="4134" y="0"/>
                    <a:pt x="4008" y="96"/>
                    <a:pt x="4028" y="239"/>
                  </a:cubicBezTo>
                  <a:cubicBezTo>
                    <a:pt x="4040" y="339"/>
                    <a:pt x="4038" y="437"/>
                    <a:pt x="4019" y="535"/>
                  </a:cubicBezTo>
                  <a:cubicBezTo>
                    <a:pt x="4009" y="558"/>
                    <a:pt x="4005" y="584"/>
                    <a:pt x="4005" y="609"/>
                  </a:cubicBezTo>
                  <a:cubicBezTo>
                    <a:pt x="3985" y="697"/>
                    <a:pt x="3958" y="781"/>
                    <a:pt x="3923" y="863"/>
                  </a:cubicBezTo>
                  <a:cubicBezTo>
                    <a:pt x="3774" y="844"/>
                    <a:pt x="3624" y="834"/>
                    <a:pt x="3474" y="834"/>
                  </a:cubicBezTo>
                  <a:cubicBezTo>
                    <a:pt x="3051" y="834"/>
                    <a:pt x="2632" y="911"/>
                    <a:pt x="2239" y="1075"/>
                  </a:cubicBezTo>
                  <a:cubicBezTo>
                    <a:pt x="2145" y="1112"/>
                    <a:pt x="2078" y="1200"/>
                    <a:pt x="2106" y="1311"/>
                  </a:cubicBezTo>
                  <a:cubicBezTo>
                    <a:pt x="2128" y="1383"/>
                    <a:pt x="2208" y="1454"/>
                    <a:pt x="2290" y="1454"/>
                  </a:cubicBezTo>
                  <a:cubicBezTo>
                    <a:pt x="2307" y="1454"/>
                    <a:pt x="2325" y="1451"/>
                    <a:pt x="2342" y="1444"/>
                  </a:cubicBezTo>
                  <a:cubicBezTo>
                    <a:pt x="2709" y="1291"/>
                    <a:pt x="3101" y="1214"/>
                    <a:pt x="3496" y="1214"/>
                  </a:cubicBezTo>
                  <a:cubicBezTo>
                    <a:pt x="3572" y="1214"/>
                    <a:pt x="3647" y="1217"/>
                    <a:pt x="3723" y="1223"/>
                  </a:cubicBezTo>
                  <a:cubicBezTo>
                    <a:pt x="3641" y="1345"/>
                    <a:pt x="3549" y="1460"/>
                    <a:pt x="3463" y="1568"/>
                  </a:cubicBezTo>
                  <a:cubicBezTo>
                    <a:pt x="3209" y="1875"/>
                    <a:pt x="2939" y="2170"/>
                    <a:pt x="2665" y="2458"/>
                  </a:cubicBezTo>
                  <a:cubicBezTo>
                    <a:pt x="1867" y="2551"/>
                    <a:pt x="1100" y="2825"/>
                    <a:pt x="433" y="3279"/>
                  </a:cubicBezTo>
                  <a:cubicBezTo>
                    <a:pt x="265" y="3394"/>
                    <a:pt x="369" y="3641"/>
                    <a:pt x="523" y="3641"/>
                  </a:cubicBezTo>
                  <a:cubicBezTo>
                    <a:pt x="555" y="3641"/>
                    <a:pt x="589" y="3630"/>
                    <a:pt x="623" y="3606"/>
                  </a:cubicBezTo>
                  <a:cubicBezTo>
                    <a:pt x="1106" y="3277"/>
                    <a:pt x="1650" y="3040"/>
                    <a:pt x="2219" y="2911"/>
                  </a:cubicBezTo>
                  <a:lnTo>
                    <a:pt x="2219" y="2911"/>
                  </a:lnTo>
                  <a:cubicBezTo>
                    <a:pt x="1572" y="3553"/>
                    <a:pt x="885" y="4157"/>
                    <a:pt x="159" y="4707"/>
                  </a:cubicBezTo>
                  <a:cubicBezTo>
                    <a:pt x="0" y="4826"/>
                    <a:pt x="99" y="5072"/>
                    <a:pt x="248" y="5072"/>
                  </a:cubicBezTo>
                  <a:cubicBezTo>
                    <a:pt x="280" y="5072"/>
                    <a:pt x="314" y="5061"/>
                    <a:pt x="349" y="5034"/>
                  </a:cubicBezTo>
                  <a:cubicBezTo>
                    <a:pt x="820" y="4678"/>
                    <a:pt x="1276" y="4302"/>
                    <a:pt x="1716" y="3909"/>
                  </a:cubicBezTo>
                  <a:lnTo>
                    <a:pt x="1716" y="3911"/>
                  </a:lnTo>
                  <a:cubicBezTo>
                    <a:pt x="1714" y="3954"/>
                    <a:pt x="1710" y="3995"/>
                    <a:pt x="1707" y="4038"/>
                  </a:cubicBezTo>
                  <a:cubicBezTo>
                    <a:pt x="1707" y="4044"/>
                    <a:pt x="1705" y="4065"/>
                    <a:pt x="1703" y="4069"/>
                  </a:cubicBezTo>
                  <a:cubicBezTo>
                    <a:pt x="1699" y="4089"/>
                    <a:pt x="1695" y="4110"/>
                    <a:pt x="1693" y="4134"/>
                  </a:cubicBezTo>
                  <a:cubicBezTo>
                    <a:pt x="1677" y="4218"/>
                    <a:pt x="1654" y="4300"/>
                    <a:pt x="1626" y="4380"/>
                  </a:cubicBezTo>
                  <a:lnTo>
                    <a:pt x="1603" y="4441"/>
                  </a:lnTo>
                  <a:cubicBezTo>
                    <a:pt x="1601" y="4445"/>
                    <a:pt x="1591" y="4466"/>
                    <a:pt x="1591" y="4472"/>
                  </a:cubicBezTo>
                  <a:cubicBezTo>
                    <a:pt x="1570" y="4515"/>
                    <a:pt x="1546" y="4558"/>
                    <a:pt x="1521" y="4601"/>
                  </a:cubicBezTo>
                  <a:cubicBezTo>
                    <a:pt x="1472" y="4689"/>
                    <a:pt x="1499" y="4813"/>
                    <a:pt x="1591" y="4862"/>
                  </a:cubicBezTo>
                  <a:cubicBezTo>
                    <a:pt x="1620" y="4879"/>
                    <a:pt x="1653" y="4887"/>
                    <a:pt x="1685" y="4887"/>
                  </a:cubicBezTo>
                  <a:cubicBezTo>
                    <a:pt x="1750" y="4887"/>
                    <a:pt x="1815" y="4854"/>
                    <a:pt x="1851" y="4793"/>
                  </a:cubicBezTo>
                  <a:cubicBezTo>
                    <a:pt x="2063" y="4425"/>
                    <a:pt x="2133" y="4001"/>
                    <a:pt x="2068" y="3586"/>
                  </a:cubicBezTo>
                  <a:cubicBezTo>
                    <a:pt x="2352" y="3322"/>
                    <a:pt x="2626" y="3054"/>
                    <a:pt x="2894" y="2774"/>
                  </a:cubicBezTo>
                  <a:cubicBezTo>
                    <a:pt x="3070" y="2585"/>
                    <a:pt x="3248" y="2399"/>
                    <a:pt x="3418" y="2205"/>
                  </a:cubicBezTo>
                  <a:lnTo>
                    <a:pt x="3418" y="2205"/>
                  </a:lnTo>
                  <a:cubicBezTo>
                    <a:pt x="3598" y="2829"/>
                    <a:pt x="3567" y="3504"/>
                    <a:pt x="3303" y="4099"/>
                  </a:cubicBezTo>
                  <a:cubicBezTo>
                    <a:pt x="3262" y="4195"/>
                    <a:pt x="3275" y="4304"/>
                    <a:pt x="3373" y="4361"/>
                  </a:cubicBezTo>
                  <a:cubicBezTo>
                    <a:pt x="3400" y="4376"/>
                    <a:pt x="3434" y="4384"/>
                    <a:pt x="3468" y="4384"/>
                  </a:cubicBezTo>
                  <a:cubicBezTo>
                    <a:pt x="3535" y="4384"/>
                    <a:pt x="3604" y="4354"/>
                    <a:pt x="3633" y="4292"/>
                  </a:cubicBezTo>
                  <a:cubicBezTo>
                    <a:pt x="3964" y="3543"/>
                    <a:pt x="4009" y="2692"/>
                    <a:pt x="3731" y="1918"/>
                  </a:cubicBezTo>
                  <a:cubicBezTo>
                    <a:pt x="3723" y="1898"/>
                    <a:pt x="3712" y="1879"/>
                    <a:pt x="3700" y="1865"/>
                  </a:cubicBezTo>
                  <a:cubicBezTo>
                    <a:pt x="3784" y="1761"/>
                    <a:pt x="3876" y="1661"/>
                    <a:pt x="3956" y="1552"/>
                  </a:cubicBezTo>
                  <a:cubicBezTo>
                    <a:pt x="4087" y="1374"/>
                    <a:pt x="4195" y="1188"/>
                    <a:pt x="4275" y="989"/>
                  </a:cubicBezTo>
                  <a:cubicBezTo>
                    <a:pt x="4488" y="1298"/>
                    <a:pt x="4574" y="1689"/>
                    <a:pt x="4496" y="2051"/>
                  </a:cubicBezTo>
                  <a:cubicBezTo>
                    <a:pt x="4474" y="2152"/>
                    <a:pt x="4527" y="2256"/>
                    <a:pt x="4629" y="2287"/>
                  </a:cubicBezTo>
                  <a:cubicBezTo>
                    <a:pt x="4644" y="2291"/>
                    <a:pt x="4660" y="2293"/>
                    <a:pt x="4676" y="2293"/>
                  </a:cubicBezTo>
                  <a:cubicBezTo>
                    <a:pt x="4758" y="2293"/>
                    <a:pt x="4844" y="2238"/>
                    <a:pt x="4864" y="2154"/>
                  </a:cubicBezTo>
                  <a:cubicBezTo>
                    <a:pt x="4989" y="1583"/>
                    <a:pt x="4813" y="963"/>
                    <a:pt x="4398" y="546"/>
                  </a:cubicBezTo>
                  <a:cubicBezTo>
                    <a:pt x="4414" y="415"/>
                    <a:pt x="4416" y="280"/>
                    <a:pt x="4396" y="138"/>
                  </a:cubicBezTo>
                  <a:cubicBezTo>
                    <a:pt x="4383" y="42"/>
                    <a:pt x="4317" y="0"/>
                    <a:pt x="4244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7" name="Google Shape;11007;p91"/>
            <p:cNvSpPr/>
            <p:nvPr/>
          </p:nvSpPr>
          <p:spPr>
            <a:xfrm>
              <a:off x="7123475" y="1609100"/>
              <a:ext cx="92700" cy="173225"/>
            </a:xfrm>
            <a:custGeom>
              <a:avLst/>
              <a:gdLst/>
              <a:ahLst/>
              <a:cxnLst/>
              <a:rect l="l" t="t" r="r" b="b"/>
              <a:pathLst>
                <a:path w="3708" h="6929" extrusionOk="0">
                  <a:moveTo>
                    <a:pt x="2943" y="0"/>
                  </a:moveTo>
                  <a:cubicBezTo>
                    <a:pt x="2868" y="0"/>
                    <a:pt x="2795" y="42"/>
                    <a:pt x="2771" y="139"/>
                  </a:cubicBezTo>
                  <a:cubicBezTo>
                    <a:pt x="2728" y="314"/>
                    <a:pt x="2679" y="486"/>
                    <a:pt x="2636" y="662"/>
                  </a:cubicBezTo>
                  <a:cubicBezTo>
                    <a:pt x="2627" y="662"/>
                    <a:pt x="2618" y="662"/>
                    <a:pt x="2609" y="662"/>
                  </a:cubicBezTo>
                  <a:cubicBezTo>
                    <a:pt x="2601" y="662"/>
                    <a:pt x="2593" y="662"/>
                    <a:pt x="2585" y="664"/>
                  </a:cubicBezTo>
                  <a:cubicBezTo>
                    <a:pt x="1930" y="818"/>
                    <a:pt x="1353" y="1229"/>
                    <a:pt x="983" y="1790"/>
                  </a:cubicBezTo>
                  <a:cubicBezTo>
                    <a:pt x="927" y="1878"/>
                    <a:pt x="964" y="2000"/>
                    <a:pt x="1052" y="2051"/>
                  </a:cubicBezTo>
                  <a:cubicBezTo>
                    <a:pt x="1082" y="2068"/>
                    <a:pt x="1113" y="2076"/>
                    <a:pt x="1144" y="2076"/>
                  </a:cubicBezTo>
                  <a:cubicBezTo>
                    <a:pt x="1210" y="2076"/>
                    <a:pt x="1274" y="2040"/>
                    <a:pt x="1312" y="1982"/>
                  </a:cubicBezTo>
                  <a:cubicBezTo>
                    <a:pt x="1598" y="1552"/>
                    <a:pt x="2034" y="1239"/>
                    <a:pt x="2525" y="1086"/>
                  </a:cubicBezTo>
                  <a:lnTo>
                    <a:pt x="2525" y="1086"/>
                  </a:lnTo>
                  <a:cubicBezTo>
                    <a:pt x="2337" y="1818"/>
                    <a:pt x="2155" y="2549"/>
                    <a:pt x="1954" y="3275"/>
                  </a:cubicBezTo>
                  <a:cubicBezTo>
                    <a:pt x="1936" y="3281"/>
                    <a:pt x="1916" y="3283"/>
                    <a:pt x="1901" y="3293"/>
                  </a:cubicBezTo>
                  <a:cubicBezTo>
                    <a:pt x="1165" y="3672"/>
                    <a:pt x="533" y="4234"/>
                    <a:pt x="60" y="4912"/>
                  </a:cubicBezTo>
                  <a:cubicBezTo>
                    <a:pt x="1" y="4996"/>
                    <a:pt x="44" y="5124"/>
                    <a:pt x="127" y="5174"/>
                  </a:cubicBezTo>
                  <a:cubicBezTo>
                    <a:pt x="158" y="5190"/>
                    <a:pt x="189" y="5198"/>
                    <a:pt x="219" y="5198"/>
                  </a:cubicBezTo>
                  <a:cubicBezTo>
                    <a:pt x="286" y="5198"/>
                    <a:pt x="349" y="5162"/>
                    <a:pt x="389" y="5104"/>
                  </a:cubicBezTo>
                  <a:cubicBezTo>
                    <a:pt x="762" y="4566"/>
                    <a:pt x="1257" y="4122"/>
                    <a:pt x="1815" y="3784"/>
                  </a:cubicBezTo>
                  <a:lnTo>
                    <a:pt x="1815" y="3784"/>
                  </a:lnTo>
                  <a:cubicBezTo>
                    <a:pt x="1549" y="4758"/>
                    <a:pt x="1273" y="5728"/>
                    <a:pt x="987" y="6694"/>
                  </a:cubicBezTo>
                  <a:cubicBezTo>
                    <a:pt x="944" y="6836"/>
                    <a:pt x="1060" y="6929"/>
                    <a:pt x="1175" y="6929"/>
                  </a:cubicBezTo>
                  <a:cubicBezTo>
                    <a:pt x="1252" y="6929"/>
                    <a:pt x="1327" y="6888"/>
                    <a:pt x="1355" y="6794"/>
                  </a:cubicBezTo>
                  <a:cubicBezTo>
                    <a:pt x="1515" y="6266"/>
                    <a:pt x="1658" y="5730"/>
                    <a:pt x="1811" y="5198"/>
                  </a:cubicBezTo>
                  <a:cubicBezTo>
                    <a:pt x="1860" y="5470"/>
                    <a:pt x="1897" y="5740"/>
                    <a:pt x="1907" y="6023"/>
                  </a:cubicBezTo>
                  <a:cubicBezTo>
                    <a:pt x="1914" y="6122"/>
                    <a:pt x="1992" y="6215"/>
                    <a:pt x="2096" y="6215"/>
                  </a:cubicBezTo>
                  <a:cubicBezTo>
                    <a:pt x="2097" y="6215"/>
                    <a:pt x="2099" y="6215"/>
                    <a:pt x="2100" y="6215"/>
                  </a:cubicBezTo>
                  <a:cubicBezTo>
                    <a:pt x="2200" y="6209"/>
                    <a:pt x="2294" y="6129"/>
                    <a:pt x="2292" y="6023"/>
                  </a:cubicBezTo>
                  <a:cubicBezTo>
                    <a:pt x="2274" y="5581"/>
                    <a:pt x="2210" y="5137"/>
                    <a:pt x="2104" y="4705"/>
                  </a:cubicBezTo>
                  <a:cubicBezTo>
                    <a:pt x="2087" y="4646"/>
                    <a:pt x="2042" y="4605"/>
                    <a:pt x="1987" y="4582"/>
                  </a:cubicBezTo>
                  <a:cubicBezTo>
                    <a:pt x="2163" y="3950"/>
                    <a:pt x="2337" y="3318"/>
                    <a:pt x="2507" y="2688"/>
                  </a:cubicBezTo>
                  <a:cubicBezTo>
                    <a:pt x="2695" y="3199"/>
                    <a:pt x="2806" y="3735"/>
                    <a:pt x="2826" y="4284"/>
                  </a:cubicBezTo>
                  <a:cubicBezTo>
                    <a:pt x="2831" y="4406"/>
                    <a:pt x="2928" y="4468"/>
                    <a:pt x="3023" y="4468"/>
                  </a:cubicBezTo>
                  <a:cubicBezTo>
                    <a:pt x="3118" y="4468"/>
                    <a:pt x="3211" y="4406"/>
                    <a:pt x="3207" y="4284"/>
                  </a:cubicBezTo>
                  <a:cubicBezTo>
                    <a:pt x="3180" y="3520"/>
                    <a:pt x="2994" y="2778"/>
                    <a:pt x="2666" y="2088"/>
                  </a:cubicBezTo>
                  <a:cubicBezTo>
                    <a:pt x="2759" y="1736"/>
                    <a:pt x="2847" y="1382"/>
                    <a:pt x="2939" y="1031"/>
                  </a:cubicBezTo>
                  <a:cubicBezTo>
                    <a:pt x="3180" y="1419"/>
                    <a:pt x="3317" y="1869"/>
                    <a:pt x="3325" y="2328"/>
                  </a:cubicBezTo>
                  <a:cubicBezTo>
                    <a:pt x="3328" y="2450"/>
                    <a:pt x="3424" y="2512"/>
                    <a:pt x="3519" y="2512"/>
                  </a:cubicBezTo>
                  <a:cubicBezTo>
                    <a:pt x="3614" y="2512"/>
                    <a:pt x="3708" y="2450"/>
                    <a:pt x="3706" y="2328"/>
                  </a:cubicBezTo>
                  <a:cubicBezTo>
                    <a:pt x="3691" y="1677"/>
                    <a:pt x="3460" y="1055"/>
                    <a:pt x="3059" y="548"/>
                  </a:cubicBezTo>
                  <a:cubicBezTo>
                    <a:pt x="3086" y="445"/>
                    <a:pt x="3112" y="339"/>
                    <a:pt x="3139" y="237"/>
                  </a:cubicBezTo>
                  <a:cubicBezTo>
                    <a:pt x="3175" y="94"/>
                    <a:pt x="3056" y="0"/>
                    <a:pt x="2943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8" name="Google Shape;11008;p91"/>
            <p:cNvSpPr/>
            <p:nvPr/>
          </p:nvSpPr>
          <p:spPr>
            <a:xfrm>
              <a:off x="6946975" y="1462475"/>
              <a:ext cx="170725" cy="87800"/>
            </a:xfrm>
            <a:custGeom>
              <a:avLst/>
              <a:gdLst/>
              <a:ahLst/>
              <a:cxnLst/>
              <a:rect l="l" t="t" r="r" b="b"/>
              <a:pathLst>
                <a:path w="6829" h="3512" extrusionOk="0">
                  <a:moveTo>
                    <a:pt x="2173" y="0"/>
                  </a:moveTo>
                  <a:cubicBezTo>
                    <a:pt x="2129" y="0"/>
                    <a:pt x="2086" y="16"/>
                    <a:pt x="2048" y="54"/>
                  </a:cubicBezTo>
                  <a:cubicBezTo>
                    <a:pt x="1983" y="121"/>
                    <a:pt x="1966" y="259"/>
                    <a:pt x="2048" y="322"/>
                  </a:cubicBezTo>
                  <a:cubicBezTo>
                    <a:pt x="2148" y="400"/>
                    <a:pt x="2242" y="484"/>
                    <a:pt x="2326" y="576"/>
                  </a:cubicBezTo>
                  <a:cubicBezTo>
                    <a:pt x="2418" y="674"/>
                    <a:pt x="2486" y="756"/>
                    <a:pt x="2556" y="852"/>
                  </a:cubicBezTo>
                  <a:cubicBezTo>
                    <a:pt x="2627" y="954"/>
                    <a:pt x="2691" y="1065"/>
                    <a:pt x="2746" y="1177"/>
                  </a:cubicBezTo>
                  <a:cubicBezTo>
                    <a:pt x="2762" y="1208"/>
                    <a:pt x="2772" y="1239"/>
                    <a:pt x="2785" y="1267"/>
                  </a:cubicBezTo>
                  <a:cubicBezTo>
                    <a:pt x="1936" y="1177"/>
                    <a:pt x="1089" y="1089"/>
                    <a:pt x="244" y="1001"/>
                  </a:cubicBezTo>
                  <a:cubicBezTo>
                    <a:pt x="235" y="1000"/>
                    <a:pt x="227" y="1000"/>
                    <a:pt x="220" y="1000"/>
                  </a:cubicBezTo>
                  <a:cubicBezTo>
                    <a:pt x="0" y="1000"/>
                    <a:pt x="8" y="1356"/>
                    <a:pt x="244" y="1382"/>
                  </a:cubicBezTo>
                  <a:cubicBezTo>
                    <a:pt x="741" y="1433"/>
                    <a:pt x="1240" y="1484"/>
                    <a:pt x="1739" y="1537"/>
                  </a:cubicBezTo>
                  <a:cubicBezTo>
                    <a:pt x="1706" y="1574"/>
                    <a:pt x="1678" y="1611"/>
                    <a:pt x="1641" y="1642"/>
                  </a:cubicBezTo>
                  <a:cubicBezTo>
                    <a:pt x="1627" y="1658"/>
                    <a:pt x="1610" y="1670"/>
                    <a:pt x="1596" y="1683"/>
                  </a:cubicBezTo>
                  <a:cubicBezTo>
                    <a:pt x="1586" y="1691"/>
                    <a:pt x="1578" y="1699"/>
                    <a:pt x="1567" y="1707"/>
                  </a:cubicBezTo>
                  <a:cubicBezTo>
                    <a:pt x="1565" y="1709"/>
                    <a:pt x="1563" y="1711"/>
                    <a:pt x="1559" y="1711"/>
                  </a:cubicBezTo>
                  <a:cubicBezTo>
                    <a:pt x="1555" y="1717"/>
                    <a:pt x="1547" y="1721"/>
                    <a:pt x="1545" y="1723"/>
                  </a:cubicBezTo>
                  <a:cubicBezTo>
                    <a:pt x="1537" y="1730"/>
                    <a:pt x="1528" y="1734"/>
                    <a:pt x="1520" y="1742"/>
                  </a:cubicBezTo>
                  <a:cubicBezTo>
                    <a:pt x="1500" y="1754"/>
                    <a:pt x="1483" y="1768"/>
                    <a:pt x="1463" y="1781"/>
                  </a:cubicBezTo>
                  <a:cubicBezTo>
                    <a:pt x="1391" y="1826"/>
                    <a:pt x="1316" y="1865"/>
                    <a:pt x="1240" y="1901"/>
                  </a:cubicBezTo>
                  <a:cubicBezTo>
                    <a:pt x="1230" y="1906"/>
                    <a:pt x="1217" y="1912"/>
                    <a:pt x="1207" y="1914"/>
                  </a:cubicBezTo>
                  <a:cubicBezTo>
                    <a:pt x="1187" y="1922"/>
                    <a:pt x="1168" y="1928"/>
                    <a:pt x="1146" y="1934"/>
                  </a:cubicBezTo>
                  <a:cubicBezTo>
                    <a:pt x="1105" y="1949"/>
                    <a:pt x="1060" y="1959"/>
                    <a:pt x="1017" y="1969"/>
                  </a:cubicBezTo>
                  <a:cubicBezTo>
                    <a:pt x="921" y="1994"/>
                    <a:pt x="853" y="2108"/>
                    <a:pt x="884" y="2204"/>
                  </a:cubicBezTo>
                  <a:cubicBezTo>
                    <a:pt x="913" y="2288"/>
                    <a:pt x="985" y="2344"/>
                    <a:pt x="1070" y="2344"/>
                  </a:cubicBezTo>
                  <a:cubicBezTo>
                    <a:pt x="1086" y="2344"/>
                    <a:pt x="1102" y="2342"/>
                    <a:pt x="1119" y="2337"/>
                  </a:cubicBezTo>
                  <a:cubicBezTo>
                    <a:pt x="1496" y="2245"/>
                    <a:pt x="1846" y="2026"/>
                    <a:pt x="2089" y="1719"/>
                  </a:cubicBezTo>
                  <a:cubicBezTo>
                    <a:pt x="2122" y="1678"/>
                    <a:pt x="2144" y="1640"/>
                    <a:pt x="2144" y="1584"/>
                  </a:cubicBezTo>
                  <a:cubicBezTo>
                    <a:pt x="2144" y="1580"/>
                    <a:pt x="2142" y="1578"/>
                    <a:pt x="2142" y="1576"/>
                  </a:cubicBezTo>
                  <a:lnTo>
                    <a:pt x="2142" y="1576"/>
                  </a:lnTo>
                  <a:cubicBezTo>
                    <a:pt x="2676" y="1631"/>
                    <a:pt x="3212" y="1687"/>
                    <a:pt x="3744" y="1742"/>
                  </a:cubicBezTo>
                  <a:cubicBezTo>
                    <a:pt x="3941" y="1762"/>
                    <a:pt x="4143" y="1779"/>
                    <a:pt x="4344" y="1795"/>
                  </a:cubicBezTo>
                  <a:cubicBezTo>
                    <a:pt x="3842" y="2300"/>
                    <a:pt x="3171" y="2624"/>
                    <a:pt x="2459" y="2685"/>
                  </a:cubicBezTo>
                  <a:cubicBezTo>
                    <a:pt x="2357" y="2695"/>
                    <a:pt x="2267" y="2767"/>
                    <a:pt x="2267" y="2877"/>
                  </a:cubicBezTo>
                  <a:cubicBezTo>
                    <a:pt x="2267" y="2972"/>
                    <a:pt x="2348" y="3070"/>
                    <a:pt x="2448" y="3070"/>
                  </a:cubicBezTo>
                  <a:cubicBezTo>
                    <a:pt x="2451" y="3070"/>
                    <a:pt x="2455" y="3070"/>
                    <a:pt x="2459" y="3070"/>
                  </a:cubicBezTo>
                  <a:cubicBezTo>
                    <a:pt x="3304" y="2998"/>
                    <a:pt x="4102" y="2622"/>
                    <a:pt x="4679" y="2004"/>
                  </a:cubicBezTo>
                  <a:cubicBezTo>
                    <a:pt x="4728" y="1953"/>
                    <a:pt x="4739" y="1891"/>
                    <a:pt x="4726" y="1836"/>
                  </a:cubicBezTo>
                  <a:lnTo>
                    <a:pt x="4726" y="1836"/>
                  </a:lnTo>
                  <a:cubicBezTo>
                    <a:pt x="4964" y="1863"/>
                    <a:pt x="5201" y="1897"/>
                    <a:pt x="5430" y="1955"/>
                  </a:cubicBezTo>
                  <a:cubicBezTo>
                    <a:pt x="5663" y="2014"/>
                    <a:pt x="5907" y="2116"/>
                    <a:pt x="6099" y="2272"/>
                  </a:cubicBezTo>
                  <a:cubicBezTo>
                    <a:pt x="5604" y="2601"/>
                    <a:pt x="5084" y="2904"/>
                    <a:pt x="4544" y="3160"/>
                  </a:cubicBezTo>
                  <a:cubicBezTo>
                    <a:pt x="4452" y="3203"/>
                    <a:pt x="4425" y="3336"/>
                    <a:pt x="4475" y="3420"/>
                  </a:cubicBezTo>
                  <a:cubicBezTo>
                    <a:pt x="4511" y="3482"/>
                    <a:pt x="4572" y="3511"/>
                    <a:pt x="4637" y="3511"/>
                  </a:cubicBezTo>
                  <a:cubicBezTo>
                    <a:pt x="4670" y="3511"/>
                    <a:pt x="4704" y="3504"/>
                    <a:pt x="4736" y="3489"/>
                  </a:cubicBezTo>
                  <a:cubicBezTo>
                    <a:pt x="5295" y="3223"/>
                    <a:pt x="5833" y="2910"/>
                    <a:pt x="6347" y="2562"/>
                  </a:cubicBezTo>
                  <a:cubicBezTo>
                    <a:pt x="6406" y="2671"/>
                    <a:pt x="6441" y="2796"/>
                    <a:pt x="6445" y="2935"/>
                  </a:cubicBezTo>
                  <a:cubicBezTo>
                    <a:pt x="6447" y="3057"/>
                    <a:pt x="6544" y="3119"/>
                    <a:pt x="6639" y="3119"/>
                  </a:cubicBezTo>
                  <a:cubicBezTo>
                    <a:pt x="6734" y="3119"/>
                    <a:pt x="6828" y="3057"/>
                    <a:pt x="6825" y="2935"/>
                  </a:cubicBezTo>
                  <a:cubicBezTo>
                    <a:pt x="6813" y="2276"/>
                    <a:pt x="6402" y="1924"/>
                    <a:pt x="5876" y="1721"/>
                  </a:cubicBezTo>
                  <a:cubicBezTo>
                    <a:pt x="5890" y="1676"/>
                    <a:pt x="5884" y="1625"/>
                    <a:pt x="5856" y="1580"/>
                  </a:cubicBezTo>
                  <a:cubicBezTo>
                    <a:pt x="5543" y="1065"/>
                    <a:pt x="5176" y="578"/>
                    <a:pt x="4775" y="126"/>
                  </a:cubicBezTo>
                  <a:cubicBezTo>
                    <a:pt x="4741" y="89"/>
                    <a:pt x="4693" y="71"/>
                    <a:pt x="4643" y="71"/>
                  </a:cubicBezTo>
                  <a:cubicBezTo>
                    <a:pt x="4592" y="71"/>
                    <a:pt x="4541" y="90"/>
                    <a:pt x="4505" y="126"/>
                  </a:cubicBezTo>
                  <a:cubicBezTo>
                    <a:pt x="4430" y="203"/>
                    <a:pt x="4438" y="318"/>
                    <a:pt x="4505" y="394"/>
                  </a:cubicBezTo>
                  <a:cubicBezTo>
                    <a:pt x="4837" y="766"/>
                    <a:pt x="5129" y="1165"/>
                    <a:pt x="5395" y="1580"/>
                  </a:cubicBezTo>
                  <a:cubicBezTo>
                    <a:pt x="5021" y="1496"/>
                    <a:pt x="4632" y="1462"/>
                    <a:pt x="4305" y="1427"/>
                  </a:cubicBezTo>
                  <a:cubicBezTo>
                    <a:pt x="3939" y="1390"/>
                    <a:pt x="3570" y="1351"/>
                    <a:pt x="3204" y="1312"/>
                  </a:cubicBezTo>
                  <a:cubicBezTo>
                    <a:pt x="3032" y="821"/>
                    <a:pt x="2729" y="377"/>
                    <a:pt x="2316" y="54"/>
                  </a:cubicBezTo>
                  <a:cubicBezTo>
                    <a:pt x="2273" y="20"/>
                    <a:pt x="2223" y="0"/>
                    <a:pt x="2173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009" name="Google Shape;11009;p91"/>
          <p:cNvGrpSpPr/>
          <p:nvPr/>
        </p:nvGrpSpPr>
        <p:grpSpPr>
          <a:xfrm>
            <a:off x="9503137" y="5290234"/>
            <a:ext cx="569120" cy="559133"/>
            <a:chOff x="7127353" y="3967675"/>
            <a:chExt cx="426840" cy="419350"/>
          </a:xfrm>
        </p:grpSpPr>
        <p:sp>
          <p:nvSpPr>
            <p:cNvPr id="11010" name="Google Shape;11010;p91"/>
            <p:cNvSpPr/>
            <p:nvPr/>
          </p:nvSpPr>
          <p:spPr>
            <a:xfrm>
              <a:off x="7127353" y="3967675"/>
              <a:ext cx="419720" cy="419257"/>
            </a:xfrm>
            <a:custGeom>
              <a:avLst/>
              <a:gdLst/>
              <a:ahLst/>
              <a:cxnLst/>
              <a:rect l="l" t="t" r="r" b="b"/>
              <a:pathLst>
                <a:path w="13614" h="13599" extrusionOk="0">
                  <a:moveTo>
                    <a:pt x="6800" y="0"/>
                  </a:moveTo>
                  <a:cubicBezTo>
                    <a:pt x="3047" y="0"/>
                    <a:pt x="1" y="3046"/>
                    <a:pt x="1" y="6799"/>
                  </a:cubicBezTo>
                  <a:cubicBezTo>
                    <a:pt x="1" y="10552"/>
                    <a:pt x="3047" y="13598"/>
                    <a:pt x="6800" y="13598"/>
                  </a:cubicBezTo>
                  <a:cubicBezTo>
                    <a:pt x="10568" y="13598"/>
                    <a:pt x="13613" y="10552"/>
                    <a:pt x="13613" y="6799"/>
                  </a:cubicBezTo>
                  <a:cubicBezTo>
                    <a:pt x="13613" y="3046"/>
                    <a:pt x="10568" y="0"/>
                    <a:pt x="68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11" name="Google Shape;11011;p91"/>
            <p:cNvSpPr/>
            <p:nvPr/>
          </p:nvSpPr>
          <p:spPr>
            <a:xfrm>
              <a:off x="7309835" y="3967675"/>
              <a:ext cx="244359" cy="419350"/>
            </a:xfrm>
            <a:custGeom>
              <a:avLst/>
              <a:gdLst/>
              <a:ahLst/>
              <a:cxnLst/>
              <a:rect l="l" t="t" r="r" b="b"/>
              <a:pathLst>
                <a:path w="7926" h="13602" extrusionOk="0">
                  <a:moveTo>
                    <a:pt x="895" y="0"/>
                  </a:moveTo>
                  <a:cubicBezTo>
                    <a:pt x="592" y="0"/>
                    <a:pt x="289" y="15"/>
                    <a:pt x="0" y="58"/>
                  </a:cubicBezTo>
                  <a:cubicBezTo>
                    <a:pt x="3393" y="505"/>
                    <a:pt x="5919" y="3378"/>
                    <a:pt x="5919" y="6799"/>
                  </a:cubicBezTo>
                  <a:cubicBezTo>
                    <a:pt x="5919" y="10220"/>
                    <a:pt x="3393" y="13093"/>
                    <a:pt x="0" y="13541"/>
                  </a:cubicBezTo>
                  <a:cubicBezTo>
                    <a:pt x="306" y="13581"/>
                    <a:pt x="609" y="13601"/>
                    <a:pt x="909" y="13601"/>
                  </a:cubicBezTo>
                  <a:cubicBezTo>
                    <a:pt x="4430" y="13601"/>
                    <a:pt x="7441" y="10865"/>
                    <a:pt x="7680" y="7247"/>
                  </a:cubicBezTo>
                  <a:cubicBezTo>
                    <a:pt x="7925" y="3320"/>
                    <a:pt x="4822" y="0"/>
                    <a:pt x="895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12" name="Google Shape;11012;p91"/>
            <p:cNvSpPr/>
            <p:nvPr/>
          </p:nvSpPr>
          <p:spPr>
            <a:xfrm>
              <a:off x="7203077" y="4081570"/>
              <a:ext cx="275372" cy="191909"/>
            </a:xfrm>
            <a:custGeom>
              <a:avLst/>
              <a:gdLst/>
              <a:ahLst/>
              <a:cxnLst/>
              <a:rect l="l" t="t" r="r" b="b"/>
              <a:pathLst>
                <a:path w="12544" h="8740" extrusionOk="0">
                  <a:moveTo>
                    <a:pt x="1469" y="8373"/>
                  </a:moveTo>
                  <a:cubicBezTo>
                    <a:pt x="1002" y="8240"/>
                    <a:pt x="701" y="7940"/>
                    <a:pt x="535" y="7473"/>
                  </a:cubicBezTo>
                  <a:cubicBezTo>
                    <a:pt x="134" y="6338"/>
                    <a:pt x="1" y="1702"/>
                    <a:pt x="768" y="768"/>
                  </a:cubicBezTo>
                  <a:cubicBezTo>
                    <a:pt x="1035" y="468"/>
                    <a:pt x="1402" y="267"/>
                    <a:pt x="1802" y="234"/>
                  </a:cubicBezTo>
                  <a:cubicBezTo>
                    <a:pt x="3904" y="1"/>
                    <a:pt x="10408" y="34"/>
                    <a:pt x="11175" y="301"/>
                  </a:cubicBezTo>
                  <a:cubicBezTo>
                    <a:pt x="11609" y="468"/>
                    <a:pt x="11909" y="734"/>
                    <a:pt x="12076" y="1168"/>
                  </a:cubicBezTo>
                  <a:cubicBezTo>
                    <a:pt x="12510" y="2336"/>
                    <a:pt x="12543" y="6539"/>
                    <a:pt x="12009" y="7639"/>
                  </a:cubicBezTo>
                  <a:cubicBezTo>
                    <a:pt x="11876" y="7940"/>
                    <a:pt x="11643" y="8140"/>
                    <a:pt x="11376" y="8306"/>
                  </a:cubicBezTo>
                  <a:cubicBezTo>
                    <a:pt x="10575" y="8740"/>
                    <a:pt x="2503" y="8707"/>
                    <a:pt x="1469" y="8373"/>
                  </a:cubicBezTo>
                  <a:close/>
                  <a:moveTo>
                    <a:pt x="4804" y="6205"/>
                  </a:moveTo>
                  <a:cubicBezTo>
                    <a:pt x="6072" y="5538"/>
                    <a:pt x="7339" y="4871"/>
                    <a:pt x="8607" y="4237"/>
                  </a:cubicBezTo>
                  <a:cubicBezTo>
                    <a:pt x="7339" y="3570"/>
                    <a:pt x="6072" y="2903"/>
                    <a:pt x="4804" y="22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013" name="Google Shape;11013;p91"/>
          <p:cNvGrpSpPr/>
          <p:nvPr/>
        </p:nvGrpSpPr>
        <p:grpSpPr>
          <a:xfrm>
            <a:off x="9503173" y="1008618"/>
            <a:ext cx="569120" cy="559133"/>
            <a:chOff x="7127380" y="756463"/>
            <a:chExt cx="426840" cy="419350"/>
          </a:xfrm>
        </p:grpSpPr>
        <p:sp>
          <p:nvSpPr>
            <p:cNvPr id="11014" name="Google Shape;11014;p91"/>
            <p:cNvSpPr/>
            <p:nvPr/>
          </p:nvSpPr>
          <p:spPr>
            <a:xfrm>
              <a:off x="7127380" y="756463"/>
              <a:ext cx="419257" cy="419257"/>
            </a:xfrm>
            <a:custGeom>
              <a:avLst/>
              <a:gdLst/>
              <a:ahLst/>
              <a:cxnLst/>
              <a:rect l="l" t="t" r="r" b="b"/>
              <a:pathLst>
                <a:path w="13599" h="13599" extrusionOk="0">
                  <a:moveTo>
                    <a:pt x="6800" y="0"/>
                  </a:moveTo>
                  <a:cubicBezTo>
                    <a:pt x="3047" y="0"/>
                    <a:pt x="1" y="3046"/>
                    <a:pt x="1" y="6799"/>
                  </a:cubicBezTo>
                  <a:cubicBezTo>
                    <a:pt x="1" y="10552"/>
                    <a:pt x="3047" y="13598"/>
                    <a:pt x="6800" y="13598"/>
                  </a:cubicBezTo>
                  <a:cubicBezTo>
                    <a:pt x="10553" y="13598"/>
                    <a:pt x="13599" y="10552"/>
                    <a:pt x="13599" y="6799"/>
                  </a:cubicBezTo>
                  <a:cubicBezTo>
                    <a:pt x="13599" y="3046"/>
                    <a:pt x="10553" y="0"/>
                    <a:pt x="68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15" name="Google Shape;11015;p91"/>
            <p:cNvSpPr/>
            <p:nvPr/>
          </p:nvSpPr>
          <p:spPr>
            <a:xfrm>
              <a:off x="7309862" y="756463"/>
              <a:ext cx="244359" cy="419350"/>
            </a:xfrm>
            <a:custGeom>
              <a:avLst/>
              <a:gdLst/>
              <a:ahLst/>
              <a:cxnLst/>
              <a:rect l="l" t="t" r="r" b="b"/>
              <a:pathLst>
                <a:path w="7926" h="13602" extrusionOk="0">
                  <a:moveTo>
                    <a:pt x="881" y="0"/>
                  </a:moveTo>
                  <a:cubicBezTo>
                    <a:pt x="578" y="0"/>
                    <a:pt x="289" y="15"/>
                    <a:pt x="0" y="58"/>
                  </a:cubicBezTo>
                  <a:cubicBezTo>
                    <a:pt x="3378" y="505"/>
                    <a:pt x="5904" y="3378"/>
                    <a:pt x="5904" y="6799"/>
                  </a:cubicBezTo>
                  <a:cubicBezTo>
                    <a:pt x="5904" y="10220"/>
                    <a:pt x="3378" y="13093"/>
                    <a:pt x="0" y="13541"/>
                  </a:cubicBezTo>
                  <a:cubicBezTo>
                    <a:pt x="305" y="13581"/>
                    <a:pt x="607" y="13601"/>
                    <a:pt x="906" y="13601"/>
                  </a:cubicBezTo>
                  <a:cubicBezTo>
                    <a:pt x="4416" y="13601"/>
                    <a:pt x="7426" y="10865"/>
                    <a:pt x="7666" y="7247"/>
                  </a:cubicBezTo>
                  <a:cubicBezTo>
                    <a:pt x="7925" y="3320"/>
                    <a:pt x="4807" y="0"/>
                    <a:pt x="881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16" name="Google Shape;11016;p91"/>
            <p:cNvSpPr/>
            <p:nvPr/>
          </p:nvSpPr>
          <p:spPr>
            <a:xfrm>
              <a:off x="7167554" y="802422"/>
              <a:ext cx="332017" cy="312077"/>
            </a:xfrm>
            <a:custGeom>
              <a:avLst/>
              <a:gdLst/>
              <a:ahLst/>
              <a:cxnLst/>
              <a:rect l="l" t="t" r="r" b="b"/>
              <a:pathLst>
                <a:path w="14478" h="13610" extrusionOk="0">
                  <a:moveTo>
                    <a:pt x="1168" y="13543"/>
                  </a:moveTo>
                  <a:cubicBezTo>
                    <a:pt x="1235" y="13276"/>
                    <a:pt x="1301" y="13043"/>
                    <a:pt x="1368" y="12776"/>
                  </a:cubicBezTo>
                  <a:cubicBezTo>
                    <a:pt x="1568" y="12009"/>
                    <a:pt x="1802" y="11241"/>
                    <a:pt x="2002" y="10474"/>
                  </a:cubicBezTo>
                  <a:cubicBezTo>
                    <a:pt x="2002" y="10374"/>
                    <a:pt x="2002" y="10207"/>
                    <a:pt x="1935" y="10107"/>
                  </a:cubicBezTo>
                  <a:cubicBezTo>
                    <a:pt x="1" y="6371"/>
                    <a:pt x="2002" y="1835"/>
                    <a:pt x="6138" y="867"/>
                  </a:cubicBezTo>
                  <a:cubicBezTo>
                    <a:pt x="9874" y="0"/>
                    <a:pt x="13210" y="2535"/>
                    <a:pt x="13844" y="5904"/>
                  </a:cubicBezTo>
                  <a:cubicBezTo>
                    <a:pt x="14478" y="9407"/>
                    <a:pt x="12176" y="12742"/>
                    <a:pt x="8673" y="13376"/>
                  </a:cubicBezTo>
                  <a:cubicBezTo>
                    <a:pt x="7306" y="13610"/>
                    <a:pt x="5971" y="13410"/>
                    <a:pt x="4704" y="12776"/>
                  </a:cubicBezTo>
                  <a:cubicBezTo>
                    <a:pt x="4604" y="12742"/>
                    <a:pt x="4437" y="12709"/>
                    <a:pt x="4304" y="12742"/>
                  </a:cubicBezTo>
                  <a:cubicBezTo>
                    <a:pt x="2636" y="13176"/>
                    <a:pt x="1502" y="13476"/>
                    <a:pt x="1168" y="13543"/>
                  </a:cubicBezTo>
                  <a:close/>
                  <a:moveTo>
                    <a:pt x="2636" y="12075"/>
                  </a:moveTo>
                  <a:cubicBezTo>
                    <a:pt x="3270" y="11909"/>
                    <a:pt x="3870" y="11775"/>
                    <a:pt x="4437" y="11608"/>
                  </a:cubicBezTo>
                  <a:cubicBezTo>
                    <a:pt x="4604" y="11575"/>
                    <a:pt x="4737" y="11575"/>
                    <a:pt x="4871" y="11675"/>
                  </a:cubicBezTo>
                  <a:cubicBezTo>
                    <a:pt x="5971" y="12309"/>
                    <a:pt x="7139" y="12542"/>
                    <a:pt x="8407" y="12342"/>
                  </a:cubicBezTo>
                  <a:cubicBezTo>
                    <a:pt x="11309" y="11875"/>
                    <a:pt x="13277" y="9173"/>
                    <a:pt x="12843" y="6271"/>
                  </a:cubicBezTo>
                  <a:cubicBezTo>
                    <a:pt x="12376" y="3302"/>
                    <a:pt x="9574" y="1301"/>
                    <a:pt x="6605" y="1835"/>
                  </a:cubicBezTo>
                  <a:cubicBezTo>
                    <a:pt x="3036" y="2502"/>
                    <a:pt x="1135" y="6471"/>
                    <a:pt x="2903" y="9640"/>
                  </a:cubicBezTo>
                  <a:cubicBezTo>
                    <a:pt x="3103" y="10007"/>
                    <a:pt x="3169" y="10274"/>
                    <a:pt x="3036" y="10641"/>
                  </a:cubicBezTo>
                  <a:cubicBezTo>
                    <a:pt x="2869" y="11108"/>
                    <a:pt x="2769" y="11575"/>
                    <a:pt x="2636" y="120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17" name="Google Shape;11017;p91"/>
            <p:cNvSpPr/>
            <p:nvPr/>
          </p:nvSpPr>
          <p:spPr>
            <a:xfrm>
              <a:off x="7263187" y="895725"/>
              <a:ext cx="153006" cy="139988"/>
            </a:xfrm>
            <a:custGeom>
              <a:avLst/>
              <a:gdLst/>
              <a:ahLst/>
              <a:cxnLst/>
              <a:rect l="l" t="t" r="r" b="b"/>
              <a:pathLst>
                <a:path w="6672" h="6105" extrusionOk="0">
                  <a:moveTo>
                    <a:pt x="5070" y="6072"/>
                  </a:moveTo>
                  <a:cubicBezTo>
                    <a:pt x="3803" y="6005"/>
                    <a:pt x="1835" y="5038"/>
                    <a:pt x="467" y="2669"/>
                  </a:cubicBezTo>
                  <a:cubicBezTo>
                    <a:pt x="0" y="1835"/>
                    <a:pt x="67" y="868"/>
                    <a:pt x="767" y="234"/>
                  </a:cubicBezTo>
                  <a:cubicBezTo>
                    <a:pt x="1001" y="1"/>
                    <a:pt x="1301" y="67"/>
                    <a:pt x="1601" y="101"/>
                  </a:cubicBezTo>
                  <a:cubicBezTo>
                    <a:pt x="1668" y="101"/>
                    <a:pt x="1735" y="234"/>
                    <a:pt x="1768" y="301"/>
                  </a:cubicBezTo>
                  <a:cubicBezTo>
                    <a:pt x="1935" y="701"/>
                    <a:pt x="2135" y="1101"/>
                    <a:pt x="2268" y="1535"/>
                  </a:cubicBezTo>
                  <a:cubicBezTo>
                    <a:pt x="2369" y="1769"/>
                    <a:pt x="2202" y="1969"/>
                    <a:pt x="1902" y="2336"/>
                  </a:cubicBezTo>
                  <a:cubicBezTo>
                    <a:pt x="1801" y="2469"/>
                    <a:pt x="1768" y="2569"/>
                    <a:pt x="1835" y="2703"/>
                  </a:cubicBezTo>
                  <a:cubicBezTo>
                    <a:pt x="2369" y="3603"/>
                    <a:pt x="3102" y="4237"/>
                    <a:pt x="4070" y="4604"/>
                  </a:cubicBezTo>
                  <a:cubicBezTo>
                    <a:pt x="4203" y="4671"/>
                    <a:pt x="4303" y="4637"/>
                    <a:pt x="4403" y="4504"/>
                  </a:cubicBezTo>
                  <a:cubicBezTo>
                    <a:pt x="4904" y="3903"/>
                    <a:pt x="4937" y="3703"/>
                    <a:pt x="5237" y="3837"/>
                  </a:cubicBezTo>
                  <a:cubicBezTo>
                    <a:pt x="6505" y="4470"/>
                    <a:pt x="6605" y="4470"/>
                    <a:pt x="6605" y="4637"/>
                  </a:cubicBezTo>
                  <a:cubicBezTo>
                    <a:pt x="6672" y="5705"/>
                    <a:pt x="5671" y="6105"/>
                    <a:pt x="5070" y="607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018" name="Google Shape;11018;p91"/>
          <p:cNvGrpSpPr/>
          <p:nvPr/>
        </p:nvGrpSpPr>
        <p:grpSpPr>
          <a:xfrm>
            <a:off x="9503167" y="3149434"/>
            <a:ext cx="569696" cy="559133"/>
            <a:chOff x="7127375" y="2362075"/>
            <a:chExt cx="427272" cy="419350"/>
          </a:xfrm>
        </p:grpSpPr>
        <p:sp>
          <p:nvSpPr>
            <p:cNvPr id="11019" name="Google Shape;11019;p91"/>
            <p:cNvSpPr/>
            <p:nvPr/>
          </p:nvSpPr>
          <p:spPr>
            <a:xfrm>
              <a:off x="7127375" y="2362075"/>
              <a:ext cx="419689" cy="419257"/>
            </a:xfrm>
            <a:custGeom>
              <a:avLst/>
              <a:gdLst/>
              <a:ahLst/>
              <a:cxnLst/>
              <a:rect l="l" t="t" r="r" b="b"/>
              <a:pathLst>
                <a:path w="13613" h="13599" extrusionOk="0">
                  <a:moveTo>
                    <a:pt x="6814" y="0"/>
                  </a:moveTo>
                  <a:cubicBezTo>
                    <a:pt x="3046" y="0"/>
                    <a:pt x="0" y="3046"/>
                    <a:pt x="0" y="6799"/>
                  </a:cubicBezTo>
                  <a:cubicBezTo>
                    <a:pt x="0" y="10552"/>
                    <a:pt x="3046" y="13598"/>
                    <a:pt x="6814" y="13598"/>
                  </a:cubicBezTo>
                  <a:cubicBezTo>
                    <a:pt x="10567" y="13598"/>
                    <a:pt x="13613" y="10552"/>
                    <a:pt x="13613" y="6799"/>
                  </a:cubicBezTo>
                  <a:cubicBezTo>
                    <a:pt x="13613" y="3046"/>
                    <a:pt x="10567" y="0"/>
                    <a:pt x="68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20" name="Google Shape;11020;p91"/>
            <p:cNvSpPr/>
            <p:nvPr/>
          </p:nvSpPr>
          <p:spPr>
            <a:xfrm>
              <a:off x="7309826" y="2362075"/>
              <a:ext cx="244821" cy="419350"/>
            </a:xfrm>
            <a:custGeom>
              <a:avLst/>
              <a:gdLst/>
              <a:ahLst/>
              <a:cxnLst/>
              <a:rect l="l" t="t" r="r" b="b"/>
              <a:pathLst>
                <a:path w="7941" h="13602" extrusionOk="0">
                  <a:moveTo>
                    <a:pt x="896" y="0"/>
                  </a:moveTo>
                  <a:cubicBezTo>
                    <a:pt x="593" y="0"/>
                    <a:pt x="304" y="15"/>
                    <a:pt x="1" y="58"/>
                  </a:cubicBezTo>
                  <a:cubicBezTo>
                    <a:pt x="3393" y="505"/>
                    <a:pt x="5919" y="3378"/>
                    <a:pt x="5919" y="6799"/>
                  </a:cubicBezTo>
                  <a:cubicBezTo>
                    <a:pt x="5919" y="10220"/>
                    <a:pt x="3393" y="13093"/>
                    <a:pt x="1" y="13541"/>
                  </a:cubicBezTo>
                  <a:cubicBezTo>
                    <a:pt x="306" y="13581"/>
                    <a:pt x="610" y="13601"/>
                    <a:pt x="909" y="13601"/>
                  </a:cubicBezTo>
                  <a:cubicBezTo>
                    <a:pt x="4431" y="13601"/>
                    <a:pt x="7441" y="10865"/>
                    <a:pt x="7681" y="7247"/>
                  </a:cubicBezTo>
                  <a:cubicBezTo>
                    <a:pt x="7940" y="3320"/>
                    <a:pt x="4822" y="0"/>
                    <a:pt x="896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21" name="Google Shape;11021;p91"/>
            <p:cNvSpPr/>
            <p:nvPr/>
          </p:nvSpPr>
          <p:spPr>
            <a:xfrm>
              <a:off x="7227510" y="2534759"/>
              <a:ext cx="46307" cy="137533"/>
            </a:xfrm>
            <a:custGeom>
              <a:avLst/>
              <a:gdLst/>
              <a:ahLst/>
              <a:cxnLst/>
              <a:rect l="l" t="t" r="r" b="b"/>
              <a:pathLst>
                <a:path w="1502" h="4461" extrusionOk="0">
                  <a:moveTo>
                    <a:pt x="58" y="0"/>
                  </a:moveTo>
                  <a:cubicBezTo>
                    <a:pt x="29" y="0"/>
                    <a:pt x="0" y="29"/>
                    <a:pt x="0" y="58"/>
                  </a:cubicBezTo>
                  <a:lnTo>
                    <a:pt x="0" y="4403"/>
                  </a:lnTo>
                  <a:cubicBezTo>
                    <a:pt x="0" y="4432"/>
                    <a:pt x="29" y="4461"/>
                    <a:pt x="58" y="4461"/>
                  </a:cubicBezTo>
                  <a:lnTo>
                    <a:pt x="1444" y="4461"/>
                  </a:lnTo>
                  <a:cubicBezTo>
                    <a:pt x="1473" y="4461"/>
                    <a:pt x="1502" y="4446"/>
                    <a:pt x="1502" y="4403"/>
                  </a:cubicBezTo>
                  <a:lnTo>
                    <a:pt x="1502" y="58"/>
                  </a:lnTo>
                  <a:cubicBezTo>
                    <a:pt x="1502" y="29"/>
                    <a:pt x="1473" y="0"/>
                    <a:pt x="1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22" name="Google Shape;11022;p91"/>
            <p:cNvSpPr/>
            <p:nvPr/>
          </p:nvSpPr>
          <p:spPr>
            <a:xfrm>
              <a:off x="7208797" y="2452687"/>
              <a:ext cx="65020" cy="55833"/>
            </a:xfrm>
            <a:custGeom>
              <a:avLst/>
              <a:gdLst/>
              <a:ahLst/>
              <a:cxnLst/>
              <a:rect l="l" t="t" r="r" b="b"/>
              <a:pathLst>
                <a:path w="2109" h="1811" extrusionOk="0">
                  <a:moveTo>
                    <a:pt x="1208" y="0"/>
                  </a:moveTo>
                  <a:cubicBezTo>
                    <a:pt x="987" y="0"/>
                    <a:pt x="761" y="83"/>
                    <a:pt x="578" y="266"/>
                  </a:cubicBezTo>
                  <a:cubicBezTo>
                    <a:pt x="1" y="829"/>
                    <a:pt x="405" y="1810"/>
                    <a:pt x="1214" y="1810"/>
                  </a:cubicBezTo>
                  <a:cubicBezTo>
                    <a:pt x="1704" y="1810"/>
                    <a:pt x="2109" y="1406"/>
                    <a:pt x="2109" y="901"/>
                  </a:cubicBezTo>
                  <a:cubicBezTo>
                    <a:pt x="2109" y="355"/>
                    <a:pt x="1668" y="0"/>
                    <a:pt x="12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23" name="Google Shape;11023;p91"/>
            <p:cNvSpPr/>
            <p:nvPr/>
          </p:nvSpPr>
          <p:spPr>
            <a:xfrm>
              <a:off x="7318736" y="2534728"/>
              <a:ext cx="146905" cy="138026"/>
            </a:xfrm>
            <a:custGeom>
              <a:avLst/>
              <a:gdLst/>
              <a:ahLst/>
              <a:cxnLst/>
              <a:rect l="l" t="t" r="r" b="b"/>
              <a:pathLst>
                <a:path w="4765" h="4477" extrusionOk="0">
                  <a:moveTo>
                    <a:pt x="2716" y="1"/>
                  </a:moveTo>
                  <a:cubicBezTo>
                    <a:pt x="2701" y="1"/>
                    <a:pt x="2686" y="1"/>
                    <a:pt x="2671" y="1"/>
                  </a:cubicBezTo>
                  <a:cubicBezTo>
                    <a:pt x="2180" y="1"/>
                    <a:pt x="1718" y="145"/>
                    <a:pt x="1314" y="434"/>
                  </a:cubicBezTo>
                  <a:cubicBezTo>
                    <a:pt x="1304" y="441"/>
                    <a:pt x="1294" y="444"/>
                    <a:pt x="1284" y="444"/>
                  </a:cubicBezTo>
                  <a:cubicBezTo>
                    <a:pt x="1248" y="444"/>
                    <a:pt x="1213" y="410"/>
                    <a:pt x="1213" y="376"/>
                  </a:cubicBezTo>
                  <a:lnTo>
                    <a:pt x="1213" y="59"/>
                  </a:lnTo>
                  <a:cubicBezTo>
                    <a:pt x="1213" y="30"/>
                    <a:pt x="1170" y="1"/>
                    <a:pt x="1141" y="1"/>
                  </a:cubicBezTo>
                  <a:lnTo>
                    <a:pt x="58" y="1"/>
                  </a:lnTo>
                  <a:cubicBezTo>
                    <a:pt x="29" y="1"/>
                    <a:pt x="1" y="30"/>
                    <a:pt x="1" y="59"/>
                  </a:cubicBezTo>
                  <a:lnTo>
                    <a:pt x="1" y="4389"/>
                  </a:lnTo>
                  <a:cubicBezTo>
                    <a:pt x="1" y="4433"/>
                    <a:pt x="29" y="4462"/>
                    <a:pt x="58" y="4462"/>
                  </a:cubicBezTo>
                  <a:lnTo>
                    <a:pt x="1430" y="4462"/>
                  </a:lnTo>
                  <a:cubicBezTo>
                    <a:pt x="1473" y="4462"/>
                    <a:pt x="1502" y="4433"/>
                    <a:pt x="1502" y="4389"/>
                  </a:cubicBezTo>
                  <a:lnTo>
                    <a:pt x="1502" y="2859"/>
                  </a:lnTo>
                  <a:cubicBezTo>
                    <a:pt x="1502" y="2354"/>
                    <a:pt x="1617" y="1502"/>
                    <a:pt x="2382" y="1502"/>
                  </a:cubicBezTo>
                  <a:cubicBezTo>
                    <a:pt x="3133" y="1502"/>
                    <a:pt x="3249" y="2354"/>
                    <a:pt x="3249" y="2859"/>
                  </a:cubicBezTo>
                  <a:lnTo>
                    <a:pt x="3249" y="4404"/>
                  </a:lnTo>
                  <a:cubicBezTo>
                    <a:pt x="3249" y="4433"/>
                    <a:pt x="3277" y="4462"/>
                    <a:pt x="3321" y="4462"/>
                  </a:cubicBezTo>
                  <a:lnTo>
                    <a:pt x="3321" y="4476"/>
                  </a:lnTo>
                  <a:lnTo>
                    <a:pt x="4692" y="4476"/>
                  </a:lnTo>
                  <a:cubicBezTo>
                    <a:pt x="4721" y="4476"/>
                    <a:pt x="4750" y="4433"/>
                    <a:pt x="4750" y="4404"/>
                  </a:cubicBezTo>
                  <a:lnTo>
                    <a:pt x="4750" y="2383"/>
                  </a:lnTo>
                  <a:cubicBezTo>
                    <a:pt x="4764" y="1806"/>
                    <a:pt x="4591" y="1243"/>
                    <a:pt x="4259" y="766"/>
                  </a:cubicBezTo>
                  <a:cubicBezTo>
                    <a:pt x="3893" y="287"/>
                    <a:pt x="3320" y="1"/>
                    <a:pt x="27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024" name="Google Shape;11024;p91"/>
          <p:cNvGrpSpPr/>
          <p:nvPr/>
        </p:nvGrpSpPr>
        <p:grpSpPr>
          <a:xfrm>
            <a:off x="2119775" y="5290034"/>
            <a:ext cx="569120" cy="559133"/>
            <a:chOff x="1589831" y="3967525"/>
            <a:chExt cx="426840" cy="419350"/>
          </a:xfrm>
        </p:grpSpPr>
        <p:sp>
          <p:nvSpPr>
            <p:cNvPr id="11025" name="Google Shape;11025;p91"/>
            <p:cNvSpPr/>
            <p:nvPr/>
          </p:nvSpPr>
          <p:spPr>
            <a:xfrm>
              <a:off x="1589831" y="3967525"/>
              <a:ext cx="419257" cy="419257"/>
            </a:xfrm>
            <a:custGeom>
              <a:avLst/>
              <a:gdLst/>
              <a:ahLst/>
              <a:cxnLst/>
              <a:rect l="l" t="t" r="r" b="b"/>
              <a:pathLst>
                <a:path w="13599" h="13599" extrusionOk="0">
                  <a:moveTo>
                    <a:pt x="6800" y="0"/>
                  </a:moveTo>
                  <a:cubicBezTo>
                    <a:pt x="3047" y="0"/>
                    <a:pt x="1" y="3046"/>
                    <a:pt x="1" y="6799"/>
                  </a:cubicBezTo>
                  <a:cubicBezTo>
                    <a:pt x="1" y="10552"/>
                    <a:pt x="3047" y="13598"/>
                    <a:pt x="6800" y="13598"/>
                  </a:cubicBezTo>
                  <a:cubicBezTo>
                    <a:pt x="10553" y="13598"/>
                    <a:pt x="13599" y="10552"/>
                    <a:pt x="13599" y="6799"/>
                  </a:cubicBezTo>
                  <a:cubicBezTo>
                    <a:pt x="13599" y="3046"/>
                    <a:pt x="10553" y="0"/>
                    <a:pt x="68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26" name="Google Shape;11026;p91"/>
            <p:cNvSpPr/>
            <p:nvPr/>
          </p:nvSpPr>
          <p:spPr>
            <a:xfrm>
              <a:off x="1771850" y="3967525"/>
              <a:ext cx="244821" cy="419350"/>
            </a:xfrm>
            <a:custGeom>
              <a:avLst/>
              <a:gdLst/>
              <a:ahLst/>
              <a:cxnLst/>
              <a:rect l="l" t="t" r="r" b="b"/>
              <a:pathLst>
                <a:path w="7941" h="13602" extrusionOk="0">
                  <a:moveTo>
                    <a:pt x="896" y="0"/>
                  </a:moveTo>
                  <a:cubicBezTo>
                    <a:pt x="593" y="0"/>
                    <a:pt x="304" y="15"/>
                    <a:pt x="1" y="58"/>
                  </a:cubicBezTo>
                  <a:cubicBezTo>
                    <a:pt x="3393" y="505"/>
                    <a:pt x="5919" y="3378"/>
                    <a:pt x="5919" y="6799"/>
                  </a:cubicBezTo>
                  <a:cubicBezTo>
                    <a:pt x="5919" y="10220"/>
                    <a:pt x="3393" y="13093"/>
                    <a:pt x="1" y="13541"/>
                  </a:cubicBezTo>
                  <a:cubicBezTo>
                    <a:pt x="306" y="13581"/>
                    <a:pt x="610" y="13601"/>
                    <a:pt x="909" y="13601"/>
                  </a:cubicBezTo>
                  <a:cubicBezTo>
                    <a:pt x="4431" y="13601"/>
                    <a:pt x="7441" y="10865"/>
                    <a:pt x="7681" y="7247"/>
                  </a:cubicBezTo>
                  <a:cubicBezTo>
                    <a:pt x="7940" y="3320"/>
                    <a:pt x="4822" y="0"/>
                    <a:pt x="896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27" name="Google Shape;11027;p91"/>
            <p:cNvSpPr/>
            <p:nvPr/>
          </p:nvSpPr>
          <p:spPr>
            <a:xfrm>
              <a:off x="1679299" y="4075957"/>
              <a:ext cx="267851" cy="220465"/>
            </a:xfrm>
            <a:custGeom>
              <a:avLst/>
              <a:gdLst/>
              <a:ahLst/>
              <a:cxnLst/>
              <a:rect l="l" t="t" r="r" b="b"/>
              <a:pathLst>
                <a:path w="8688" h="7151" extrusionOk="0">
                  <a:moveTo>
                    <a:pt x="5678" y="0"/>
                  </a:moveTo>
                  <a:cubicBezTo>
                    <a:pt x="4639" y="0"/>
                    <a:pt x="3643" y="810"/>
                    <a:pt x="3652" y="2026"/>
                  </a:cubicBezTo>
                  <a:lnTo>
                    <a:pt x="3652" y="2070"/>
                  </a:lnTo>
                  <a:lnTo>
                    <a:pt x="3551" y="2070"/>
                  </a:lnTo>
                  <a:cubicBezTo>
                    <a:pt x="3219" y="2012"/>
                    <a:pt x="2887" y="1940"/>
                    <a:pt x="2570" y="1839"/>
                  </a:cubicBezTo>
                  <a:cubicBezTo>
                    <a:pt x="1819" y="1579"/>
                    <a:pt x="1155" y="1160"/>
                    <a:pt x="592" y="612"/>
                  </a:cubicBezTo>
                  <a:lnTo>
                    <a:pt x="390" y="410"/>
                  </a:lnTo>
                  <a:cubicBezTo>
                    <a:pt x="375" y="395"/>
                    <a:pt x="358" y="388"/>
                    <a:pt x="342" y="388"/>
                  </a:cubicBezTo>
                  <a:cubicBezTo>
                    <a:pt x="312" y="388"/>
                    <a:pt x="284" y="410"/>
                    <a:pt x="275" y="438"/>
                  </a:cubicBezTo>
                  <a:lnTo>
                    <a:pt x="202" y="727"/>
                  </a:lnTo>
                  <a:cubicBezTo>
                    <a:pt x="0" y="1492"/>
                    <a:pt x="318" y="2301"/>
                    <a:pt x="982" y="2734"/>
                  </a:cubicBezTo>
                  <a:cubicBezTo>
                    <a:pt x="852" y="2734"/>
                    <a:pt x="708" y="2719"/>
                    <a:pt x="578" y="2690"/>
                  </a:cubicBezTo>
                  <a:lnTo>
                    <a:pt x="332" y="2633"/>
                  </a:lnTo>
                  <a:cubicBezTo>
                    <a:pt x="327" y="2631"/>
                    <a:pt x="321" y="2630"/>
                    <a:pt x="315" y="2630"/>
                  </a:cubicBezTo>
                  <a:cubicBezTo>
                    <a:pt x="278" y="2630"/>
                    <a:pt x="246" y="2667"/>
                    <a:pt x="246" y="2705"/>
                  </a:cubicBezTo>
                  <a:lnTo>
                    <a:pt x="289" y="2950"/>
                  </a:lnTo>
                  <a:cubicBezTo>
                    <a:pt x="390" y="3513"/>
                    <a:pt x="751" y="3990"/>
                    <a:pt x="1256" y="4221"/>
                  </a:cubicBezTo>
                  <a:cubicBezTo>
                    <a:pt x="1314" y="4249"/>
                    <a:pt x="1299" y="4336"/>
                    <a:pt x="1242" y="4350"/>
                  </a:cubicBezTo>
                  <a:lnTo>
                    <a:pt x="967" y="4350"/>
                  </a:lnTo>
                  <a:cubicBezTo>
                    <a:pt x="910" y="4365"/>
                    <a:pt x="881" y="4408"/>
                    <a:pt x="910" y="4452"/>
                  </a:cubicBezTo>
                  <a:lnTo>
                    <a:pt x="1040" y="4697"/>
                  </a:lnTo>
                  <a:cubicBezTo>
                    <a:pt x="1314" y="5173"/>
                    <a:pt x="1790" y="5491"/>
                    <a:pt x="2324" y="5563"/>
                  </a:cubicBezTo>
                  <a:cubicBezTo>
                    <a:pt x="2382" y="5577"/>
                    <a:pt x="2397" y="5650"/>
                    <a:pt x="2353" y="5693"/>
                  </a:cubicBezTo>
                  <a:cubicBezTo>
                    <a:pt x="1891" y="6025"/>
                    <a:pt x="1357" y="6256"/>
                    <a:pt x="794" y="6357"/>
                  </a:cubicBezTo>
                  <a:lnTo>
                    <a:pt x="188" y="6458"/>
                  </a:lnTo>
                  <a:cubicBezTo>
                    <a:pt x="116" y="6472"/>
                    <a:pt x="116" y="6559"/>
                    <a:pt x="174" y="6588"/>
                  </a:cubicBezTo>
                  <a:lnTo>
                    <a:pt x="751" y="6804"/>
                  </a:lnTo>
                  <a:cubicBezTo>
                    <a:pt x="1328" y="7035"/>
                    <a:pt x="1949" y="7151"/>
                    <a:pt x="2570" y="7151"/>
                  </a:cubicBezTo>
                  <a:cubicBezTo>
                    <a:pt x="5385" y="7136"/>
                    <a:pt x="7680" y="4870"/>
                    <a:pt x="7694" y="2055"/>
                  </a:cubicBezTo>
                  <a:lnTo>
                    <a:pt x="7694" y="2026"/>
                  </a:lnTo>
                  <a:lnTo>
                    <a:pt x="7694" y="1983"/>
                  </a:lnTo>
                  <a:lnTo>
                    <a:pt x="7694" y="1969"/>
                  </a:lnTo>
                  <a:cubicBezTo>
                    <a:pt x="7896" y="1839"/>
                    <a:pt x="8070" y="1680"/>
                    <a:pt x="8243" y="1507"/>
                  </a:cubicBezTo>
                  <a:lnTo>
                    <a:pt x="8647" y="1088"/>
                  </a:lnTo>
                  <a:cubicBezTo>
                    <a:pt x="8687" y="1048"/>
                    <a:pt x="8653" y="971"/>
                    <a:pt x="8591" y="971"/>
                  </a:cubicBezTo>
                  <a:cubicBezTo>
                    <a:pt x="8586" y="971"/>
                    <a:pt x="8580" y="971"/>
                    <a:pt x="8575" y="973"/>
                  </a:cubicBezTo>
                  <a:lnTo>
                    <a:pt x="8012" y="1117"/>
                  </a:lnTo>
                  <a:lnTo>
                    <a:pt x="7824" y="1146"/>
                  </a:lnTo>
                  <a:cubicBezTo>
                    <a:pt x="7820" y="1147"/>
                    <a:pt x="7816" y="1147"/>
                    <a:pt x="7812" y="1147"/>
                  </a:cubicBezTo>
                  <a:cubicBezTo>
                    <a:pt x="7761" y="1147"/>
                    <a:pt x="7728" y="1070"/>
                    <a:pt x="7781" y="1030"/>
                  </a:cubicBezTo>
                  <a:cubicBezTo>
                    <a:pt x="7839" y="973"/>
                    <a:pt x="7896" y="915"/>
                    <a:pt x="7954" y="857"/>
                  </a:cubicBezTo>
                  <a:lnTo>
                    <a:pt x="8402" y="366"/>
                  </a:lnTo>
                  <a:cubicBezTo>
                    <a:pt x="8439" y="329"/>
                    <a:pt x="8401" y="259"/>
                    <a:pt x="8353" y="259"/>
                  </a:cubicBezTo>
                  <a:cubicBezTo>
                    <a:pt x="8346" y="259"/>
                    <a:pt x="8338" y="261"/>
                    <a:pt x="8330" y="265"/>
                  </a:cubicBezTo>
                  <a:lnTo>
                    <a:pt x="7709" y="467"/>
                  </a:lnTo>
                  <a:cubicBezTo>
                    <a:pt x="7521" y="525"/>
                    <a:pt x="7334" y="583"/>
                    <a:pt x="7131" y="612"/>
                  </a:cubicBezTo>
                  <a:cubicBezTo>
                    <a:pt x="7117" y="612"/>
                    <a:pt x="7088" y="597"/>
                    <a:pt x="7074" y="583"/>
                  </a:cubicBezTo>
                  <a:cubicBezTo>
                    <a:pt x="6667" y="180"/>
                    <a:pt x="6168" y="0"/>
                    <a:pt x="56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028" name="Google Shape;11028;p91"/>
          <p:cNvGrpSpPr/>
          <p:nvPr/>
        </p:nvGrpSpPr>
        <p:grpSpPr>
          <a:xfrm>
            <a:off x="2119802" y="3149201"/>
            <a:ext cx="569079" cy="559585"/>
            <a:chOff x="1589851" y="2361900"/>
            <a:chExt cx="426809" cy="419689"/>
          </a:xfrm>
        </p:grpSpPr>
        <p:sp>
          <p:nvSpPr>
            <p:cNvPr id="11029" name="Google Shape;11029;p91"/>
            <p:cNvSpPr/>
            <p:nvPr/>
          </p:nvSpPr>
          <p:spPr>
            <a:xfrm>
              <a:off x="1589851" y="2361900"/>
              <a:ext cx="419689" cy="419257"/>
            </a:xfrm>
            <a:custGeom>
              <a:avLst/>
              <a:gdLst/>
              <a:ahLst/>
              <a:cxnLst/>
              <a:rect l="l" t="t" r="r" b="b"/>
              <a:pathLst>
                <a:path w="13613" h="13599" extrusionOk="0">
                  <a:moveTo>
                    <a:pt x="6814" y="0"/>
                  </a:moveTo>
                  <a:cubicBezTo>
                    <a:pt x="3046" y="0"/>
                    <a:pt x="0" y="3046"/>
                    <a:pt x="0" y="6799"/>
                  </a:cubicBezTo>
                  <a:cubicBezTo>
                    <a:pt x="0" y="10552"/>
                    <a:pt x="3046" y="13598"/>
                    <a:pt x="6814" y="13598"/>
                  </a:cubicBezTo>
                  <a:cubicBezTo>
                    <a:pt x="10567" y="13598"/>
                    <a:pt x="13613" y="10552"/>
                    <a:pt x="13613" y="6799"/>
                  </a:cubicBezTo>
                  <a:cubicBezTo>
                    <a:pt x="13613" y="3046"/>
                    <a:pt x="10567" y="0"/>
                    <a:pt x="68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30" name="Google Shape;11030;p91"/>
            <p:cNvSpPr/>
            <p:nvPr/>
          </p:nvSpPr>
          <p:spPr>
            <a:xfrm>
              <a:off x="1772302" y="2361900"/>
              <a:ext cx="244359" cy="419689"/>
            </a:xfrm>
            <a:custGeom>
              <a:avLst/>
              <a:gdLst/>
              <a:ahLst/>
              <a:cxnLst/>
              <a:rect l="l" t="t" r="r" b="b"/>
              <a:pathLst>
                <a:path w="7926" h="13613" extrusionOk="0">
                  <a:moveTo>
                    <a:pt x="881" y="0"/>
                  </a:moveTo>
                  <a:cubicBezTo>
                    <a:pt x="884" y="0"/>
                    <a:pt x="886" y="0"/>
                    <a:pt x="888" y="0"/>
                  </a:cubicBezTo>
                  <a:lnTo>
                    <a:pt x="888" y="0"/>
                  </a:lnTo>
                  <a:cubicBezTo>
                    <a:pt x="891" y="0"/>
                    <a:pt x="893" y="0"/>
                    <a:pt x="896" y="0"/>
                  </a:cubicBezTo>
                  <a:close/>
                  <a:moveTo>
                    <a:pt x="888" y="0"/>
                  </a:moveTo>
                  <a:lnTo>
                    <a:pt x="888" y="0"/>
                  </a:lnTo>
                  <a:cubicBezTo>
                    <a:pt x="588" y="0"/>
                    <a:pt x="301" y="15"/>
                    <a:pt x="1" y="58"/>
                  </a:cubicBezTo>
                  <a:cubicBezTo>
                    <a:pt x="3393" y="491"/>
                    <a:pt x="5934" y="3378"/>
                    <a:pt x="5934" y="6799"/>
                  </a:cubicBezTo>
                  <a:cubicBezTo>
                    <a:pt x="5934" y="10220"/>
                    <a:pt x="3393" y="13107"/>
                    <a:pt x="1" y="13555"/>
                  </a:cubicBezTo>
                  <a:cubicBezTo>
                    <a:pt x="299" y="13594"/>
                    <a:pt x="595" y="13612"/>
                    <a:pt x="887" y="13612"/>
                  </a:cubicBezTo>
                  <a:cubicBezTo>
                    <a:pt x="4418" y="13612"/>
                    <a:pt x="7441" y="10873"/>
                    <a:pt x="7680" y="7247"/>
                  </a:cubicBezTo>
                  <a:cubicBezTo>
                    <a:pt x="7926" y="3323"/>
                    <a:pt x="4826" y="4"/>
                    <a:pt x="888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31" name="Google Shape;11031;p91"/>
            <p:cNvSpPr/>
            <p:nvPr/>
          </p:nvSpPr>
          <p:spPr>
            <a:xfrm>
              <a:off x="1684218" y="2452715"/>
              <a:ext cx="237957" cy="237938"/>
            </a:xfrm>
            <a:custGeom>
              <a:avLst/>
              <a:gdLst/>
              <a:ahLst/>
              <a:cxnLst/>
              <a:rect l="l" t="t" r="r" b="b"/>
              <a:pathLst>
                <a:path w="12288" h="12287" extrusionOk="0">
                  <a:moveTo>
                    <a:pt x="10053" y="1117"/>
                  </a:moveTo>
                  <a:cubicBezTo>
                    <a:pt x="10669" y="1117"/>
                    <a:pt x="11171" y="1617"/>
                    <a:pt x="11171" y="2233"/>
                  </a:cubicBezTo>
                  <a:cubicBezTo>
                    <a:pt x="11170" y="2850"/>
                    <a:pt x="10669" y="3351"/>
                    <a:pt x="10053" y="3351"/>
                  </a:cubicBezTo>
                  <a:cubicBezTo>
                    <a:pt x="9438" y="3351"/>
                    <a:pt x="8937" y="2850"/>
                    <a:pt x="8937" y="2233"/>
                  </a:cubicBezTo>
                  <a:cubicBezTo>
                    <a:pt x="8937" y="1617"/>
                    <a:pt x="9438" y="1117"/>
                    <a:pt x="10053" y="1117"/>
                  </a:cubicBezTo>
                  <a:close/>
                  <a:moveTo>
                    <a:pt x="6144" y="2233"/>
                  </a:moveTo>
                  <a:cubicBezTo>
                    <a:pt x="8300" y="2233"/>
                    <a:pt x="10053" y="3988"/>
                    <a:pt x="10053" y="6144"/>
                  </a:cubicBezTo>
                  <a:cubicBezTo>
                    <a:pt x="10053" y="8299"/>
                    <a:pt x="8300" y="10054"/>
                    <a:pt x="6144" y="10054"/>
                  </a:cubicBezTo>
                  <a:cubicBezTo>
                    <a:pt x="3989" y="10054"/>
                    <a:pt x="2234" y="8299"/>
                    <a:pt x="2234" y="6144"/>
                  </a:cubicBezTo>
                  <a:cubicBezTo>
                    <a:pt x="2234" y="3988"/>
                    <a:pt x="3987" y="2233"/>
                    <a:pt x="6144" y="2233"/>
                  </a:cubicBezTo>
                  <a:close/>
                  <a:moveTo>
                    <a:pt x="1675" y="1"/>
                  </a:moveTo>
                  <a:cubicBezTo>
                    <a:pt x="752" y="1"/>
                    <a:pt x="0" y="751"/>
                    <a:pt x="0" y="1676"/>
                  </a:cubicBezTo>
                  <a:lnTo>
                    <a:pt x="0" y="10611"/>
                  </a:lnTo>
                  <a:cubicBezTo>
                    <a:pt x="0" y="11536"/>
                    <a:pt x="752" y="12286"/>
                    <a:pt x="1675" y="12286"/>
                  </a:cubicBezTo>
                  <a:lnTo>
                    <a:pt x="10612" y="12286"/>
                  </a:lnTo>
                  <a:cubicBezTo>
                    <a:pt x="11536" y="12286"/>
                    <a:pt x="12288" y="11536"/>
                    <a:pt x="12288" y="10611"/>
                  </a:cubicBezTo>
                  <a:lnTo>
                    <a:pt x="12288" y="1676"/>
                  </a:lnTo>
                  <a:cubicBezTo>
                    <a:pt x="12288" y="752"/>
                    <a:pt x="11536" y="1"/>
                    <a:pt x="106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32" name="Google Shape;11032;p91"/>
            <p:cNvSpPr/>
            <p:nvPr/>
          </p:nvSpPr>
          <p:spPr>
            <a:xfrm>
              <a:off x="1749090" y="2517606"/>
              <a:ext cx="108212" cy="108154"/>
            </a:xfrm>
            <a:custGeom>
              <a:avLst/>
              <a:gdLst/>
              <a:ahLst/>
              <a:cxnLst/>
              <a:rect l="l" t="t" r="r" b="b"/>
              <a:pathLst>
                <a:path w="5588" h="5585" extrusionOk="0">
                  <a:moveTo>
                    <a:pt x="2794" y="0"/>
                  </a:moveTo>
                  <a:cubicBezTo>
                    <a:pt x="1255" y="0"/>
                    <a:pt x="1" y="1252"/>
                    <a:pt x="1" y="2793"/>
                  </a:cubicBezTo>
                  <a:cubicBezTo>
                    <a:pt x="1" y="4332"/>
                    <a:pt x="1255" y="5585"/>
                    <a:pt x="2794" y="5585"/>
                  </a:cubicBezTo>
                  <a:cubicBezTo>
                    <a:pt x="4333" y="5585"/>
                    <a:pt x="5587" y="4332"/>
                    <a:pt x="5587" y="2793"/>
                  </a:cubicBezTo>
                  <a:cubicBezTo>
                    <a:pt x="5587" y="1252"/>
                    <a:pt x="4333" y="0"/>
                    <a:pt x="27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033" name="Google Shape;11033;p91"/>
          <p:cNvGrpSpPr/>
          <p:nvPr/>
        </p:nvGrpSpPr>
        <p:grpSpPr>
          <a:xfrm>
            <a:off x="2133093" y="1042585"/>
            <a:ext cx="569079" cy="559588"/>
            <a:chOff x="1589852" y="756275"/>
            <a:chExt cx="426809" cy="419691"/>
          </a:xfrm>
        </p:grpSpPr>
        <p:sp>
          <p:nvSpPr>
            <p:cNvPr id="11034" name="Google Shape;11034;p91"/>
            <p:cNvSpPr/>
            <p:nvPr/>
          </p:nvSpPr>
          <p:spPr>
            <a:xfrm>
              <a:off x="1589852" y="756275"/>
              <a:ext cx="419689" cy="419257"/>
            </a:xfrm>
            <a:custGeom>
              <a:avLst/>
              <a:gdLst/>
              <a:ahLst/>
              <a:cxnLst/>
              <a:rect l="l" t="t" r="r" b="b"/>
              <a:pathLst>
                <a:path w="13613" h="13599" extrusionOk="0">
                  <a:moveTo>
                    <a:pt x="6799" y="0"/>
                  </a:moveTo>
                  <a:cubicBezTo>
                    <a:pt x="3046" y="0"/>
                    <a:pt x="0" y="3046"/>
                    <a:pt x="0" y="6799"/>
                  </a:cubicBezTo>
                  <a:cubicBezTo>
                    <a:pt x="0" y="10552"/>
                    <a:pt x="3046" y="13598"/>
                    <a:pt x="6799" y="13598"/>
                  </a:cubicBezTo>
                  <a:cubicBezTo>
                    <a:pt x="10567" y="13598"/>
                    <a:pt x="13613" y="10552"/>
                    <a:pt x="13613" y="6799"/>
                  </a:cubicBezTo>
                  <a:cubicBezTo>
                    <a:pt x="13613" y="3046"/>
                    <a:pt x="10567" y="0"/>
                    <a:pt x="67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35" name="Google Shape;11035;p91"/>
            <p:cNvSpPr/>
            <p:nvPr/>
          </p:nvSpPr>
          <p:spPr>
            <a:xfrm>
              <a:off x="1772302" y="756275"/>
              <a:ext cx="244359" cy="419350"/>
            </a:xfrm>
            <a:custGeom>
              <a:avLst/>
              <a:gdLst/>
              <a:ahLst/>
              <a:cxnLst/>
              <a:rect l="l" t="t" r="r" b="b"/>
              <a:pathLst>
                <a:path w="7926" h="13602" extrusionOk="0">
                  <a:moveTo>
                    <a:pt x="881" y="0"/>
                  </a:moveTo>
                  <a:cubicBezTo>
                    <a:pt x="593" y="0"/>
                    <a:pt x="290" y="15"/>
                    <a:pt x="1" y="58"/>
                  </a:cubicBezTo>
                  <a:cubicBezTo>
                    <a:pt x="3379" y="505"/>
                    <a:pt x="5919" y="3378"/>
                    <a:pt x="5919" y="6799"/>
                  </a:cubicBezTo>
                  <a:cubicBezTo>
                    <a:pt x="5919" y="10220"/>
                    <a:pt x="3379" y="13093"/>
                    <a:pt x="1" y="13541"/>
                  </a:cubicBezTo>
                  <a:cubicBezTo>
                    <a:pt x="306" y="13581"/>
                    <a:pt x="610" y="13601"/>
                    <a:pt x="909" y="13601"/>
                  </a:cubicBezTo>
                  <a:cubicBezTo>
                    <a:pt x="4431" y="13601"/>
                    <a:pt x="7440" y="10865"/>
                    <a:pt x="7666" y="7247"/>
                  </a:cubicBezTo>
                  <a:cubicBezTo>
                    <a:pt x="7926" y="3320"/>
                    <a:pt x="4822" y="0"/>
                    <a:pt x="881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36" name="Google Shape;11036;p91"/>
            <p:cNvSpPr/>
            <p:nvPr/>
          </p:nvSpPr>
          <p:spPr>
            <a:xfrm>
              <a:off x="1662826" y="847072"/>
              <a:ext cx="228358" cy="328894"/>
            </a:xfrm>
            <a:custGeom>
              <a:avLst/>
              <a:gdLst/>
              <a:ahLst/>
              <a:cxnLst/>
              <a:rect l="l" t="t" r="r" b="b"/>
              <a:pathLst>
                <a:path w="7407" h="10668" extrusionOk="0">
                  <a:moveTo>
                    <a:pt x="6208" y="0"/>
                  </a:moveTo>
                  <a:cubicBezTo>
                    <a:pt x="4086" y="14"/>
                    <a:pt x="2079" y="1732"/>
                    <a:pt x="2079" y="3854"/>
                  </a:cubicBezTo>
                  <a:lnTo>
                    <a:pt x="2079" y="4114"/>
                  </a:lnTo>
                  <a:cubicBezTo>
                    <a:pt x="2079" y="4129"/>
                    <a:pt x="2051" y="4157"/>
                    <a:pt x="2036" y="4157"/>
                  </a:cubicBezTo>
                  <a:lnTo>
                    <a:pt x="174" y="4157"/>
                  </a:lnTo>
                  <a:cubicBezTo>
                    <a:pt x="73" y="4157"/>
                    <a:pt x="1" y="4230"/>
                    <a:pt x="1" y="4331"/>
                  </a:cubicBezTo>
                  <a:lnTo>
                    <a:pt x="1" y="6048"/>
                  </a:lnTo>
                  <a:cubicBezTo>
                    <a:pt x="1" y="6149"/>
                    <a:pt x="73" y="6236"/>
                    <a:pt x="174" y="6236"/>
                  </a:cubicBezTo>
                  <a:lnTo>
                    <a:pt x="2036" y="6236"/>
                  </a:lnTo>
                  <a:cubicBezTo>
                    <a:pt x="2051" y="6236"/>
                    <a:pt x="2079" y="6251"/>
                    <a:pt x="2079" y="6279"/>
                  </a:cubicBezTo>
                  <a:lnTo>
                    <a:pt x="2079" y="10220"/>
                  </a:lnTo>
                  <a:cubicBezTo>
                    <a:pt x="2079" y="10235"/>
                    <a:pt x="2079" y="10249"/>
                    <a:pt x="2108" y="10264"/>
                  </a:cubicBezTo>
                  <a:cubicBezTo>
                    <a:pt x="2743" y="10495"/>
                    <a:pt x="3422" y="10624"/>
                    <a:pt x="4100" y="10668"/>
                  </a:cubicBezTo>
                  <a:cubicBezTo>
                    <a:pt x="4129" y="10668"/>
                    <a:pt x="4144" y="10639"/>
                    <a:pt x="4144" y="10624"/>
                  </a:cubicBezTo>
                  <a:lnTo>
                    <a:pt x="4144" y="6279"/>
                  </a:lnTo>
                  <a:cubicBezTo>
                    <a:pt x="4144" y="6251"/>
                    <a:pt x="4158" y="6236"/>
                    <a:pt x="4187" y="6236"/>
                  </a:cubicBezTo>
                  <a:lnTo>
                    <a:pt x="7218" y="6236"/>
                  </a:lnTo>
                  <a:cubicBezTo>
                    <a:pt x="7319" y="6236"/>
                    <a:pt x="7406" y="6149"/>
                    <a:pt x="7406" y="6048"/>
                  </a:cubicBezTo>
                  <a:lnTo>
                    <a:pt x="7406" y="4331"/>
                  </a:lnTo>
                  <a:cubicBezTo>
                    <a:pt x="7406" y="4230"/>
                    <a:pt x="7319" y="4143"/>
                    <a:pt x="7218" y="4143"/>
                  </a:cubicBezTo>
                  <a:lnTo>
                    <a:pt x="4187" y="4143"/>
                  </a:lnTo>
                  <a:cubicBezTo>
                    <a:pt x="4158" y="4143"/>
                    <a:pt x="4144" y="4129"/>
                    <a:pt x="4144" y="4100"/>
                  </a:cubicBezTo>
                  <a:lnTo>
                    <a:pt x="4144" y="3854"/>
                  </a:lnTo>
                  <a:cubicBezTo>
                    <a:pt x="4144" y="2714"/>
                    <a:pt x="5068" y="2079"/>
                    <a:pt x="6208" y="2079"/>
                  </a:cubicBezTo>
                  <a:lnTo>
                    <a:pt x="7218" y="2079"/>
                  </a:lnTo>
                  <a:cubicBezTo>
                    <a:pt x="7319" y="2079"/>
                    <a:pt x="7406" y="1992"/>
                    <a:pt x="7406" y="1891"/>
                  </a:cubicBezTo>
                  <a:lnTo>
                    <a:pt x="7406" y="173"/>
                  </a:lnTo>
                  <a:cubicBezTo>
                    <a:pt x="7406" y="72"/>
                    <a:pt x="7319" y="0"/>
                    <a:pt x="7218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02BCD3EA-71A9-446C-975D-5B9D256C8DFC}"/>
              </a:ext>
            </a:extLst>
          </p:cNvPr>
          <p:cNvSpPr/>
          <p:nvPr/>
        </p:nvSpPr>
        <p:spPr>
          <a:xfrm>
            <a:off x="3951521" y="4313701"/>
            <a:ext cx="4354488" cy="1533476"/>
          </a:xfrm>
          <a:prstGeom prst="rect">
            <a:avLst/>
          </a:prstGeom>
          <a:solidFill>
            <a:srgbClr val="41D1AC"/>
          </a:solidFill>
          <a:ln>
            <a:solidFill>
              <a:srgbClr val="41D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35626-F237-4230-B261-968FF4E494B1}"/>
              </a:ext>
            </a:extLst>
          </p:cNvPr>
          <p:cNvSpPr txBox="1"/>
          <p:nvPr/>
        </p:nvSpPr>
        <p:spPr>
          <a:xfrm>
            <a:off x="3951521" y="1567376"/>
            <a:ext cx="41564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Chúc</a:t>
            </a:r>
            <a:r>
              <a:rPr lang="en-GB" sz="8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GB" sz="8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con </a:t>
            </a:r>
            <a:r>
              <a:rPr lang="en-GB" sz="80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GB" sz="8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tốt</a:t>
            </a:r>
            <a:r>
              <a:rPr lang="en-GB" sz="8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" name="Google Shape;557;p48"/>
          <p:cNvGrpSpPr/>
          <p:nvPr/>
        </p:nvGrpSpPr>
        <p:grpSpPr>
          <a:xfrm>
            <a:off x="9927168" y="3256101"/>
            <a:ext cx="932833" cy="491167"/>
            <a:chOff x="7445375" y="2442075"/>
            <a:chExt cx="699625" cy="368375"/>
          </a:xfrm>
        </p:grpSpPr>
        <p:sp>
          <p:nvSpPr>
            <p:cNvPr id="558" name="Google Shape;558;p48"/>
            <p:cNvSpPr/>
            <p:nvPr/>
          </p:nvSpPr>
          <p:spPr>
            <a:xfrm>
              <a:off x="7445375" y="2442075"/>
              <a:ext cx="699625" cy="368375"/>
            </a:xfrm>
            <a:custGeom>
              <a:avLst/>
              <a:gdLst/>
              <a:ahLst/>
              <a:cxnLst/>
              <a:rect l="l" t="t" r="r" b="b"/>
              <a:pathLst>
                <a:path w="27985" h="14735" extrusionOk="0">
                  <a:moveTo>
                    <a:pt x="8419" y="0"/>
                  </a:moveTo>
                  <a:cubicBezTo>
                    <a:pt x="8077" y="0"/>
                    <a:pt x="7742" y="57"/>
                    <a:pt x="7425" y="170"/>
                  </a:cubicBezTo>
                  <a:cubicBezTo>
                    <a:pt x="6707" y="420"/>
                    <a:pt x="6140" y="980"/>
                    <a:pt x="5874" y="1702"/>
                  </a:cubicBezTo>
                  <a:cubicBezTo>
                    <a:pt x="5751" y="2036"/>
                    <a:pt x="5698" y="2388"/>
                    <a:pt x="5698" y="2729"/>
                  </a:cubicBezTo>
                  <a:cubicBezTo>
                    <a:pt x="5164" y="2637"/>
                    <a:pt x="4683" y="2592"/>
                    <a:pt x="4233" y="2592"/>
                  </a:cubicBezTo>
                  <a:cubicBezTo>
                    <a:pt x="3224" y="2592"/>
                    <a:pt x="2330" y="2821"/>
                    <a:pt x="1575" y="3278"/>
                  </a:cubicBezTo>
                  <a:cubicBezTo>
                    <a:pt x="675" y="3820"/>
                    <a:pt x="319" y="4526"/>
                    <a:pt x="182" y="5023"/>
                  </a:cubicBezTo>
                  <a:cubicBezTo>
                    <a:pt x="0" y="5667"/>
                    <a:pt x="70" y="6367"/>
                    <a:pt x="376" y="6985"/>
                  </a:cubicBezTo>
                  <a:cubicBezTo>
                    <a:pt x="620" y="7476"/>
                    <a:pt x="994" y="7895"/>
                    <a:pt x="1463" y="8192"/>
                  </a:cubicBezTo>
                  <a:cubicBezTo>
                    <a:pt x="2130" y="8618"/>
                    <a:pt x="2815" y="8724"/>
                    <a:pt x="3396" y="8773"/>
                  </a:cubicBezTo>
                  <a:cubicBezTo>
                    <a:pt x="3807" y="8806"/>
                    <a:pt x="4231" y="8824"/>
                    <a:pt x="4691" y="8824"/>
                  </a:cubicBezTo>
                  <a:cubicBezTo>
                    <a:pt x="5258" y="8824"/>
                    <a:pt x="5817" y="8798"/>
                    <a:pt x="6361" y="8765"/>
                  </a:cubicBezTo>
                  <a:lnTo>
                    <a:pt x="6361" y="8765"/>
                  </a:lnTo>
                  <a:cubicBezTo>
                    <a:pt x="6308" y="9021"/>
                    <a:pt x="6289" y="9287"/>
                    <a:pt x="6310" y="9555"/>
                  </a:cubicBezTo>
                  <a:cubicBezTo>
                    <a:pt x="6385" y="10520"/>
                    <a:pt x="6911" y="11332"/>
                    <a:pt x="7746" y="11789"/>
                  </a:cubicBezTo>
                  <a:cubicBezTo>
                    <a:pt x="8237" y="12055"/>
                    <a:pt x="8824" y="12190"/>
                    <a:pt x="9493" y="12190"/>
                  </a:cubicBezTo>
                  <a:cubicBezTo>
                    <a:pt x="10189" y="12190"/>
                    <a:pt x="10860" y="12044"/>
                    <a:pt x="11183" y="11975"/>
                  </a:cubicBezTo>
                  <a:cubicBezTo>
                    <a:pt x="11729" y="11854"/>
                    <a:pt x="12241" y="11701"/>
                    <a:pt x="12732" y="11533"/>
                  </a:cubicBezTo>
                  <a:cubicBezTo>
                    <a:pt x="12742" y="11952"/>
                    <a:pt x="12846" y="12364"/>
                    <a:pt x="13045" y="12742"/>
                  </a:cubicBezTo>
                  <a:cubicBezTo>
                    <a:pt x="13591" y="13775"/>
                    <a:pt x="14635" y="14367"/>
                    <a:pt x="15909" y="14367"/>
                  </a:cubicBezTo>
                  <a:cubicBezTo>
                    <a:pt x="16887" y="14367"/>
                    <a:pt x="18031" y="14029"/>
                    <a:pt x="19412" y="13338"/>
                  </a:cubicBezTo>
                  <a:cubicBezTo>
                    <a:pt x="19469" y="13307"/>
                    <a:pt x="19530" y="13276"/>
                    <a:pt x="19592" y="13245"/>
                  </a:cubicBezTo>
                  <a:cubicBezTo>
                    <a:pt x="20048" y="13016"/>
                    <a:pt x="20517" y="12781"/>
                    <a:pt x="20928" y="12644"/>
                  </a:cubicBezTo>
                  <a:cubicBezTo>
                    <a:pt x="22155" y="13207"/>
                    <a:pt x="23352" y="13810"/>
                    <a:pt x="24496" y="14442"/>
                  </a:cubicBezTo>
                  <a:cubicBezTo>
                    <a:pt x="24844" y="14633"/>
                    <a:pt x="25232" y="14735"/>
                    <a:pt x="25621" y="14735"/>
                  </a:cubicBezTo>
                  <a:cubicBezTo>
                    <a:pt x="26675" y="14735"/>
                    <a:pt x="27600" y="14009"/>
                    <a:pt x="27863" y="12971"/>
                  </a:cubicBezTo>
                  <a:cubicBezTo>
                    <a:pt x="27984" y="12499"/>
                    <a:pt x="27958" y="12010"/>
                    <a:pt x="27786" y="11560"/>
                  </a:cubicBezTo>
                  <a:cubicBezTo>
                    <a:pt x="27589" y="11046"/>
                    <a:pt x="27217" y="10614"/>
                    <a:pt x="26730" y="10348"/>
                  </a:cubicBezTo>
                  <a:cubicBezTo>
                    <a:pt x="26186" y="10046"/>
                    <a:pt x="25625" y="9749"/>
                    <a:pt x="25059" y="9460"/>
                  </a:cubicBezTo>
                  <a:cubicBezTo>
                    <a:pt x="24823" y="8967"/>
                    <a:pt x="24623" y="8409"/>
                    <a:pt x="24414" y="7826"/>
                  </a:cubicBezTo>
                  <a:cubicBezTo>
                    <a:pt x="24113" y="6993"/>
                    <a:pt x="23806" y="6132"/>
                    <a:pt x="23336" y="5277"/>
                  </a:cubicBezTo>
                  <a:cubicBezTo>
                    <a:pt x="22779" y="4256"/>
                    <a:pt x="22114" y="3540"/>
                    <a:pt x="21304" y="3085"/>
                  </a:cubicBezTo>
                  <a:lnTo>
                    <a:pt x="21298" y="3083"/>
                  </a:lnTo>
                  <a:cubicBezTo>
                    <a:pt x="20819" y="2813"/>
                    <a:pt x="20326" y="2678"/>
                    <a:pt x="19835" y="2678"/>
                  </a:cubicBezTo>
                  <a:cubicBezTo>
                    <a:pt x="19487" y="2678"/>
                    <a:pt x="19150" y="2748"/>
                    <a:pt x="18835" y="2881"/>
                  </a:cubicBezTo>
                  <a:cubicBezTo>
                    <a:pt x="18471" y="3036"/>
                    <a:pt x="18156" y="3267"/>
                    <a:pt x="17904" y="3558"/>
                  </a:cubicBezTo>
                  <a:cubicBezTo>
                    <a:pt x="17519" y="3022"/>
                    <a:pt x="17049" y="2472"/>
                    <a:pt x="16500" y="2019"/>
                  </a:cubicBezTo>
                  <a:lnTo>
                    <a:pt x="16498" y="2015"/>
                  </a:lnTo>
                  <a:cubicBezTo>
                    <a:pt x="15838" y="1471"/>
                    <a:pt x="15013" y="1160"/>
                    <a:pt x="14231" y="1160"/>
                  </a:cubicBezTo>
                  <a:cubicBezTo>
                    <a:pt x="13474" y="1160"/>
                    <a:pt x="12775" y="1447"/>
                    <a:pt x="12255" y="1968"/>
                  </a:cubicBezTo>
                  <a:lnTo>
                    <a:pt x="12253" y="1970"/>
                  </a:lnTo>
                  <a:cubicBezTo>
                    <a:pt x="12241" y="1981"/>
                    <a:pt x="12231" y="1993"/>
                    <a:pt x="12220" y="2003"/>
                  </a:cubicBezTo>
                  <a:cubicBezTo>
                    <a:pt x="11486" y="1181"/>
                    <a:pt x="10625" y="593"/>
                    <a:pt x="9602" y="219"/>
                  </a:cubicBezTo>
                  <a:lnTo>
                    <a:pt x="9597" y="219"/>
                  </a:lnTo>
                  <a:cubicBezTo>
                    <a:pt x="9205" y="76"/>
                    <a:pt x="8808" y="0"/>
                    <a:pt x="84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48"/>
            <p:cNvSpPr/>
            <p:nvPr/>
          </p:nvSpPr>
          <p:spPr>
            <a:xfrm>
              <a:off x="7496875" y="2493075"/>
              <a:ext cx="599250" cy="266050"/>
            </a:xfrm>
            <a:custGeom>
              <a:avLst/>
              <a:gdLst/>
              <a:ahLst/>
              <a:cxnLst/>
              <a:rect l="l" t="t" r="r" b="b"/>
              <a:pathLst>
                <a:path w="23970" h="10642" extrusionOk="0">
                  <a:moveTo>
                    <a:pt x="6359" y="1"/>
                  </a:moveTo>
                  <a:cubicBezTo>
                    <a:pt x="6251" y="1"/>
                    <a:pt x="6145" y="17"/>
                    <a:pt x="6044" y="53"/>
                  </a:cubicBezTo>
                  <a:cubicBezTo>
                    <a:pt x="5469" y="256"/>
                    <a:pt x="5704" y="1217"/>
                    <a:pt x="5938" y="1616"/>
                  </a:cubicBezTo>
                  <a:cubicBezTo>
                    <a:pt x="6494" y="2574"/>
                    <a:pt x="7443" y="3134"/>
                    <a:pt x="8299" y="3791"/>
                  </a:cubicBezTo>
                  <a:cubicBezTo>
                    <a:pt x="8704" y="4104"/>
                    <a:pt x="9127" y="4384"/>
                    <a:pt x="9569" y="4628"/>
                  </a:cubicBezTo>
                  <a:cubicBezTo>
                    <a:pt x="8937" y="4476"/>
                    <a:pt x="8305" y="4333"/>
                    <a:pt x="7668" y="4206"/>
                  </a:cubicBezTo>
                  <a:cubicBezTo>
                    <a:pt x="6369" y="3474"/>
                    <a:pt x="4829" y="2983"/>
                    <a:pt x="3413" y="2721"/>
                  </a:cubicBezTo>
                  <a:cubicBezTo>
                    <a:pt x="3009" y="2646"/>
                    <a:pt x="2588" y="2591"/>
                    <a:pt x="2175" y="2591"/>
                  </a:cubicBezTo>
                  <a:cubicBezTo>
                    <a:pt x="1609" y="2591"/>
                    <a:pt x="1057" y="2693"/>
                    <a:pt x="577" y="2983"/>
                  </a:cubicBezTo>
                  <a:cubicBezTo>
                    <a:pt x="364" y="3112"/>
                    <a:pt x="162" y="3290"/>
                    <a:pt x="96" y="3529"/>
                  </a:cubicBezTo>
                  <a:cubicBezTo>
                    <a:pt x="0" y="3867"/>
                    <a:pt x="211" y="4231"/>
                    <a:pt x="508" y="4419"/>
                  </a:cubicBezTo>
                  <a:cubicBezTo>
                    <a:pt x="804" y="4607"/>
                    <a:pt x="1164" y="4656"/>
                    <a:pt x="1512" y="4685"/>
                  </a:cubicBezTo>
                  <a:cubicBezTo>
                    <a:pt x="1885" y="4716"/>
                    <a:pt x="2257" y="4728"/>
                    <a:pt x="2628" y="4728"/>
                  </a:cubicBezTo>
                  <a:cubicBezTo>
                    <a:pt x="3901" y="4728"/>
                    <a:pt x="5164" y="4584"/>
                    <a:pt x="6435" y="4552"/>
                  </a:cubicBezTo>
                  <a:cubicBezTo>
                    <a:pt x="7986" y="4830"/>
                    <a:pt x="9518" y="5180"/>
                    <a:pt x="11032" y="5589"/>
                  </a:cubicBezTo>
                  <a:cubicBezTo>
                    <a:pt x="9878" y="5598"/>
                    <a:pt x="8802" y="5843"/>
                    <a:pt x="7681" y="6097"/>
                  </a:cubicBezTo>
                  <a:cubicBezTo>
                    <a:pt x="7171" y="6242"/>
                    <a:pt x="6238" y="6670"/>
                    <a:pt x="6291" y="7347"/>
                  </a:cubicBezTo>
                  <a:cubicBezTo>
                    <a:pt x="6339" y="7937"/>
                    <a:pt x="6866" y="8096"/>
                    <a:pt x="7440" y="8096"/>
                  </a:cubicBezTo>
                  <a:cubicBezTo>
                    <a:pt x="7904" y="8096"/>
                    <a:pt x="8399" y="7992"/>
                    <a:pt x="8693" y="7928"/>
                  </a:cubicBezTo>
                  <a:cubicBezTo>
                    <a:pt x="10430" y="7551"/>
                    <a:pt x="11998" y="6645"/>
                    <a:pt x="13747" y="6398"/>
                  </a:cubicBezTo>
                  <a:cubicBezTo>
                    <a:pt x="15148" y="6856"/>
                    <a:pt x="16531" y="7369"/>
                    <a:pt x="17896" y="7938"/>
                  </a:cubicBezTo>
                  <a:cubicBezTo>
                    <a:pt x="17316" y="7836"/>
                    <a:pt x="16725" y="7782"/>
                    <a:pt x="16153" y="7782"/>
                  </a:cubicBezTo>
                  <a:cubicBezTo>
                    <a:pt x="15874" y="7782"/>
                    <a:pt x="15599" y="7795"/>
                    <a:pt x="15332" y="7821"/>
                  </a:cubicBezTo>
                  <a:cubicBezTo>
                    <a:pt x="14635" y="7893"/>
                    <a:pt x="13923" y="8044"/>
                    <a:pt x="13344" y="8439"/>
                  </a:cubicBezTo>
                  <a:cubicBezTo>
                    <a:pt x="12916" y="8728"/>
                    <a:pt x="12556" y="9282"/>
                    <a:pt x="12798" y="9739"/>
                  </a:cubicBezTo>
                  <a:cubicBezTo>
                    <a:pt x="13005" y="10130"/>
                    <a:pt x="13396" y="10272"/>
                    <a:pt x="13854" y="10272"/>
                  </a:cubicBezTo>
                  <a:cubicBezTo>
                    <a:pt x="14752" y="10272"/>
                    <a:pt x="15908" y="9728"/>
                    <a:pt x="16439" y="9462"/>
                  </a:cubicBezTo>
                  <a:cubicBezTo>
                    <a:pt x="17292" y="9035"/>
                    <a:pt x="18176" y="8562"/>
                    <a:pt x="19105" y="8456"/>
                  </a:cubicBezTo>
                  <a:cubicBezTo>
                    <a:pt x="20572" y="9108"/>
                    <a:pt x="22019" y="9824"/>
                    <a:pt x="23432" y="10604"/>
                  </a:cubicBezTo>
                  <a:cubicBezTo>
                    <a:pt x="23480" y="10630"/>
                    <a:pt x="23526" y="10642"/>
                    <a:pt x="23569" y="10642"/>
                  </a:cubicBezTo>
                  <a:cubicBezTo>
                    <a:pt x="23821" y="10642"/>
                    <a:pt x="23970" y="10246"/>
                    <a:pt x="23692" y="10092"/>
                  </a:cubicBezTo>
                  <a:cubicBezTo>
                    <a:pt x="22974" y="9698"/>
                    <a:pt x="22248" y="9319"/>
                    <a:pt x="21513" y="8953"/>
                  </a:cubicBezTo>
                  <a:cubicBezTo>
                    <a:pt x="20631" y="7490"/>
                    <a:pt x="20320" y="5720"/>
                    <a:pt x="19492" y="4210"/>
                  </a:cubicBezTo>
                  <a:cubicBezTo>
                    <a:pt x="19183" y="3664"/>
                    <a:pt x="18794" y="3134"/>
                    <a:pt x="18246" y="2827"/>
                  </a:cubicBezTo>
                  <a:cubicBezTo>
                    <a:pt x="18103" y="2747"/>
                    <a:pt x="17939" y="2683"/>
                    <a:pt x="17780" y="2683"/>
                  </a:cubicBezTo>
                  <a:cubicBezTo>
                    <a:pt x="17711" y="2683"/>
                    <a:pt x="17644" y="2695"/>
                    <a:pt x="17579" y="2723"/>
                  </a:cubicBezTo>
                  <a:cubicBezTo>
                    <a:pt x="17200" y="2881"/>
                    <a:pt x="17198" y="3417"/>
                    <a:pt x="17286" y="3818"/>
                  </a:cubicBezTo>
                  <a:cubicBezTo>
                    <a:pt x="17669" y="5508"/>
                    <a:pt x="18614" y="7060"/>
                    <a:pt x="19921" y="8198"/>
                  </a:cubicBezTo>
                  <a:cubicBezTo>
                    <a:pt x="18749" y="7662"/>
                    <a:pt x="17560" y="7165"/>
                    <a:pt x="16357" y="6711"/>
                  </a:cubicBezTo>
                  <a:cubicBezTo>
                    <a:pt x="15938" y="6244"/>
                    <a:pt x="15670" y="5636"/>
                    <a:pt x="15451" y="5064"/>
                  </a:cubicBezTo>
                  <a:cubicBezTo>
                    <a:pt x="15292" y="4646"/>
                    <a:pt x="15083" y="4194"/>
                    <a:pt x="14839" y="3746"/>
                  </a:cubicBezTo>
                  <a:cubicBezTo>
                    <a:pt x="14381" y="2909"/>
                    <a:pt x="13794" y="2091"/>
                    <a:pt x="13141" y="1551"/>
                  </a:cubicBezTo>
                  <a:cubicBezTo>
                    <a:pt x="12874" y="1331"/>
                    <a:pt x="12508" y="1161"/>
                    <a:pt x="12177" y="1161"/>
                  </a:cubicBezTo>
                  <a:cubicBezTo>
                    <a:pt x="11980" y="1161"/>
                    <a:pt x="11795" y="1221"/>
                    <a:pt x="11650" y="1367"/>
                  </a:cubicBezTo>
                  <a:cubicBezTo>
                    <a:pt x="11269" y="1751"/>
                    <a:pt x="11474" y="2404"/>
                    <a:pt x="11742" y="2870"/>
                  </a:cubicBezTo>
                  <a:cubicBezTo>
                    <a:pt x="12599" y="4364"/>
                    <a:pt x="13767" y="5426"/>
                    <a:pt x="15140" y="6265"/>
                  </a:cubicBezTo>
                  <a:cubicBezTo>
                    <a:pt x="13784" y="5786"/>
                    <a:pt x="12405" y="5364"/>
                    <a:pt x="11013" y="4994"/>
                  </a:cubicBezTo>
                  <a:cubicBezTo>
                    <a:pt x="10684" y="4675"/>
                    <a:pt x="10383" y="4262"/>
                    <a:pt x="10240" y="3979"/>
                  </a:cubicBezTo>
                  <a:cubicBezTo>
                    <a:pt x="9412" y="2338"/>
                    <a:pt x="8706" y="777"/>
                    <a:pt x="6840" y="94"/>
                  </a:cubicBezTo>
                  <a:cubicBezTo>
                    <a:pt x="6677" y="35"/>
                    <a:pt x="6515" y="1"/>
                    <a:pt x="63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60" name="Google Shape;560;p48"/>
          <p:cNvGrpSpPr/>
          <p:nvPr/>
        </p:nvGrpSpPr>
        <p:grpSpPr>
          <a:xfrm>
            <a:off x="10860000" y="5523467"/>
            <a:ext cx="839133" cy="441667"/>
            <a:chOff x="8145000" y="4142600"/>
            <a:chExt cx="629350" cy="331250"/>
          </a:xfrm>
        </p:grpSpPr>
        <p:sp>
          <p:nvSpPr>
            <p:cNvPr id="561" name="Google Shape;561;p48"/>
            <p:cNvSpPr/>
            <p:nvPr/>
          </p:nvSpPr>
          <p:spPr>
            <a:xfrm>
              <a:off x="8145000" y="4142600"/>
              <a:ext cx="629350" cy="331250"/>
            </a:xfrm>
            <a:custGeom>
              <a:avLst/>
              <a:gdLst/>
              <a:ahLst/>
              <a:cxnLst/>
              <a:rect l="l" t="t" r="r" b="b"/>
              <a:pathLst>
                <a:path w="25174" h="13250" extrusionOk="0">
                  <a:moveTo>
                    <a:pt x="16984" y="0"/>
                  </a:moveTo>
                  <a:cubicBezTo>
                    <a:pt x="16069" y="0"/>
                    <a:pt x="15369" y="389"/>
                    <a:pt x="14858" y="673"/>
                  </a:cubicBezTo>
                  <a:cubicBezTo>
                    <a:pt x="14780" y="714"/>
                    <a:pt x="14682" y="770"/>
                    <a:pt x="14596" y="815"/>
                  </a:cubicBezTo>
                  <a:cubicBezTo>
                    <a:pt x="14518" y="778"/>
                    <a:pt x="14426" y="735"/>
                    <a:pt x="14348" y="696"/>
                  </a:cubicBezTo>
                  <a:cubicBezTo>
                    <a:pt x="14070" y="563"/>
                    <a:pt x="13724" y="395"/>
                    <a:pt x="13317" y="274"/>
                  </a:cubicBezTo>
                  <a:cubicBezTo>
                    <a:pt x="12912" y="154"/>
                    <a:pt x="12483" y="92"/>
                    <a:pt x="12045" y="92"/>
                  </a:cubicBezTo>
                  <a:cubicBezTo>
                    <a:pt x="10791" y="92"/>
                    <a:pt x="9674" y="583"/>
                    <a:pt x="8841" y="1013"/>
                  </a:cubicBezTo>
                  <a:lnTo>
                    <a:pt x="8837" y="1015"/>
                  </a:lnTo>
                  <a:cubicBezTo>
                    <a:pt x="7996" y="1451"/>
                    <a:pt x="7341" y="1864"/>
                    <a:pt x="6781" y="2324"/>
                  </a:cubicBezTo>
                  <a:cubicBezTo>
                    <a:pt x="5983" y="2979"/>
                    <a:pt x="5379" y="3730"/>
                    <a:pt x="4990" y="4555"/>
                  </a:cubicBezTo>
                  <a:cubicBezTo>
                    <a:pt x="4831" y="4896"/>
                    <a:pt x="4704" y="5256"/>
                    <a:pt x="4618" y="5629"/>
                  </a:cubicBezTo>
                  <a:cubicBezTo>
                    <a:pt x="3505" y="6069"/>
                    <a:pt x="2413" y="6576"/>
                    <a:pt x="1361" y="7132"/>
                  </a:cubicBezTo>
                  <a:lnTo>
                    <a:pt x="1349" y="7141"/>
                  </a:lnTo>
                  <a:lnTo>
                    <a:pt x="1336" y="7149"/>
                  </a:lnTo>
                  <a:cubicBezTo>
                    <a:pt x="446" y="7634"/>
                    <a:pt x="0" y="8663"/>
                    <a:pt x="252" y="9643"/>
                  </a:cubicBezTo>
                  <a:cubicBezTo>
                    <a:pt x="508" y="10641"/>
                    <a:pt x="1402" y="11341"/>
                    <a:pt x="2429" y="11341"/>
                  </a:cubicBezTo>
                  <a:cubicBezTo>
                    <a:pt x="2791" y="11341"/>
                    <a:pt x="3155" y="11249"/>
                    <a:pt x="3481" y="11077"/>
                  </a:cubicBezTo>
                  <a:cubicBezTo>
                    <a:pt x="4094" y="10750"/>
                    <a:pt x="4733" y="10445"/>
                    <a:pt x="5387" y="10160"/>
                  </a:cubicBezTo>
                  <a:cubicBezTo>
                    <a:pt x="5772" y="10793"/>
                    <a:pt x="6263" y="11355"/>
                    <a:pt x="6838" y="11807"/>
                  </a:cubicBezTo>
                  <a:cubicBezTo>
                    <a:pt x="8018" y="12738"/>
                    <a:pt x="9557" y="13250"/>
                    <a:pt x="11165" y="13250"/>
                  </a:cubicBezTo>
                  <a:cubicBezTo>
                    <a:pt x="12098" y="13250"/>
                    <a:pt x="13010" y="13084"/>
                    <a:pt x="13884" y="12757"/>
                  </a:cubicBezTo>
                  <a:cubicBezTo>
                    <a:pt x="14653" y="12466"/>
                    <a:pt x="15251" y="11998"/>
                    <a:pt x="15623" y="11425"/>
                  </a:cubicBezTo>
                  <a:cubicBezTo>
                    <a:pt x="15993" y="11576"/>
                    <a:pt x="16423" y="11689"/>
                    <a:pt x="16906" y="11689"/>
                  </a:cubicBezTo>
                  <a:cubicBezTo>
                    <a:pt x="17108" y="11689"/>
                    <a:pt x="17313" y="11668"/>
                    <a:pt x="17509" y="11627"/>
                  </a:cubicBezTo>
                  <a:cubicBezTo>
                    <a:pt x="18551" y="11413"/>
                    <a:pt x="19165" y="10729"/>
                    <a:pt x="19533" y="10320"/>
                  </a:cubicBezTo>
                  <a:cubicBezTo>
                    <a:pt x="19584" y="10267"/>
                    <a:pt x="19645" y="10195"/>
                    <a:pt x="19690" y="10148"/>
                  </a:cubicBezTo>
                  <a:cubicBezTo>
                    <a:pt x="19834" y="10117"/>
                    <a:pt x="20140" y="10109"/>
                    <a:pt x="20353" y="10103"/>
                  </a:cubicBezTo>
                  <a:cubicBezTo>
                    <a:pt x="20752" y="10089"/>
                    <a:pt x="21208" y="10077"/>
                    <a:pt x="21702" y="9980"/>
                  </a:cubicBezTo>
                  <a:cubicBezTo>
                    <a:pt x="22448" y="9831"/>
                    <a:pt x="23144" y="9500"/>
                    <a:pt x="23715" y="9019"/>
                  </a:cubicBezTo>
                  <a:cubicBezTo>
                    <a:pt x="24402" y="8438"/>
                    <a:pt x="24852" y="7689"/>
                    <a:pt x="25014" y="6852"/>
                  </a:cubicBezTo>
                  <a:cubicBezTo>
                    <a:pt x="25173" y="6011"/>
                    <a:pt x="25024" y="5115"/>
                    <a:pt x="24588" y="4330"/>
                  </a:cubicBezTo>
                  <a:cubicBezTo>
                    <a:pt x="24206" y="3638"/>
                    <a:pt x="23608" y="3055"/>
                    <a:pt x="22913" y="2683"/>
                  </a:cubicBezTo>
                  <a:cubicBezTo>
                    <a:pt x="22242" y="2324"/>
                    <a:pt x="21485" y="2144"/>
                    <a:pt x="20666" y="2144"/>
                  </a:cubicBezTo>
                  <a:cubicBezTo>
                    <a:pt x="20451" y="2144"/>
                    <a:pt x="20237" y="2157"/>
                    <a:pt x="20018" y="2181"/>
                  </a:cubicBezTo>
                  <a:cubicBezTo>
                    <a:pt x="19891" y="1921"/>
                    <a:pt x="19735" y="1617"/>
                    <a:pt x="19514" y="1320"/>
                  </a:cubicBezTo>
                  <a:cubicBezTo>
                    <a:pt x="19101" y="757"/>
                    <a:pt x="18579" y="367"/>
                    <a:pt x="17957" y="160"/>
                  </a:cubicBezTo>
                  <a:cubicBezTo>
                    <a:pt x="17642" y="54"/>
                    <a:pt x="17315" y="0"/>
                    <a:pt x="169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48"/>
            <p:cNvSpPr/>
            <p:nvPr/>
          </p:nvSpPr>
          <p:spPr>
            <a:xfrm>
              <a:off x="8297175" y="4193750"/>
              <a:ext cx="426700" cy="229000"/>
            </a:xfrm>
            <a:custGeom>
              <a:avLst/>
              <a:gdLst/>
              <a:ahLst/>
              <a:cxnLst/>
              <a:rect l="l" t="t" r="r" b="b"/>
              <a:pathLst>
                <a:path w="17068" h="9160" extrusionOk="0">
                  <a:moveTo>
                    <a:pt x="10895" y="0"/>
                  </a:moveTo>
                  <a:cubicBezTo>
                    <a:pt x="10139" y="0"/>
                    <a:pt x="9431" y="806"/>
                    <a:pt x="8617" y="857"/>
                  </a:cubicBezTo>
                  <a:cubicBezTo>
                    <a:pt x="8590" y="859"/>
                    <a:pt x="8562" y="860"/>
                    <a:pt x="8534" y="860"/>
                  </a:cubicBezTo>
                  <a:cubicBezTo>
                    <a:pt x="7874" y="860"/>
                    <a:pt x="7296" y="381"/>
                    <a:pt x="6653" y="193"/>
                  </a:cubicBezTo>
                  <a:cubicBezTo>
                    <a:pt x="6425" y="124"/>
                    <a:pt x="6192" y="95"/>
                    <a:pt x="5959" y="95"/>
                  </a:cubicBezTo>
                  <a:cubicBezTo>
                    <a:pt x="5183" y="95"/>
                    <a:pt x="4397" y="426"/>
                    <a:pt x="3691" y="788"/>
                  </a:cubicBezTo>
                  <a:cubicBezTo>
                    <a:pt x="2510" y="1396"/>
                    <a:pt x="1326" y="2179"/>
                    <a:pt x="759" y="3380"/>
                  </a:cubicBezTo>
                  <a:cubicBezTo>
                    <a:pt x="0" y="4986"/>
                    <a:pt x="626" y="7053"/>
                    <a:pt x="2021" y="8153"/>
                  </a:cubicBezTo>
                  <a:cubicBezTo>
                    <a:pt x="2881" y="8835"/>
                    <a:pt x="3974" y="9159"/>
                    <a:pt x="5076" y="9159"/>
                  </a:cubicBezTo>
                  <a:cubicBezTo>
                    <a:pt x="5755" y="9159"/>
                    <a:pt x="6437" y="9036"/>
                    <a:pt x="7071" y="8798"/>
                  </a:cubicBezTo>
                  <a:cubicBezTo>
                    <a:pt x="7494" y="8638"/>
                    <a:pt x="7971" y="8313"/>
                    <a:pt x="7905" y="7863"/>
                  </a:cubicBezTo>
                  <a:cubicBezTo>
                    <a:pt x="7883" y="7695"/>
                    <a:pt x="7787" y="7548"/>
                    <a:pt x="7766" y="7382"/>
                  </a:cubicBezTo>
                  <a:cubicBezTo>
                    <a:pt x="7714" y="6974"/>
                    <a:pt x="8157" y="6655"/>
                    <a:pt x="8572" y="6655"/>
                  </a:cubicBezTo>
                  <a:cubicBezTo>
                    <a:pt x="8594" y="6655"/>
                    <a:pt x="8616" y="6656"/>
                    <a:pt x="8638" y="6658"/>
                  </a:cubicBezTo>
                  <a:cubicBezTo>
                    <a:pt x="9070" y="6692"/>
                    <a:pt x="9438" y="6969"/>
                    <a:pt x="9798" y="7208"/>
                  </a:cubicBezTo>
                  <a:cubicBezTo>
                    <a:pt x="10102" y="7409"/>
                    <a:pt x="10453" y="7599"/>
                    <a:pt x="10811" y="7599"/>
                  </a:cubicBezTo>
                  <a:cubicBezTo>
                    <a:pt x="10877" y="7599"/>
                    <a:pt x="10943" y="7592"/>
                    <a:pt x="11009" y="7578"/>
                  </a:cubicBezTo>
                  <a:cubicBezTo>
                    <a:pt x="11615" y="7454"/>
                    <a:pt x="11924" y="6780"/>
                    <a:pt x="12427" y="6416"/>
                  </a:cubicBezTo>
                  <a:cubicBezTo>
                    <a:pt x="13202" y="5858"/>
                    <a:pt x="14276" y="6113"/>
                    <a:pt x="15216" y="5929"/>
                  </a:cubicBezTo>
                  <a:cubicBezTo>
                    <a:pt x="16005" y="5772"/>
                    <a:pt x="16762" y="5207"/>
                    <a:pt x="16916" y="4419"/>
                  </a:cubicBezTo>
                  <a:cubicBezTo>
                    <a:pt x="17067" y="3638"/>
                    <a:pt x="16570" y="2822"/>
                    <a:pt x="15868" y="2445"/>
                  </a:cubicBezTo>
                  <a:cubicBezTo>
                    <a:pt x="15474" y="2236"/>
                    <a:pt x="15032" y="2146"/>
                    <a:pt x="14584" y="2146"/>
                  </a:cubicBezTo>
                  <a:cubicBezTo>
                    <a:pt x="14231" y="2146"/>
                    <a:pt x="13875" y="2201"/>
                    <a:pt x="13536" y="2298"/>
                  </a:cubicBezTo>
                  <a:cubicBezTo>
                    <a:pt x="13444" y="2322"/>
                    <a:pt x="13354" y="2361"/>
                    <a:pt x="13266" y="2390"/>
                  </a:cubicBezTo>
                  <a:cubicBezTo>
                    <a:pt x="13116" y="2341"/>
                    <a:pt x="12969" y="2269"/>
                    <a:pt x="12840" y="2169"/>
                  </a:cubicBezTo>
                  <a:cubicBezTo>
                    <a:pt x="12120" y="1614"/>
                    <a:pt x="12079" y="344"/>
                    <a:pt x="11220" y="53"/>
                  </a:cubicBezTo>
                  <a:cubicBezTo>
                    <a:pt x="11110" y="17"/>
                    <a:pt x="11002" y="0"/>
                    <a:pt x="108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48"/>
            <p:cNvSpPr/>
            <p:nvPr/>
          </p:nvSpPr>
          <p:spPr>
            <a:xfrm>
              <a:off x="8198375" y="4228475"/>
              <a:ext cx="429425" cy="168875"/>
            </a:xfrm>
            <a:custGeom>
              <a:avLst/>
              <a:gdLst/>
              <a:ahLst/>
              <a:cxnLst/>
              <a:rect l="l" t="t" r="r" b="b"/>
              <a:pathLst>
                <a:path w="17177" h="6755" extrusionOk="0">
                  <a:moveTo>
                    <a:pt x="15181" y="0"/>
                  </a:moveTo>
                  <a:cubicBezTo>
                    <a:pt x="15167" y="0"/>
                    <a:pt x="15153" y="2"/>
                    <a:pt x="15139" y="5"/>
                  </a:cubicBezTo>
                  <a:cubicBezTo>
                    <a:pt x="14028" y="228"/>
                    <a:pt x="13056" y="997"/>
                    <a:pt x="12569" y="2016"/>
                  </a:cubicBezTo>
                  <a:cubicBezTo>
                    <a:pt x="11528" y="2079"/>
                    <a:pt x="10489" y="2198"/>
                    <a:pt x="9462" y="2368"/>
                  </a:cubicBezTo>
                  <a:cubicBezTo>
                    <a:pt x="9818" y="1611"/>
                    <a:pt x="10376" y="972"/>
                    <a:pt x="11092" y="532"/>
                  </a:cubicBezTo>
                  <a:cubicBezTo>
                    <a:pt x="11269" y="424"/>
                    <a:pt x="11159" y="177"/>
                    <a:pt x="10995" y="177"/>
                  </a:cubicBezTo>
                  <a:cubicBezTo>
                    <a:pt x="10964" y="177"/>
                    <a:pt x="10930" y="186"/>
                    <a:pt x="10896" y="207"/>
                  </a:cubicBezTo>
                  <a:cubicBezTo>
                    <a:pt x="10073" y="714"/>
                    <a:pt x="9419" y="1471"/>
                    <a:pt x="9046" y="2363"/>
                  </a:cubicBezTo>
                  <a:cubicBezTo>
                    <a:pt x="9034" y="2392"/>
                    <a:pt x="9030" y="2417"/>
                    <a:pt x="9030" y="2445"/>
                  </a:cubicBezTo>
                  <a:cubicBezTo>
                    <a:pt x="8205" y="2593"/>
                    <a:pt x="7389" y="2775"/>
                    <a:pt x="6583" y="2992"/>
                  </a:cubicBezTo>
                  <a:cubicBezTo>
                    <a:pt x="7035" y="2087"/>
                    <a:pt x="7717" y="1322"/>
                    <a:pt x="8572" y="780"/>
                  </a:cubicBezTo>
                  <a:cubicBezTo>
                    <a:pt x="8745" y="670"/>
                    <a:pt x="8635" y="423"/>
                    <a:pt x="8474" y="423"/>
                  </a:cubicBezTo>
                  <a:cubicBezTo>
                    <a:pt x="8443" y="423"/>
                    <a:pt x="8409" y="433"/>
                    <a:pt x="8375" y="455"/>
                  </a:cubicBezTo>
                  <a:cubicBezTo>
                    <a:pt x="7436" y="1050"/>
                    <a:pt x="6677" y="1903"/>
                    <a:pt x="6198" y="2906"/>
                  </a:cubicBezTo>
                  <a:cubicBezTo>
                    <a:pt x="6166" y="2977"/>
                    <a:pt x="6178" y="3041"/>
                    <a:pt x="6215" y="3092"/>
                  </a:cubicBezTo>
                  <a:cubicBezTo>
                    <a:pt x="5345" y="3335"/>
                    <a:pt x="4486" y="3616"/>
                    <a:pt x="3641" y="3935"/>
                  </a:cubicBezTo>
                  <a:cubicBezTo>
                    <a:pt x="2456" y="4385"/>
                    <a:pt x="1300" y="4911"/>
                    <a:pt x="183" y="5504"/>
                  </a:cubicBezTo>
                  <a:cubicBezTo>
                    <a:pt x="0" y="5607"/>
                    <a:pt x="119" y="5858"/>
                    <a:pt x="292" y="5858"/>
                  </a:cubicBezTo>
                  <a:cubicBezTo>
                    <a:pt x="321" y="5858"/>
                    <a:pt x="352" y="5850"/>
                    <a:pt x="384" y="5833"/>
                  </a:cubicBezTo>
                  <a:cubicBezTo>
                    <a:pt x="2006" y="4972"/>
                    <a:pt x="3715" y="4274"/>
                    <a:pt x="5468" y="3724"/>
                  </a:cubicBezTo>
                  <a:cubicBezTo>
                    <a:pt x="6718" y="5250"/>
                    <a:pt x="8449" y="6331"/>
                    <a:pt x="10382" y="6750"/>
                  </a:cubicBezTo>
                  <a:cubicBezTo>
                    <a:pt x="10398" y="6753"/>
                    <a:pt x="10413" y="6755"/>
                    <a:pt x="10427" y="6755"/>
                  </a:cubicBezTo>
                  <a:cubicBezTo>
                    <a:pt x="10633" y="6755"/>
                    <a:pt x="10692" y="6425"/>
                    <a:pt x="10470" y="6378"/>
                  </a:cubicBezTo>
                  <a:cubicBezTo>
                    <a:pt x="8680" y="5989"/>
                    <a:pt x="7045" y="5005"/>
                    <a:pt x="5861" y="3603"/>
                  </a:cubicBezTo>
                  <a:cubicBezTo>
                    <a:pt x="6514" y="3409"/>
                    <a:pt x="7170" y="3235"/>
                    <a:pt x="7835" y="3084"/>
                  </a:cubicBezTo>
                  <a:cubicBezTo>
                    <a:pt x="7843" y="3133"/>
                    <a:pt x="7870" y="3180"/>
                    <a:pt x="7929" y="3210"/>
                  </a:cubicBezTo>
                  <a:cubicBezTo>
                    <a:pt x="8512" y="3503"/>
                    <a:pt x="9095" y="3796"/>
                    <a:pt x="9681" y="4090"/>
                  </a:cubicBezTo>
                  <a:cubicBezTo>
                    <a:pt x="9711" y="4105"/>
                    <a:pt x="9740" y="4112"/>
                    <a:pt x="9768" y="4112"/>
                  </a:cubicBezTo>
                  <a:cubicBezTo>
                    <a:pt x="9942" y="4112"/>
                    <a:pt x="10053" y="3850"/>
                    <a:pt x="9863" y="3755"/>
                  </a:cubicBezTo>
                  <a:cubicBezTo>
                    <a:pt x="9347" y="3493"/>
                    <a:pt x="8827" y="3233"/>
                    <a:pt x="8312" y="2975"/>
                  </a:cubicBezTo>
                  <a:cubicBezTo>
                    <a:pt x="8997" y="2832"/>
                    <a:pt x="9687" y="2719"/>
                    <a:pt x="10380" y="2623"/>
                  </a:cubicBezTo>
                  <a:cubicBezTo>
                    <a:pt x="10389" y="2634"/>
                    <a:pt x="10393" y="2644"/>
                    <a:pt x="10403" y="2652"/>
                  </a:cubicBezTo>
                  <a:cubicBezTo>
                    <a:pt x="10994" y="3161"/>
                    <a:pt x="11649" y="3595"/>
                    <a:pt x="12346" y="3941"/>
                  </a:cubicBezTo>
                  <a:cubicBezTo>
                    <a:pt x="12377" y="3956"/>
                    <a:pt x="12406" y="3962"/>
                    <a:pt x="12434" y="3962"/>
                  </a:cubicBezTo>
                  <a:cubicBezTo>
                    <a:pt x="12609" y="3962"/>
                    <a:pt x="12718" y="3699"/>
                    <a:pt x="12529" y="3605"/>
                  </a:cubicBezTo>
                  <a:cubicBezTo>
                    <a:pt x="11945" y="3317"/>
                    <a:pt x="11397" y="2963"/>
                    <a:pt x="10892" y="2558"/>
                  </a:cubicBezTo>
                  <a:cubicBezTo>
                    <a:pt x="11397" y="2496"/>
                    <a:pt x="11902" y="2449"/>
                    <a:pt x="12410" y="2417"/>
                  </a:cubicBezTo>
                  <a:cubicBezTo>
                    <a:pt x="12426" y="2447"/>
                    <a:pt x="12447" y="2478"/>
                    <a:pt x="12481" y="2501"/>
                  </a:cubicBezTo>
                  <a:cubicBezTo>
                    <a:pt x="12486" y="2503"/>
                    <a:pt x="12490" y="2507"/>
                    <a:pt x="12492" y="2507"/>
                  </a:cubicBezTo>
                  <a:cubicBezTo>
                    <a:pt x="12504" y="2517"/>
                    <a:pt x="12512" y="2529"/>
                    <a:pt x="12529" y="2537"/>
                  </a:cubicBezTo>
                  <a:cubicBezTo>
                    <a:pt x="12539" y="2544"/>
                    <a:pt x="12553" y="2544"/>
                    <a:pt x="12563" y="2548"/>
                  </a:cubicBezTo>
                  <a:cubicBezTo>
                    <a:pt x="13277" y="2977"/>
                    <a:pt x="14045" y="3315"/>
                    <a:pt x="14842" y="3558"/>
                  </a:cubicBezTo>
                  <a:cubicBezTo>
                    <a:pt x="14862" y="3564"/>
                    <a:pt x="14881" y="3567"/>
                    <a:pt x="14899" y="3567"/>
                  </a:cubicBezTo>
                  <a:cubicBezTo>
                    <a:pt x="15090" y="3567"/>
                    <a:pt x="15142" y="3250"/>
                    <a:pt x="14928" y="3186"/>
                  </a:cubicBezTo>
                  <a:cubicBezTo>
                    <a:pt x="14268" y="2987"/>
                    <a:pt x="13629" y="2711"/>
                    <a:pt x="13026" y="2374"/>
                  </a:cubicBezTo>
                  <a:cubicBezTo>
                    <a:pt x="13081" y="2372"/>
                    <a:pt x="13134" y="2363"/>
                    <a:pt x="13187" y="2361"/>
                  </a:cubicBezTo>
                  <a:cubicBezTo>
                    <a:pt x="13606" y="2344"/>
                    <a:pt x="14025" y="2336"/>
                    <a:pt x="14443" y="2336"/>
                  </a:cubicBezTo>
                  <a:cubicBezTo>
                    <a:pt x="15275" y="2336"/>
                    <a:pt x="16106" y="2370"/>
                    <a:pt x="16933" y="2439"/>
                  </a:cubicBezTo>
                  <a:cubicBezTo>
                    <a:pt x="16940" y="2440"/>
                    <a:pt x="16946" y="2440"/>
                    <a:pt x="16952" y="2440"/>
                  </a:cubicBezTo>
                  <a:cubicBezTo>
                    <a:pt x="17176" y="2440"/>
                    <a:pt x="17158" y="2079"/>
                    <a:pt x="16921" y="2059"/>
                  </a:cubicBezTo>
                  <a:cubicBezTo>
                    <a:pt x="16103" y="1992"/>
                    <a:pt x="15283" y="1959"/>
                    <a:pt x="14463" y="1959"/>
                  </a:cubicBezTo>
                  <a:cubicBezTo>
                    <a:pt x="13978" y="1959"/>
                    <a:pt x="13494" y="1970"/>
                    <a:pt x="13009" y="1993"/>
                  </a:cubicBezTo>
                  <a:cubicBezTo>
                    <a:pt x="13484" y="1165"/>
                    <a:pt x="14298" y="561"/>
                    <a:pt x="15246" y="371"/>
                  </a:cubicBezTo>
                  <a:cubicBezTo>
                    <a:pt x="15472" y="325"/>
                    <a:pt x="15389" y="0"/>
                    <a:pt x="151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64" name="Google Shape;564;p48"/>
          <p:cNvGrpSpPr/>
          <p:nvPr/>
        </p:nvGrpSpPr>
        <p:grpSpPr>
          <a:xfrm>
            <a:off x="9823501" y="5880267"/>
            <a:ext cx="1408500" cy="614067"/>
            <a:chOff x="7367625" y="4410200"/>
            <a:chExt cx="1056375" cy="460550"/>
          </a:xfrm>
        </p:grpSpPr>
        <p:sp>
          <p:nvSpPr>
            <p:cNvPr id="565" name="Google Shape;565;p48"/>
            <p:cNvSpPr/>
            <p:nvPr/>
          </p:nvSpPr>
          <p:spPr>
            <a:xfrm>
              <a:off x="7367625" y="4410200"/>
              <a:ext cx="1056375" cy="460550"/>
            </a:xfrm>
            <a:custGeom>
              <a:avLst/>
              <a:gdLst/>
              <a:ahLst/>
              <a:cxnLst/>
              <a:rect l="l" t="t" r="r" b="b"/>
              <a:pathLst>
                <a:path w="42255" h="18422" extrusionOk="0">
                  <a:moveTo>
                    <a:pt x="21047" y="0"/>
                  </a:moveTo>
                  <a:cubicBezTo>
                    <a:pt x="19737" y="0"/>
                    <a:pt x="18411" y="430"/>
                    <a:pt x="17411" y="1177"/>
                  </a:cubicBezTo>
                  <a:cubicBezTo>
                    <a:pt x="15850" y="2343"/>
                    <a:pt x="14931" y="4229"/>
                    <a:pt x="14892" y="6343"/>
                  </a:cubicBezTo>
                  <a:cubicBezTo>
                    <a:pt x="14890" y="6445"/>
                    <a:pt x="14890" y="6545"/>
                    <a:pt x="14892" y="6646"/>
                  </a:cubicBezTo>
                  <a:cubicBezTo>
                    <a:pt x="14851" y="6650"/>
                    <a:pt x="14808" y="6654"/>
                    <a:pt x="14768" y="6658"/>
                  </a:cubicBezTo>
                  <a:cubicBezTo>
                    <a:pt x="13851" y="6760"/>
                    <a:pt x="12957" y="7108"/>
                    <a:pt x="12182" y="7660"/>
                  </a:cubicBezTo>
                  <a:cubicBezTo>
                    <a:pt x="11478" y="8162"/>
                    <a:pt x="10884" y="8822"/>
                    <a:pt x="10471" y="9565"/>
                  </a:cubicBezTo>
                  <a:cubicBezTo>
                    <a:pt x="10408" y="9682"/>
                    <a:pt x="10348" y="9796"/>
                    <a:pt x="10291" y="9911"/>
                  </a:cubicBezTo>
                  <a:cubicBezTo>
                    <a:pt x="9960" y="9835"/>
                    <a:pt x="9614" y="9794"/>
                    <a:pt x="9264" y="9794"/>
                  </a:cubicBezTo>
                  <a:lnTo>
                    <a:pt x="9252" y="9794"/>
                  </a:lnTo>
                  <a:cubicBezTo>
                    <a:pt x="8552" y="9796"/>
                    <a:pt x="7883" y="9958"/>
                    <a:pt x="7284" y="10244"/>
                  </a:cubicBezTo>
                  <a:cubicBezTo>
                    <a:pt x="7128" y="10122"/>
                    <a:pt x="6956" y="10005"/>
                    <a:pt x="6768" y="9901"/>
                  </a:cubicBezTo>
                  <a:cubicBezTo>
                    <a:pt x="6212" y="9590"/>
                    <a:pt x="5563" y="9426"/>
                    <a:pt x="4904" y="9426"/>
                  </a:cubicBezTo>
                  <a:cubicBezTo>
                    <a:pt x="4059" y="9426"/>
                    <a:pt x="3182" y="9694"/>
                    <a:pt x="2431" y="10179"/>
                  </a:cubicBezTo>
                  <a:cubicBezTo>
                    <a:pt x="1665" y="10674"/>
                    <a:pt x="1070" y="11372"/>
                    <a:pt x="747" y="12141"/>
                  </a:cubicBezTo>
                  <a:cubicBezTo>
                    <a:pt x="0" y="13929"/>
                    <a:pt x="542" y="15701"/>
                    <a:pt x="904" y="16875"/>
                  </a:cubicBezTo>
                  <a:lnTo>
                    <a:pt x="1346" y="18318"/>
                  </a:lnTo>
                  <a:lnTo>
                    <a:pt x="41299" y="18422"/>
                  </a:lnTo>
                  <a:lnTo>
                    <a:pt x="41841" y="17211"/>
                  </a:lnTo>
                  <a:cubicBezTo>
                    <a:pt x="42255" y="16282"/>
                    <a:pt x="42255" y="15238"/>
                    <a:pt x="41841" y="14269"/>
                  </a:cubicBezTo>
                  <a:cubicBezTo>
                    <a:pt x="41395" y="13233"/>
                    <a:pt x="40524" y="12419"/>
                    <a:pt x="39448" y="12039"/>
                  </a:cubicBezTo>
                  <a:cubicBezTo>
                    <a:pt x="38987" y="11875"/>
                    <a:pt x="38496" y="11793"/>
                    <a:pt x="37989" y="11793"/>
                  </a:cubicBezTo>
                  <a:cubicBezTo>
                    <a:pt x="37837" y="11793"/>
                    <a:pt x="37690" y="11799"/>
                    <a:pt x="37541" y="11814"/>
                  </a:cubicBezTo>
                  <a:cubicBezTo>
                    <a:pt x="37005" y="11089"/>
                    <a:pt x="36227" y="10537"/>
                    <a:pt x="35348" y="10277"/>
                  </a:cubicBezTo>
                  <a:cubicBezTo>
                    <a:pt x="34916" y="10148"/>
                    <a:pt x="34460" y="10081"/>
                    <a:pt x="33997" y="10072"/>
                  </a:cubicBezTo>
                  <a:cubicBezTo>
                    <a:pt x="33897" y="9518"/>
                    <a:pt x="33690" y="8980"/>
                    <a:pt x="33388" y="8507"/>
                  </a:cubicBezTo>
                  <a:cubicBezTo>
                    <a:pt x="32882" y="7718"/>
                    <a:pt x="32154" y="7145"/>
                    <a:pt x="31276" y="6852"/>
                  </a:cubicBezTo>
                  <a:cubicBezTo>
                    <a:pt x="30853" y="6711"/>
                    <a:pt x="30403" y="6639"/>
                    <a:pt x="29938" y="6639"/>
                  </a:cubicBezTo>
                  <a:cubicBezTo>
                    <a:pt x="29809" y="6261"/>
                    <a:pt x="29629" y="5901"/>
                    <a:pt x="29400" y="5569"/>
                  </a:cubicBezTo>
                  <a:cubicBezTo>
                    <a:pt x="28829" y="4733"/>
                    <a:pt x="27984" y="4117"/>
                    <a:pt x="27017" y="3834"/>
                  </a:cubicBezTo>
                  <a:cubicBezTo>
                    <a:pt x="26679" y="3738"/>
                    <a:pt x="26327" y="3683"/>
                    <a:pt x="25967" y="3677"/>
                  </a:cubicBezTo>
                  <a:cubicBezTo>
                    <a:pt x="25660" y="2511"/>
                    <a:pt x="25005" y="1553"/>
                    <a:pt x="24054" y="894"/>
                  </a:cubicBezTo>
                  <a:cubicBezTo>
                    <a:pt x="23211" y="311"/>
                    <a:pt x="22172" y="0"/>
                    <a:pt x="210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48"/>
            <p:cNvSpPr/>
            <p:nvPr/>
          </p:nvSpPr>
          <p:spPr>
            <a:xfrm>
              <a:off x="7422450" y="4461325"/>
              <a:ext cx="954500" cy="358275"/>
            </a:xfrm>
            <a:custGeom>
              <a:avLst/>
              <a:gdLst/>
              <a:ahLst/>
              <a:cxnLst/>
              <a:rect l="l" t="t" r="r" b="b"/>
              <a:pathLst>
                <a:path w="38180" h="14331" extrusionOk="0">
                  <a:moveTo>
                    <a:pt x="18848" y="1"/>
                  </a:moveTo>
                  <a:cubicBezTo>
                    <a:pt x="17984" y="1"/>
                    <a:pt x="17097" y="280"/>
                    <a:pt x="16439" y="771"/>
                  </a:cubicBezTo>
                  <a:cubicBezTo>
                    <a:pt x="15275" y="1640"/>
                    <a:pt x="14766" y="3015"/>
                    <a:pt x="14741" y="4337"/>
                  </a:cubicBezTo>
                  <a:cubicBezTo>
                    <a:pt x="14719" y="5552"/>
                    <a:pt x="15060" y="6743"/>
                    <a:pt x="15429" y="7919"/>
                  </a:cubicBezTo>
                  <a:cubicBezTo>
                    <a:pt x="15093" y="7146"/>
                    <a:pt x="14090" y="6630"/>
                    <a:pt x="13102" y="6630"/>
                  </a:cubicBezTo>
                  <a:cubicBezTo>
                    <a:pt x="13000" y="6630"/>
                    <a:pt x="12899" y="6635"/>
                    <a:pt x="12798" y="6646"/>
                  </a:cubicBezTo>
                  <a:cubicBezTo>
                    <a:pt x="11590" y="6782"/>
                    <a:pt x="10586" y="7577"/>
                    <a:pt x="10060" y="8519"/>
                  </a:cubicBezTo>
                  <a:cubicBezTo>
                    <a:pt x="9534" y="9460"/>
                    <a:pt x="9422" y="10528"/>
                    <a:pt x="9416" y="11571"/>
                  </a:cubicBezTo>
                  <a:cubicBezTo>
                    <a:pt x="9277" y="10600"/>
                    <a:pt x="8209" y="9793"/>
                    <a:pt x="7067" y="9793"/>
                  </a:cubicBezTo>
                  <a:cubicBezTo>
                    <a:pt x="7066" y="9793"/>
                    <a:pt x="7064" y="9793"/>
                    <a:pt x="7063" y="9793"/>
                  </a:cubicBezTo>
                  <a:cubicBezTo>
                    <a:pt x="5921" y="9799"/>
                    <a:pt x="4857" y="10612"/>
                    <a:pt x="4726" y="11583"/>
                  </a:cubicBezTo>
                  <a:cubicBezTo>
                    <a:pt x="4550" y="10853"/>
                    <a:pt x="4311" y="10047"/>
                    <a:pt x="3583" y="9644"/>
                  </a:cubicBezTo>
                  <a:cubicBezTo>
                    <a:pt x="3312" y="9493"/>
                    <a:pt x="3013" y="9425"/>
                    <a:pt x="2709" y="9425"/>
                  </a:cubicBezTo>
                  <a:cubicBezTo>
                    <a:pt x="1768" y="9425"/>
                    <a:pt x="783" y="10074"/>
                    <a:pt x="444" y="10884"/>
                  </a:cubicBezTo>
                  <a:cubicBezTo>
                    <a:pt x="0" y="11952"/>
                    <a:pt x="336" y="13134"/>
                    <a:pt x="669" y="14231"/>
                  </a:cubicBezTo>
                  <a:lnTo>
                    <a:pt x="37778" y="14331"/>
                  </a:lnTo>
                  <a:cubicBezTo>
                    <a:pt x="38179" y="13427"/>
                    <a:pt x="37609" y="12291"/>
                    <a:pt x="36565" y="11923"/>
                  </a:cubicBezTo>
                  <a:cubicBezTo>
                    <a:pt x="36318" y="11835"/>
                    <a:pt x="36054" y="11794"/>
                    <a:pt x="35789" y="11794"/>
                  </a:cubicBezTo>
                  <a:cubicBezTo>
                    <a:pt x="35078" y="11794"/>
                    <a:pt x="34361" y="12091"/>
                    <a:pt x="33940" y="12582"/>
                  </a:cubicBezTo>
                  <a:cubicBezTo>
                    <a:pt x="34366" y="11702"/>
                    <a:pt x="33670" y="10517"/>
                    <a:pt x="32569" y="10194"/>
                  </a:cubicBezTo>
                  <a:cubicBezTo>
                    <a:pt x="32292" y="10112"/>
                    <a:pt x="32005" y="10074"/>
                    <a:pt x="31719" y="10074"/>
                  </a:cubicBezTo>
                  <a:cubicBezTo>
                    <a:pt x="30726" y="10074"/>
                    <a:pt x="29726" y="10527"/>
                    <a:pt x="29042" y="11168"/>
                  </a:cubicBezTo>
                  <a:cubicBezTo>
                    <a:pt x="29425" y="10403"/>
                    <a:pt x="29818" y="9611"/>
                    <a:pt x="29820" y="8776"/>
                  </a:cubicBezTo>
                  <a:cubicBezTo>
                    <a:pt x="29822" y="7944"/>
                    <a:pt x="29341" y="7050"/>
                    <a:pt x="28433" y="6747"/>
                  </a:cubicBezTo>
                  <a:cubicBezTo>
                    <a:pt x="28209" y="6672"/>
                    <a:pt x="27975" y="6638"/>
                    <a:pt x="27738" y="6638"/>
                  </a:cubicBezTo>
                  <a:cubicBezTo>
                    <a:pt x="27167" y="6638"/>
                    <a:pt x="26584" y="6837"/>
                    <a:pt x="26121" y="7138"/>
                  </a:cubicBezTo>
                  <a:cubicBezTo>
                    <a:pt x="25814" y="7334"/>
                    <a:pt x="25552" y="7571"/>
                    <a:pt x="25308" y="7825"/>
                  </a:cubicBezTo>
                  <a:cubicBezTo>
                    <a:pt x="25666" y="7293"/>
                    <a:pt x="25906" y="6710"/>
                    <a:pt x="25934" y="6102"/>
                  </a:cubicBezTo>
                  <a:cubicBezTo>
                    <a:pt x="25975" y="5116"/>
                    <a:pt x="25339" y="4071"/>
                    <a:pt x="24249" y="3754"/>
                  </a:cubicBezTo>
                  <a:cubicBezTo>
                    <a:pt x="24067" y="3701"/>
                    <a:pt x="23876" y="3676"/>
                    <a:pt x="23685" y="3676"/>
                  </a:cubicBezTo>
                  <a:cubicBezTo>
                    <a:pt x="22848" y="3676"/>
                    <a:pt x="21998" y="4150"/>
                    <a:pt x="21800" y="4819"/>
                  </a:cubicBezTo>
                  <a:cubicBezTo>
                    <a:pt x="22039" y="3269"/>
                    <a:pt x="22084" y="1495"/>
                    <a:pt x="20689" y="529"/>
                  </a:cubicBezTo>
                  <a:cubicBezTo>
                    <a:pt x="20167" y="167"/>
                    <a:pt x="19514" y="1"/>
                    <a:pt x="188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710CD41-3AB8-4C75-91CB-7285C5A33413}"/>
              </a:ext>
            </a:extLst>
          </p:cNvPr>
          <p:cNvSpPr txBox="1">
            <a:spLocks/>
          </p:cNvSpPr>
          <p:nvPr/>
        </p:nvSpPr>
        <p:spPr>
          <a:xfrm>
            <a:off x="261896" y="1633006"/>
            <a:ext cx="11930104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 Light"/>
              <a:buChar char="●"/>
              <a:defRPr sz="105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1pPr>
            <a:lvl2pPr marL="914400" marR="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2pPr>
            <a:lvl3pPr marL="1371600" marR="0" lvl="2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3pPr>
            <a:lvl4pPr marL="1828800" marR="0" lvl="3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4pPr>
            <a:lvl5pPr marL="2286000" marR="0" lvl="4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5pPr>
            <a:lvl6pPr marL="2743200" marR="0" lvl="5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6pPr>
            <a:lvl7pPr marL="3200400" marR="0" lvl="6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7pPr>
            <a:lvl8pPr marL="3657600" marR="0" lvl="7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8pPr>
            <a:lvl9pPr marL="4114800" marR="0" lvl="8" indent="-3111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9pPr>
          </a:lstStyle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1/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Chọn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đáp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án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đúng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Trong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đây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nào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thể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hiện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nguyên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quả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?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Vì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trời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mưa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nên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Lan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muộn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Chẳng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những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chăm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mà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bạn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còn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ngoan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ngoãn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Tuy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Mai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giỏi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nhưng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bạn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không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kiêu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ngạo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Mỗi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em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về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thì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chú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cún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chạy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ra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mừng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endParaRPr lang="en-US" sz="2667" b="1" kern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85783" indent="-685783" defTabSz="1219170">
              <a:lnSpc>
                <a:spcPct val="150000"/>
              </a:lnSpc>
              <a:buClr>
                <a:srgbClr val="FFCBE2"/>
              </a:buClr>
              <a:buFont typeface="Comfortaa Light"/>
              <a:buAutoNum type="alphaUcPeriod"/>
            </a:pPr>
            <a:endParaRPr lang="vi-VN" sz="2667" b="1" kern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A79264-F271-4678-B27B-7BF2F3FEFA96}"/>
              </a:ext>
            </a:extLst>
          </p:cNvPr>
          <p:cNvSpPr/>
          <p:nvPr/>
        </p:nvSpPr>
        <p:spPr>
          <a:xfrm>
            <a:off x="275148" y="3059466"/>
            <a:ext cx="6186309" cy="502766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A. </a:t>
            </a:r>
            <a:r>
              <a:rPr lang="en-US" sz="2667" b="1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Vì</a:t>
            </a: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trời</a:t>
            </a: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kern="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mưa</a:t>
            </a: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to nên Lan đi học muộn.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F68925-5C17-4C08-ABF1-50746728541E}"/>
              </a:ext>
            </a:extLst>
          </p:cNvPr>
          <p:cNvSpPr txBox="1"/>
          <p:nvPr/>
        </p:nvSpPr>
        <p:spPr>
          <a:xfrm>
            <a:off x="4356202" y="837779"/>
            <a:ext cx="4536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Ai </a:t>
            </a:r>
            <a:r>
              <a:rPr lang="en-GB" sz="3200" kern="0" dirty="0" err="1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nhanh</a:t>
            </a: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 ai </a:t>
            </a:r>
            <a:r>
              <a:rPr lang="en-GB" sz="3200" kern="0" dirty="0" err="1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đúng</a:t>
            </a: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" name="Google Shape;557;p48"/>
          <p:cNvGrpSpPr/>
          <p:nvPr/>
        </p:nvGrpSpPr>
        <p:grpSpPr>
          <a:xfrm>
            <a:off x="11165417" y="3667226"/>
            <a:ext cx="932833" cy="491167"/>
            <a:chOff x="7445375" y="2442075"/>
            <a:chExt cx="699625" cy="368375"/>
          </a:xfrm>
        </p:grpSpPr>
        <p:sp>
          <p:nvSpPr>
            <p:cNvPr id="558" name="Google Shape;558;p48"/>
            <p:cNvSpPr/>
            <p:nvPr/>
          </p:nvSpPr>
          <p:spPr>
            <a:xfrm>
              <a:off x="7445375" y="2442075"/>
              <a:ext cx="699625" cy="368375"/>
            </a:xfrm>
            <a:custGeom>
              <a:avLst/>
              <a:gdLst/>
              <a:ahLst/>
              <a:cxnLst/>
              <a:rect l="l" t="t" r="r" b="b"/>
              <a:pathLst>
                <a:path w="27985" h="14735" extrusionOk="0">
                  <a:moveTo>
                    <a:pt x="8419" y="0"/>
                  </a:moveTo>
                  <a:cubicBezTo>
                    <a:pt x="8077" y="0"/>
                    <a:pt x="7742" y="57"/>
                    <a:pt x="7425" y="170"/>
                  </a:cubicBezTo>
                  <a:cubicBezTo>
                    <a:pt x="6707" y="420"/>
                    <a:pt x="6140" y="980"/>
                    <a:pt x="5874" y="1702"/>
                  </a:cubicBezTo>
                  <a:cubicBezTo>
                    <a:pt x="5751" y="2036"/>
                    <a:pt x="5698" y="2388"/>
                    <a:pt x="5698" y="2729"/>
                  </a:cubicBezTo>
                  <a:cubicBezTo>
                    <a:pt x="5164" y="2637"/>
                    <a:pt x="4683" y="2592"/>
                    <a:pt x="4233" y="2592"/>
                  </a:cubicBezTo>
                  <a:cubicBezTo>
                    <a:pt x="3224" y="2592"/>
                    <a:pt x="2330" y="2821"/>
                    <a:pt x="1575" y="3278"/>
                  </a:cubicBezTo>
                  <a:cubicBezTo>
                    <a:pt x="675" y="3820"/>
                    <a:pt x="319" y="4526"/>
                    <a:pt x="182" y="5023"/>
                  </a:cubicBezTo>
                  <a:cubicBezTo>
                    <a:pt x="0" y="5667"/>
                    <a:pt x="70" y="6367"/>
                    <a:pt x="376" y="6985"/>
                  </a:cubicBezTo>
                  <a:cubicBezTo>
                    <a:pt x="620" y="7476"/>
                    <a:pt x="994" y="7895"/>
                    <a:pt x="1463" y="8192"/>
                  </a:cubicBezTo>
                  <a:cubicBezTo>
                    <a:pt x="2130" y="8618"/>
                    <a:pt x="2815" y="8724"/>
                    <a:pt x="3396" y="8773"/>
                  </a:cubicBezTo>
                  <a:cubicBezTo>
                    <a:pt x="3807" y="8806"/>
                    <a:pt x="4231" y="8824"/>
                    <a:pt x="4691" y="8824"/>
                  </a:cubicBezTo>
                  <a:cubicBezTo>
                    <a:pt x="5258" y="8824"/>
                    <a:pt x="5817" y="8798"/>
                    <a:pt x="6361" y="8765"/>
                  </a:cubicBezTo>
                  <a:lnTo>
                    <a:pt x="6361" y="8765"/>
                  </a:lnTo>
                  <a:cubicBezTo>
                    <a:pt x="6308" y="9021"/>
                    <a:pt x="6289" y="9287"/>
                    <a:pt x="6310" y="9555"/>
                  </a:cubicBezTo>
                  <a:cubicBezTo>
                    <a:pt x="6385" y="10520"/>
                    <a:pt x="6911" y="11332"/>
                    <a:pt x="7746" y="11789"/>
                  </a:cubicBezTo>
                  <a:cubicBezTo>
                    <a:pt x="8237" y="12055"/>
                    <a:pt x="8824" y="12190"/>
                    <a:pt x="9493" y="12190"/>
                  </a:cubicBezTo>
                  <a:cubicBezTo>
                    <a:pt x="10189" y="12190"/>
                    <a:pt x="10860" y="12044"/>
                    <a:pt x="11183" y="11975"/>
                  </a:cubicBezTo>
                  <a:cubicBezTo>
                    <a:pt x="11729" y="11854"/>
                    <a:pt x="12241" y="11701"/>
                    <a:pt x="12732" y="11533"/>
                  </a:cubicBezTo>
                  <a:cubicBezTo>
                    <a:pt x="12742" y="11952"/>
                    <a:pt x="12846" y="12364"/>
                    <a:pt x="13045" y="12742"/>
                  </a:cubicBezTo>
                  <a:cubicBezTo>
                    <a:pt x="13591" y="13775"/>
                    <a:pt x="14635" y="14367"/>
                    <a:pt x="15909" y="14367"/>
                  </a:cubicBezTo>
                  <a:cubicBezTo>
                    <a:pt x="16887" y="14367"/>
                    <a:pt x="18031" y="14029"/>
                    <a:pt x="19412" y="13338"/>
                  </a:cubicBezTo>
                  <a:cubicBezTo>
                    <a:pt x="19469" y="13307"/>
                    <a:pt x="19530" y="13276"/>
                    <a:pt x="19592" y="13245"/>
                  </a:cubicBezTo>
                  <a:cubicBezTo>
                    <a:pt x="20048" y="13016"/>
                    <a:pt x="20517" y="12781"/>
                    <a:pt x="20928" y="12644"/>
                  </a:cubicBezTo>
                  <a:cubicBezTo>
                    <a:pt x="22155" y="13207"/>
                    <a:pt x="23352" y="13810"/>
                    <a:pt x="24496" y="14442"/>
                  </a:cubicBezTo>
                  <a:cubicBezTo>
                    <a:pt x="24844" y="14633"/>
                    <a:pt x="25232" y="14735"/>
                    <a:pt x="25621" y="14735"/>
                  </a:cubicBezTo>
                  <a:cubicBezTo>
                    <a:pt x="26675" y="14735"/>
                    <a:pt x="27600" y="14009"/>
                    <a:pt x="27863" y="12971"/>
                  </a:cubicBezTo>
                  <a:cubicBezTo>
                    <a:pt x="27984" y="12499"/>
                    <a:pt x="27958" y="12010"/>
                    <a:pt x="27786" y="11560"/>
                  </a:cubicBezTo>
                  <a:cubicBezTo>
                    <a:pt x="27589" y="11046"/>
                    <a:pt x="27217" y="10614"/>
                    <a:pt x="26730" y="10348"/>
                  </a:cubicBezTo>
                  <a:cubicBezTo>
                    <a:pt x="26186" y="10046"/>
                    <a:pt x="25625" y="9749"/>
                    <a:pt x="25059" y="9460"/>
                  </a:cubicBezTo>
                  <a:cubicBezTo>
                    <a:pt x="24823" y="8967"/>
                    <a:pt x="24623" y="8409"/>
                    <a:pt x="24414" y="7826"/>
                  </a:cubicBezTo>
                  <a:cubicBezTo>
                    <a:pt x="24113" y="6993"/>
                    <a:pt x="23806" y="6132"/>
                    <a:pt x="23336" y="5277"/>
                  </a:cubicBezTo>
                  <a:cubicBezTo>
                    <a:pt x="22779" y="4256"/>
                    <a:pt x="22114" y="3540"/>
                    <a:pt x="21304" y="3085"/>
                  </a:cubicBezTo>
                  <a:lnTo>
                    <a:pt x="21298" y="3083"/>
                  </a:lnTo>
                  <a:cubicBezTo>
                    <a:pt x="20819" y="2813"/>
                    <a:pt x="20326" y="2678"/>
                    <a:pt x="19835" y="2678"/>
                  </a:cubicBezTo>
                  <a:cubicBezTo>
                    <a:pt x="19487" y="2678"/>
                    <a:pt x="19150" y="2748"/>
                    <a:pt x="18835" y="2881"/>
                  </a:cubicBezTo>
                  <a:cubicBezTo>
                    <a:pt x="18471" y="3036"/>
                    <a:pt x="18156" y="3267"/>
                    <a:pt x="17904" y="3558"/>
                  </a:cubicBezTo>
                  <a:cubicBezTo>
                    <a:pt x="17519" y="3022"/>
                    <a:pt x="17049" y="2472"/>
                    <a:pt x="16500" y="2019"/>
                  </a:cubicBezTo>
                  <a:lnTo>
                    <a:pt x="16498" y="2015"/>
                  </a:lnTo>
                  <a:cubicBezTo>
                    <a:pt x="15838" y="1471"/>
                    <a:pt x="15013" y="1160"/>
                    <a:pt x="14231" y="1160"/>
                  </a:cubicBezTo>
                  <a:cubicBezTo>
                    <a:pt x="13474" y="1160"/>
                    <a:pt x="12775" y="1447"/>
                    <a:pt x="12255" y="1968"/>
                  </a:cubicBezTo>
                  <a:lnTo>
                    <a:pt x="12253" y="1970"/>
                  </a:lnTo>
                  <a:cubicBezTo>
                    <a:pt x="12241" y="1981"/>
                    <a:pt x="12231" y="1993"/>
                    <a:pt x="12220" y="2003"/>
                  </a:cubicBezTo>
                  <a:cubicBezTo>
                    <a:pt x="11486" y="1181"/>
                    <a:pt x="10625" y="593"/>
                    <a:pt x="9602" y="219"/>
                  </a:cubicBezTo>
                  <a:lnTo>
                    <a:pt x="9597" y="219"/>
                  </a:lnTo>
                  <a:cubicBezTo>
                    <a:pt x="9205" y="76"/>
                    <a:pt x="8808" y="0"/>
                    <a:pt x="84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48"/>
            <p:cNvSpPr/>
            <p:nvPr/>
          </p:nvSpPr>
          <p:spPr>
            <a:xfrm>
              <a:off x="7496875" y="2493075"/>
              <a:ext cx="599250" cy="266050"/>
            </a:xfrm>
            <a:custGeom>
              <a:avLst/>
              <a:gdLst/>
              <a:ahLst/>
              <a:cxnLst/>
              <a:rect l="l" t="t" r="r" b="b"/>
              <a:pathLst>
                <a:path w="23970" h="10642" extrusionOk="0">
                  <a:moveTo>
                    <a:pt x="6359" y="1"/>
                  </a:moveTo>
                  <a:cubicBezTo>
                    <a:pt x="6251" y="1"/>
                    <a:pt x="6145" y="17"/>
                    <a:pt x="6044" y="53"/>
                  </a:cubicBezTo>
                  <a:cubicBezTo>
                    <a:pt x="5469" y="256"/>
                    <a:pt x="5704" y="1217"/>
                    <a:pt x="5938" y="1616"/>
                  </a:cubicBezTo>
                  <a:cubicBezTo>
                    <a:pt x="6494" y="2574"/>
                    <a:pt x="7443" y="3134"/>
                    <a:pt x="8299" y="3791"/>
                  </a:cubicBezTo>
                  <a:cubicBezTo>
                    <a:pt x="8704" y="4104"/>
                    <a:pt x="9127" y="4384"/>
                    <a:pt x="9569" y="4628"/>
                  </a:cubicBezTo>
                  <a:cubicBezTo>
                    <a:pt x="8937" y="4476"/>
                    <a:pt x="8305" y="4333"/>
                    <a:pt x="7668" y="4206"/>
                  </a:cubicBezTo>
                  <a:cubicBezTo>
                    <a:pt x="6369" y="3474"/>
                    <a:pt x="4829" y="2983"/>
                    <a:pt x="3413" y="2721"/>
                  </a:cubicBezTo>
                  <a:cubicBezTo>
                    <a:pt x="3009" y="2646"/>
                    <a:pt x="2588" y="2591"/>
                    <a:pt x="2175" y="2591"/>
                  </a:cubicBezTo>
                  <a:cubicBezTo>
                    <a:pt x="1609" y="2591"/>
                    <a:pt x="1057" y="2693"/>
                    <a:pt x="577" y="2983"/>
                  </a:cubicBezTo>
                  <a:cubicBezTo>
                    <a:pt x="364" y="3112"/>
                    <a:pt x="162" y="3290"/>
                    <a:pt x="96" y="3529"/>
                  </a:cubicBezTo>
                  <a:cubicBezTo>
                    <a:pt x="0" y="3867"/>
                    <a:pt x="211" y="4231"/>
                    <a:pt x="508" y="4419"/>
                  </a:cubicBezTo>
                  <a:cubicBezTo>
                    <a:pt x="804" y="4607"/>
                    <a:pt x="1164" y="4656"/>
                    <a:pt x="1512" y="4685"/>
                  </a:cubicBezTo>
                  <a:cubicBezTo>
                    <a:pt x="1885" y="4716"/>
                    <a:pt x="2257" y="4728"/>
                    <a:pt x="2628" y="4728"/>
                  </a:cubicBezTo>
                  <a:cubicBezTo>
                    <a:pt x="3901" y="4728"/>
                    <a:pt x="5164" y="4584"/>
                    <a:pt x="6435" y="4552"/>
                  </a:cubicBezTo>
                  <a:cubicBezTo>
                    <a:pt x="7986" y="4830"/>
                    <a:pt x="9518" y="5180"/>
                    <a:pt x="11032" y="5589"/>
                  </a:cubicBezTo>
                  <a:cubicBezTo>
                    <a:pt x="9878" y="5598"/>
                    <a:pt x="8802" y="5843"/>
                    <a:pt x="7681" y="6097"/>
                  </a:cubicBezTo>
                  <a:cubicBezTo>
                    <a:pt x="7171" y="6242"/>
                    <a:pt x="6238" y="6670"/>
                    <a:pt x="6291" y="7347"/>
                  </a:cubicBezTo>
                  <a:cubicBezTo>
                    <a:pt x="6339" y="7937"/>
                    <a:pt x="6866" y="8096"/>
                    <a:pt x="7440" y="8096"/>
                  </a:cubicBezTo>
                  <a:cubicBezTo>
                    <a:pt x="7904" y="8096"/>
                    <a:pt x="8399" y="7992"/>
                    <a:pt x="8693" y="7928"/>
                  </a:cubicBezTo>
                  <a:cubicBezTo>
                    <a:pt x="10430" y="7551"/>
                    <a:pt x="11998" y="6645"/>
                    <a:pt x="13747" y="6398"/>
                  </a:cubicBezTo>
                  <a:cubicBezTo>
                    <a:pt x="15148" y="6856"/>
                    <a:pt x="16531" y="7369"/>
                    <a:pt x="17896" y="7938"/>
                  </a:cubicBezTo>
                  <a:cubicBezTo>
                    <a:pt x="17316" y="7836"/>
                    <a:pt x="16725" y="7782"/>
                    <a:pt x="16153" y="7782"/>
                  </a:cubicBezTo>
                  <a:cubicBezTo>
                    <a:pt x="15874" y="7782"/>
                    <a:pt x="15599" y="7795"/>
                    <a:pt x="15332" y="7821"/>
                  </a:cubicBezTo>
                  <a:cubicBezTo>
                    <a:pt x="14635" y="7893"/>
                    <a:pt x="13923" y="8044"/>
                    <a:pt x="13344" y="8439"/>
                  </a:cubicBezTo>
                  <a:cubicBezTo>
                    <a:pt x="12916" y="8728"/>
                    <a:pt x="12556" y="9282"/>
                    <a:pt x="12798" y="9739"/>
                  </a:cubicBezTo>
                  <a:cubicBezTo>
                    <a:pt x="13005" y="10130"/>
                    <a:pt x="13396" y="10272"/>
                    <a:pt x="13854" y="10272"/>
                  </a:cubicBezTo>
                  <a:cubicBezTo>
                    <a:pt x="14752" y="10272"/>
                    <a:pt x="15908" y="9728"/>
                    <a:pt x="16439" y="9462"/>
                  </a:cubicBezTo>
                  <a:cubicBezTo>
                    <a:pt x="17292" y="9035"/>
                    <a:pt x="18176" y="8562"/>
                    <a:pt x="19105" y="8456"/>
                  </a:cubicBezTo>
                  <a:cubicBezTo>
                    <a:pt x="20572" y="9108"/>
                    <a:pt x="22019" y="9824"/>
                    <a:pt x="23432" y="10604"/>
                  </a:cubicBezTo>
                  <a:cubicBezTo>
                    <a:pt x="23480" y="10630"/>
                    <a:pt x="23526" y="10642"/>
                    <a:pt x="23569" y="10642"/>
                  </a:cubicBezTo>
                  <a:cubicBezTo>
                    <a:pt x="23821" y="10642"/>
                    <a:pt x="23970" y="10246"/>
                    <a:pt x="23692" y="10092"/>
                  </a:cubicBezTo>
                  <a:cubicBezTo>
                    <a:pt x="22974" y="9698"/>
                    <a:pt x="22248" y="9319"/>
                    <a:pt x="21513" y="8953"/>
                  </a:cubicBezTo>
                  <a:cubicBezTo>
                    <a:pt x="20631" y="7490"/>
                    <a:pt x="20320" y="5720"/>
                    <a:pt x="19492" y="4210"/>
                  </a:cubicBezTo>
                  <a:cubicBezTo>
                    <a:pt x="19183" y="3664"/>
                    <a:pt x="18794" y="3134"/>
                    <a:pt x="18246" y="2827"/>
                  </a:cubicBezTo>
                  <a:cubicBezTo>
                    <a:pt x="18103" y="2747"/>
                    <a:pt x="17939" y="2683"/>
                    <a:pt x="17780" y="2683"/>
                  </a:cubicBezTo>
                  <a:cubicBezTo>
                    <a:pt x="17711" y="2683"/>
                    <a:pt x="17644" y="2695"/>
                    <a:pt x="17579" y="2723"/>
                  </a:cubicBezTo>
                  <a:cubicBezTo>
                    <a:pt x="17200" y="2881"/>
                    <a:pt x="17198" y="3417"/>
                    <a:pt x="17286" y="3818"/>
                  </a:cubicBezTo>
                  <a:cubicBezTo>
                    <a:pt x="17669" y="5508"/>
                    <a:pt x="18614" y="7060"/>
                    <a:pt x="19921" y="8198"/>
                  </a:cubicBezTo>
                  <a:cubicBezTo>
                    <a:pt x="18749" y="7662"/>
                    <a:pt x="17560" y="7165"/>
                    <a:pt x="16357" y="6711"/>
                  </a:cubicBezTo>
                  <a:cubicBezTo>
                    <a:pt x="15938" y="6244"/>
                    <a:pt x="15670" y="5636"/>
                    <a:pt x="15451" y="5064"/>
                  </a:cubicBezTo>
                  <a:cubicBezTo>
                    <a:pt x="15292" y="4646"/>
                    <a:pt x="15083" y="4194"/>
                    <a:pt x="14839" y="3746"/>
                  </a:cubicBezTo>
                  <a:cubicBezTo>
                    <a:pt x="14381" y="2909"/>
                    <a:pt x="13794" y="2091"/>
                    <a:pt x="13141" y="1551"/>
                  </a:cubicBezTo>
                  <a:cubicBezTo>
                    <a:pt x="12874" y="1331"/>
                    <a:pt x="12508" y="1161"/>
                    <a:pt x="12177" y="1161"/>
                  </a:cubicBezTo>
                  <a:cubicBezTo>
                    <a:pt x="11980" y="1161"/>
                    <a:pt x="11795" y="1221"/>
                    <a:pt x="11650" y="1367"/>
                  </a:cubicBezTo>
                  <a:cubicBezTo>
                    <a:pt x="11269" y="1751"/>
                    <a:pt x="11474" y="2404"/>
                    <a:pt x="11742" y="2870"/>
                  </a:cubicBezTo>
                  <a:cubicBezTo>
                    <a:pt x="12599" y="4364"/>
                    <a:pt x="13767" y="5426"/>
                    <a:pt x="15140" y="6265"/>
                  </a:cubicBezTo>
                  <a:cubicBezTo>
                    <a:pt x="13784" y="5786"/>
                    <a:pt x="12405" y="5364"/>
                    <a:pt x="11013" y="4994"/>
                  </a:cubicBezTo>
                  <a:cubicBezTo>
                    <a:pt x="10684" y="4675"/>
                    <a:pt x="10383" y="4262"/>
                    <a:pt x="10240" y="3979"/>
                  </a:cubicBezTo>
                  <a:cubicBezTo>
                    <a:pt x="9412" y="2338"/>
                    <a:pt x="8706" y="777"/>
                    <a:pt x="6840" y="94"/>
                  </a:cubicBezTo>
                  <a:cubicBezTo>
                    <a:pt x="6677" y="35"/>
                    <a:pt x="6515" y="1"/>
                    <a:pt x="63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60" name="Google Shape;560;p48"/>
          <p:cNvGrpSpPr/>
          <p:nvPr/>
        </p:nvGrpSpPr>
        <p:grpSpPr>
          <a:xfrm>
            <a:off x="10860000" y="5523467"/>
            <a:ext cx="839133" cy="441667"/>
            <a:chOff x="8145000" y="4142600"/>
            <a:chExt cx="629350" cy="331250"/>
          </a:xfrm>
        </p:grpSpPr>
        <p:sp>
          <p:nvSpPr>
            <p:cNvPr id="561" name="Google Shape;561;p48"/>
            <p:cNvSpPr/>
            <p:nvPr/>
          </p:nvSpPr>
          <p:spPr>
            <a:xfrm>
              <a:off x="8145000" y="4142600"/>
              <a:ext cx="629350" cy="331250"/>
            </a:xfrm>
            <a:custGeom>
              <a:avLst/>
              <a:gdLst/>
              <a:ahLst/>
              <a:cxnLst/>
              <a:rect l="l" t="t" r="r" b="b"/>
              <a:pathLst>
                <a:path w="25174" h="13250" extrusionOk="0">
                  <a:moveTo>
                    <a:pt x="16984" y="0"/>
                  </a:moveTo>
                  <a:cubicBezTo>
                    <a:pt x="16069" y="0"/>
                    <a:pt x="15369" y="389"/>
                    <a:pt x="14858" y="673"/>
                  </a:cubicBezTo>
                  <a:cubicBezTo>
                    <a:pt x="14780" y="714"/>
                    <a:pt x="14682" y="770"/>
                    <a:pt x="14596" y="815"/>
                  </a:cubicBezTo>
                  <a:cubicBezTo>
                    <a:pt x="14518" y="778"/>
                    <a:pt x="14426" y="735"/>
                    <a:pt x="14348" y="696"/>
                  </a:cubicBezTo>
                  <a:cubicBezTo>
                    <a:pt x="14070" y="563"/>
                    <a:pt x="13724" y="395"/>
                    <a:pt x="13317" y="274"/>
                  </a:cubicBezTo>
                  <a:cubicBezTo>
                    <a:pt x="12912" y="154"/>
                    <a:pt x="12483" y="92"/>
                    <a:pt x="12045" y="92"/>
                  </a:cubicBezTo>
                  <a:cubicBezTo>
                    <a:pt x="10791" y="92"/>
                    <a:pt x="9674" y="583"/>
                    <a:pt x="8841" y="1013"/>
                  </a:cubicBezTo>
                  <a:lnTo>
                    <a:pt x="8837" y="1015"/>
                  </a:lnTo>
                  <a:cubicBezTo>
                    <a:pt x="7996" y="1451"/>
                    <a:pt x="7341" y="1864"/>
                    <a:pt x="6781" y="2324"/>
                  </a:cubicBezTo>
                  <a:cubicBezTo>
                    <a:pt x="5983" y="2979"/>
                    <a:pt x="5379" y="3730"/>
                    <a:pt x="4990" y="4555"/>
                  </a:cubicBezTo>
                  <a:cubicBezTo>
                    <a:pt x="4831" y="4896"/>
                    <a:pt x="4704" y="5256"/>
                    <a:pt x="4618" y="5629"/>
                  </a:cubicBezTo>
                  <a:cubicBezTo>
                    <a:pt x="3505" y="6069"/>
                    <a:pt x="2413" y="6576"/>
                    <a:pt x="1361" y="7132"/>
                  </a:cubicBezTo>
                  <a:lnTo>
                    <a:pt x="1349" y="7141"/>
                  </a:lnTo>
                  <a:lnTo>
                    <a:pt x="1336" y="7149"/>
                  </a:lnTo>
                  <a:cubicBezTo>
                    <a:pt x="446" y="7634"/>
                    <a:pt x="0" y="8663"/>
                    <a:pt x="252" y="9643"/>
                  </a:cubicBezTo>
                  <a:cubicBezTo>
                    <a:pt x="508" y="10641"/>
                    <a:pt x="1402" y="11341"/>
                    <a:pt x="2429" y="11341"/>
                  </a:cubicBezTo>
                  <a:cubicBezTo>
                    <a:pt x="2791" y="11341"/>
                    <a:pt x="3155" y="11249"/>
                    <a:pt x="3481" y="11077"/>
                  </a:cubicBezTo>
                  <a:cubicBezTo>
                    <a:pt x="4094" y="10750"/>
                    <a:pt x="4733" y="10445"/>
                    <a:pt x="5387" y="10160"/>
                  </a:cubicBezTo>
                  <a:cubicBezTo>
                    <a:pt x="5772" y="10793"/>
                    <a:pt x="6263" y="11355"/>
                    <a:pt x="6838" y="11807"/>
                  </a:cubicBezTo>
                  <a:cubicBezTo>
                    <a:pt x="8018" y="12738"/>
                    <a:pt x="9557" y="13250"/>
                    <a:pt x="11165" y="13250"/>
                  </a:cubicBezTo>
                  <a:cubicBezTo>
                    <a:pt x="12098" y="13250"/>
                    <a:pt x="13010" y="13084"/>
                    <a:pt x="13884" y="12757"/>
                  </a:cubicBezTo>
                  <a:cubicBezTo>
                    <a:pt x="14653" y="12466"/>
                    <a:pt x="15251" y="11998"/>
                    <a:pt x="15623" y="11425"/>
                  </a:cubicBezTo>
                  <a:cubicBezTo>
                    <a:pt x="15993" y="11576"/>
                    <a:pt x="16423" y="11689"/>
                    <a:pt x="16906" y="11689"/>
                  </a:cubicBezTo>
                  <a:cubicBezTo>
                    <a:pt x="17108" y="11689"/>
                    <a:pt x="17313" y="11668"/>
                    <a:pt x="17509" y="11627"/>
                  </a:cubicBezTo>
                  <a:cubicBezTo>
                    <a:pt x="18551" y="11413"/>
                    <a:pt x="19165" y="10729"/>
                    <a:pt x="19533" y="10320"/>
                  </a:cubicBezTo>
                  <a:cubicBezTo>
                    <a:pt x="19584" y="10267"/>
                    <a:pt x="19645" y="10195"/>
                    <a:pt x="19690" y="10148"/>
                  </a:cubicBezTo>
                  <a:cubicBezTo>
                    <a:pt x="19834" y="10117"/>
                    <a:pt x="20140" y="10109"/>
                    <a:pt x="20353" y="10103"/>
                  </a:cubicBezTo>
                  <a:cubicBezTo>
                    <a:pt x="20752" y="10089"/>
                    <a:pt x="21208" y="10077"/>
                    <a:pt x="21702" y="9980"/>
                  </a:cubicBezTo>
                  <a:cubicBezTo>
                    <a:pt x="22448" y="9831"/>
                    <a:pt x="23144" y="9500"/>
                    <a:pt x="23715" y="9019"/>
                  </a:cubicBezTo>
                  <a:cubicBezTo>
                    <a:pt x="24402" y="8438"/>
                    <a:pt x="24852" y="7689"/>
                    <a:pt x="25014" y="6852"/>
                  </a:cubicBezTo>
                  <a:cubicBezTo>
                    <a:pt x="25173" y="6011"/>
                    <a:pt x="25024" y="5115"/>
                    <a:pt x="24588" y="4330"/>
                  </a:cubicBezTo>
                  <a:cubicBezTo>
                    <a:pt x="24206" y="3638"/>
                    <a:pt x="23608" y="3055"/>
                    <a:pt x="22913" y="2683"/>
                  </a:cubicBezTo>
                  <a:cubicBezTo>
                    <a:pt x="22242" y="2324"/>
                    <a:pt x="21485" y="2144"/>
                    <a:pt x="20666" y="2144"/>
                  </a:cubicBezTo>
                  <a:cubicBezTo>
                    <a:pt x="20451" y="2144"/>
                    <a:pt x="20237" y="2157"/>
                    <a:pt x="20018" y="2181"/>
                  </a:cubicBezTo>
                  <a:cubicBezTo>
                    <a:pt x="19891" y="1921"/>
                    <a:pt x="19735" y="1617"/>
                    <a:pt x="19514" y="1320"/>
                  </a:cubicBezTo>
                  <a:cubicBezTo>
                    <a:pt x="19101" y="757"/>
                    <a:pt x="18579" y="367"/>
                    <a:pt x="17957" y="160"/>
                  </a:cubicBezTo>
                  <a:cubicBezTo>
                    <a:pt x="17642" y="54"/>
                    <a:pt x="17315" y="0"/>
                    <a:pt x="169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48"/>
            <p:cNvSpPr/>
            <p:nvPr/>
          </p:nvSpPr>
          <p:spPr>
            <a:xfrm>
              <a:off x="8297175" y="4193750"/>
              <a:ext cx="426700" cy="229000"/>
            </a:xfrm>
            <a:custGeom>
              <a:avLst/>
              <a:gdLst/>
              <a:ahLst/>
              <a:cxnLst/>
              <a:rect l="l" t="t" r="r" b="b"/>
              <a:pathLst>
                <a:path w="17068" h="9160" extrusionOk="0">
                  <a:moveTo>
                    <a:pt x="10895" y="0"/>
                  </a:moveTo>
                  <a:cubicBezTo>
                    <a:pt x="10139" y="0"/>
                    <a:pt x="9431" y="806"/>
                    <a:pt x="8617" y="857"/>
                  </a:cubicBezTo>
                  <a:cubicBezTo>
                    <a:pt x="8590" y="859"/>
                    <a:pt x="8562" y="860"/>
                    <a:pt x="8534" y="860"/>
                  </a:cubicBezTo>
                  <a:cubicBezTo>
                    <a:pt x="7874" y="860"/>
                    <a:pt x="7296" y="381"/>
                    <a:pt x="6653" y="193"/>
                  </a:cubicBezTo>
                  <a:cubicBezTo>
                    <a:pt x="6425" y="124"/>
                    <a:pt x="6192" y="95"/>
                    <a:pt x="5959" y="95"/>
                  </a:cubicBezTo>
                  <a:cubicBezTo>
                    <a:pt x="5183" y="95"/>
                    <a:pt x="4397" y="426"/>
                    <a:pt x="3691" y="788"/>
                  </a:cubicBezTo>
                  <a:cubicBezTo>
                    <a:pt x="2510" y="1396"/>
                    <a:pt x="1326" y="2179"/>
                    <a:pt x="759" y="3380"/>
                  </a:cubicBezTo>
                  <a:cubicBezTo>
                    <a:pt x="0" y="4986"/>
                    <a:pt x="626" y="7053"/>
                    <a:pt x="2021" y="8153"/>
                  </a:cubicBezTo>
                  <a:cubicBezTo>
                    <a:pt x="2881" y="8835"/>
                    <a:pt x="3974" y="9159"/>
                    <a:pt x="5076" y="9159"/>
                  </a:cubicBezTo>
                  <a:cubicBezTo>
                    <a:pt x="5755" y="9159"/>
                    <a:pt x="6437" y="9036"/>
                    <a:pt x="7071" y="8798"/>
                  </a:cubicBezTo>
                  <a:cubicBezTo>
                    <a:pt x="7494" y="8638"/>
                    <a:pt x="7971" y="8313"/>
                    <a:pt x="7905" y="7863"/>
                  </a:cubicBezTo>
                  <a:cubicBezTo>
                    <a:pt x="7883" y="7695"/>
                    <a:pt x="7787" y="7548"/>
                    <a:pt x="7766" y="7382"/>
                  </a:cubicBezTo>
                  <a:cubicBezTo>
                    <a:pt x="7714" y="6974"/>
                    <a:pt x="8157" y="6655"/>
                    <a:pt x="8572" y="6655"/>
                  </a:cubicBezTo>
                  <a:cubicBezTo>
                    <a:pt x="8594" y="6655"/>
                    <a:pt x="8616" y="6656"/>
                    <a:pt x="8638" y="6658"/>
                  </a:cubicBezTo>
                  <a:cubicBezTo>
                    <a:pt x="9070" y="6692"/>
                    <a:pt x="9438" y="6969"/>
                    <a:pt x="9798" y="7208"/>
                  </a:cubicBezTo>
                  <a:cubicBezTo>
                    <a:pt x="10102" y="7409"/>
                    <a:pt x="10453" y="7599"/>
                    <a:pt x="10811" y="7599"/>
                  </a:cubicBezTo>
                  <a:cubicBezTo>
                    <a:pt x="10877" y="7599"/>
                    <a:pt x="10943" y="7592"/>
                    <a:pt x="11009" y="7578"/>
                  </a:cubicBezTo>
                  <a:cubicBezTo>
                    <a:pt x="11615" y="7454"/>
                    <a:pt x="11924" y="6780"/>
                    <a:pt x="12427" y="6416"/>
                  </a:cubicBezTo>
                  <a:cubicBezTo>
                    <a:pt x="13202" y="5858"/>
                    <a:pt x="14276" y="6113"/>
                    <a:pt x="15216" y="5929"/>
                  </a:cubicBezTo>
                  <a:cubicBezTo>
                    <a:pt x="16005" y="5772"/>
                    <a:pt x="16762" y="5207"/>
                    <a:pt x="16916" y="4419"/>
                  </a:cubicBezTo>
                  <a:cubicBezTo>
                    <a:pt x="17067" y="3638"/>
                    <a:pt x="16570" y="2822"/>
                    <a:pt x="15868" y="2445"/>
                  </a:cubicBezTo>
                  <a:cubicBezTo>
                    <a:pt x="15474" y="2236"/>
                    <a:pt x="15032" y="2146"/>
                    <a:pt x="14584" y="2146"/>
                  </a:cubicBezTo>
                  <a:cubicBezTo>
                    <a:pt x="14231" y="2146"/>
                    <a:pt x="13875" y="2201"/>
                    <a:pt x="13536" y="2298"/>
                  </a:cubicBezTo>
                  <a:cubicBezTo>
                    <a:pt x="13444" y="2322"/>
                    <a:pt x="13354" y="2361"/>
                    <a:pt x="13266" y="2390"/>
                  </a:cubicBezTo>
                  <a:cubicBezTo>
                    <a:pt x="13116" y="2341"/>
                    <a:pt x="12969" y="2269"/>
                    <a:pt x="12840" y="2169"/>
                  </a:cubicBezTo>
                  <a:cubicBezTo>
                    <a:pt x="12120" y="1614"/>
                    <a:pt x="12079" y="344"/>
                    <a:pt x="11220" y="53"/>
                  </a:cubicBezTo>
                  <a:cubicBezTo>
                    <a:pt x="11110" y="17"/>
                    <a:pt x="11002" y="0"/>
                    <a:pt x="108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48"/>
            <p:cNvSpPr/>
            <p:nvPr/>
          </p:nvSpPr>
          <p:spPr>
            <a:xfrm>
              <a:off x="8198375" y="4228475"/>
              <a:ext cx="429425" cy="168875"/>
            </a:xfrm>
            <a:custGeom>
              <a:avLst/>
              <a:gdLst/>
              <a:ahLst/>
              <a:cxnLst/>
              <a:rect l="l" t="t" r="r" b="b"/>
              <a:pathLst>
                <a:path w="17177" h="6755" extrusionOk="0">
                  <a:moveTo>
                    <a:pt x="15181" y="0"/>
                  </a:moveTo>
                  <a:cubicBezTo>
                    <a:pt x="15167" y="0"/>
                    <a:pt x="15153" y="2"/>
                    <a:pt x="15139" y="5"/>
                  </a:cubicBezTo>
                  <a:cubicBezTo>
                    <a:pt x="14028" y="228"/>
                    <a:pt x="13056" y="997"/>
                    <a:pt x="12569" y="2016"/>
                  </a:cubicBezTo>
                  <a:cubicBezTo>
                    <a:pt x="11528" y="2079"/>
                    <a:pt x="10489" y="2198"/>
                    <a:pt x="9462" y="2368"/>
                  </a:cubicBezTo>
                  <a:cubicBezTo>
                    <a:pt x="9818" y="1611"/>
                    <a:pt x="10376" y="972"/>
                    <a:pt x="11092" y="532"/>
                  </a:cubicBezTo>
                  <a:cubicBezTo>
                    <a:pt x="11269" y="424"/>
                    <a:pt x="11159" y="177"/>
                    <a:pt x="10995" y="177"/>
                  </a:cubicBezTo>
                  <a:cubicBezTo>
                    <a:pt x="10964" y="177"/>
                    <a:pt x="10930" y="186"/>
                    <a:pt x="10896" y="207"/>
                  </a:cubicBezTo>
                  <a:cubicBezTo>
                    <a:pt x="10073" y="714"/>
                    <a:pt x="9419" y="1471"/>
                    <a:pt x="9046" y="2363"/>
                  </a:cubicBezTo>
                  <a:cubicBezTo>
                    <a:pt x="9034" y="2392"/>
                    <a:pt x="9030" y="2417"/>
                    <a:pt x="9030" y="2445"/>
                  </a:cubicBezTo>
                  <a:cubicBezTo>
                    <a:pt x="8205" y="2593"/>
                    <a:pt x="7389" y="2775"/>
                    <a:pt x="6583" y="2992"/>
                  </a:cubicBezTo>
                  <a:cubicBezTo>
                    <a:pt x="7035" y="2087"/>
                    <a:pt x="7717" y="1322"/>
                    <a:pt x="8572" y="780"/>
                  </a:cubicBezTo>
                  <a:cubicBezTo>
                    <a:pt x="8745" y="670"/>
                    <a:pt x="8635" y="423"/>
                    <a:pt x="8474" y="423"/>
                  </a:cubicBezTo>
                  <a:cubicBezTo>
                    <a:pt x="8443" y="423"/>
                    <a:pt x="8409" y="433"/>
                    <a:pt x="8375" y="455"/>
                  </a:cubicBezTo>
                  <a:cubicBezTo>
                    <a:pt x="7436" y="1050"/>
                    <a:pt x="6677" y="1903"/>
                    <a:pt x="6198" y="2906"/>
                  </a:cubicBezTo>
                  <a:cubicBezTo>
                    <a:pt x="6166" y="2977"/>
                    <a:pt x="6178" y="3041"/>
                    <a:pt x="6215" y="3092"/>
                  </a:cubicBezTo>
                  <a:cubicBezTo>
                    <a:pt x="5345" y="3335"/>
                    <a:pt x="4486" y="3616"/>
                    <a:pt x="3641" y="3935"/>
                  </a:cubicBezTo>
                  <a:cubicBezTo>
                    <a:pt x="2456" y="4385"/>
                    <a:pt x="1300" y="4911"/>
                    <a:pt x="183" y="5504"/>
                  </a:cubicBezTo>
                  <a:cubicBezTo>
                    <a:pt x="0" y="5607"/>
                    <a:pt x="119" y="5858"/>
                    <a:pt x="292" y="5858"/>
                  </a:cubicBezTo>
                  <a:cubicBezTo>
                    <a:pt x="321" y="5858"/>
                    <a:pt x="352" y="5850"/>
                    <a:pt x="384" y="5833"/>
                  </a:cubicBezTo>
                  <a:cubicBezTo>
                    <a:pt x="2006" y="4972"/>
                    <a:pt x="3715" y="4274"/>
                    <a:pt x="5468" y="3724"/>
                  </a:cubicBezTo>
                  <a:cubicBezTo>
                    <a:pt x="6718" y="5250"/>
                    <a:pt x="8449" y="6331"/>
                    <a:pt x="10382" y="6750"/>
                  </a:cubicBezTo>
                  <a:cubicBezTo>
                    <a:pt x="10398" y="6753"/>
                    <a:pt x="10413" y="6755"/>
                    <a:pt x="10427" y="6755"/>
                  </a:cubicBezTo>
                  <a:cubicBezTo>
                    <a:pt x="10633" y="6755"/>
                    <a:pt x="10692" y="6425"/>
                    <a:pt x="10470" y="6378"/>
                  </a:cubicBezTo>
                  <a:cubicBezTo>
                    <a:pt x="8680" y="5989"/>
                    <a:pt x="7045" y="5005"/>
                    <a:pt x="5861" y="3603"/>
                  </a:cubicBezTo>
                  <a:cubicBezTo>
                    <a:pt x="6514" y="3409"/>
                    <a:pt x="7170" y="3235"/>
                    <a:pt x="7835" y="3084"/>
                  </a:cubicBezTo>
                  <a:cubicBezTo>
                    <a:pt x="7843" y="3133"/>
                    <a:pt x="7870" y="3180"/>
                    <a:pt x="7929" y="3210"/>
                  </a:cubicBezTo>
                  <a:cubicBezTo>
                    <a:pt x="8512" y="3503"/>
                    <a:pt x="9095" y="3796"/>
                    <a:pt x="9681" y="4090"/>
                  </a:cubicBezTo>
                  <a:cubicBezTo>
                    <a:pt x="9711" y="4105"/>
                    <a:pt x="9740" y="4112"/>
                    <a:pt x="9768" y="4112"/>
                  </a:cubicBezTo>
                  <a:cubicBezTo>
                    <a:pt x="9942" y="4112"/>
                    <a:pt x="10053" y="3850"/>
                    <a:pt x="9863" y="3755"/>
                  </a:cubicBezTo>
                  <a:cubicBezTo>
                    <a:pt x="9347" y="3493"/>
                    <a:pt x="8827" y="3233"/>
                    <a:pt x="8312" y="2975"/>
                  </a:cubicBezTo>
                  <a:cubicBezTo>
                    <a:pt x="8997" y="2832"/>
                    <a:pt x="9687" y="2719"/>
                    <a:pt x="10380" y="2623"/>
                  </a:cubicBezTo>
                  <a:cubicBezTo>
                    <a:pt x="10389" y="2634"/>
                    <a:pt x="10393" y="2644"/>
                    <a:pt x="10403" y="2652"/>
                  </a:cubicBezTo>
                  <a:cubicBezTo>
                    <a:pt x="10994" y="3161"/>
                    <a:pt x="11649" y="3595"/>
                    <a:pt x="12346" y="3941"/>
                  </a:cubicBezTo>
                  <a:cubicBezTo>
                    <a:pt x="12377" y="3956"/>
                    <a:pt x="12406" y="3962"/>
                    <a:pt x="12434" y="3962"/>
                  </a:cubicBezTo>
                  <a:cubicBezTo>
                    <a:pt x="12609" y="3962"/>
                    <a:pt x="12718" y="3699"/>
                    <a:pt x="12529" y="3605"/>
                  </a:cubicBezTo>
                  <a:cubicBezTo>
                    <a:pt x="11945" y="3317"/>
                    <a:pt x="11397" y="2963"/>
                    <a:pt x="10892" y="2558"/>
                  </a:cubicBezTo>
                  <a:cubicBezTo>
                    <a:pt x="11397" y="2496"/>
                    <a:pt x="11902" y="2449"/>
                    <a:pt x="12410" y="2417"/>
                  </a:cubicBezTo>
                  <a:cubicBezTo>
                    <a:pt x="12426" y="2447"/>
                    <a:pt x="12447" y="2478"/>
                    <a:pt x="12481" y="2501"/>
                  </a:cubicBezTo>
                  <a:cubicBezTo>
                    <a:pt x="12486" y="2503"/>
                    <a:pt x="12490" y="2507"/>
                    <a:pt x="12492" y="2507"/>
                  </a:cubicBezTo>
                  <a:cubicBezTo>
                    <a:pt x="12504" y="2517"/>
                    <a:pt x="12512" y="2529"/>
                    <a:pt x="12529" y="2537"/>
                  </a:cubicBezTo>
                  <a:cubicBezTo>
                    <a:pt x="12539" y="2544"/>
                    <a:pt x="12553" y="2544"/>
                    <a:pt x="12563" y="2548"/>
                  </a:cubicBezTo>
                  <a:cubicBezTo>
                    <a:pt x="13277" y="2977"/>
                    <a:pt x="14045" y="3315"/>
                    <a:pt x="14842" y="3558"/>
                  </a:cubicBezTo>
                  <a:cubicBezTo>
                    <a:pt x="14862" y="3564"/>
                    <a:pt x="14881" y="3567"/>
                    <a:pt x="14899" y="3567"/>
                  </a:cubicBezTo>
                  <a:cubicBezTo>
                    <a:pt x="15090" y="3567"/>
                    <a:pt x="15142" y="3250"/>
                    <a:pt x="14928" y="3186"/>
                  </a:cubicBezTo>
                  <a:cubicBezTo>
                    <a:pt x="14268" y="2987"/>
                    <a:pt x="13629" y="2711"/>
                    <a:pt x="13026" y="2374"/>
                  </a:cubicBezTo>
                  <a:cubicBezTo>
                    <a:pt x="13081" y="2372"/>
                    <a:pt x="13134" y="2363"/>
                    <a:pt x="13187" y="2361"/>
                  </a:cubicBezTo>
                  <a:cubicBezTo>
                    <a:pt x="13606" y="2344"/>
                    <a:pt x="14025" y="2336"/>
                    <a:pt x="14443" y="2336"/>
                  </a:cubicBezTo>
                  <a:cubicBezTo>
                    <a:pt x="15275" y="2336"/>
                    <a:pt x="16106" y="2370"/>
                    <a:pt x="16933" y="2439"/>
                  </a:cubicBezTo>
                  <a:cubicBezTo>
                    <a:pt x="16940" y="2440"/>
                    <a:pt x="16946" y="2440"/>
                    <a:pt x="16952" y="2440"/>
                  </a:cubicBezTo>
                  <a:cubicBezTo>
                    <a:pt x="17176" y="2440"/>
                    <a:pt x="17158" y="2079"/>
                    <a:pt x="16921" y="2059"/>
                  </a:cubicBezTo>
                  <a:cubicBezTo>
                    <a:pt x="16103" y="1992"/>
                    <a:pt x="15283" y="1959"/>
                    <a:pt x="14463" y="1959"/>
                  </a:cubicBezTo>
                  <a:cubicBezTo>
                    <a:pt x="13978" y="1959"/>
                    <a:pt x="13494" y="1970"/>
                    <a:pt x="13009" y="1993"/>
                  </a:cubicBezTo>
                  <a:cubicBezTo>
                    <a:pt x="13484" y="1165"/>
                    <a:pt x="14298" y="561"/>
                    <a:pt x="15246" y="371"/>
                  </a:cubicBezTo>
                  <a:cubicBezTo>
                    <a:pt x="15472" y="325"/>
                    <a:pt x="15389" y="0"/>
                    <a:pt x="151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64" name="Google Shape;564;p48"/>
          <p:cNvGrpSpPr/>
          <p:nvPr/>
        </p:nvGrpSpPr>
        <p:grpSpPr>
          <a:xfrm>
            <a:off x="9823501" y="5880267"/>
            <a:ext cx="1408500" cy="614067"/>
            <a:chOff x="7367625" y="4410200"/>
            <a:chExt cx="1056375" cy="460550"/>
          </a:xfrm>
        </p:grpSpPr>
        <p:sp>
          <p:nvSpPr>
            <p:cNvPr id="565" name="Google Shape;565;p48"/>
            <p:cNvSpPr/>
            <p:nvPr/>
          </p:nvSpPr>
          <p:spPr>
            <a:xfrm>
              <a:off x="7367625" y="4410200"/>
              <a:ext cx="1056375" cy="460550"/>
            </a:xfrm>
            <a:custGeom>
              <a:avLst/>
              <a:gdLst/>
              <a:ahLst/>
              <a:cxnLst/>
              <a:rect l="l" t="t" r="r" b="b"/>
              <a:pathLst>
                <a:path w="42255" h="18422" extrusionOk="0">
                  <a:moveTo>
                    <a:pt x="21047" y="0"/>
                  </a:moveTo>
                  <a:cubicBezTo>
                    <a:pt x="19737" y="0"/>
                    <a:pt x="18411" y="430"/>
                    <a:pt x="17411" y="1177"/>
                  </a:cubicBezTo>
                  <a:cubicBezTo>
                    <a:pt x="15850" y="2343"/>
                    <a:pt x="14931" y="4229"/>
                    <a:pt x="14892" y="6343"/>
                  </a:cubicBezTo>
                  <a:cubicBezTo>
                    <a:pt x="14890" y="6445"/>
                    <a:pt x="14890" y="6545"/>
                    <a:pt x="14892" y="6646"/>
                  </a:cubicBezTo>
                  <a:cubicBezTo>
                    <a:pt x="14851" y="6650"/>
                    <a:pt x="14808" y="6654"/>
                    <a:pt x="14768" y="6658"/>
                  </a:cubicBezTo>
                  <a:cubicBezTo>
                    <a:pt x="13851" y="6760"/>
                    <a:pt x="12957" y="7108"/>
                    <a:pt x="12182" y="7660"/>
                  </a:cubicBezTo>
                  <a:cubicBezTo>
                    <a:pt x="11478" y="8162"/>
                    <a:pt x="10884" y="8822"/>
                    <a:pt x="10471" y="9565"/>
                  </a:cubicBezTo>
                  <a:cubicBezTo>
                    <a:pt x="10408" y="9682"/>
                    <a:pt x="10348" y="9796"/>
                    <a:pt x="10291" y="9911"/>
                  </a:cubicBezTo>
                  <a:cubicBezTo>
                    <a:pt x="9960" y="9835"/>
                    <a:pt x="9614" y="9794"/>
                    <a:pt x="9264" y="9794"/>
                  </a:cubicBezTo>
                  <a:lnTo>
                    <a:pt x="9252" y="9794"/>
                  </a:lnTo>
                  <a:cubicBezTo>
                    <a:pt x="8552" y="9796"/>
                    <a:pt x="7883" y="9958"/>
                    <a:pt x="7284" y="10244"/>
                  </a:cubicBezTo>
                  <a:cubicBezTo>
                    <a:pt x="7128" y="10122"/>
                    <a:pt x="6956" y="10005"/>
                    <a:pt x="6768" y="9901"/>
                  </a:cubicBezTo>
                  <a:cubicBezTo>
                    <a:pt x="6212" y="9590"/>
                    <a:pt x="5563" y="9426"/>
                    <a:pt x="4904" y="9426"/>
                  </a:cubicBezTo>
                  <a:cubicBezTo>
                    <a:pt x="4059" y="9426"/>
                    <a:pt x="3182" y="9694"/>
                    <a:pt x="2431" y="10179"/>
                  </a:cubicBezTo>
                  <a:cubicBezTo>
                    <a:pt x="1665" y="10674"/>
                    <a:pt x="1070" y="11372"/>
                    <a:pt x="747" y="12141"/>
                  </a:cubicBezTo>
                  <a:cubicBezTo>
                    <a:pt x="0" y="13929"/>
                    <a:pt x="542" y="15701"/>
                    <a:pt x="904" y="16875"/>
                  </a:cubicBezTo>
                  <a:lnTo>
                    <a:pt x="1346" y="18318"/>
                  </a:lnTo>
                  <a:lnTo>
                    <a:pt x="41299" y="18422"/>
                  </a:lnTo>
                  <a:lnTo>
                    <a:pt x="41841" y="17211"/>
                  </a:lnTo>
                  <a:cubicBezTo>
                    <a:pt x="42255" y="16282"/>
                    <a:pt x="42255" y="15238"/>
                    <a:pt x="41841" y="14269"/>
                  </a:cubicBezTo>
                  <a:cubicBezTo>
                    <a:pt x="41395" y="13233"/>
                    <a:pt x="40524" y="12419"/>
                    <a:pt x="39448" y="12039"/>
                  </a:cubicBezTo>
                  <a:cubicBezTo>
                    <a:pt x="38987" y="11875"/>
                    <a:pt x="38496" y="11793"/>
                    <a:pt x="37989" y="11793"/>
                  </a:cubicBezTo>
                  <a:cubicBezTo>
                    <a:pt x="37837" y="11793"/>
                    <a:pt x="37690" y="11799"/>
                    <a:pt x="37541" y="11814"/>
                  </a:cubicBezTo>
                  <a:cubicBezTo>
                    <a:pt x="37005" y="11089"/>
                    <a:pt x="36227" y="10537"/>
                    <a:pt x="35348" y="10277"/>
                  </a:cubicBezTo>
                  <a:cubicBezTo>
                    <a:pt x="34916" y="10148"/>
                    <a:pt x="34460" y="10081"/>
                    <a:pt x="33997" y="10072"/>
                  </a:cubicBezTo>
                  <a:cubicBezTo>
                    <a:pt x="33897" y="9518"/>
                    <a:pt x="33690" y="8980"/>
                    <a:pt x="33388" y="8507"/>
                  </a:cubicBezTo>
                  <a:cubicBezTo>
                    <a:pt x="32882" y="7718"/>
                    <a:pt x="32154" y="7145"/>
                    <a:pt x="31276" y="6852"/>
                  </a:cubicBezTo>
                  <a:cubicBezTo>
                    <a:pt x="30853" y="6711"/>
                    <a:pt x="30403" y="6639"/>
                    <a:pt x="29938" y="6639"/>
                  </a:cubicBezTo>
                  <a:cubicBezTo>
                    <a:pt x="29809" y="6261"/>
                    <a:pt x="29629" y="5901"/>
                    <a:pt x="29400" y="5569"/>
                  </a:cubicBezTo>
                  <a:cubicBezTo>
                    <a:pt x="28829" y="4733"/>
                    <a:pt x="27984" y="4117"/>
                    <a:pt x="27017" y="3834"/>
                  </a:cubicBezTo>
                  <a:cubicBezTo>
                    <a:pt x="26679" y="3738"/>
                    <a:pt x="26327" y="3683"/>
                    <a:pt x="25967" y="3677"/>
                  </a:cubicBezTo>
                  <a:cubicBezTo>
                    <a:pt x="25660" y="2511"/>
                    <a:pt x="25005" y="1553"/>
                    <a:pt x="24054" y="894"/>
                  </a:cubicBezTo>
                  <a:cubicBezTo>
                    <a:pt x="23211" y="311"/>
                    <a:pt x="22172" y="0"/>
                    <a:pt x="210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48"/>
            <p:cNvSpPr/>
            <p:nvPr/>
          </p:nvSpPr>
          <p:spPr>
            <a:xfrm>
              <a:off x="7422450" y="4461325"/>
              <a:ext cx="954500" cy="358275"/>
            </a:xfrm>
            <a:custGeom>
              <a:avLst/>
              <a:gdLst/>
              <a:ahLst/>
              <a:cxnLst/>
              <a:rect l="l" t="t" r="r" b="b"/>
              <a:pathLst>
                <a:path w="38180" h="14331" extrusionOk="0">
                  <a:moveTo>
                    <a:pt x="18848" y="1"/>
                  </a:moveTo>
                  <a:cubicBezTo>
                    <a:pt x="17984" y="1"/>
                    <a:pt x="17097" y="280"/>
                    <a:pt x="16439" y="771"/>
                  </a:cubicBezTo>
                  <a:cubicBezTo>
                    <a:pt x="15275" y="1640"/>
                    <a:pt x="14766" y="3015"/>
                    <a:pt x="14741" y="4337"/>
                  </a:cubicBezTo>
                  <a:cubicBezTo>
                    <a:pt x="14719" y="5552"/>
                    <a:pt x="15060" y="6743"/>
                    <a:pt x="15429" y="7919"/>
                  </a:cubicBezTo>
                  <a:cubicBezTo>
                    <a:pt x="15093" y="7146"/>
                    <a:pt x="14090" y="6630"/>
                    <a:pt x="13102" y="6630"/>
                  </a:cubicBezTo>
                  <a:cubicBezTo>
                    <a:pt x="13000" y="6630"/>
                    <a:pt x="12899" y="6635"/>
                    <a:pt x="12798" y="6646"/>
                  </a:cubicBezTo>
                  <a:cubicBezTo>
                    <a:pt x="11590" y="6782"/>
                    <a:pt x="10586" y="7577"/>
                    <a:pt x="10060" y="8519"/>
                  </a:cubicBezTo>
                  <a:cubicBezTo>
                    <a:pt x="9534" y="9460"/>
                    <a:pt x="9422" y="10528"/>
                    <a:pt x="9416" y="11571"/>
                  </a:cubicBezTo>
                  <a:cubicBezTo>
                    <a:pt x="9277" y="10600"/>
                    <a:pt x="8209" y="9793"/>
                    <a:pt x="7067" y="9793"/>
                  </a:cubicBezTo>
                  <a:cubicBezTo>
                    <a:pt x="7066" y="9793"/>
                    <a:pt x="7064" y="9793"/>
                    <a:pt x="7063" y="9793"/>
                  </a:cubicBezTo>
                  <a:cubicBezTo>
                    <a:pt x="5921" y="9799"/>
                    <a:pt x="4857" y="10612"/>
                    <a:pt x="4726" y="11583"/>
                  </a:cubicBezTo>
                  <a:cubicBezTo>
                    <a:pt x="4550" y="10853"/>
                    <a:pt x="4311" y="10047"/>
                    <a:pt x="3583" y="9644"/>
                  </a:cubicBezTo>
                  <a:cubicBezTo>
                    <a:pt x="3312" y="9493"/>
                    <a:pt x="3013" y="9425"/>
                    <a:pt x="2709" y="9425"/>
                  </a:cubicBezTo>
                  <a:cubicBezTo>
                    <a:pt x="1768" y="9425"/>
                    <a:pt x="783" y="10074"/>
                    <a:pt x="444" y="10884"/>
                  </a:cubicBezTo>
                  <a:cubicBezTo>
                    <a:pt x="0" y="11952"/>
                    <a:pt x="336" y="13134"/>
                    <a:pt x="669" y="14231"/>
                  </a:cubicBezTo>
                  <a:lnTo>
                    <a:pt x="37778" y="14331"/>
                  </a:lnTo>
                  <a:cubicBezTo>
                    <a:pt x="38179" y="13427"/>
                    <a:pt x="37609" y="12291"/>
                    <a:pt x="36565" y="11923"/>
                  </a:cubicBezTo>
                  <a:cubicBezTo>
                    <a:pt x="36318" y="11835"/>
                    <a:pt x="36054" y="11794"/>
                    <a:pt x="35789" y="11794"/>
                  </a:cubicBezTo>
                  <a:cubicBezTo>
                    <a:pt x="35078" y="11794"/>
                    <a:pt x="34361" y="12091"/>
                    <a:pt x="33940" y="12582"/>
                  </a:cubicBezTo>
                  <a:cubicBezTo>
                    <a:pt x="34366" y="11702"/>
                    <a:pt x="33670" y="10517"/>
                    <a:pt x="32569" y="10194"/>
                  </a:cubicBezTo>
                  <a:cubicBezTo>
                    <a:pt x="32292" y="10112"/>
                    <a:pt x="32005" y="10074"/>
                    <a:pt x="31719" y="10074"/>
                  </a:cubicBezTo>
                  <a:cubicBezTo>
                    <a:pt x="30726" y="10074"/>
                    <a:pt x="29726" y="10527"/>
                    <a:pt x="29042" y="11168"/>
                  </a:cubicBezTo>
                  <a:cubicBezTo>
                    <a:pt x="29425" y="10403"/>
                    <a:pt x="29818" y="9611"/>
                    <a:pt x="29820" y="8776"/>
                  </a:cubicBezTo>
                  <a:cubicBezTo>
                    <a:pt x="29822" y="7944"/>
                    <a:pt x="29341" y="7050"/>
                    <a:pt x="28433" y="6747"/>
                  </a:cubicBezTo>
                  <a:cubicBezTo>
                    <a:pt x="28209" y="6672"/>
                    <a:pt x="27975" y="6638"/>
                    <a:pt x="27738" y="6638"/>
                  </a:cubicBezTo>
                  <a:cubicBezTo>
                    <a:pt x="27167" y="6638"/>
                    <a:pt x="26584" y="6837"/>
                    <a:pt x="26121" y="7138"/>
                  </a:cubicBezTo>
                  <a:cubicBezTo>
                    <a:pt x="25814" y="7334"/>
                    <a:pt x="25552" y="7571"/>
                    <a:pt x="25308" y="7825"/>
                  </a:cubicBezTo>
                  <a:cubicBezTo>
                    <a:pt x="25666" y="7293"/>
                    <a:pt x="25906" y="6710"/>
                    <a:pt x="25934" y="6102"/>
                  </a:cubicBezTo>
                  <a:cubicBezTo>
                    <a:pt x="25975" y="5116"/>
                    <a:pt x="25339" y="4071"/>
                    <a:pt x="24249" y="3754"/>
                  </a:cubicBezTo>
                  <a:cubicBezTo>
                    <a:pt x="24067" y="3701"/>
                    <a:pt x="23876" y="3676"/>
                    <a:pt x="23685" y="3676"/>
                  </a:cubicBezTo>
                  <a:cubicBezTo>
                    <a:pt x="22848" y="3676"/>
                    <a:pt x="21998" y="4150"/>
                    <a:pt x="21800" y="4819"/>
                  </a:cubicBezTo>
                  <a:cubicBezTo>
                    <a:pt x="22039" y="3269"/>
                    <a:pt x="22084" y="1495"/>
                    <a:pt x="20689" y="529"/>
                  </a:cubicBezTo>
                  <a:cubicBezTo>
                    <a:pt x="20167" y="167"/>
                    <a:pt x="19514" y="1"/>
                    <a:pt x="188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2A502F4-14D9-429C-B290-7FE7ADBC0619}"/>
              </a:ext>
            </a:extLst>
          </p:cNvPr>
          <p:cNvSpPr txBox="1">
            <a:spLocks/>
          </p:cNvSpPr>
          <p:nvPr/>
        </p:nvSpPr>
        <p:spPr>
          <a:xfrm>
            <a:off x="1022734" y="351416"/>
            <a:ext cx="10795404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 Light"/>
              <a:buChar char="●"/>
              <a:defRPr sz="105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1pPr>
            <a:lvl2pPr marL="914400" marR="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2pPr>
            <a:lvl3pPr marL="1371600" marR="0" lvl="2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3pPr>
            <a:lvl4pPr marL="1828800" marR="0" lvl="3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4pPr>
            <a:lvl5pPr marL="2286000" marR="0" lvl="4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5pPr>
            <a:lvl6pPr marL="2743200" marR="0" lvl="5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6pPr>
            <a:lvl7pPr marL="3200400" marR="0" lvl="6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7pPr>
            <a:lvl8pPr marL="3657600" marR="0" lvl="7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8pPr>
            <a:lvl9pPr marL="4114800" marR="0" lvl="8" indent="-3111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 b="0" i="0" u="none" strike="noStrike" cap="none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9pPr>
          </a:lstStyle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2/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Chọn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ghép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ngăn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cách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vế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bằng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dấu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gạch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chéo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 </a:t>
            </a: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/ 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đúng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nhất</a:t>
            </a:r>
            <a:r>
              <a:rPr lang="en-US" sz="2667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Lúa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gạo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/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quý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vì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đổ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bao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nhiêu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mồ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hôi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mới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làm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ra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Lúa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gạo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quý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/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vì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đổ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bao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nhiêu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mồ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hôi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mới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làm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ra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Lúa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gạo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quý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vì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đổ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bao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nhiêu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mồ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hôi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/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mới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làm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ra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2667" kern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defTabSz="1219170">
              <a:lnSpc>
                <a:spcPct val="150000"/>
              </a:lnSpc>
              <a:buClr>
                <a:srgbClr val="FFCBE2"/>
              </a:buClr>
              <a:buNone/>
            </a:pP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Lúa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gạo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quý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vì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/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đổ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bao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nhiêu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mồ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hôi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mới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làm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ra </a:t>
            </a:r>
            <a:r>
              <a:rPr lang="en-US" sz="2667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en-US" sz="26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685783" indent="-685783" defTabSz="1219170">
              <a:lnSpc>
                <a:spcPct val="150000"/>
              </a:lnSpc>
              <a:buClr>
                <a:srgbClr val="FFCBE2"/>
              </a:buClr>
              <a:buFont typeface="Comfortaa Light"/>
              <a:buAutoNum type="alphaUcPeriod"/>
            </a:pPr>
            <a:endParaRPr lang="vi-VN" sz="2667" b="1" kern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F7362D-B7A8-46DD-AF9C-93FA7AE6B781}"/>
              </a:ext>
            </a:extLst>
          </p:cNvPr>
          <p:cNvSpPr/>
          <p:nvPr/>
        </p:nvSpPr>
        <p:spPr>
          <a:xfrm>
            <a:off x="1022734" y="3667226"/>
            <a:ext cx="12164191" cy="502766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2667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B. Lúa gạo quý / vì ta đổ bao nhiêu mồ hôi mới làm ra được.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8BC74C-AC44-431A-B8CE-FD5C4639AD96}"/>
              </a:ext>
            </a:extLst>
          </p:cNvPr>
          <p:cNvSpPr txBox="1"/>
          <p:nvPr/>
        </p:nvSpPr>
        <p:spPr>
          <a:xfrm>
            <a:off x="4356202" y="837779"/>
            <a:ext cx="4536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Ai </a:t>
            </a:r>
            <a:r>
              <a:rPr lang="en-GB" sz="3200" kern="0" dirty="0" err="1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nhanh</a:t>
            </a: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 ai </a:t>
            </a:r>
            <a:r>
              <a:rPr lang="en-GB" sz="3200" kern="0" dirty="0" err="1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đúng</a:t>
            </a: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24325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" name="Google Shape;557;p48"/>
          <p:cNvGrpSpPr/>
          <p:nvPr/>
        </p:nvGrpSpPr>
        <p:grpSpPr>
          <a:xfrm>
            <a:off x="11165417" y="3667226"/>
            <a:ext cx="932833" cy="491167"/>
            <a:chOff x="7445375" y="2442075"/>
            <a:chExt cx="699625" cy="368375"/>
          </a:xfrm>
        </p:grpSpPr>
        <p:sp>
          <p:nvSpPr>
            <p:cNvPr id="558" name="Google Shape;558;p48"/>
            <p:cNvSpPr/>
            <p:nvPr/>
          </p:nvSpPr>
          <p:spPr>
            <a:xfrm>
              <a:off x="7445375" y="2442075"/>
              <a:ext cx="699625" cy="368375"/>
            </a:xfrm>
            <a:custGeom>
              <a:avLst/>
              <a:gdLst/>
              <a:ahLst/>
              <a:cxnLst/>
              <a:rect l="l" t="t" r="r" b="b"/>
              <a:pathLst>
                <a:path w="27985" h="14735" extrusionOk="0">
                  <a:moveTo>
                    <a:pt x="8419" y="0"/>
                  </a:moveTo>
                  <a:cubicBezTo>
                    <a:pt x="8077" y="0"/>
                    <a:pt x="7742" y="57"/>
                    <a:pt x="7425" y="170"/>
                  </a:cubicBezTo>
                  <a:cubicBezTo>
                    <a:pt x="6707" y="420"/>
                    <a:pt x="6140" y="980"/>
                    <a:pt x="5874" y="1702"/>
                  </a:cubicBezTo>
                  <a:cubicBezTo>
                    <a:pt x="5751" y="2036"/>
                    <a:pt x="5698" y="2388"/>
                    <a:pt x="5698" y="2729"/>
                  </a:cubicBezTo>
                  <a:cubicBezTo>
                    <a:pt x="5164" y="2637"/>
                    <a:pt x="4683" y="2592"/>
                    <a:pt x="4233" y="2592"/>
                  </a:cubicBezTo>
                  <a:cubicBezTo>
                    <a:pt x="3224" y="2592"/>
                    <a:pt x="2330" y="2821"/>
                    <a:pt x="1575" y="3278"/>
                  </a:cubicBezTo>
                  <a:cubicBezTo>
                    <a:pt x="675" y="3820"/>
                    <a:pt x="319" y="4526"/>
                    <a:pt x="182" y="5023"/>
                  </a:cubicBezTo>
                  <a:cubicBezTo>
                    <a:pt x="0" y="5667"/>
                    <a:pt x="70" y="6367"/>
                    <a:pt x="376" y="6985"/>
                  </a:cubicBezTo>
                  <a:cubicBezTo>
                    <a:pt x="620" y="7476"/>
                    <a:pt x="994" y="7895"/>
                    <a:pt x="1463" y="8192"/>
                  </a:cubicBezTo>
                  <a:cubicBezTo>
                    <a:pt x="2130" y="8618"/>
                    <a:pt x="2815" y="8724"/>
                    <a:pt x="3396" y="8773"/>
                  </a:cubicBezTo>
                  <a:cubicBezTo>
                    <a:pt x="3807" y="8806"/>
                    <a:pt x="4231" y="8824"/>
                    <a:pt x="4691" y="8824"/>
                  </a:cubicBezTo>
                  <a:cubicBezTo>
                    <a:pt x="5258" y="8824"/>
                    <a:pt x="5817" y="8798"/>
                    <a:pt x="6361" y="8765"/>
                  </a:cubicBezTo>
                  <a:lnTo>
                    <a:pt x="6361" y="8765"/>
                  </a:lnTo>
                  <a:cubicBezTo>
                    <a:pt x="6308" y="9021"/>
                    <a:pt x="6289" y="9287"/>
                    <a:pt x="6310" y="9555"/>
                  </a:cubicBezTo>
                  <a:cubicBezTo>
                    <a:pt x="6385" y="10520"/>
                    <a:pt x="6911" y="11332"/>
                    <a:pt x="7746" y="11789"/>
                  </a:cubicBezTo>
                  <a:cubicBezTo>
                    <a:pt x="8237" y="12055"/>
                    <a:pt x="8824" y="12190"/>
                    <a:pt x="9493" y="12190"/>
                  </a:cubicBezTo>
                  <a:cubicBezTo>
                    <a:pt x="10189" y="12190"/>
                    <a:pt x="10860" y="12044"/>
                    <a:pt x="11183" y="11975"/>
                  </a:cubicBezTo>
                  <a:cubicBezTo>
                    <a:pt x="11729" y="11854"/>
                    <a:pt x="12241" y="11701"/>
                    <a:pt x="12732" y="11533"/>
                  </a:cubicBezTo>
                  <a:cubicBezTo>
                    <a:pt x="12742" y="11952"/>
                    <a:pt x="12846" y="12364"/>
                    <a:pt x="13045" y="12742"/>
                  </a:cubicBezTo>
                  <a:cubicBezTo>
                    <a:pt x="13591" y="13775"/>
                    <a:pt x="14635" y="14367"/>
                    <a:pt x="15909" y="14367"/>
                  </a:cubicBezTo>
                  <a:cubicBezTo>
                    <a:pt x="16887" y="14367"/>
                    <a:pt x="18031" y="14029"/>
                    <a:pt x="19412" y="13338"/>
                  </a:cubicBezTo>
                  <a:cubicBezTo>
                    <a:pt x="19469" y="13307"/>
                    <a:pt x="19530" y="13276"/>
                    <a:pt x="19592" y="13245"/>
                  </a:cubicBezTo>
                  <a:cubicBezTo>
                    <a:pt x="20048" y="13016"/>
                    <a:pt x="20517" y="12781"/>
                    <a:pt x="20928" y="12644"/>
                  </a:cubicBezTo>
                  <a:cubicBezTo>
                    <a:pt x="22155" y="13207"/>
                    <a:pt x="23352" y="13810"/>
                    <a:pt x="24496" y="14442"/>
                  </a:cubicBezTo>
                  <a:cubicBezTo>
                    <a:pt x="24844" y="14633"/>
                    <a:pt x="25232" y="14735"/>
                    <a:pt x="25621" y="14735"/>
                  </a:cubicBezTo>
                  <a:cubicBezTo>
                    <a:pt x="26675" y="14735"/>
                    <a:pt x="27600" y="14009"/>
                    <a:pt x="27863" y="12971"/>
                  </a:cubicBezTo>
                  <a:cubicBezTo>
                    <a:pt x="27984" y="12499"/>
                    <a:pt x="27958" y="12010"/>
                    <a:pt x="27786" y="11560"/>
                  </a:cubicBezTo>
                  <a:cubicBezTo>
                    <a:pt x="27589" y="11046"/>
                    <a:pt x="27217" y="10614"/>
                    <a:pt x="26730" y="10348"/>
                  </a:cubicBezTo>
                  <a:cubicBezTo>
                    <a:pt x="26186" y="10046"/>
                    <a:pt x="25625" y="9749"/>
                    <a:pt x="25059" y="9460"/>
                  </a:cubicBezTo>
                  <a:cubicBezTo>
                    <a:pt x="24823" y="8967"/>
                    <a:pt x="24623" y="8409"/>
                    <a:pt x="24414" y="7826"/>
                  </a:cubicBezTo>
                  <a:cubicBezTo>
                    <a:pt x="24113" y="6993"/>
                    <a:pt x="23806" y="6132"/>
                    <a:pt x="23336" y="5277"/>
                  </a:cubicBezTo>
                  <a:cubicBezTo>
                    <a:pt x="22779" y="4256"/>
                    <a:pt x="22114" y="3540"/>
                    <a:pt x="21304" y="3085"/>
                  </a:cubicBezTo>
                  <a:lnTo>
                    <a:pt x="21298" y="3083"/>
                  </a:lnTo>
                  <a:cubicBezTo>
                    <a:pt x="20819" y="2813"/>
                    <a:pt x="20326" y="2678"/>
                    <a:pt x="19835" y="2678"/>
                  </a:cubicBezTo>
                  <a:cubicBezTo>
                    <a:pt x="19487" y="2678"/>
                    <a:pt x="19150" y="2748"/>
                    <a:pt x="18835" y="2881"/>
                  </a:cubicBezTo>
                  <a:cubicBezTo>
                    <a:pt x="18471" y="3036"/>
                    <a:pt x="18156" y="3267"/>
                    <a:pt x="17904" y="3558"/>
                  </a:cubicBezTo>
                  <a:cubicBezTo>
                    <a:pt x="17519" y="3022"/>
                    <a:pt x="17049" y="2472"/>
                    <a:pt x="16500" y="2019"/>
                  </a:cubicBezTo>
                  <a:lnTo>
                    <a:pt x="16498" y="2015"/>
                  </a:lnTo>
                  <a:cubicBezTo>
                    <a:pt x="15838" y="1471"/>
                    <a:pt x="15013" y="1160"/>
                    <a:pt x="14231" y="1160"/>
                  </a:cubicBezTo>
                  <a:cubicBezTo>
                    <a:pt x="13474" y="1160"/>
                    <a:pt x="12775" y="1447"/>
                    <a:pt x="12255" y="1968"/>
                  </a:cubicBezTo>
                  <a:lnTo>
                    <a:pt x="12253" y="1970"/>
                  </a:lnTo>
                  <a:cubicBezTo>
                    <a:pt x="12241" y="1981"/>
                    <a:pt x="12231" y="1993"/>
                    <a:pt x="12220" y="2003"/>
                  </a:cubicBezTo>
                  <a:cubicBezTo>
                    <a:pt x="11486" y="1181"/>
                    <a:pt x="10625" y="593"/>
                    <a:pt x="9602" y="219"/>
                  </a:cubicBezTo>
                  <a:lnTo>
                    <a:pt x="9597" y="219"/>
                  </a:lnTo>
                  <a:cubicBezTo>
                    <a:pt x="9205" y="76"/>
                    <a:pt x="8808" y="0"/>
                    <a:pt x="84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48"/>
            <p:cNvSpPr/>
            <p:nvPr/>
          </p:nvSpPr>
          <p:spPr>
            <a:xfrm>
              <a:off x="7496875" y="2493075"/>
              <a:ext cx="599250" cy="266050"/>
            </a:xfrm>
            <a:custGeom>
              <a:avLst/>
              <a:gdLst/>
              <a:ahLst/>
              <a:cxnLst/>
              <a:rect l="l" t="t" r="r" b="b"/>
              <a:pathLst>
                <a:path w="23970" h="10642" extrusionOk="0">
                  <a:moveTo>
                    <a:pt x="6359" y="1"/>
                  </a:moveTo>
                  <a:cubicBezTo>
                    <a:pt x="6251" y="1"/>
                    <a:pt x="6145" y="17"/>
                    <a:pt x="6044" y="53"/>
                  </a:cubicBezTo>
                  <a:cubicBezTo>
                    <a:pt x="5469" y="256"/>
                    <a:pt x="5704" y="1217"/>
                    <a:pt x="5938" y="1616"/>
                  </a:cubicBezTo>
                  <a:cubicBezTo>
                    <a:pt x="6494" y="2574"/>
                    <a:pt x="7443" y="3134"/>
                    <a:pt x="8299" y="3791"/>
                  </a:cubicBezTo>
                  <a:cubicBezTo>
                    <a:pt x="8704" y="4104"/>
                    <a:pt x="9127" y="4384"/>
                    <a:pt x="9569" y="4628"/>
                  </a:cubicBezTo>
                  <a:cubicBezTo>
                    <a:pt x="8937" y="4476"/>
                    <a:pt x="8305" y="4333"/>
                    <a:pt x="7668" y="4206"/>
                  </a:cubicBezTo>
                  <a:cubicBezTo>
                    <a:pt x="6369" y="3474"/>
                    <a:pt x="4829" y="2983"/>
                    <a:pt x="3413" y="2721"/>
                  </a:cubicBezTo>
                  <a:cubicBezTo>
                    <a:pt x="3009" y="2646"/>
                    <a:pt x="2588" y="2591"/>
                    <a:pt x="2175" y="2591"/>
                  </a:cubicBezTo>
                  <a:cubicBezTo>
                    <a:pt x="1609" y="2591"/>
                    <a:pt x="1057" y="2693"/>
                    <a:pt x="577" y="2983"/>
                  </a:cubicBezTo>
                  <a:cubicBezTo>
                    <a:pt x="364" y="3112"/>
                    <a:pt x="162" y="3290"/>
                    <a:pt x="96" y="3529"/>
                  </a:cubicBezTo>
                  <a:cubicBezTo>
                    <a:pt x="0" y="3867"/>
                    <a:pt x="211" y="4231"/>
                    <a:pt x="508" y="4419"/>
                  </a:cubicBezTo>
                  <a:cubicBezTo>
                    <a:pt x="804" y="4607"/>
                    <a:pt x="1164" y="4656"/>
                    <a:pt x="1512" y="4685"/>
                  </a:cubicBezTo>
                  <a:cubicBezTo>
                    <a:pt x="1885" y="4716"/>
                    <a:pt x="2257" y="4728"/>
                    <a:pt x="2628" y="4728"/>
                  </a:cubicBezTo>
                  <a:cubicBezTo>
                    <a:pt x="3901" y="4728"/>
                    <a:pt x="5164" y="4584"/>
                    <a:pt x="6435" y="4552"/>
                  </a:cubicBezTo>
                  <a:cubicBezTo>
                    <a:pt x="7986" y="4830"/>
                    <a:pt x="9518" y="5180"/>
                    <a:pt x="11032" y="5589"/>
                  </a:cubicBezTo>
                  <a:cubicBezTo>
                    <a:pt x="9878" y="5598"/>
                    <a:pt x="8802" y="5843"/>
                    <a:pt x="7681" y="6097"/>
                  </a:cubicBezTo>
                  <a:cubicBezTo>
                    <a:pt x="7171" y="6242"/>
                    <a:pt x="6238" y="6670"/>
                    <a:pt x="6291" y="7347"/>
                  </a:cubicBezTo>
                  <a:cubicBezTo>
                    <a:pt x="6339" y="7937"/>
                    <a:pt x="6866" y="8096"/>
                    <a:pt x="7440" y="8096"/>
                  </a:cubicBezTo>
                  <a:cubicBezTo>
                    <a:pt x="7904" y="8096"/>
                    <a:pt x="8399" y="7992"/>
                    <a:pt x="8693" y="7928"/>
                  </a:cubicBezTo>
                  <a:cubicBezTo>
                    <a:pt x="10430" y="7551"/>
                    <a:pt x="11998" y="6645"/>
                    <a:pt x="13747" y="6398"/>
                  </a:cubicBezTo>
                  <a:cubicBezTo>
                    <a:pt x="15148" y="6856"/>
                    <a:pt x="16531" y="7369"/>
                    <a:pt x="17896" y="7938"/>
                  </a:cubicBezTo>
                  <a:cubicBezTo>
                    <a:pt x="17316" y="7836"/>
                    <a:pt x="16725" y="7782"/>
                    <a:pt x="16153" y="7782"/>
                  </a:cubicBezTo>
                  <a:cubicBezTo>
                    <a:pt x="15874" y="7782"/>
                    <a:pt x="15599" y="7795"/>
                    <a:pt x="15332" y="7821"/>
                  </a:cubicBezTo>
                  <a:cubicBezTo>
                    <a:pt x="14635" y="7893"/>
                    <a:pt x="13923" y="8044"/>
                    <a:pt x="13344" y="8439"/>
                  </a:cubicBezTo>
                  <a:cubicBezTo>
                    <a:pt x="12916" y="8728"/>
                    <a:pt x="12556" y="9282"/>
                    <a:pt x="12798" y="9739"/>
                  </a:cubicBezTo>
                  <a:cubicBezTo>
                    <a:pt x="13005" y="10130"/>
                    <a:pt x="13396" y="10272"/>
                    <a:pt x="13854" y="10272"/>
                  </a:cubicBezTo>
                  <a:cubicBezTo>
                    <a:pt x="14752" y="10272"/>
                    <a:pt x="15908" y="9728"/>
                    <a:pt x="16439" y="9462"/>
                  </a:cubicBezTo>
                  <a:cubicBezTo>
                    <a:pt x="17292" y="9035"/>
                    <a:pt x="18176" y="8562"/>
                    <a:pt x="19105" y="8456"/>
                  </a:cubicBezTo>
                  <a:cubicBezTo>
                    <a:pt x="20572" y="9108"/>
                    <a:pt x="22019" y="9824"/>
                    <a:pt x="23432" y="10604"/>
                  </a:cubicBezTo>
                  <a:cubicBezTo>
                    <a:pt x="23480" y="10630"/>
                    <a:pt x="23526" y="10642"/>
                    <a:pt x="23569" y="10642"/>
                  </a:cubicBezTo>
                  <a:cubicBezTo>
                    <a:pt x="23821" y="10642"/>
                    <a:pt x="23970" y="10246"/>
                    <a:pt x="23692" y="10092"/>
                  </a:cubicBezTo>
                  <a:cubicBezTo>
                    <a:pt x="22974" y="9698"/>
                    <a:pt x="22248" y="9319"/>
                    <a:pt x="21513" y="8953"/>
                  </a:cubicBezTo>
                  <a:cubicBezTo>
                    <a:pt x="20631" y="7490"/>
                    <a:pt x="20320" y="5720"/>
                    <a:pt x="19492" y="4210"/>
                  </a:cubicBezTo>
                  <a:cubicBezTo>
                    <a:pt x="19183" y="3664"/>
                    <a:pt x="18794" y="3134"/>
                    <a:pt x="18246" y="2827"/>
                  </a:cubicBezTo>
                  <a:cubicBezTo>
                    <a:pt x="18103" y="2747"/>
                    <a:pt x="17939" y="2683"/>
                    <a:pt x="17780" y="2683"/>
                  </a:cubicBezTo>
                  <a:cubicBezTo>
                    <a:pt x="17711" y="2683"/>
                    <a:pt x="17644" y="2695"/>
                    <a:pt x="17579" y="2723"/>
                  </a:cubicBezTo>
                  <a:cubicBezTo>
                    <a:pt x="17200" y="2881"/>
                    <a:pt x="17198" y="3417"/>
                    <a:pt x="17286" y="3818"/>
                  </a:cubicBezTo>
                  <a:cubicBezTo>
                    <a:pt x="17669" y="5508"/>
                    <a:pt x="18614" y="7060"/>
                    <a:pt x="19921" y="8198"/>
                  </a:cubicBezTo>
                  <a:cubicBezTo>
                    <a:pt x="18749" y="7662"/>
                    <a:pt x="17560" y="7165"/>
                    <a:pt x="16357" y="6711"/>
                  </a:cubicBezTo>
                  <a:cubicBezTo>
                    <a:pt x="15938" y="6244"/>
                    <a:pt x="15670" y="5636"/>
                    <a:pt x="15451" y="5064"/>
                  </a:cubicBezTo>
                  <a:cubicBezTo>
                    <a:pt x="15292" y="4646"/>
                    <a:pt x="15083" y="4194"/>
                    <a:pt x="14839" y="3746"/>
                  </a:cubicBezTo>
                  <a:cubicBezTo>
                    <a:pt x="14381" y="2909"/>
                    <a:pt x="13794" y="2091"/>
                    <a:pt x="13141" y="1551"/>
                  </a:cubicBezTo>
                  <a:cubicBezTo>
                    <a:pt x="12874" y="1331"/>
                    <a:pt x="12508" y="1161"/>
                    <a:pt x="12177" y="1161"/>
                  </a:cubicBezTo>
                  <a:cubicBezTo>
                    <a:pt x="11980" y="1161"/>
                    <a:pt x="11795" y="1221"/>
                    <a:pt x="11650" y="1367"/>
                  </a:cubicBezTo>
                  <a:cubicBezTo>
                    <a:pt x="11269" y="1751"/>
                    <a:pt x="11474" y="2404"/>
                    <a:pt x="11742" y="2870"/>
                  </a:cubicBezTo>
                  <a:cubicBezTo>
                    <a:pt x="12599" y="4364"/>
                    <a:pt x="13767" y="5426"/>
                    <a:pt x="15140" y="6265"/>
                  </a:cubicBezTo>
                  <a:cubicBezTo>
                    <a:pt x="13784" y="5786"/>
                    <a:pt x="12405" y="5364"/>
                    <a:pt x="11013" y="4994"/>
                  </a:cubicBezTo>
                  <a:cubicBezTo>
                    <a:pt x="10684" y="4675"/>
                    <a:pt x="10383" y="4262"/>
                    <a:pt x="10240" y="3979"/>
                  </a:cubicBezTo>
                  <a:cubicBezTo>
                    <a:pt x="9412" y="2338"/>
                    <a:pt x="8706" y="777"/>
                    <a:pt x="6840" y="94"/>
                  </a:cubicBezTo>
                  <a:cubicBezTo>
                    <a:pt x="6677" y="35"/>
                    <a:pt x="6515" y="1"/>
                    <a:pt x="63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60" name="Google Shape;560;p48"/>
          <p:cNvGrpSpPr/>
          <p:nvPr/>
        </p:nvGrpSpPr>
        <p:grpSpPr>
          <a:xfrm>
            <a:off x="10860000" y="5523467"/>
            <a:ext cx="839133" cy="441667"/>
            <a:chOff x="8145000" y="4142600"/>
            <a:chExt cx="629350" cy="331250"/>
          </a:xfrm>
        </p:grpSpPr>
        <p:sp>
          <p:nvSpPr>
            <p:cNvPr id="561" name="Google Shape;561;p48"/>
            <p:cNvSpPr/>
            <p:nvPr/>
          </p:nvSpPr>
          <p:spPr>
            <a:xfrm>
              <a:off x="8145000" y="4142600"/>
              <a:ext cx="629350" cy="331250"/>
            </a:xfrm>
            <a:custGeom>
              <a:avLst/>
              <a:gdLst/>
              <a:ahLst/>
              <a:cxnLst/>
              <a:rect l="l" t="t" r="r" b="b"/>
              <a:pathLst>
                <a:path w="25174" h="13250" extrusionOk="0">
                  <a:moveTo>
                    <a:pt x="16984" y="0"/>
                  </a:moveTo>
                  <a:cubicBezTo>
                    <a:pt x="16069" y="0"/>
                    <a:pt x="15369" y="389"/>
                    <a:pt x="14858" y="673"/>
                  </a:cubicBezTo>
                  <a:cubicBezTo>
                    <a:pt x="14780" y="714"/>
                    <a:pt x="14682" y="770"/>
                    <a:pt x="14596" y="815"/>
                  </a:cubicBezTo>
                  <a:cubicBezTo>
                    <a:pt x="14518" y="778"/>
                    <a:pt x="14426" y="735"/>
                    <a:pt x="14348" y="696"/>
                  </a:cubicBezTo>
                  <a:cubicBezTo>
                    <a:pt x="14070" y="563"/>
                    <a:pt x="13724" y="395"/>
                    <a:pt x="13317" y="274"/>
                  </a:cubicBezTo>
                  <a:cubicBezTo>
                    <a:pt x="12912" y="154"/>
                    <a:pt x="12483" y="92"/>
                    <a:pt x="12045" y="92"/>
                  </a:cubicBezTo>
                  <a:cubicBezTo>
                    <a:pt x="10791" y="92"/>
                    <a:pt x="9674" y="583"/>
                    <a:pt x="8841" y="1013"/>
                  </a:cubicBezTo>
                  <a:lnTo>
                    <a:pt x="8837" y="1015"/>
                  </a:lnTo>
                  <a:cubicBezTo>
                    <a:pt x="7996" y="1451"/>
                    <a:pt x="7341" y="1864"/>
                    <a:pt x="6781" y="2324"/>
                  </a:cubicBezTo>
                  <a:cubicBezTo>
                    <a:pt x="5983" y="2979"/>
                    <a:pt x="5379" y="3730"/>
                    <a:pt x="4990" y="4555"/>
                  </a:cubicBezTo>
                  <a:cubicBezTo>
                    <a:pt x="4831" y="4896"/>
                    <a:pt x="4704" y="5256"/>
                    <a:pt x="4618" y="5629"/>
                  </a:cubicBezTo>
                  <a:cubicBezTo>
                    <a:pt x="3505" y="6069"/>
                    <a:pt x="2413" y="6576"/>
                    <a:pt x="1361" y="7132"/>
                  </a:cubicBezTo>
                  <a:lnTo>
                    <a:pt x="1349" y="7141"/>
                  </a:lnTo>
                  <a:lnTo>
                    <a:pt x="1336" y="7149"/>
                  </a:lnTo>
                  <a:cubicBezTo>
                    <a:pt x="446" y="7634"/>
                    <a:pt x="0" y="8663"/>
                    <a:pt x="252" y="9643"/>
                  </a:cubicBezTo>
                  <a:cubicBezTo>
                    <a:pt x="508" y="10641"/>
                    <a:pt x="1402" y="11341"/>
                    <a:pt x="2429" y="11341"/>
                  </a:cubicBezTo>
                  <a:cubicBezTo>
                    <a:pt x="2791" y="11341"/>
                    <a:pt x="3155" y="11249"/>
                    <a:pt x="3481" y="11077"/>
                  </a:cubicBezTo>
                  <a:cubicBezTo>
                    <a:pt x="4094" y="10750"/>
                    <a:pt x="4733" y="10445"/>
                    <a:pt x="5387" y="10160"/>
                  </a:cubicBezTo>
                  <a:cubicBezTo>
                    <a:pt x="5772" y="10793"/>
                    <a:pt x="6263" y="11355"/>
                    <a:pt x="6838" y="11807"/>
                  </a:cubicBezTo>
                  <a:cubicBezTo>
                    <a:pt x="8018" y="12738"/>
                    <a:pt x="9557" y="13250"/>
                    <a:pt x="11165" y="13250"/>
                  </a:cubicBezTo>
                  <a:cubicBezTo>
                    <a:pt x="12098" y="13250"/>
                    <a:pt x="13010" y="13084"/>
                    <a:pt x="13884" y="12757"/>
                  </a:cubicBezTo>
                  <a:cubicBezTo>
                    <a:pt x="14653" y="12466"/>
                    <a:pt x="15251" y="11998"/>
                    <a:pt x="15623" y="11425"/>
                  </a:cubicBezTo>
                  <a:cubicBezTo>
                    <a:pt x="15993" y="11576"/>
                    <a:pt x="16423" y="11689"/>
                    <a:pt x="16906" y="11689"/>
                  </a:cubicBezTo>
                  <a:cubicBezTo>
                    <a:pt x="17108" y="11689"/>
                    <a:pt x="17313" y="11668"/>
                    <a:pt x="17509" y="11627"/>
                  </a:cubicBezTo>
                  <a:cubicBezTo>
                    <a:pt x="18551" y="11413"/>
                    <a:pt x="19165" y="10729"/>
                    <a:pt x="19533" y="10320"/>
                  </a:cubicBezTo>
                  <a:cubicBezTo>
                    <a:pt x="19584" y="10267"/>
                    <a:pt x="19645" y="10195"/>
                    <a:pt x="19690" y="10148"/>
                  </a:cubicBezTo>
                  <a:cubicBezTo>
                    <a:pt x="19834" y="10117"/>
                    <a:pt x="20140" y="10109"/>
                    <a:pt x="20353" y="10103"/>
                  </a:cubicBezTo>
                  <a:cubicBezTo>
                    <a:pt x="20752" y="10089"/>
                    <a:pt x="21208" y="10077"/>
                    <a:pt x="21702" y="9980"/>
                  </a:cubicBezTo>
                  <a:cubicBezTo>
                    <a:pt x="22448" y="9831"/>
                    <a:pt x="23144" y="9500"/>
                    <a:pt x="23715" y="9019"/>
                  </a:cubicBezTo>
                  <a:cubicBezTo>
                    <a:pt x="24402" y="8438"/>
                    <a:pt x="24852" y="7689"/>
                    <a:pt x="25014" y="6852"/>
                  </a:cubicBezTo>
                  <a:cubicBezTo>
                    <a:pt x="25173" y="6011"/>
                    <a:pt x="25024" y="5115"/>
                    <a:pt x="24588" y="4330"/>
                  </a:cubicBezTo>
                  <a:cubicBezTo>
                    <a:pt x="24206" y="3638"/>
                    <a:pt x="23608" y="3055"/>
                    <a:pt x="22913" y="2683"/>
                  </a:cubicBezTo>
                  <a:cubicBezTo>
                    <a:pt x="22242" y="2324"/>
                    <a:pt x="21485" y="2144"/>
                    <a:pt x="20666" y="2144"/>
                  </a:cubicBezTo>
                  <a:cubicBezTo>
                    <a:pt x="20451" y="2144"/>
                    <a:pt x="20237" y="2157"/>
                    <a:pt x="20018" y="2181"/>
                  </a:cubicBezTo>
                  <a:cubicBezTo>
                    <a:pt x="19891" y="1921"/>
                    <a:pt x="19735" y="1617"/>
                    <a:pt x="19514" y="1320"/>
                  </a:cubicBezTo>
                  <a:cubicBezTo>
                    <a:pt x="19101" y="757"/>
                    <a:pt x="18579" y="367"/>
                    <a:pt x="17957" y="160"/>
                  </a:cubicBezTo>
                  <a:cubicBezTo>
                    <a:pt x="17642" y="54"/>
                    <a:pt x="17315" y="0"/>
                    <a:pt x="169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48"/>
            <p:cNvSpPr/>
            <p:nvPr/>
          </p:nvSpPr>
          <p:spPr>
            <a:xfrm>
              <a:off x="8297175" y="4193750"/>
              <a:ext cx="426700" cy="229000"/>
            </a:xfrm>
            <a:custGeom>
              <a:avLst/>
              <a:gdLst/>
              <a:ahLst/>
              <a:cxnLst/>
              <a:rect l="l" t="t" r="r" b="b"/>
              <a:pathLst>
                <a:path w="17068" h="9160" extrusionOk="0">
                  <a:moveTo>
                    <a:pt x="10895" y="0"/>
                  </a:moveTo>
                  <a:cubicBezTo>
                    <a:pt x="10139" y="0"/>
                    <a:pt x="9431" y="806"/>
                    <a:pt x="8617" y="857"/>
                  </a:cubicBezTo>
                  <a:cubicBezTo>
                    <a:pt x="8590" y="859"/>
                    <a:pt x="8562" y="860"/>
                    <a:pt x="8534" y="860"/>
                  </a:cubicBezTo>
                  <a:cubicBezTo>
                    <a:pt x="7874" y="860"/>
                    <a:pt x="7296" y="381"/>
                    <a:pt x="6653" y="193"/>
                  </a:cubicBezTo>
                  <a:cubicBezTo>
                    <a:pt x="6425" y="124"/>
                    <a:pt x="6192" y="95"/>
                    <a:pt x="5959" y="95"/>
                  </a:cubicBezTo>
                  <a:cubicBezTo>
                    <a:pt x="5183" y="95"/>
                    <a:pt x="4397" y="426"/>
                    <a:pt x="3691" y="788"/>
                  </a:cubicBezTo>
                  <a:cubicBezTo>
                    <a:pt x="2510" y="1396"/>
                    <a:pt x="1326" y="2179"/>
                    <a:pt x="759" y="3380"/>
                  </a:cubicBezTo>
                  <a:cubicBezTo>
                    <a:pt x="0" y="4986"/>
                    <a:pt x="626" y="7053"/>
                    <a:pt x="2021" y="8153"/>
                  </a:cubicBezTo>
                  <a:cubicBezTo>
                    <a:pt x="2881" y="8835"/>
                    <a:pt x="3974" y="9159"/>
                    <a:pt x="5076" y="9159"/>
                  </a:cubicBezTo>
                  <a:cubicBezTo>
                    <a:pt x="5755" y="9159"/>
                    <a:pt x="6437" y="9036"/>
                    <a:pt x="7071" y="8798"/>
                  </a:cubicBezTo>
                  <a:cubicBezTo>
                    <a:pt x="7494" y="8638"/>
                    <a:pt x="7971" y="8313"/>
                    <a:pt x="7905" y="7863"/>
                  </a:cubicBezTo>
                  <a:cubicBezTo>
                    <a:pt x="7883" y="7695"/>
                    <a:pt x="7787" y="7548"/>
                    <a:pt x="7766" y="7382"/>
                  </a:cubicBezTo>
                  <a:cubicBezTo>
                    <a:pt x="7714" y="6974"/>
                    <a:pt x="8157" y="6655"/>
                    <a:pt x="8572" y="6655"/>
                  </a:cubicBezTo>
                  <a:cubicBezTo>
                    <a:pt x="8594" y="6655"/>
                    <a:pt x="8616" y="6656"/>
                    <a:pt x="8638" y="6658"/>
                  </a:cubicBezTo>
                  <a:cubicBezTo>
                    <a:pt x="9070" y="6692"/>
                    <a:pt x="9438" y="6969"/>
                    <a:pt x="9798" y="7208"/>
                  </a:cubicBezTo>
                  <a:cubicBezTo>
                    <a:pt x="10102" y="7409"/>
                    <a:pt x="10453" y="7599"/>
                    <a:pt x="10811" y="7599"/>
                  </a:cubicBezTo>
                  <a:cubicBezTo>
                    <a:pt x="10877" y="7599"/>
                    <a:pt x="10943" y="7592"/>
                    <a:pt x="11009" y="7578"/>
                  </a:cubicBezTo>
                  <a:cubicBezTo>
                    <a:pt x="11615" y="7454"/>
                    <a:pt x="11924" y="6780"/>
                    <a:pt x="12427" y="6416"/>
                  </a:cubicBezTo>
                  <a:cubicBezTo>
                    <a:pt x="13202" y="5858"/>
                    <a:pt x="14276" y="6113"/>
                    <a:pt x="15216" y="5929"/>
                  </a:cubicBezTo>
                  <a:cubicBezTo>
                    <a:pt x="16005" y="5772"/>
                    <a:pt x="16762" y="5207"/>
                    <a:pt x="16916" y="4419"/>
                  </a:cubicBezTo>
                  <a:cubicBezTo>
                    <a:pt x="17067" y="3638"/>
                    <a:pt x="16570" y="2822"/>
                    <a:pt x="15868" y="2445"/>
                  </a:cubicBezTo>
                  <a:cubicBezTo>
                    <a:pt x="15474" y="2236"/>
                    <a:pt x="15032" y="2146"/>
                    <a:pt x="14584" y="2146"/>
                  </a:cubicBezTo>
                  <a:cubicBezTo>
                    <a:pt x="14231" y="2146"/>
                    <a:pt x="13875" y="2201"/>
                    <a:pt x="13536" y="2298"/>
                  </a:cubicBezTo>
                  <a:cubicBezTo>
                    <a:pt x="13444" y="2322"/>
                    <a:pt x="13354" y="2361"/>
                    <a:pt x="13266" y="2390"/>
                  </a:cubicBezTo>
                  <a:cubicBezTo>
                    <a:pt x="13116" y="2341"/>
                    <a:pt x="12969" y="2269"/>
                    <a:pt x="12840" y="2169"/>
                  </a:cubicBezTo>
                  <a:cubicBezTo>
                    <a:pt x="12120" y="1614"/>
                    <a:pt x="12079" y="344"/>
                    <a:pt x="11220" y="53"/>
                  </a:cubicBezTo>
                  <a:cubicBezTo>
                    <a:pt x="11110" y="17"/>
                    <a:pt x="11002" y="0"/>
                    <a:pt x="108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48"/>
            <p:cNvSpPr/>
            <p:nvPr/>
          </p:nvSpPr>
          <p:spPr>
            <a:xfrm>
              <a:off x="8198375" y="4228475"/>
              <a:ext cx="429425" cy="168875"/>
            </a:xfrm>
            <a:custGeom>
              <a:avLst/>
              <a:gdLst/>
              <a:ahLst/>
              <a:cxnLst/>
              <a:rect l="l" t="t" r="r" b="b"/>
              <a:pathLst>
                <a:path w="17177" h="6755" extrusionOk="0">
                  <a:moveTo>
                    <a:pt x="15181" y="0"/>
                  </a:moveTo>
                  <a:cubicBezTo>
                    <a:pt x="15167" y="0"/>
                    <a:pt x="15153" y="2"/>
                    <a:pt x="15139" y="5"/>
                  </a:cubicBezTo>
                  <a:cubicBezTo>
                    <a:pt x="14028" y="228"/>
                    <a:pt x="13056" y="997"/>
                    <a:pt x="12569" y="2016"/>
                  </a:cubicBezTo>
                  <a:cubicBezTo>
                    <a:pt x="11528" y="2079"/>
                    <a:pt x="10489" y="2198"/>
                    <a:pt x="9462" y="2368"/>
                  </a:cubicBezTo>
                  <a:cubicBezTo>
                    <a:pt x="9818" y="1611"/>
                    <a:pt x="10376" y="972"/>
                    <a:pt x="11092" y="532"/>
                  </a:cubicBezTo>
                  <a:cubicBezTo>
                    <a:pt x="11269" y="424"/>
                    <a:pt x="11159" y="177"/>
                    <a:pt x="10995" y="177"/>
                  </a:cubicBezTo>
                  <a:cubicBezTo>
                    <a:pt x="10964" y="177"/>
                    <a:pt x="10930" y="186"/>
                    <a:pt x="10896" y="207"/>
                  </a:cubicBezTo>
                  <a:cubicBezTo>
                    <a:pt x="10073" y="714"/>
                    <a:pt x="9419" y="1471"/>
                    <a:pt x="9046" y="2363"/>
                  </a:cubicBezTo>
                  <a:cubicBezTo>
                    <a:pt x="9034" y="2392"/>
                    <a:pt x="9030" y="2417"/>
                    <a:pt x="9030" y="2445"/>
                  </a:cubicBezTo>
                  <a:cubicBezTo>
                    <a:pt x="8205" y="2593"/>
                    <a:pt x="7389" y="2775"/>
                    <a:pt x="6583" y="2992"/>
                  </a:cubicBezTo>
                  <a:cubicBezTo>
                    <a:pt x="7035" y="2087"/>
                    <a:pt x="7717" y="1322"/>
                    <a:pt x="8572" y="780"/>
                  </a:cubicBezTo>
                  <a:cubicBezTo>
                    <a:pt x="8745" y="670"/>
                    <a:pt x="8635" y="423"/>
                    <a:pt x="8474" y="423"/>
                  </a:cubicBezTo>
                  <a:cubicBezTo>
                    <a:pt x="8443" y="423"/>
                    <a:pt x="8409" y="433"/>
                    <a:pt x="8375" y="455"/>
                  </a:cubicBezTo>
                  <a:cubicBezTo>
                    <a:pt x="7436" y="1050"/>
                    <a:pt x="6677" y="1903"/>
                    <a:pt x="6198" y="2906"/>
                  </a:cubicBezTo>
                  <a:cubicBezTo>
                    <a:pt x="6166" y="2977"/>
                    <a:pt x="6178" y="3041"/>
                    <a:pt x="6215" y="3092"/>
                  </a:cubicBezTo>
                  <a:cubicBezTo>
                    <a:pt x="5345" y="3335"/>
                    <a:pt x="4486" y="3616"/>
                    <a:pt x="3641" y="3935"/>
                  </a:cubicBezTo>
                  <a:cubicBezTo>
                    <a:pt x="2456" y="4385"/>
                    <a:pt x="1300" y="4911"/>
                    <a:pt x="183" y="5504"/>
                  </a:cubicBezTo>
                  <a:cubicBezTo>
                    <a:pt x="0" y="5607"/>
                    <a:pt x="119" y="5858"/>
                    <a:pt x="292" y="5858"/>
                  </a:cubicBezTo>
                  <a:cubicBezTo>
                    <a:pt x="321" y="5858"/>
                    <a:pt x="352" y="5850"/>
                    <a:pt x="384" y="5833"/>
                  </a:cubicBezTo>
                  <a:cubicBezTo>
                    <a:pt x="2006" y="4972"/>
                    <a:pt x="3715" y="4274"/>
                    <a:pt x="5468" y="3724"/>
                  </a:cubicBezTo>
                  <a:cubicBezTo>
                    <a:pt x="6718" y="5250"/>
                    <a:pt x="8449" y="6331"/>
                    <a:pt x="10382" y="6750"/>
                  </a:cubicBezTo>
                  <a:cubicBezTo>
                    <a:pt x="10398" y="6753"/>
                    <a:pt x="10413" y="6755"/>
                    <a:pt x="10427" y="6755"/>
                  </a:cubicBezTo>
                  <a:cubicBezTo>
                    <a:pt x="10633" y="6755"/>
                    <a:pt x="10692" y="6425"/>
                    <a:pt x="10470" y="6378"/>
                  </a:cubicBezTo>
                  <a:cubicBezTo>
                    <a:pt x="8680" y="5989"/>
                    <a:pt x="7045" y="5005"/>
                    <a:pt x="5861" y="3603"/>
                  </a:cubicBezTo>
                  <a:cubicBezTo>
                    <a:pt x="6514" y="3409"/>
                    <a:pt x="7170" y="3235"/>
                    <a:pt x="7835" y="3084"/>
                  </a:cubicBezTo>
                  <a:cubicBezTo>
                    <a:pt x="7843" y="3133"/>
                    <a:pt x="7870" y="3180"/>
                    <a:pt x="7929" y="3210"/>
                  </a:cubicBezTo>
                  <a:cubicBezTo>
                    <a:pt x="8512" y="3503"/>
                    <a:pt x="9095" y="3796"/>
                    <a:pt x="9681" y="4090"/>
                  </a:cubicBezTo>
                  <a:cubicBezTo>
                    <a:pt x="9711" y="4105"/>
                    <a:pt x="9740" y="4112"/>
                    <a:pt x="9768" y="4112"/>
                  </a:cubicBezTo>
                  <a:cubicBezTo>
                    <a:pt x="9942" y="4112"/>
                    <a:pt x="10053" y="3850"/>
                    <a:pt x="9863" y="3755"/>
                  </a:cubicBezTo>
                  <a:cubicBezTo>
                    <a:pt x="9347" y="3493"/>
                    <a:pt x="8827" y="3233"/>
                    <a:pt x="8312" y="2975"/>
                  </a:cubicBezTo>
                  <a:cubicBezTo>
                    <a:pt x="8997" y="2832"/>
                    <a:pt x="9687" y="2719"/>
                    <a:pt x="10380" y="2623"/>
                  </a:cubicBezTo>
                  <a:cubicBezTo>
                    <a:pt x="10389" y="2634"/>
                    <a:pt x="10393" y="2644"/>
                    <a:pt x="10403" y="2652"/>
                  </a:cubicBezTo>
                  <a:cubicBezTo>
                    <a:pt x="10994" y="3161"/>
                    <a:pt x="11649" y="3595"/>
                    <a:pt x="12346" y="3941"/>
                  </a:cubicBezTo>
                  <a:cubicBezTo>
                    <a:pt x="12377" y="3956"/>
                    <a:pt x="12406" y="3962"/>
                    <a:pt x="12434" y="3962"/>
                  </a:cubicBezTo>
                  <a:cubicBezTo>
                    <a:pt x="12609" y="3962"/>
                    <a:pt x="12718" y="3699"/>
                    <a:pt x="12529" y="3605"/>
                  </a:cubicBezTo>
                  <a:cubicBezTo>
                    <a:pt x="11945" y="3317"/>
                    <a:pt x="11397" y="2963"/>
                    <a:pt x="10892" y="2558"/>
                  </a:cubicBezTo>
                  <a:cubicBezTo>
                    <a:pt x="11397" y="2496"/>
                    <a:pt x="11902" y="2449"/>
                    <a:pt x="12410" y="2417"/>
                  </a:cubicBezTo>
                  <a:cubicBezTo>
                    <a:pt x="12426" y="2447"/>
                    <a:pt x="12447" y="2478"/>
                    <a:pt x="12481" y="2501"/>
                  </a:cubicBezTo>
                  <a:cubicBezTo>
                    <a:pt x="12486" y="2503"/>
                    <a:pt x="12490" y="2507"/>
                    <a:pt x="12492" y="2507"/>
                  </a:cubicBezTo>
                  <a:cubicBezTo>
                    <a:pt x="12504" y="2517"/>
                    <a:pt x="12512" y="2529"/>
                    <a:pt x="12529" y="2537"/>
                  </a:cubicBezTo>
                  <a:cubicBezTo>
                    <a:pt x="12539" y="2544"/>
                    <a:pt x="12553" y="2544"/>
                    <a:pt x="12563" y="2548"/>
                  </a:cubicBezTo>
                  <a:cubicBezTo>
                    <a:pt x="13277" y="2977"/>
                    <a:pt x="14045" y="3315"/>
                    <a:pt x="14842" y="3558"/>
                  </a:cubicBezTo>
                  <a:cubicBezTo>
                    <a:pt x="14862" y="3564"/>
                    <a:pt x="14881" y="3567"/>
                    <a:pt x="14899" y="3567"/>
                  </a:cubicBezTo>
                  <a:cubicBezTo>
                    <a:pt x="15090" y="3567"/>
                    <a:pt x="15142" y="3250"/>
                    <a:pt x="14928" y="3186"/>
                  </a:cubicBezTo>
                  <a:cubicBezTo>
                    <a:pt x="14268" y="2987"/>
                    <a:pt x="13629" y="2711"/>
                    <a:pt x="13026" y="2374"/>
                  </a:cubicBezTo>
                  <a:cubicBezTo>
                    <a:pt x="13081" y="2372"/>
                    <a:pt x="13134" y="2363"/>
                    <a:pt x="13187" y="2361"/>
                  </a:cubicBezTo>
                  <a:cubicBezTo>
                    <a:pt x="13606" y="2344"/>
                    <a:pt x="14025" y="2336"/>
                    <a:pt x="14443" y="2336"/>
                  </a:cubicBezTo>
                  <a:cubicBezTo>
                    <a:pt x="15275" y="2336"/>
                    <a:pt x="16106" y="2370"/>
                    <a:pt x="16933" y="2439"/>
                  </a:cubicBezTo>
                  <a:cubicBezTo>
                    <a:pt x="16940" y="2440"/>
                    <a:pt x="16946" y="2440"/>
                    <a:pt x="16952" y="2440"/>
                  </a:cubicBezTo>
                  <a:cubicBezTo>
                    <a:pt x="17176" y="2440"/>
                    <a:pt x="17158" y="2079"/>
                    <a:pt x="16921" y="2059"/>
                  </a:cubicBezTo>
                  <a:cubicBezTo>
                    <a:pt x="16103" y="1992"/>
                    <a:pt x="15283" y="1959"/>
                    <a:pt x="14463" y="1959"/>
                  </a:cubicBezTo>
                  <a:cubicBezTo>
                    <a:pt x="13978" y="1959"/>
                    <a:pt x="13494" y="1970"/>
                    <a:pt x="13009" y="1993"/>
                  </a:cubicBezTo>
                  <a:cubicBezTo>
                    <a:pt x="13484" y="1165"/>
                    <a:pt x="14298" y="561"/>
                    <a:pt x="15246" y="371"/>
                  </a:cubicBezTo>
                  <a:cubicBezTo>
                    <a:pt x="15472" y="325"/>
                    <a:pt x="15389" y="0"/>
                    <a:pt x="151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64" name="Google Shape;564;p48"/>
          <p:cNvGrpSpPr/>
          <p:nvPr/>
        </p:nvGrpSpPr>
        <p:grpSpPr>
          <a:xfrm>
            <a:off x="9823501" y="5880267"/>
            <a:ext cx="1408500" cy="614067"/>
            <a:chOff x="7367625" y="4410200"/>
            <a:chExt cx="1056375" cy="460550"/>
          </a:xfrm>
        </p:grpSpPr>
        <p:sp>
          <p:nvSpPr>
            <p:cNvPr id="565" name="Google Shape;565;p48"/>
            <p:cNvSpPr/>
            <p:nvPr/>
          </p:nvSpPr>
          <p:spPr>
            <a:xfrm>
              <a:off x="7367625" y="4410200"/>
              <a:ext cx="1056375" cy="460550"/>
            </a:xfrm>
            <a:custGeom>
              <a:avLst/>
              <a:gdLst/>
              <a:ahLst/>
              <a:cxnLst/>
              <a:rect l="l" t="t" r="r" b="b"/>
              <a:pathLst>
                <a:path w="42255" h="18422" extrusionOk="0">
                  <a:moveTo>
                    <a:pt x="21047" y="0"/>
                  </a:moveTo>
                  <a:cubicBezTo>
                    <a:pt x="19737" y="0"/>
                    <a:pt x="18411" y="430"/>
                    <a:pt x="17411" y="1177"/>
                  </a:cubicBezTo>
                  <a:cubicBezTo>
                    <a:pt x="15850" y="2343"/>
                    <a:pt x="14931" y="4229"/>
                    <a:pt x="14892" y="6343"/>
                  </a:cubicBezTo>
                  <a:cubicBezTo>
                    <a:pt x="14890" y="6445"/>
                    <a:pt x="14890" y="6545"/>
                    <a:pt x="14892" y="6646"/>
                  </a:cubicBezTo>
                  <a:cubicBezTo>
                    <a:pt x="14851" y="6650"/>
                    <a:pt x="14808" y="6654"/>
                    <a:pt x="14768" y="6658"/>
                  </a:cubicBezTo>
                  <a:cubicBezTo>
                    <a:pt x="13851" y="6760"/>
                    <a:pt x="12957" y="7108"/>
                    <a:pt x="12182" y="7660"/>
                  </a:cubicBezTo>
                  <a:cubicBezTo>
                    <a:pt x="11478" y="8162"/>
                    <a:pt x="10884" y="8822"/>
                    <a:pt x="10471" y="9565"/>
                  </a:cubicBezTo>
                  <a:cubicBezTo>
                    <a:pt x="10408" y="9682"/>
                    <a:pt x="10348" y="9796"/>
                    <a:pt x="10291" y="9911"/>
                  </a:cubicBezTo>
                  <a:cubicBezTo>
                    <a:pt x="9960" y="9835"/>
                    <a:pt x="9614" y="9794"/>
                    <a:pt x="9264" y="9794"/>
                  </a:cubicBezTo>
                  <a:lnTo>
                    <a:pt x="9252" y="9794"/>
                  </a:lnTo>
                  <a:cubicBezTo>
                    <a:pt x="8552" y="9796"/>
                    <a:pt x="7883" y="9958"/>
                    <a:pt x="7284" y="10244"/>
                  </a:cubicBezTo>
                  <a:cubicBezTo>
                    <a:pt x="7128" y="10122"/>
                    <a:pt x="6956" y="10005"/>
                    <a:pt x="6768" y="9901"/>
                  </a:cubicBezTo>
                  <a:cubicBezTo>
                    <a:pt x="6212" y="9590"/>
                    <a:pt x="5563" y="9426"/>
                    <a:pt x="4904" y="9426"/>
                  </a:cubicBezTo>
                  <a:cubicBezTo>
                    <a:pt x="4059" y="9426"/>
                    <a:pt x="3182" y="9694"/>
                    <a:pt x="2431" y="10179"/>
                  </a:cubicBezTo>
                  <a:cubicBezTo>
                    <a:pt x="1665" y="10674"/>
                    <a:pt x="1070" y="11372"/>
                    <a:pt x="747" y="12141"/>
                  </a:cubicBezTo>
                  <a:cubicBezTo>
                    <a:pt x="0" y="13929"/>
                    <a:pt x="542" y="15701"/>
                    <a:pt x="904" y="16875"/>
                  </a:cubicBezTo>
                  <a:lnTo>
                    <a:pt x="1346" y="18318"/>
                  </a:lnTo>
                  <a:lnTo>
                    <a:pt x="41299" y="18422"/>
                  </a:lnTo>
                  <a:lnTo>
                    <a:pt x="41841" y="17211"/>
                  </a:lnTo>
                  <a:cubicBezTo>
                    <a:pt x="42255" y="16282"/>
                    <a:pt x="42255" y="15238"/>
                    <a:pt x="41841" y="14269"/>
                  </a:cubicBezTo>
                  <a:cubicBezTo>
                    <a:pt x="41395" y="13233"/>
                    <a:pt x="40524" y="12419"/>
                    <a:pt x="39448" y="12039"/>
                  </a:cubicBezTo>
                  <a:cubicBezTo>
                    <a:pt x="38987" y="11875"/>
                    <a:pt x="38496" y="11793"/>
                    <a:pt x="37989" y="11793"/>
                  </a:cubicBezTo>
                  <a:cubicBezTo>
                    <a:pt x="37837" y="11793"/>
                    <a:pt x="37690" y="11799"/>
                    <a:pt x="37541" y="11814"/>
                  </a:cubicBezTo>
                  <a:cubicBezTo>
                    <a:pt x="37005" y="11089"/>
                    <a:pt x="36227" y="10537"/>
                    <a:pt x="35348" y="10277"/>
                  </a:cubicBezTo>
                  <a:cubicBezTo>
                    <a:pt x="34916" y="10148"/>
                    <a:pt x="34460" y="10081"/>
                    <a:pt x="33997" y="10072"/>
                  </a:cubicBezTo>
                  <a:cubicBezTo>
                    <a:pt x="33897" y="9518"/>
                    <a:pt x="33690" y="8980"/>
                    <a:pt x="33388" y="8507"/>
                  </a:cubicBezTo>
                  <a:cubicBezTo>
                    <a:pt x="32882" y="7718"/>
                    <a:pt x="32154" y="7145"/>
                    <a:pt x="31276" y="6852"/>
                  </a:cubicBezTo>
                  <a:cubicBezTo>
                    <a:pt x="30853" y="6711"/>
                    <a:pt x="30403" y="6639"/>
                    <a:pt x="29938" y="6639"/>
                  </a:cubicBezTo>
                  <a:cubicBezTo>
                    <a:pt x="29809" y="6261"/>
                    <a:pt x="29629" y="5901"/>
                    <a:pt x="29400" y="5569"/>
                  </a:cubicBezTo>
                  <a:cubicBezTo>
                    <a:pt x="28829" y="4733"/>
                    <a:pt x="27984" y="4117"/>
                    <a:pt x="27017" y="3834"/>
                  </a:cubicBezTo>
                  <a:cubicBezTo>
                    <a:pt x="26679" y="3738"/>
                    <a:pt x="26327" y="3683"/>
                    <a:pt x="25967" y="3677"/>
                  </a:cubicBezTo>
                  <a:cubicBezTo>
                    <a:pt x="25660" y="2511"/>
                    <a:pt x="25005" y="1553"/>
                    <a:pt x="24054" y="894"/>
                  </a:cubicBezTo>
                  <a:cubicBezTo>
                    <a:pt x="23211" y="311"/>
                    <a:pt x="22172" y="0"/>
                    <a:pt x="210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48"/>
            <p:cNvSpPr/>
            <p:nvPr/>
          </p:nvSpPr>
          <p:spPr>
            <a:xfrm>
              <a:off x="7422450" y="4461325"/>
              <a:ext cx="954500" cy="358275"/>
            </a:xfrm>
            <a:custGeom>
              <a:avLst/>
              <a:gdLst/>
              <a:ahLst/>
              <a:cxnLst/>
              <a:rect l="l" t="t" r="r" b="b"/>
              <a:pathLst>
                <a:path w="38180" h="14331" extrusionOk="0">
                  <a:moveTo>
                    <a:pt x="18848" y="1"/>
                  </a:moveTo>
                  <a:cubicBezTo>
                    <a:pt x="17984" y="1"/>
                    <a:pt x="17097" y="280"/>
                    <a:pt x="16439" y="771"/>
                  </a:cubicBezTo>
                  <a:cubicBezTo>
                    <a:pt x="15275" y="1640"/>
                    <a:pt x="14766" y="3015"/>
                    <a:pt x="14741" y="4337"/>
                  </a:cubicBezTo>
                  <a:cubicBezTo>
                    <a:pt x="14719" y="5552"/>
                    <a:pt x="15060" y="6743"/>
                    <a:pt x="15429" y="7919"/>
                  </a:cubicBezTo>
                  <a:cubicBezTo>
                    <a:pt x="15093" y="7146"/>
                    <a:pt x="14090" y="6630"/>
                    <a:pt x="13102" y="6630"/>
                  </a:cubicBezTo>
                  <a:cubicBezTo>
                    <a:pt x="13000" y="6630"/>
                    <a:pt x="12899" y="6635"/>
                    <a:pt x="12798" y="6646"/>
                  </a:cubicBezTo>
                  <a:cubicBezTo>
                    <a:pt x="11590" y="6782"/>
                    <a:pt x="10586" y="7577"/>
                    <a:pt x="10060" y="8519"/>
                  </a:cubicBezTo>
                  <a:cubicBezTo>
                    <a:pt x="9534" y="9460"/>
                    <a:pt x="9422" y="10528"/>
                    <a:pt x="9416" y="11571"/>
                  </a:cubicBezTo>
                  <a:cubicBezTo>
                    <a:pt x="9277" y="10600"/>
                    <a:pt x="8209" y="9793"/>
                    <a:pt x="7067" y="9793"/>
                  </a:cubicBezTo>
                  <a:cubicBezTo>
                    <a:pt x="7066" y="9793"/>
                    <a:pt x="7064" y="9793"/>
                    <a:pt x="7063" y="9793"/>
                  </a:cubicBezTo>
                  <a:cubicBezTo>
                    <a:pt x="5921" y="9799"/>
                    <a:pt x="4857" y="10612"/>
                    <a:pt x="4726" y="11583"/>
                  </a:cubicBezTo>
                  <a:cubicBezTo>
                    <a:pt x="4550" y="10853"/>
                    <a:pt x="4311" y="10047"/>
                    <a:pt x="3583" y="9644"/>
                  </a:cubicBezTo>
                  <a:cubicBezTo>
                    <a:pt x="3312" y="9493"/>
                    <a:pt x="3013" y="9425"/>
                    <a:pt x="2709" y="9425"/>
                  </a:cubicBezTo>
                  <a:cubicBezTo>
                    <a:pt x="1768" y="9425"/>
                    <a:pt x="783" y="10074"/>
                    <a:pt x="444" y="10884"/>
                  </a:cubicBezTo>
                  <a:cubicBezTo>
                    <a:pt x="0" y="11952"/>
                    <a:pt x="336" y="13134"/>
                    <a:pt x="669" y="14231"/>
                  </a:cubicBezTo>
                  <a:lnTo>
                    <a:pt x="37778" y="14331"/>
                  </a:lnTo>
                  <a:cubicBezTo>
                    <a:pt x="38179" y="13427"/>
                    <a:pt x="37609" y="12291"/>
                    <a:pt x="36565" y="11923"/>
                  </a:cubicBezTo>
                  <a:cubicBezTo>
                    <a:pt x="36318" y="11835"/>
                    <a:pt x="36054" y="11794"/>
                    <a:pt x="35789" y="11794"/>
                  </a:cubicBezTo>
                  <a:cubicBezTo>
                    <a:pt x="35078" y="11794"/>
                    <a:pt x="34361" y="12091"/>
                    <a:pt x="33940" y="12582"/>
                  </a:cubicBezTo>
                  <a:cubicBezTo>
                    <a:pt x="34366" y="11702"/>
                    <a:pt x="33670" y="10517"/>
                    <a:pt x="32569" y="10194"/>
                  </a:cubicBezTo>
                  <a:cubicBezTo>
                    <a:pt x="32292" y="10112"/>
                    <a:pt x="32005" y="10074"/>
                    <a:pt x="31719" y="10074"/>
                  </a:cubicBezTo>
                  <a:cubicBezTo>
                    <a:pt x="30726" y="10074"/>
                    <a:pt x="29726" y="10527"/>
                    <a:pt x="29042" y="11168"/>
                  </a:cubicBezTo>
                  <a:cubicBezTo>
                    <a:pt x="29425" y="10403"/>
                    <a:pt x="29818" y="9611"/>
                    <a:pt x="29820" y="8776"/>
                  </a:cubicBezTo>
                  <a:cubicBezTo>
                    <a:pt x="29822" y="7944"/>
                    <a:pt x="29341" y="7050"/>
                    <a:pt x="28433" y="6747"/>
                  </a:cubicBezTo>
                  <a:cubicBezTo>
                    <a:pt x="28209" y="6672"/>
                    <a:pt x="27975" y="6638"/>
                    <a:pt x="27738" y="6638"/>
                  </a:cubicBezTo>
                  <a:cubicBezTo>
                    <a:pt x="27167" y="6638"/>
                    <a:pt x="26584" y="6837"/>
                    <a:pt x="26121" y="7138"/>
                  </a:cubicBezTo>
                  <a:cubicBezTo>
                    <a:pt x="25814" y="7334"/>
                    <a:pt x="25552" y="7571"/>
                    <a:pt x="25308" y="7825"/>
                  </a:cubicBezTo>
                  <a:cubicBezTo>
                    <a:pt x="25666" y="7293"/>
                    <a:pt x="25906" y="6710"/>
                    <a:pt x="25934" y="6102"/>
                  </a:cubicBezTo>
                  <a:cubicBezTo>
                    <a:pt x="25975" y="5116"/>
                    <a:pt x="25339" y="4071"/>
                    <a:pt x="24249" y="3754"/>
                  </a:cubicBezTo>
                  <a:cubicBezTo>
                    <a:pt x="24067" y="3701"/>
                    <a:pt x="23876" y="3676"/>
                    <a:pt x="23685" y="3676"/>
                  </a:cubicBezTo>
                  <a:cubicBezTo>
                    <a:pt x="22848" y="3676"/>
                    <a:pt x="21998" y="4150"/>
                    <a:pt x="21800" y="4819"/>
                  </a:cubicBezTo>
                  <a:cubicBezTo>
                    <a:pt x="22039" y="3269"/>
                    <a:pt x="22084" y="1495"/>
                    <a:pt x="20689" y="529"/>
                  </a:cubicBezTo>
                  <a:cubicBezTo>
                    <a:pt x="20167" y="167"/>
                    <a:pt x="19514" y="1"/>
                    <a:pt x="188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18BC74C-AC44-431A-B8CE-FD5C4639AD96}"/>
              </a:ext>
            </a:extLst>
          </p:cNvPr>
          <p:cNvSpPr txBox="1"/>
          <p:nvPr/>
        </p:nvSpPr>
        <p:spPr>
          <a:xfrm>
            <a:off x="4356202" y="837779"/>
            <a:ext cx="4536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Ai </a:t>
            </a:r>
            <a:r>
              <a:rPr lang="en-GB" sz="3200" kern="0" dirty="0" err="1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nhanh</a:t>
            </a: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 ai </a:t>
            </a:r>
            <a:r>
              <a:rPr lang="en-GB" sz="3200" kern="0" dirty="0" err="1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đúng</a:t>
            </a: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 ?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5A91F1D-B032-4A4A-93FA-5D644C2B72B8}"/>
              </a:ext>
            </a:extLst>
          </p:cNvPr>
          <p:cNvSpPr txBox="1">
            <a:spLocks/>
          </p:cNvSpPr>
          <p:nvPr/>
        </p:nvSpPr>
        <p:spPr>
          <a:xfrm>
            <a:off x="847184" y="1645220"/>
            <a:ext cx="11344816" cy="580178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>
              <a:lnSpc>
                <a:spcPct val="150000"/>
              </a:lnSpc>
              <a:spcBef>
                <a:spcPts val="1333"/>
              </a:spcBef>
              <a:buNone/>
            </a:pP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  3/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Chọn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cặp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quan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hệ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từ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thích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hợp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nhất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để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điền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vào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chỗ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chấm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(</a:t>
            </a:r>
            <a:r>
              <a:rPr lang="en-US" sz="2667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...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)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trong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câu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ghép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sau</a:t>
            </a:r>
            <a:r>
              <a:rPr lang="en-US" sz="2667" b="1" dirty="0">
                <a:solidFill>
                  <a:srgbClr val="70AD47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:</a:t>
            </a:r>
          </a:p>
          <a:p>
            <a:pPr marL="0" indent="0" defTabSz="1219170">
              <a:lnSpc>
                <a:spcPct val="100000"/>
              </a:lnSpc>
              <a:spcBef>
                <a:spcPts val="1333"/>
              </a:spcBef>
              <a:buNone/>
            </a:pP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   </a:t>
            </a:r>
            <a:r>
              <a:rPr lang="en-US" sz="2667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….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chăm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chỉ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học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tập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….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Nam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đã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đạt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kết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quả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tốt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trong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bài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kiểm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tra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lang="en-US" sz="2667" b="1" dirty="0">
              <a:solidFill>
                <a:srgbClr val="70AD47">
                  <a:lumMod val="50000"/>
                </a:srgb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  <a:sym typeface="Arial"/>
            </a:endParaRPr>
          </a:p>
          <a:p>
            <a:pPr marL="0" indent="0" defTabSz="1219170">
              <a:lnSpc>
                <a:spcPct val="100000"/>
              </a:lnSpc>
              <a:spcBef>
                <a:spcPts val="1333"/>
              </a:spcBef>
              <a:buNone/>
            </a:pP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A.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Tuy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...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nhưng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...</a:t>
            </a:r>
          </a:p>
          <a:p>
            <a:pPr marL="0" indent="0" defTabSz="1219170">
              <a:lnSpc>
                <a:spcPct val="100000"/>
              </a:lnSpc>
              <a:spcBef>
                <a:spcPts val="1333"/>
              </a:spcBef>
              <a:buNone/>
            </a:pP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B.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Không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những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 ...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mà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còn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...</a:t>
            </a:r>
          </a:p>
          <a:p>
            <a:pPr marL="0" indent="0" defTabSz="1219170">
              <a:lnSpc>
                <a:spcPct val="100000"/>
              </a:lnSpc>
              <a:spcBef>
                <a:spcPts val="1333"/>
              </a:spcBef>
              <a:buNone/>
            </a:pP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Tại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..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mà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...</a:t>
            </a:r>
          </a:p>
          <a:p>
            <a:pPr marL="0" indent="0" defTabSz="1219170">
              <a:lnSpc>
                <a:spcPct val="100000"/>
              </a:lnSpc>
              <a:spcBef>
                <a:spcPts val="1333"/>
              </a:spcBef>
              <a:buNone/>
            </a:pP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D.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Nhờ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... </a:t>
            </a:r>
            <a:r>
              <a:rPr lang="en-US" sz="2667" b="1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mà</a:t>
            </a:r>
            <a:r>
              <a:rPr lang="en-US" sz="2667" b="1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...</a:t>
            </a:r>
          </a:p>
          <a:p>
            <a:pPr marL="685783" indent="-685783" defTabSz="1219170">
              <a:lnSpc>
                <a:spcPct val="150000"/>
              </a:lnSpc>
              <a:spcBef>
                <a:spcPts val="1333"/>
              </a:spcBef>
              <a:buFont typeface="Arial" panose="020B0604020202020204" pitchFamily="34" charset="0"/>
              <a:buAutoNum type="alphaUcPeriod"/>
            </a:pPr>
            <a:endParaRPr lang="vi-VN" sz="2667" b="1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C640D4-BD30-43E5-8C74-037D621411A5}"/>
              </a:ext>
            </a:extLst>
          </p:cNvPr>
          <p:cNvSpPr/>
          <p:nvPr/>
        </p:nvSpPr>
        <p:spPr>
          <a:xfrm>
            <a:off x="860436" y="5333535"/>
            <a:ext cx="2423740" cy="50276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>
            <a:softEdge rad="127000"/>
          </a:effectLst>
        </p:spPr>
        <p:txBody>
          <a:bodyPr wrap="none">
            <a:spAutoFit/>
          </a:bodyPr>
          <a:lstStyle/>
          <a:p>
            <a:pPr defTabSz="1219170"/>
            <a:r>
              <a:rPr lang="en-US" sz="2667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D. Nhờ ... mà ...</a:t>
            </a:r>
          </a:p>
        </p:txBody>
      </p:sp>
    </p:spTree>
    <p:extLst>
      <p:ext uri="{BB962C8B-B14F-4D97-AF65-F5344CB8AC3E}">
        <p14:creationId xmlns:p14="http://schemas.microsoft.com/office/powerpoint/2010/main" val="269494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47"/>
          <p:cNvSpPr txBox="1">
            <a:spLocks noGrp="1"/>
          </p:cNvSpPr>
          <p:nvPr>
            <p:ph type="ctrTitle"/>
          </p:nvPr>
        </p:nvSpPr>
        <p:spPr>
          <a:xfrm>
            <a:off x="1405268" y="407914"/>
            <a:ext cx="9368081" cy="392495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" sz="4267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Thứ   ngày   tháng   năm 2022</a:t>
            </a:r>
            <a:br>
              <a:rPr lang="en" sz="4267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" sz="4267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Luyện từ và câu</a:t>
            </a:r>
            <a:br>
              <a:rPr lang="en" sz="4267" dirty="0">
                <a:solidFill>
                  <a:schemeClr val="accent6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" sz="4267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Nối các vế câu ghép bằng quan hệ từ</a:t>
            </a:r>
            <a:endParaRPr sz="2667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61" name="Google Shape;461;p47"/>
          <p:cNvGrpSpPr/>
          <p:nvPr/>
        </p:nvGrpSpPr>
        <p:grpSpPr>
          <a:xfrm>
            <a:off x="8664134" y="4885268"/>
            <a:ext cx="777833" cy="704433"/>
            <a:chOff x="6498100" y="3663950"/>
            <a:chExt cx="583375" cy="528325"/>
          </a:xfrm>
        </p:grpSpPr>
        <p:sp>
          <p:nvSpPr>
            <p:cNvPr id="462" name="Google Shape;462;p47"/>
            <p:cNvSpPr/>
            <p:nvPr/>
          </p:nvSpPr>
          <p:spPr>
            <a:xfrm>
              <a:off x="6498100" y="3663950"/>
              <a:ext cx="583375" cy="528325"/>
            </a:xfrm>
            <a:custGeom>
              <a:avLst/>
              <a:gdLst/>
              <a:ahLst/>
              <a:cxnLst/>
              <a:rect l="l" t="t" r="r" b="b"/>
              <a:pathLst>
                <a:path w="23335" h="21133" extrusionOk="0">
                  <a:moveTo>
                    <a:pt x="11073" y="0"/>
                  </a:moveTo>
                  <a:cubicBezTo>
                    <a:pt x="9113" y="31"/>
                    <a:pt x="7395" y="902"/>
                    <a:pt x="6472" y="2339"/>
                  </a:cubicBezTo>
                  <a:cubicBezTo>
                    <a:pt x="6302" y="2596"/>
                    <a:pt x="6163" y="2873"/>
                    <a:pt x="6048" y="3161"/>
                  </a:cubicBezTo>
                  <a:cubicBezTo>
                    <a:pt x="5989" y="3159"/>
                    <a:pt x="5924" y="3159"/>
                    <a:pt x="5862" y="3159"/>
                  </a:cubicBezTo>
                  <a:cubicBezTo>
                    <a:pt x="5384" y="3159"/>
                    <a:pt x="4880" y="3220"/>
                    <a:pt x="4375" y="3345"/>
                  </a:cubicBezTo>
                  <a:cubicBezTo>
                    <a:pt x="2986" y="3683"/>
                    <a:pt x="1830" y="4385"/>
                    <a:pt x="1034" y="5373"/>
                  </a:cubicBezTo>
                  <a:cubicBezTo>
                    <a:pt x="314" y="6269"/>
                    <a:pt x="1" y="7345"/>
                    <a:pt x="134" y="8489"/>
                  </a:cubicBezTo>
                  <a:cubicBezTo>
                    <a:pt x="414" y="10891"/>
                    <a:pt x="2548" y="12728"/>
                    <a:pt x="3196" y="13235"/>
                  </a:cubicBezTo>
                  <a:cubicBezTo>
                    <a:pt x="3888" y="13775"/>
                    <a:pt x="4543" y="14250"/>
                    <a:pt x="5177" y="14665"/>
                  </a:cubicBezTo>
                  <a:cubicBezTo>
                    <a:pt x="5218" y="15075"/>
                    <a:pt x="5339" y="15486"/>
                    <a:pt x="5537" y="15883"/>
                  </a:cubicBezTo>
                  <a:cubicBezTo>
                    <a:pt x="6454" y="17714"/>
                    <a:pt x="8628" y="18281"/>
                    <a:pt x="10065" y="18657"/>
                  </a:cubicBezTo>
                  <a:cubicBezTo>
                    <a:pt x="10226" y="18698"/>
                    <a:pt x="10378" y="18739"/>
                    <a:pt x="10507" y="18776"/>
                  </a:cubicBezTo>
                  <a:cubicBezTo>
                    <a:pt x="11888" y="19160"/>
                    <a:pt x="14670" y="20333"/>
                    <a:pt x="16031" y="21133"/>
                  </a:cubicBezTo>
                  <a:cubicBezTo>
                    <a:pt x="15844" y="21022"/>
                    <a:pt x="19443" y="16511"/>
                    <a:pt x="19771" y="16075"/>
                  </a:cubicBezTo>
                  <a:cubicBezTo>
                    <a:pt x="20916" y="14557"/>
                    <a:pt x="22050" y="12693"/>
                    <a:pt x="21753" y="10711"/>
                  </a:cubicBezTo>
                  <a:cubicBezTo>
                    <a:pt x="21702" y="10363"/>
                    <a:pt x="21595" y="10031"/>
                    <a:pt x="21448" y="9722"/>
                  </a:cubicBezTo>
                  <a:cubicBezTo>
                    <a:pt x="21640" y="9346"/>
                    <a:pt x="21816" y="8976"/>
                    <a:pt x="21972" y="8607"/>
                  </a:cubicBezTo>
                  <a:cubicBezTo>
                    <a:pt x="22320" y="7830"/>
                    <a:pt x="23335" y="5238"/>
                    <a:pt x="22475" y="3006"/>
                  </a:cubicBezTo>
                  <a:cubicBezTo>
                    <a:pt x="22064" y="1932"/>
                    <a:pt x="21289" y="1123"/>
                    <a:pt x="20235" y="663"/>
                  </a:cubicBezTo>
                  <a:cubicBezTo>
                    <a:pt x="19545" y="362"/>
                    <a:pt x="18784" y="209"/>
                    <a:pt x="17978" y="209"/>
                  </a:cubicBezTo>
                  <a:cubicBezTo>
                    <a:pt x="17438" y="209"/>
                    <a:pt x="16888" y="276"/>
                    <a:pt x="16337" y="413"/>
                  </a:cubicBezTo>
                  <a:cubicBezTo>
                    <a:pt x="15687" y="573"/>
                    <a:pt x="15096" y="819"/>
                    <a:pt x="14582" y="1140"/>
                  </a:cubicBezTo>
                  <a:cubicBezTo>
                    <a:pt x="14195" y="829"/>
                    <a:pt x="13776" y="579"/>
                    <a:pt x="13330" y="397"/>
                  </a:cubicBezTo>
                  <a:cubicBezTo>
                    <a:pt x="12690" y="133"/>
                    <a:pt x="11965" y="0"/>
                    <a:pt x="111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47"/>
            <p:cNvSpPr/>
            <p:nvPr/>
          </p:nvSpPr>
          <p:spPr>
            <a:xfrm>
              <a:off x="6529450" y="3793975"/>
              <a:ext cx="282375" cy="248200"/>
            </a:xfrm>
            <a:custGeom>
              <a:avLst/>
              <a:gdLst/>
              <a:ahLst/>
              <a:cxnLst/>
              <a:rect l="l" t="t" r="r" b="b"/>
              <a:pathLst>
                <a:path w="11295" h="9928" extrusionOk="0">
                  <a:moveTo>
                    <a:pt x="4609" y="1"/>
                  </a:moveTo>
                  <a:cubicBezTo>
                    <a:pt x="4273" y="1"/>
                    <a:pt x="3933" y="49"/>
                    <a:pt x="3606" y="129"/>
                  </a:cubicBezTo>
                  <a:cubicBezTo>
                    <a:pt x="2753" y="337"/>
                    <a:pt x="1928" y="767"/>
                    <a:pt x="1376" y="1453"/>
                  </a:cubicBezTo>
                  <a:cubicBezTo>
                    <a:pt x="1" y="3161"/>
                    <a:pt x="1908" y="5407"/>
                    <a:pt x="3203" y="6418"/>
                  </a:cubicBezTo>
                  <a:cubicBezTo>
                    <a:pt x="5444" y="8170"/>
                    <a:pt x="8229" y="9927"/>
                    <a:pt x="11153" y="9927"/>
                  </a:cubicBezTo>
                  <a:cubicBezTo>
                    <a:pt x="11183" y="9927"/>
                    <a:pt x="11213" y="9927"/>
                    <a:pt x="11243" y="9927"/>
                  </a:cubicBezTo>
                  <a:cubicBezTo>
                    <a:pt x="11294" y="8992"/>
                    <a:pt x="11114" y="8045"/>
                    <a:pt x="10732" y="7187"/>
                  </a:cubicBezTo>
                  <a:lnTo>
                    <a:pt x="7258" y="1557"/>
                  </a:lnTo>
                  <a:cubicBezTo>
                    <a:pt x="6826" y="1013"/>
                    <a:pt x="6341" y="477"/>
                    <a:pt x="5699" y="207"/>
                  </a:cubicBezTo>
                  <a:cubicBezTo>
                    <a:pt x="5354" y="61"/>
                    <a:pt x="4983" y="1"/>
                    <a:pt x="460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47"/>
            <p:cNvSpPr/>
            <p:nvPr/>
          </p:nvSpPr>
          <p:spPr>
            <a:xfrm>
              <a:off x="6827150" y="3720225"/>
              <a:ext cx="206850" cy="329450"/>
            </a:xfrm>
            <a:custGeom>
              <a:avLst/>
              <a:gdLst/>
              <a:ahLst/>
              <a:cxnLst/>
              <a:rect l="l" t="t" r="r" b="b"/>
              <a:pathLst>
                <a:path w="8274" h="13178" extrusionOk="0">
                  <a:moveTo>
                    <a:pt x="4824" y="1"/>
                  </a:moveTo>
                  <a:cubicBezTo>
                    <a:pt x="4437" y="1"/>
                    <a:pt x="4047" y="54"/>
                    <a:pt x="3673" y="147"/>
                  </a:cubicBezTo>
                  <a:cubicBezTo>
                    <a:pt x="2981" y="317"/>
                    <a:pt x="2304" y="634"/>
                    <a:pt x="1854" y="1182"/>
                  </a:cubicBezTo>
                  <a:cubicBezTo>
                    <a:pt x="1545" y="1559"/>
                    <a:pt x="1436" y="1980"/>
                    <a:pt x="1248" y="2412"/>
                  </a:cubicBezTo>
                  <a:cubicBezTo>
                    <a:pt x="1074" y="2807"/>
                    <a:pt x="870" y="3126"/>
                    <a:pt x="749" y="3553"/>
                  </a:cubicBezTo>
                  <a:cubicBezTo>
                    <a:pt x="454" y="4597"/>
                    <a:pt x="264" y="5667"/>
                    <a:pt x="176" y="6747"/>
                  </a:cubicBezTo>
                  <a:cubicBezTo>
                    <a:pt x="0" y="8908"/>
                    <a:pt x="240" y="11103"/>
                    <a:pt x="892" y="13171"/>
                  </a:cubicBezTo>
                  <a:cubicBezTo>
                    <a:pt x="913" y="13175"/>
                    <a:pt x="934" y="13177"/>
                    <a:pt x="954" y="13177"/>
                  </a:cubicBezTo>
                  <a:cubicBezTo>
                    <a:pt x="1136" y="13177"/>
                    <a:pt x="1298" y="13031"/>
                    <a:pt x="1432" y="12895"/>
                  </a:cubicBezTo>
                  <a:cubicBezTo>
                    <a:pt x="2531" y="11772"/>
                    <a:pt x="3695" y="10749"/>
                    <a:pt x="4626" y="9487"/>
                  </a:cubicBezTo>
                  <a:cubicBezTo>
                    <a:pt x="5520" y="8263"/>
                    <a:pt x="6345" y="6929"/>
                    <a:pt x="6944" y="5530"/>
                  </a:cubicBezTo>
                  <a:cubicBezTo>
                    <a:pt x="7621" y="4036"/>
                    <a:pt x="8274" y="1162"/>
                    <a:pt x="6263" y="284"/>
                  </a:cubicBezTo>
                  <a:cubicBezTo>
                    <a:pt x="5810" y="87"/>
                    <a:pt x="5319" y="1"/>
                    <a:pt x="48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47"/>
            <p:cNvSpPr/>
            <p:nvPr/>
          </p:nvSpPr>
          <p:spPr>
            <a:xfrm>
              <a:off x="6685975" y="3715025"/>
              <a:ext cx="193150" cy="331375"/>
            </a:xfrm>
            <a:custGeom>
              <a:avLst/>
              <a:gdLst/>
              <a:ahLst/>
              <a:cxnLst/>
              <a:rect l="l" t="t" r="r" b="b"/>
              <a:pathLst>
                <a:path w="7726" h="13255" extrusionOk="0">
                  <a:moveTo>
                    <a:pt x="3676" y="0"/>
                  </a:moveTo>
                  <a:cubicBezTo>
                    <a:pt x="3649" y="0"/>
                    <a:pt x="3622" y="1"/>
                    <a:pt x="3595" y="1"/>
                  </a:cubicBezTo>
                  <a:cubicBezTo>
                    <a:pt x="2472" y="19"/>
                    <a:pt x="1289" y="457"/>
                    <a:pt x="682" y="1400"/>
                  </a:cubicBezTo>
                  <a:cubicBezTo>
                    <a:pt x="0" y="2462"/>
                    <a:pt x="199" y="3854"/>
                    <a:pt x="553" y="5065"/>
                  </a:cubicBezTo>
                  <a:cubicBezTo>
                    <a:pt x="1457" y="8177"/>
                    <a:pt x="3213" y="11037"/>
                    <a:pt x="5578" y="13255"/>
                  </a:cubicBezTo>
                  <a:lnTo>
                    <a:pt x="7194" y="11874"/>
                  </a:lnTo>
                  <a:cubicBezTo>
                    <a:pt x="7460" y="9441"/>
                    <a:pt x="7726" y="6986"/>
                    <a:pt x="7470" y="4553"/>
                  </a:cubicBezTo>
                  <a:cubicBezTo>
                    <a:pt x="7378" y="3692"/>
                    <a:pt x="7216" y="2824"/>
                    <a:pt x="6842" y="2045"/>
                  </a:cubicBezTo>
                  <a:cubicBezTo>
                    <a:pt x="6466" y="1265"/>
                    <a:pt x="5852" y="572"/>
                    <a:pt x="5048" y="245"/>
                  </a:cubicBezTo>
                  <a:cubicBezTo>
                    <a:pt x="4616" y="69"/>
                    <a:pt x="4145" y="0"/>
                    <a:pt x="36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47"/>
            <p:cNvSpPr/>
            <p:nvPr/>
          </p:nvSpPr>
          <p:spPr>
            <a:xfrm>
              <a:off x="6669100" y="3890825"/>
              <a:ext cx="334875" cy="243350"/>
            </a:xfrm>
            <a:custGeom>
              <a:avLst/>
              <a:gdLst/>
              <a:ahLst/>
              <a:cxnLst/>
              <a:rect l="l" t="t" r="r" b="b"/>
              <a:pathLst>
                <a:path w="13395" h="9734" extrusionOk="0">
                  <a:moveTo>
                    <a:pt x="5946" y="0"/>
                  </a:moveTo>
                  <a:cubicBezTo>
                    <a:pt x="5893" y="0"/>
                    <a:pt x="5839" y="5"/>
                    <a:pt x="5786" y="13"/>
                  </a:cubicBezTo>
                  <a:cubicBezTo>
                    <a:pt x="5393" y="77"/>
                    <a:pt x="5070" y="375"/>
                    <a:pt x="4892" y="731"/>
                  </a:cubicBezTo>
                  <a:cubicBezTo>
                    <a:pt x="4716" y="1087"/>
                    <a:pt x="4665" y="1490"/>
                    <a:pt x="4657" y="1889"/>
                  </a:cubicBezTo>
                  <a:cubicBezTo>
                    <a:pt x="4630" y="3145"/>
                    <a:pt x="4988" y="4406"/>
                    <a:pt x="5674" y="5459"/>
                  </a:cubicBezTo>
                  <a:cubicBezTo>
                    <a:pt x="4597" y="4887"/>
                    <a:pt x="3388" y="4222"/>
                    <a:pt x="2173" y="4029"/>
                  </a:cubicBezTo>
                  <a:cubicBezTo>
                    <a:pt x="2079" y="4014"/>
                    <a:pt x="1985" y="4007"/>
                    <a:pt x="1892" y="4007"/>
                  </a:cubicBezTo>
                  <a:cubicBezTo>
                    <a:pt x="896" y="4007"/>
                    <a:pt x="1" y="4828"/>
                    <a:pt x="532" y="5889"/>
                  </a:cubicBezTo>
                  <a:cubicBezTo>
                    <a:pt x="1107" y="7041"/>
                    <a:pt x="3094" y="7411"/>
                    <a:pt x="4221" y="7728"/>
                  </a:cubicBezTo>
                  <a:cubicBezTo>
                    <a:pt x="5833" y="8180"/>
                    <a:pt x="7202" y="8888"/>
                    <a:pt x="8633" y="9733"/>
                  </a:cubicBezTo>
                  <a:lnTo>
                    <a:pt x="8633" y="9733"/>
                  </a:lnTo>
                  <a:cubicBezTo>
                    <a:pt x="8455" y="9624"/>
                    <a:pt x="9555" y="7671"/>
                    <a:pt x="9692" y="7491"/>
                  </a:cubicBezTo>
                  <a:cubicBezTo>
                    <a:pt x="10199" y="6828"/>
                    <a:pt x="10819" y="6286"/>
                    <a:pt x="11355" y="5650"/>
                  </a:cubicBezTo>
                  <a:cubicBezTo>
                    <a:pt x="11662" y="5283"/>
                    <a:pt x="11930" y="4909"/>
                    <a:pt x="12122" y="4531"/>
                  </a:cubicBezTo>
                  <a:cubicBezTo>
                    <a:pt x="12568" y="3626"/>
                    <a:pt x="13395" y="2106"/>
                    <a:pt x="12552" y="1212"/>
                  </a:cubicBezTo>
                  <a:cubicBezTo>
                    <a:pt x="12320" y="966"/>
                    <a:pt x="12028" y="865"/>
                    <a:pt x="11712" y="865"/>
                  </a:cubicBezTo>
                  <a:cubicBezTo>
                    <a:pt x="10736" y="865"/>
                    <a:pt x="9524" y="1825"/>
                    <a:pt x="9096" y="2454"/>
                  </a:cubicBezTo>
                  <a:cubicBezTo>
                    <a:pt x="8937" y="2687"/>
                    <a:pt x="8206" y="3997"/>
                    <a:pt x="8270" y="4230"/>
                  </a:cubicBezTo>
                  <a:cubicBezTo>
                    <a:pt x="7961" y="3094"/>
                    <a:pt x="7738" y="1337"/>
                    <a:pt x="6911" y="457"/>
                  </a:cubicBezTo>
                  <a:cubicBezTo>
                    <a:pt x="6660" y="191"/>
                    <a:pt x="6308" y="0"/>
                    <a:pt x="5946" y="0"/>
                  </a:cubicBezTo>
                  <a:close/>
                  <a:moveTo>
                    <a:pt x="8633" y="9733"/>
                  </a:moveTo>
                  <a:cubicBezTo>
                    <a:pt x="8634" y="9733"/>
                    <a:pt x="8634" y="9733"/>
                    <a:pt x="8634" y="9733"/>
                  </a:cubicBezTo>
                  <a:cubicBezTo>
                    <a:pt x="8634" y="9733"/>
                    <a:pt x="8634" y="9733"/>
                    <a:pt x="8633" y="973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67" name="Google Shape;467;p47"/>
          <p:cNvGrpSpPr/>
          <p:nvPr/>
        </p:nvGrpSpPr>
        <p:grpSpPr>
          <a:xfrm>
            <a:off x="116280" y="1104781"/>
            <a:ext cx="777133" cy="640467"/>
            <a:chOff x="925475" y="867075"/>
            <a:chExt cx="582850" cy="480350"/>
          </a:xfrm>
        </p:grpSpPr>
        <p:sp>
          <p:nvSpPr>
            <p:cNvPr id="468" name="Google Shape;468;p47"/>
            <p:cNvSpPr/>
            <p:nvPr/>
          </p:nvSpPr>
          <p:spPr>
            <a:xfrm>
              <a:off x="925475" y="867075"/>
              <a:ext cx="582850" cy="480350"/>
            </a:xfrm>
            <a:custGeom>
              <a:avLst/>
              <a:gdLst/>
              <a:ahLst/>
              <a:cxnLst/>
              <a:rect l="l" t="t" r="r" b="b"/>
              <a:pathLst>
                <a:path w="23314" h="19214" extrusionOk="0">
                  <a:moveTo>
                    <a:pt x="11789" y="0"/>
                  </a:moveTo>
                  <a:cubicBezTo>
                    <a:pt x="10549" y="0"/>
                    <a:pt x="9317" y="274"/>
                    <a:pt x="7906" y="861"/>
                  </a:cubicBezTo>
                  <a:cubicBezTo>
                    <a:pt x="7042" y="1219"/>
                    <a:pt x="6269" y="1635"/>
                    <a:pt x="5600" y="2091"/>
                  </a:cubicBezTo>
                  <a:lnTo>
                    <a:pt x="5596" y="2095"/>
                  </a:lnTo>
                  <a:cubicBezTo>
                    <a:pt x="5471" y="2181"/>
                    <a:pt x="5283" y="2289"/>
                    <a:pt x="5086" y="2402"/>
                  </a:cubicBezTo>
                  <a:cubicBezTo>
                    <a:pt x="4990" y="2457"/>
                    <a:pt x="4888" y="2517"/>
                    <a:pt x="4782" y="2578"/>
                  </a:cubicBezTo>
                  <a:cubicBezTo>
                    <a:pt x="3973" y="2375"/>
                    <a:pt x="3263" y="2261"/>
                    <a:pt x="2601" y="2220"/>
                  </a:cubicBezTo>
                  <a:lnTo>
                    <a:pt x="2509" y="2204"/>
                  </a:lnTo>
                  <a:lnTo>
                    <a:pt x="2275" y="2204"/>
                  </a:lnTo>
                  <a:cubicBezTo>
                    <a:pt x="1621" y="2204"/>
                    <a:pt x="997" y="2488"/>
                    <a:pt x="571" y="2979"/>
                  </a:cubicBezTo>
                  <a:cubicBezTo>
                    <a:pt x="217" y="3386"/>
                    <a:pt x="17" y="3906"/>
                    <a:pt x="10" y="4448"/>
                  </a:cubicBezTo>
                  <a:cubicBezTo>
                    <a:pt x="0" y="4990"/>
                    <a:pt x="186" y="5518"/>
                    <a:pt x="528" y="5933"/>
                  </a:cubicBezTo>
                  <a:cubicBezTo>
                    <a:pt x="937" y="6426"/>
                    <a:pt x="1545" y="6723"/>
                    <a:pt x="2191" y="6743"/>
                  </a:cubicBezTo>
                  <a:cubicBezTo>
                    <a:pt x="2449" y="6754"/>
                    <a:pt x="2736" y="6784"/>
                    <a:pt x="3055" y="6844"/>
                  </a:cubicBezTo>
                  <a:cubicBezTo>
                    <a:pt x="3145" y="7059"/>
                    <a:pt x="3239" y="7247"/>
                    <a:pt x="3323" y="7410"/>
                  </a:cubicBezTo>
                  <a:cubicBezTo>
                    <a:pt x="3370" y="7509"/>
                    <a:pt x="3417" y="7601"/>
                    <a:pt x="3444" y="7666"/>
                  </a:cubicBezTo>
                  <a:cubicBezTo>
                    <a:pt x="3771" y="8423"/>
                    <a:pt x="4047" y="9209"/>
                    <a:pt x="4342" y="10039"/>
                  </a:cubicBezTo>
                  <a:cubicBezTo>
                    <a:pt x="4542" y="10606"/>
                    <a:pt x="4749" y="11189"/>
                    <a:pt x="4974" y="11772"/>
                  </a:cubicBezTo>
                  <a:cubicBezTo>
                    <a:pt x="5326" y="12683"/>
                    <a:pt x="6115" y="14360"/>
                    <a:pt x="7421" y="15363"/>
                  </a:cubicBezTo>
                  <a:cubicBezTo>
                    <a:pt x="8033" y="15831"/>
                    <a:pt x="8736" y="16091"/>
                    <a:pt x="9409" y="16102"/>
                  </a:cubicBezTo>
                  <a:cubicBezTo>
                    <a:pt x="9999" y="16840"/>
                    <a:pt x="10680" y="17616"/>
                    <a:pt x="11599" y="18178"/>
                  </a:cubicBezTo>
                  <a:cubicBezTo>
                    <a:pt x="12063" y="18463"/>
                    <a:pt x="12924" y="18794"/>
                    <a:pt x="13816" y="18794"/>
                  </a:cubicBezTo>
                  <a:cubicBezTo>
                    <a:pt x="14596" y="18794"/>
                    <a:pt x="15291" y="18534"/>
                    <a:pt x="15797" y="18057"/>
                  </a:cubicBezTo>
                  <a:cubicBezTo>
                    <a:pt x="16005" y="18174"/>
                    <a:pt x="16218" y="18289"/>
                    <a:pt x="16425" y="18403"/>
                  </a:cubicBezTo>
                  <a:lnTo>
                    <a:pt x="16623" y="18512"/>
                  </a:lnTo>
                  <a:cubicBezTo>
                    <a:pt x="17429" y="18958"/>
                    <a:pt x="18426" y="19213"/>
                    <a:pt x="19357" y="19213"/>
                  </a:cubicBezTo>
                  <a:cubicBezTo>
                    <a:pt x="19960" y="19213"/>
                    <a:pt x="20521" y="19109"/>
                    <a:pt x="21030" y="18900"/>
                  </a:cubicBezTo>
                  <a:cubicBezTo>
                    <a:pt x="21685" y="18630"/>
                    <a:pt x="22237" y="18188"/>
                    <a:pt x="22626" y="17622"/>
                  </a:cubicBezTo>
                  <a:cubicBezTo>
                    <a:pt x="23123" y="16899"/>
                    <a:pt x="23314" y="16038"/>
                    <a:pt x="23191" y="15066"/>
                  </a:cubicBezTo>
                  <a:cubicBezTo>
                    <a:pt x="23113" y="14453"/>
                    <a:pt x="22927" y="13900"/>
                    <a:pt x="22775" y="13456"/>
                  </a:cubicBezTo>
                  <a:cubicBezTo>
                    <a:pt x="22732" y="13329"/>
                    <a:pt x="22694" y="13211"/>
                    <a:pt x="22663" y="13114"/>
                  </a:cubicBezTo>
                  <a:cubicBezTo>
                    <a:pt x="21851" y="10449"/>
                    <a:pt x="20437" y="8530"/>
                    <a:pt x="18882" y="6903"/>
                  </a:cubicBezTo>
                  <a:cubicBezTo>
                    <a:pt x="18966" y="6715"/>
                    <a:pt x="19031" y="6520"/>
                    <a:pt x="19076" y="6320"/>
                  </a:cubicBezTo>
                  <a:cubicBezTo>
                    <a:pt x="19220" y="5657"/>
                    <a:pt x="19123" y="4972"/>
                    <a:pt x="18796" y="4339"/>
                  </a:cubicBezTo>
                  <a:cubicBezTo>
                    <a:pt x="18547" y="3848"/>
                    <a:pt x="18160" y="3407"/>
                    <a:pt x="17655" y="3018"/>
                  </a:cubicBezTo>
                  <a:cubicBezTo>
                    <a:pt x="16979" y="2504"/>
                    <a:pt x="16276" y="2210"/>
                    <a:pt x="15609" y="2019"/>
                  </a:cubicBezTo>
                  <a:cubicBezTo>
                    <a:pt x="15584" y="1952"/>
                    <a:pt x="15562" y="1882"/>
                    <a:pt x="15533" y="1813"/>
                  </a:cubicBezTo>
                  <a:cubicBezTo>
                    <a:pt x="15253" y="1105"/>
                    <a:pt x="14667" y="563"/>
                    <a:pt x="13884" y="289"/>
                  </a:cubicBezTo>
                  <a:cubicBezTo>
                    <a:pt x="13491" y="151"/>
                    <a:pt x="13117" y="102"/>
                    <a:pt x="12892" y="74"/>
                  </a:cubicBezTo>
                  <a:lnTo>
                    <a:pt x="12842" y="70"/>
                  </a:lnTo>
                  <a:cubicBezTo>
                    <a:pt x="12495" y="23"/>
                    <a:pt x="12143" y="0"/>
                    <a:pt x="1178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47"/>
            <p:cNvSpPr/>
            <p:nvPr/>
          </p:nvSpPr>
          <p:spPr>
            <a:xfrm>
              <a:off x="1043675" y="918250"/>
              <a:ext cx="418975" cy="378075"/>
            </a:xfrm>
            <a:custGeom>
              <a:avLst/>
              <a:gdLst/>
              <a:ahLst/>
              <a:cxnLst/>
              <a:rect l="l" t="t" r="r" b="b"/>
              <a:pathLst>
                <a:path w="16759" h="15123" extrusionOk="0">
                  <a:moveTo>
                    <a:pt x="7058" y="1"/>
                  </a:moveTo>
                  <a:cubicBezTo>
                    <a:pt x="5986" y="1"/>
                    <a:pt x="4964" y="286"/>
                    <a:pt x="3959" y="705"/>
                  </a:cubicBezTo>
                  <a:cubicBezTo>
                    <a:pt x="3296" y="981"/>
                    <a:pt x="2617" y="1329"/>
                    <a:pt x="2024" y="1736"/>
                  </a:cubicBezTo>
                  <a:cubicBezTo>
                    <a:pt x="1572" y="2047"/>
                    <a:pt x="941" y="2342"/>
                    <a:pt x="498" y="2687"/>
                  </a:cubicBezTo>
                  <a:cubicBezTo>
                    <a:pt x="303" y="3035"/>
                    <a:pt x="0" y="2966"/>
                    <a:pt x="78" y="3538"/>
                  </a:cubicBezTo>
                  <a:cubicBezTo>
                    <a:pt x="139" y="3995"/>
                    <a:pt x="410" y="4396"/>
                    <a:pt x="590" y="4807"/>
                  </a:cubicBezTo>
                  <a:cubicBezTo>
                    <a:pt x="1179" y="6176"/>
                    <a:pt x="1613" y="7598"/>
                    <a:pt x="2149" y="8983"/>
                  </a:cubicBezTo>
                  <a:cubicBezTo>
                    <a:pt x="2509" y="9914"/>
                    <a:pt x="3129" y="11074"/>
                    <a:pt x="3937" y="11694"/>
                  </a:cubicBezTo>
                  <a:cubicBezTo>
                    <a:pt x="4198" y="11895"/>
                    <a:pt x="4489" y="12010"/>
                    <a:pt x="4712" y="12010"/>
                  </a:cubicBezTo>
                  <a:cubicBezTo>
                    <a:pt x="5030" y="12010"/>
                    <a:pt x="5213" y="11777"/>
                    <a:pt x="4984" y="11229"/>
                  </a:cubicBezTo>
                  <a:lnTo>
                    <a:pt x="4984" y="11229"/>
                  </a:lnTo>
                  <a:cubicBezTo>
                    <a:pt x="5950" y="12211"/>
                    <a:pt x="6742" y="13658"/>
                    <a:pt x="7934" y="14388"/>
                  </a:cubicBezTo>
                  <a:cubicBezTo>
                    <a:pt x="8176" y="14536"/>
                    <a:pt x="8663" y="14704"/>
                    <a:pt x="9084" y="14704"/>
                  </a:cubicBezTo>
                  <a:cubicBezTo>
                    <a:pt x="9331" y="14704"/>
                    <a:pt x="9555" y="14646"/>
                    <a:pt x="9694" y="14494"/>
                  </a:cubicBezTo>
                  <a:cubicBezTo>
                    <a:pt x="10099" y="14055"/>
                    <a:pt x="9626" y="13103"/>
                    <a:pt x="9230" y="12827"/>
                  </a:cubicBezTo>
                  <a:lnTo>
                    <a:pt x="9230" y="12827"/>
                  </a:lnTo>
                  <a:cubicBezTo>
                    <a:pt x="10435" y="13314"/>
                    <a:pt x="11726" y="14036"/>
                    <a:pt x="12886" y="14676"/>
                  </a:cubicBezTo>
                  <a:cubicBezTo>
                    <a:pt x="13344" y="14930"/>
                    <a:pt x="14000" y="15122"/>
                    <a:pt x="14630" y="15122"/>
                  </a:cubicBezTo>
                  <a:cubicBezTo>
                    <a:pt x="15257" y="15122"/>
                    <a:pt x="15858" y="14931"/>
                    <a:pt x="16210" y="14419"/>
                  </a:cubicBezTo>
                  <a:cubicBezTo>
                    <a:pt x="16759" y="13615"/>
                    <a:pt x="16227" y="12489"/>
                    <a:pt x="15975" y="11667"/>
                  </a:cubicBezTo>
                  <a:cubicBezTo>
                    <a:pt x="15075" y="8713"/>
                    <a:pt x="13325" y="6804"/>
                    <a:pt x="11120" y="4764"/>
                  </a:cubicBezTo>
                  <a:cubicBezTo>
                    <a:pt x="12460" y="4457"/>
                    <a:pt x="12820" y="3477"/>
                    <a:pt x="11678" y="2603"/>
                  </a:cubicBezTo>
                  <a:cubicBezTo>
                    <a:pt x="10606" y="1785"/>
                    <a:pt x="9350" y="1795"/>
                    <a:pt x="8110" y="1513"/>
                  </a:cubicBezTo>
                  <a:cubicBezTo>
                    <a:pt x="8399" y="1208"/>
                    <a:pt x="9125" y="1089"/>
                    <a:pt x="8902" y="531"/>
                  </a:cubicBezTo>
                  <a:cubicBezTo>
                    <a:pt x="8753" y="152"/>
                    <a:pt x="8174" y="99"/>
                    <a:pt x="7838" y="52"/>
                  </a:cubicBezTo>
                  <a:cubicBezTo>
                    <a:pt x="7575" y="17"/>
                    <a:pt x="7315" y="1"/>
                    <a:pt x="70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47"/>
            <p:cNvSpPr/>
            <p:nvPr/>
          </p:nvSpPr>
          <p:spPr>
            <a:xfrm>
              <a:off x="974675" y="973250"/>
              <a:ext cx="427700" cy="263000"/>
            </a:xfrm>
            <a:custGeom>
              <a:avLst/>
              <a:gdLst/>
              <a:ahLst/>
              <a:cxnLst/>
              <a:rect l="l" t="t" r="r" b="b"/>
              <a:pathLst>
                <a:path w="17108" h="10520" extrusionOk="0">
                  <a:moveTo>
                    <a:pt x="304" y="0"/>
                  </a:moveTo>
                  <a:cubicBezTo>
                    <a:pt x="24" y="0"/>
                    <a:pt x="1" y="438"/>
                    <a:pt x="287" y="446"/>
                  </a:cubicBezTo>
                  <a:cubicBezTo>
                    <a:pt x="1778" y="498"/>
                    <a:pt x="3474" y="1085"/>
                    <a:pt x="4894" y="1578"/>
                  </a:cubicBezTo>
                  <a:cubicBezTo>
                    <a:pt x="4947" y="2104"/>
                    <a:pt x="5201" y="2556"/>
                    <a:pt x="5416" y="3041"/>
                  </a:cubicBezTo>
                  <a:cubicBezTo>
                    <a:pt x="5747" y="3792"/>
                    <a:pt x="6013" y="4561"/>
                    <a:pt x="6388" y="5295"/>
                  </a:cubicBezTo>
                  <a:cubicBezTo>
                    <a:pt x="6430" y="5378"/>
                    <a:pt x="6500" y="5413"/>
                    <a:pt x="6571" y="5413"/>
                  </a:cubicBezTo>
                  <a:cubicBezTo>
                    <a:pt x="6719" y="5413"/>
                    <a:pt x="6871" y="5263"/>
                    <a:pt x="6783" y="5091"/>
                  </a:cubicBezTo>
                  <a:cubicBezTo>
                    <a:pt x="6480" y="4489"/>
                    <a:pt x="6234" y="3867"/>
                    <a:pt x="5981" y="3243"/>
                  </a:cubicBezTo>
                  <a:cubicBezTo>
                    <a:pt x="5786" y="2769"/>
                    <a:pt x="5479" y="2273"/>
                    <a:pt x="5369" y="1758"/>
                  </a:cubicBezTo>
                  <a:lnTo>
                    <a:pt x="5369" y="1758"/>
                  </a:lnTo>
                  <a:cubicBezTo>
                    <a:pt x="6912" y="2351"/>
                    <a:pt x="8352" y="3221"/>
                    <a:pt x="9780" y="4037"/>
                  </a:cubicBezTo>
                  <a:cubicBezTo>
                    <a:pt x="9800" y="4047"/>
                    <a:pt x="9819" y="4060"/>
                    <a:pt x="9837" y="4070"/>
                  </a:cubicBezTo>
                  <a:cubicBezTo>
                    <a:pt x="9839" y="4072"/>
                    <a:pt x="9837" y="4074"/>
                    <a:pt x="9839" y="4078"/>
                  </a:cubicBezTo>
                  <a:cubicBezTo>
                    <a:pt x="10075" y="4810"/>
                    <a:pt x="10473" y="5471"/>
                    <a:pt x="10723" y="6202"/>
                  </a:cubicBezTo>
                  <a:cubicBezTo>
                    <a:pt x="10965" y="6905"/>
                    <a:pt x="11233" y="7599"/>
                    <a:pt x="11488" y="8299"/>
                  </a:cubicBezTo>
                  <a:cubicBezTo>
                    <a:pt x="11521" y="8388"/>
                    <a:pt x="11587" y="8425"/>
                    <a:pt x="11656" y="8425"/>
                  </a:cubicBezTo>
                  <a:cubicBezTo>
                    <a:pt x="11796" y="8425"/>
                    <a:pt x="11952" y="8272"/>
                    <a:pt x="11885" y="8094"/>
                  </a:cubicBezTo>
                  <a:cubicBezTo>
                    <a:pt x="11609" y="7341"/>
                    <a:pt x="11329" y="6590"/>
                    <a:pt x="11069" y="5831"/>
                  </a:cubicBezTo>
                  <a:cubicBezTo>
                    <a:pt x="10905" y="5351"/>
                    <a:pt x="10656" y="4909"/>
                    <a:pt x="10453" y="4446"/>
                  </a:cubicBezTo>
                  <a:lnTo>
                    <a:pt x="10453" y="4446"/>
                  </a:lnTo>
                  <a:cubicBezTo>
                    <a:pt x="11589" y="5168"/>
                    <a:pt x="12579" y="6013"/>
                    <a:pt x="13530" y="7006"/>
                  </a:cubicBezTo>
                  <a:cubicBezTo>
                    <a:pt x="14596" y="8121"/>
                    <a:pt x="15466" y="9424"/>
                    <a:pt x="16611" y="10457"/>
                  </a:cubicBezTo>
                  <a:cubicBezTo>
                    <a:pt x="16660" y="10501"/>
                    <a:pt x="16715" y="10519"/>
                    <a:pt x="16768" y="10519"/>
                  </a:cubicBezTo>
                  <a:cubicBezTo>
                    <a:pt x="16947" y="10519"/>
                    <a:pt x="17107" y="10308"/>
                    <a:pt x="16945" y="10158"/>
                  </a:cubicBezTo>
                  <a:cubicBezTo>
                    <a:pt x="15709" y="9043"/>
                    <a:pt x="14768" y="7632"/>
                    <a:pt x="13606" y="6439"/>
                  </a:cubicBezTo>
                  <a:cubicBezTo>
                    <a:pt x="12419" y="5222"/>
                    <a:pt x="11155" y="4295"/>
                    <a:pt x="9676" y="3460"/>
                  </a:cubicBezTo>
                  <a:cubicBezTo>
                    <a:pt x="9242" y="3217"/>
                    <a:pt x="8804" y="2967"/>
                    <a:pt x="8366" y="2722"/>
                  </a:cubicBezTo>
                  <a:cubicBezTo>
                    <a:pt x="9346" y="2122"/>
                    <a:pt x="10627" y="2136"/>
                    <a:pt x="11689" y="1735"/>
                  </a:cubicBezTo>
                  <a:cubicBezTo>
                    <a:pt x="11927" y="1645"/>
                    <a:pt x="11791" y="1322"/>
                    <a:pt x="11571" y="1322"/>
                  </a:cubicBezTo>
                  <a:cubicBezTo>
                    <a:pt x="11543" y="1322"/>
                    <a:pt x="11514" y="1327"/>
                    <a:pt x="11484" y="1338"/>
                  </a:cubicBezTo>
                  <a:cubicBezTo>
                    <a:pt x="10312" y="1782"/>
                    <a:pt x="8976" y="1742"/>
                    <a:pt x="7928" y="2482"/>
                  </a:cubicBezTo>
                  <a:cubicBezTo>
                    <a:pt x="6967" y="1958"/>
                    <a:pt x="5989" y="1478"/>
                    <a:pt x="4947" y="1126"/>
                  </a:cubicBezTo>
                  <a:cubicBezTo>
                    <a:pt x="3538" y="653"/>
                    <a:pt x="1893" y="76"/>
                    <a:pt x="389" y="9"/>
                  </a:cubicBezTo>
                  <a:cubicBezTo>
                    <a:pt x="383" y="7"/>
                    <a:pt x="377" y="2"/>
                    <a:pt x="369" y="2"/>
                  </a:cubicBezTo>
                  <a:cubicBezTo>
                    <a:pt x="348" y="2"/>
                    <a:pt x="332" y="0"/>
                    <a:pt x="311" y="0"/>
                  </a:cubicBezTo>
                  <a:cubicBezTo>
                    <a:pt x="309" y="0"/>
                    <a:pt x="306" y="0"/>
                    <a:pt x="3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71" name="Google Shape;471;p47"/>
          <p:cNvGrpSpPr/>
          <p:nvPr/>
        </p:nvGrpSpPr>
        <p:grpSpPr>
          <a:xfrm>
            <a:off x="752148" y="1366281"/>
            <a:ext cx="602833" cy="1608600"/>
            <a:chOff x="1637550" y="1347425"/>
            <a:chExt cx="452125" cy="1206450"/>
          </a:xfrm>
        </p:grpSpPr>
        <p:sp>
          <p:nvSpPr>
            <p:cNvPr id="472" name="Google Shape;472;p47"/>
            <p:cNvSpPr/>
            <p:nvPr/>
          </p:nvSpPr>
          <p:spPr>
            <a:xfrm>
              <a:off x="1637550" y="1347425"/>
              <a:ext cx="452125" cy="1206450"/>
            </a:xfrm>
            <a:custGeom>
              <a:avLst/>
              <a:gdLst/>
              <a:ahLst/>
              <a:cxnLst/>
              <a:rect l="l" t="t" r="r" b="b"/>
              <a:pathLst>
                <a:path w="18085" h="48258" extrusionOk="0">
                  <a:moveTo>
                    <a:pt x="5265" y="0"/>
                  </a:moveTo>
                  <a:cubicBezTo>
                    <a:pt x="4453" y="0"/>
                    <a:pt x="3638" y="197"/>
                    <a:pt x="2965" y="557"/>
                  </a:cubicBezTo>
                  <a:cubicBezTo>
                    <a:pt x="1993" y="1077"/>
                    <a:pt x="1357" y="1899"/>
                    <a:pt x="1173" y="2879"/>
                  </a:cubicBezTo>
                  <a:cubicBezTo>
                    <a:pt x="612" y="5864"/>
                    <a:pt x="256" y="9428"/>
                    <a:pt x="111" y="13479"/>
                  </a:cubicBezTo>
                  <a:cubicBezTo>
                    <a:pt x="1" y="16585"/>
                    <a:pt x="11" y="20063"/>
                    <a:pt x="142" y="23840"/>
                  </a:cubicBezTo>
                  <a:lnTo>
                    <a:pt x="132" y="23840"/>
                  </a:lnTo>
                  <a:lnTo>
                    <a:pt x="226" y="25963"/>
                  </a:lnTo>
                  <a:cubicBezTo>
                    <a:pt x="228" y="26045"/>
                    <a:pt x="234" y="26127"/>
                    <a:pt x="236" y="26209"/>
                  </a:cubicBezTo>
                  <a:lnTo>
                    <a:pt x="277" y="27152"/>
                  </a:lnTo>
                  <a:lnTo>
                    <a:pt x="283" y="27152"/>
                  </a:lnTo>
                  <a:cubicBezTo>
                    <a:pt x="410" y="29734"/>
                    <a:pt x="598" y="32510"/>
                    <a:pt x="835" y="35419"/>
                  </a:cubicBezTo>
                  <a:lnTo>
                    <a:pt x="835" y="35426"/>
                  </a:lnTo>
                  <a:cubicBezTo>
                    <a:pt x="985" y="37226"/>
                    <a:pt x="2155" y="38797"/>
                    <a:pt x="4041" y="39743"/>
                  </a:cubicBezTo>
                  <a:lnTo>
                    <a:pt x="4064" y="39753"/>
                  </a:lnTo>
                  <a:cubicBezTo>
                    <a:pt x="4451" y="39939"/>
                    <a:pt x="4856" y="40096"/>
                    <a:pt x="5261" y="40225"/>
                  </a:cubicBezTo>
                  <a:lnTo>
                    <a:pt x="5862" y="40418"/>
                  </a:lnTo>
                  <a:cubicBezTo>
                    <a:pt x="6284" y="40547"/>
                    <a:pt x="6720" y="40649"/>
                    <a:pt x="7164" y="40725"/>
                  </a:cubicBezTo>
                  <a:lnTo>
                    <a:pt x="8041" y="48258"/>
                  </a:lnTo>
                  <a:lnTo>
                    <a:pt x="14496" y="47390"/>
                  </a:lnTo>
                  <a:lnTo>
                    <a:pt x="13187" y="40064"/>
                  </a:lnTo>
                  <a:cubicBezTo>
                    <a:pt x="13758" y="39837"/>
                    <a:pt x="14298" y="39562"/>
                    <a:pt x="14791" y="39251"/>
                  </a:cubicBezTo>
                  <a:cubicBezTo>
                    <a:pt x="15916" y="38537"/>
                    <a:pt x="16794" y="37627"/>
                    <a:pt x="17326" y="36616"/>
                  </a:cubicBezTo>
                  <a:cubicBezTo>
                    <a:pt x="17939" y="35450"/>
                    <a:pt x="18085" y="34202"/>
                    <a:pt x="17747" y="33007"/>
                  </a:cubicBezTo>
                  <a:cubicBezTo>
                    <a:pt x="16949" y="30174"/>
                    <a:pt x="16125" y="27142"/>
                    <a:pt x="15327" y="24210"/>
                  </a:cubicBezTo>
                  <a:cubicBezTo>
                    <a:pt x="14717" y="21965"/>
                    <a:pt x="14085" y="19645"/>
                    <a:pt x="13471" y="17426"/>
                  </a:cubicBezTo>
                  <a:cubicBezTo>
                    <a:pt x="13449" y="17344"/>
                    <a:pt x="13426" y="17262"/>
                    <a:pt x="13406" y="17182"/>
                  </a:cubicBezTo>
                  <a:cubicBezTo>
                    <a:pt x="13387" y="17115"/>
                    <a:pt x="13367" y="17045"/>
                    <a:pt x="13348" y="16975"/>
                  </a:cubicBezTo>
                  <a:lnTo>
                    <a:pt x="13342" y="16957"/>
                  </a:lnTo>
                  <a:cubicBezTo>
                    <a:pt x="13250" y="16630"/>
                    <a:pt x="13158" y="16306"/>
                    <a:pt x="13070" y="15983"/>
                  </a:cubicBezTo>
                  <a:cubicBezTo>
                    <a:pt x="12996" y="15719"/>
                    <a:pt x="12921" y="15451"/>
                    <a:pt x="12845" y="15183"/>
                  </a:cubicBezTo>
                  <a:lnTo>
                    <a:pt x="12847" y="15181"/>
                  </a:lnTo>
                  <a:lnTo>
                    <a:pt x="12350" y="13444"/>
                  </a:lnTo>
                  <a:cubicBezTo>
                    <a:pt x="12338" y="13401"/>
                    <a:pt x="11978" y="12137"/>
                    <a:pt x="11978" y="12137"/>
                  </a:cubicBezTo>
                  <a:lnTo>
                    <a:pt x="11976" y="12137"/>
                  </a:lnTo>
                  <a:cubicBezTo>
                    <a:pt x="11079" y="9062"/>
                    <a:pt x="10290" y="6529"/>
                    <a:pt x="9565" y="4415"/>
                  </a:cubicBezTo>
                  <a:cubicBezTo>
                    <a:pt x="9259" y="3519"/>
                    <a:pt x="8991" y="2764"/>
                    <a:pt x="8743" y="2112"/>
                  </a:cubicBezTo>
                  <a:cubicBezTo>
                    <a:pt x="8244" y="811"/>
                    <a:pt x="6912" y="0"/>
                    <a:pt x="52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47"/>
            <p:cNvSpPr/>
            <p:nvPr/>
          </p:nvSpPr>
          <p:spPr>
            <a:xfrm>
              <a:off x="1685025" y="1398425"/>
              <a:ext cx="356525" cy="919525"/>
            </a:xfrm>
            <a:custGeom>
              <a:avLst/>
              <a:gdLst/>
              <a:ahLst/>
              <a:cxnLst/>
              <a:rect l="l" t="t" r="r" b="b"/>
              <a:pathLst>
                <a:path w="14261" h="36781" extrusionOk="0">
                  <a:moveTo>
                    <a:pt x="3362" y="1"/>
                  </a:moveTo>
                  <a:cubicBezTo>
                    <a:pt x="2434" y="1"/>
                    <a:pt x="1429" y="440"/>
                    <a:pt x="1283" y="1211"/>
                  </a:cubicBezTo>
                  <a:cubicBezTo>
                    <a:pt x="142" y="7323"/>
                    <a:pt x="0" y="15189"/>
                    <a:pt x="350" y="23328"/>
                  </a:cubicBezTo>
                  <a:cubicBezTo>
                    <a:pt x="1058" y="23430"/>
                    <a:pt x="1784" y="23541"/>
                    <a:pt x="2363" y="23631"/>
                  </a:cubicBezTo>
                  <a:cubicBezTo>
                    <a:pt x="2969" y="23721"/>
                    <a:pt x="3415" y="23788"/>
                    <a:pt x="3507" y="23807"/>
                  </a:cubicBezTo>
                  <a:lnTo>
                    <a:pt x="2368" y="23815"/>
                  </a:lnTo>
                  <a:lnTo>
                    <a:pt x="371" y="23827"/>
                  </a:lnTo>
                  <a:cubicBezTo>
                    <a:pt x="510" y="26947"/>
                    <a:pt x="721" y="30104"/>
                    <a:pt x="974" y="33212"/>
                  </a:cubicBezTo>
                  <a:cubicBezTo>
                    <a:pt x="1066" y="34300"/>
                    <a:pt x="1821" y="35249"/>
                    <a:pt x="3059" y="35867"/>
                  </a:cubicBezTo>
                  <a:cubicBezTo>
                    <a:pt x="3343" y="36006"/>
                    <a:pt x="3654" y="36131"/>
                    <a:pt x="3982" y="36234"/>
                  </a:cubicBezTo>
                  <a:lnTo>
                    <a:pt x="4573" y="36424"/>
                  </a:lnTo>
                  <a:cubicBezTo>
                    <a:pt x="5334" y="36661"/>
                    <a:pt x="6166" y="36781"/>
                    <a:pt x="7009" y="36781"/>
                  </a:cubicBezTo>
                  <a:cubicBezTo>
                    <a:pt x="7088" y="36781"/>
                    <a:pt x="7168" y="36780"/>
                    <a:pt x="7247" y="36778"/>
                  </a:cubicBezTo>
                  <a:cubicBezTo>
                    <a:pt x="7707" y="36768"/>
                    <a:pt x="8180" y="36723"/>
                    <a:pt x="8634" y="36641"/>
                  </a:cubicBezTo>
                  <a:cubicBezTo>
                    <a:pt x="9774" y="36448"/>
                    <a:pt x="10868" y="36056"/>
                    <a:pt x="11787" y="35474"/>
                  </a:cubicBezTo>
                  <a:cubicBezTo>
                    <a:pt x="13467" y="34411"/>
                    <a:pt x="14260" y="32905"/>
                    <a:pt x="13872" y="31512"/>
                  </a:cubicBezTo>
                  <a:cubicBezTo>
                    <a:pt x="12460" y="26497"/>
                    <a:pt x="11009" y="21032"/>
                    <a:pt x="9594" y="15920"/>
                  </a:cubicBezTo>
                  <a:cubicBezTo>
                    <a:pt x="9553" y="15766"/>
                    <a:pt x="9512" y="15613"/>
                    <a:pt x="9471" y="15465"/>
                  </a:cubicBezTo>
                  <a:cubicBezTo>
                    <a:pt x="9195" y="14487"/>
                    <a:pt x="8929" y="13528"/>
                    <a:pt x="8659" y="12587"/>
                  </a:cubicBezTo>
                  <a:lnTo>
                    <a:pt x="4581" y="13677"/>
                  </a:lnTo>
                  <a:cubicBezTo>
                    <a:pt x="4716" y="13620"/>
                    <a:pt x="6897" y="12636"/>
                    <a:pt x="8481" y="11961"/>
                  </a:cubicBezTo>
                  <a:cubicBezTo>
                    <a:pt x="7531" y="8648"/>
                    <a:pt x="6601" y="5588"/>
                    <a:pt x="5727" y="3032"/>
                  </a:cubicBezTo>
                  <a:cubicBezTo>
                    <a:pt x="5455" y="2238"/>
                    <a:pt x="5191" y="1488"/>
                    <a:pt x="4929" y="798"/>
                  </a:cubicBezTo>
                  <a:cubicBezTo>
                    <a:pt x="4720" y="251"/>
                    <a:pt x="4063" y="1"/>
                    <a:pt x="33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47"/>
            <p:cNvSpPr/>
            <p:nvPr/>
          </p:nvSpPr>
          <p:spPr>
            <a:xfrm>
              <a:off x="1725725" y="1795575"/>
              <a:ext cx="214100" cy="700500"/>
            </a:xfrm>
            <a:custGeom>
              <a:avLst/>
              <a:gdLst/>
              <a:ahLst/>
              <a:cxnLst/>
              <a:rect l="l" t="t" r="r" b="b"/>
              <a:pathLst>
                <a:path w="8564" h="28020" extrusionOk="0">
                  <a:moveTo>
                    <a:pt x="4027" y="1"/>
                  </a:moveTo>
                  <a:lnTo>
                    <a:pt x="4027" y="1"/>
                  </a:lnTo>
                  <a:cubicBezTo>
                    <a:pt x="4027" y="1"/>
                    <a:pt x="3788" y="1603"/>
                    <a:pt x="4293" y="2632"/>
                  </a:cubicBezTo>
                  <a:lnTo>
                    <a:pt x="3972" y="3947"/>
                  </a:lnTo>
                  <a:cubicBezTo>
                    <a:pt x="3972" y="3947"/>
                    <a:pt x="3446" y="3313"/>
                    <a:pt x="3477" y="2079"/>
                  </a:cubicBezTo>
                  <a:lnTo>
                    <a:pt x="3477" y="2079"/>
                  </a:lnTo>
                  <a:cubicBezTo>
                    <a:pt x="3477" y="2080"/>
                    <a:pt x="3231" y="3491"/>
                    <a:pt x="3696" y="4389"/>
                  </a:cubicBezTo>
                  <a:lnTo>
                    <a:pt x="5153" y="18087"/>
                  </a:lnTo>
                  <a:cubicBezTo>
                    <a:pt x="4115" y="16869"/>
                    <a:pt x="2845" y="14946"/>
                    <a:pt x="2078" y="12227"/>
                  </a:cubicBezTo>
                  <a:cubicBezTo>
                    <a:pt x="1650" y="10714"/>
                    <a:pt x="1865" y="9783"/>
                    <a:pt x="1865" y="9782"/>
                  </a:cubicBezTo>
                  <a:lnTo>
                    <a:pt x="1865" y="9782"/>
                  </a:lnTo>
                  <a:cubicBezTo>
                    <a:pt x="1865" y="9783"/>
                    <a:pt x="1552" y="10765"/>
                    <a:pt x="1564" y="11724"/>
                  </a:cubicBezTo>
                  <a:lnTo>
                    <a:pt x="1" y="9443"/>
                  </a:lnTo>
                  <a:lnTo>
                    <a:pt x="1" y="9443"/>
                  </a:lnTo>
                  <a:cubicBezTo>
                    <a:pt x="1" y="9443"/>
                    <a:pt x="562" y="11276"/>
                    <a:pt x="1625" y="12129"/>
                  </a:cubicBezTo>
                  <a:lnTo>
                    <a:pt x="1951" y="13696"/>
                  </a:lnTo>
                  <a:cubicBezTo>
                    <a:pt x="1951" y="13696"/>
                    <a:pt x="1063" y="13285"/>
                    <a:pt x="469" y="11949"/>
                  </a:cubicBezTo>
                  <a:lnTo>
                    <a:pt x="469" y="11949"/>
                  </a:lnTo>
                  <a:cubicBezTo>
                    <a:pt x="470" y="11949"/>
                    <a:pt x="924" y="13586"/>
                    <a:pt x="1881" y="14310"/>
                  </a:cubicBezTo>
                  <a:cubicBezTo>
                    <a:pt x="1881" y="14310"/>
                    <a:pt x="3107" y="17950"/>
                    <a:pt x="5369" y="19998"/>
                  </a:cubicBezTo>
                  <a:lnTo>
                    <a:pt x="6292" y="28020"/>
                  </a:lnTo>
                  <a:lnTo>
                    <a:pt x="8563" y="27715"/>
                  </a:lnTo>
                  <a:lnTo>
                    <a:pt x="6335" y="15249"/>
                  </a:lnTo>
                  <a:cubicBezTo>
                    <a:pt x="7655" y="12958"/>
                    <a:pt x="7540" y="9482"/>
                    <a:pt x="7540" y="9482"/>
                  </a:cubicBezTo>
                  <a:cubicBezTo>
                    <a:pt x="8084" y="8627"/>
                    <a:pt x="7962" y="7201"/>
                    <a:pt x="7962" y="7200"/>
                  </a:cubicBezTo>
                  <a:lnTo>
                    <a:pt x="7962" y="7200"/>
                  </a:lnTo>
                  <a:cubicBezTo>
                    <a:pt x="7890" y="8430"/>
                    <a:pt x="7311" y="9019"/>
                    <a:pt x="7311" y="9019"/>
                  </a:cubicBezTo>
                  <a:lnTo>
                    <a:pt x="7102" y="7683"/>
                  </a:lnTo>
                  <a:cubicBezTo>
                    <a:pt x="7694" y="6697"/>
                    <a:pt x="7591" y="5083"/>
                    <a:pt x="7591" y="5083"/>
                  </a:cubicBezTo>
                  <a:lnTo>
                    <a:pt x="7591" y="5083"/>
                  </a:lnTo>
                  <a:lnTo>
                    <a:pt x="7035" y="7348"/>
                  </a:lnTo>
                  <a:cubicBezTo>
                    <a:pt x="6761" y="6589"/>
                    <a:pt x="6221" y="5906"/>
                    <a:pt x="6221" y="5905"/>
                  </a:cubicBezTo>
                  <a:lnTo>
                    <a:pt x="6221" y="5905"/>
                  </a:lnTo>
                  <a:cubicBezTo>
                    <a:pt x="6221" y="5906"/>
                    <a:pt x="6667" y="6577"/>
                    <a:pt x="6775" y="7898"/>
                  </a:cubicBezTo>
                  <a:cubicBezTo>
                    <a:pt x="6980" y="10345"/>
                    <a:pt x="6513" y="12287"/>
                    <a:pt x="6038" y="13553"/>
                  </a:cubicBezTo>
                  <a:lnTo>
                    <a:pt x="4590" y="5433"/>
                  </a:lnTo>
                  <a:cubicBezTo>
                    <a:pt x="4563" y="5296"/>
                    <a:pt x="4494" y="5197"/>
                    <a:pt x="4406" y="5138"/>
                  </a:cubicBezTo>
                  <a:cubicBezTo>
                    <a:pt x="4408" y="4438"/>
                    <a:pt x="4463" y="3681"/>
                    <a:pt x="4602" y="2873"/>
                  </a:cubicBezTo>
                  <a:cubicBezTo>
                    <a:pt x="4825" y="1564"/>
                    <a:pt x="5322" y="934"/>
                    <a:pt x="5322" y="934"/>
                  </a:cubicBezTo>
                  <a:lnTo>
                    <a:pt x="5322" y="934"/>
                  </a:lnTo>
                  <a:cubicBezTo>
                    <a:pt x="5322" y="934"/>
                    <a:pt x="4729" y="1568"/>
                    <a:pt x="4391" y="2305"/>
                  </a:cubicBezTo>
                  <a:lnTo>
                    <a:pt x="402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75" name="Google Shape;475;p47"/>
          <p:cNvGrpSpPr/>
          <p:nvPr/>
        </p:nvGrpSpPr>
        <p:grpSpPr>
          <a:xfrm>
            <a:off x="2523033" y="4893751"/>
            <a:ext cx="895867" cy="1062667"/>
            <a:chOff x="1892275" y="3670313"/>
            <a:chExt cx="671900" cy="797000"/>
          </a:xfrm>
        </p:grpSpPr>
        <p:sp>
          <p:nvSpPr>
            <p:cNvPr id="476" name="Google Shape;476;p47"/>
            <p:cNvSpPr/>
            <p:nvPr/>
          </p:nvSpPr>
          <p:spPr>
            <a:xfrm>
              <a:off x="1892275" y="3670313"/>
              <a:ext cx="671900" cy="797000"/>
            </a:xfrm>
            <a:custGeom>
              <a:avLst/>
              <a:gdLst/>
              <a:ahLst/>
              <a:cxnLst/>
              <a:rect l="l" t="t" r="r" b="b"/>
              <a:pathLst>
                <a:path w="26876" h="31880" extrusionOk="0">
                  <a:moveTo>
                    <a:pt x="3726" y="0"/>
                  </a:moveTo>
                  <a:cubicBezTo>
                    <a:pt x="3644" y="0"/>
                    <a:pt x="3562" y="4"/>
                    <a:pt x="3480" y="6"/>
                  </a:cubicBezTo>
                  <a:cubicBezTo>
                    <a:pt x="2930" y="31"/>
                    <a:pt x="2429" y="168"/>
                    <a:pt x="1991" y="407"/>
                  </a:cubicBezTo>
                  <a:cubicBezTo>
                    <a:pt x="1510" y="673"/>
                    <a:pt x="1111" y="1068"/>
                    <a:pt x="839" y="1549"/>
                  </a:cubicBezTo>
                  <a:cubicBezTo>
                    <a:pt x="0" y="3026"/>
                    <a:pt x="542" y="4886"/>
                    <a:pt x="1023" y="6154"/>
                  </a:cubicBezTo>
                  <a:cubicBezTo>
                    <a:pt x="1487" y="7382"/>
                    <a:pt x="2097" y="8511"/>
                    <a:pt x="2388" y="9058"/>
                  </a:cubicBezTo>
                  <a:cubicBezTo>
                    <a:pt x="2414" y="9103"/>
                    <a:pt x="2437" y="9144"/>
                    <a:pt x="2455" y="9180"/>
                  </a:cubicBezTo>
                  <a:cubicBezTo>
                    <a:pt x="2858" y="9937"/>
                    <a:pt x="3310" y="10729"/>
                    <a:pt x="3840" y="11601"/>
                  </a:cubicBezTo>
                  <a:cubicBezTo>
                    <a:pt x="4526" y="12734"/>
                    <a:pt x="5356" y="13735"/>
                    <a:pt x="6160" y="14700"/>
                  </a:cubicBezTo>
                  <a:cubicBezTo>
                    <a:pt x="6496" y="15105"/>
                    <a:pt x="6813" y="15486"/>
                    <a:pt x="7114" y="15871"/>
                  </a:cubicBezTo>
                  <a:cubicBezTo>
                    <a:pt x="7666" y="16576"/>
                    <a:pt x="8198" y="17231"/>
                    <a:pt x="8712" y="17839"/>
                  </a:cubicBezTo>
                  <a:cubicBezTo>
                    <a:pt x="8589" y="17839"/>
                    <a:pt x="8464" y="17845"/>
                    <a:pt x="8341" y="17849"/>
                  </a:cubicBezTo>
                  <a:cubicBezTo>
                    <a:pt x="8208" y="17857"/>
                    <a:pt x="8057" y="17859"/>
                    <a:pt x="7897" y="17865"/>
                  </a:cubicBezTo>
                  <a:cubicBezTo>
                    <a:pt x="7202" y="17882"/>
                    <a:pt x="6336" y="17908"/>
                    <a:pt x="5483" y="18111"/>
                  </a:cubicBezTo>
                  <a:cubicBezTo>
                    <a:pt x="4196" y="18414"/>
                    <a:pt x="3243" y="19056"/>
                    <a:pt x="2643" y="20018"/>
                  </a:cubicBezTo>
                  <a:lnTo>
                    <a:pt x="2641" y="20022"/>
                  </a:lnTo>
                  <a:cubicBezTo>
                    <a:pt x="2152" y="20809"/>
                    <a:pt x="2007" y="21761"/>
                    <a:pt x="2230" y="22696"/>
                  </a:cubicBezTo>
                  <a:cubicBezTo>
                    <a:pt x="2512" y="23889"/>
                    <a:pt x="3380" y="25026"/>
                    <a:pt x="4548" y="25742"/>
                  </a:cubicBezTo>
                  <a:cubicBezTo>
                    <a:pt x="6031" y="26651"/>
                    <a:pt x="7678" y="26984"/>
                    <a:pt x="9096" y="27193"/>
                  </a:cubicBezTo>
                  <a:cubicBezTo>
                    <a:pt x="11019" y="27473"/>
                    <a:pt x="13131" y="27608"/>
                    <a:pt x="15555" y="27608"/>
                  </a:cubicBezTo>
                  <a:cubicBezTo>
                    <a:pt x="16024" y="27608"/>
                    <a:pt x="16500" y="27604"/>
                    <a:pt x="17008" y="27594"/>
                  </a:cubicBezTo>
                  <a:cubicBezTo>
                    <a:pt x="17219" y="27592"/>
                    <a:pt x="17407" y="27588"/>
                    <a:pt x="17579" y="27588"/>
                  </a:cubicBezTo>
                  <a:cubicBezTo>
                    <a:pt x="18884" y="27588"/>
                    <a:pt x="19950" y="27698"/>
                    <a:pt x="20832" y="28208"/>
                  </a:cubicBezTo>
                  <a:cubicBezTo>
                    <a:pt x="21466" y="29108"/>
                    <a:pt x="22078" y="30002"/>
                    <a:pt x="22650" y="30875"/>
                  </a:cubicBezTo>
                  <a:cubicBezTo>
                    <a:pt x="23064" y="31504"/>
                    <a:pt x="23757" y="31880"/>
                    <a:pt x="24506" y="31880"/>
                  </a:cubicBezTo>
                  <a:cubicBezTo>
                    <a:pt x="25339" y="31880"/>
                    <a:pt x="26100" y="31424"/>
                    <a:pt x="26489" y="30679"/>
                  </a:cubicBezTo>
                  <a:cubicBezTo>
                    <a:pt x="26875" y="29961"/>
                    <a:pt x="26834" y="29087"/>
                    <a:pt x="26382" y="28402"/>
                  </a:cubicBezTo>
                  <a:cubicBezTo>
                    <a:pt x="25754" y="27453"/>
                    <a:pt x="25089" y="26475"/>
                    <a:pt x="24394" y="25493"/>
                  </a:cubicBezTo>
                  <a:cubicBezTo>
                    <a:pt x="24246" y="24619"/>
                    <a:pt x="24320" y="23277"/>
                    <a:pt x="24363" y="22514"/>
                  </a:cubicBezTo>
                  <a:cubicBezTo>
                    <a:pt x="24371" y="22358"/>
                    <a:pt x="24381" y="22209"/>
                    <a:pt x="24387" y="22080"/>
                  </a:cubicBezTo>
                  <a:lnTo>
                    <a:pt x="24392" y="21988"/>
                  </a:lnTo>
                  <a:cubicBezTo>
                    <a:pt x="24443" y="20873"/>
                    <a:pt x="24490" y="19819"/>
                    <a:pt x="24647" y="18796"/>
                  </a:cubicBezTo>
                  <a:cubicBezTo>
                    <a:pt x="24674" y="18635"/>
                    <a:pt x="24698" y="18473"/>
                    <a:pt x="24725" y="18309"/>
                  </a:cubicBezTo>
                  <a:cubicBezTo>
                    <a:pt x="24956" y="16824"/>
                    <a:pt x="25196" y="15287"/>
                    <a:pt x="25239" y="13708"/>
                  </a:cubicBezTo>
                  <a:cubicBezTo>
                    <a:pt x="25290" y="11811"/>
                    <a:pt x="25042" y="10156"/>
                    <a:pt x="24473" y="8648"/>
                  </a:cubicBezTo>
                  <a:cubicBezTo>
                    <a:pt x="24169" y="7842"/>
                    <a:pt x="23790" y="7188"/>
                    <a:pt x="23315" y="6648"/>
                  </a:cubicBezTo>
                  <a:cubicBezTo>
                    <a:pt x="23176" y="6494"/>
                    <a:pt x="23031" y="6349"/>
                    <a:pt x="22884" y="6216"/>
                  </a:cubicBezTo>
                  <a:cubicBezTo>
                    <a:pt x="21965" y="5402"/>
                    <a:pt x="21069" y="5232"/>
                    <a:pt x="20482" y="5232"/>
                  </a:cubicBezTo>
                  <a:cubicBezTo>
                    <a:pt x="19827" y="5232"/>
                    <a:pt x="18855" y="5436"/>
                    <a:pt x="17939" y="6408"/>
                  </a:cubicBezTo>
                  <a:cubicBezTo>
                    <a:pt x="17135" y="7263"/>
                    <a:pt x="16664" y="8423"/>
                    <a:pt x="16408" y="9244"/>
                  </a:cubicBezTo>
                  <a:cubicBezTo>
                    <a:pt x="16320" y="9520"/>
                    <a:pt x="16249" y="9798"/>
                    <a:pt x="16187" y="10072"/>
                  </a:cubicBezTo>
                  <a:cubicBezTo>
                    <a:pt x="16052" y="9901"/>
                    <a:pt x="15913" y="9727"/>
                    <a:pt x="15776" y="9553"/>
                  </a:cubicBezTo>
                  <a:cubicBezTo>
                    <a:pt x="14180" y="7566"/>
                    <a:pt x="12251" y="5553"/>
                    <a:pt x="10046" y="3570"/>
                  </a:cubicBezTo>
                  <a:cubicBezTo>
                    <a:pt x="9857" y="3403"/>
                    <a:pt x="9661" y="3219"/>
                    <a:pt x="9454" y="3024"/>
                  </a:cubicBezTo>
                  <a:cubicBezTo>
                    <a:pt x="8800" y="2410"/>
                    <a:pt x="8055" y="1713"/>
                    <a:pt x="7194" y="1142"/>
                  </a:cubicBezTo>
                  <a:cubicBezTo>
                    <a:pt x="6029" y="375"/>
                    <a:pt x="4896" y="0"/>
                    <a:pt x="37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47"/>
            <p:cNvSpPr/>
            <p:nvPr/>
          </p:nvSpPr>
          <p:spPr>
            <a:xfrm>
              <a:off x="1915025" y="3721638"/>
              <a:ext cx="569100" cy="630800"/>
            </a:xfrm>
            <a:custGeom>
              <a:avLst/>
              <a:gdLst/>
              <a:ahLst/>
              <a:cxnLst/>
              <a:rect l="l" t="t" r="r" b="b"/>
              <a:pathLst>
                <a:path w="22764" h="25232" extrusionOk="0">
                  <a:moveTo>
                    <a:pt x="2820" y="0"/>
                  </a:moveTo>
                  <a:cubicBezTo>
                    <a:pt x="2771" y="0"/>
                    <a:pt x="2721" y="1"/>
                    <a:pt x="2670" y="3"/>
                  </a:cubicBezTo>
                  <a:cubicBezTo>
                    <a:pt x="0" y="126"/>
                    <a:pt x="2844" y="5216"/>
                    <a:pt x="3352" y="6168"/>
                  </a:cubicBezTo>
                  <a:cubicBezTo>
                    <a:pt x="3771" y="6956"/>
                    <a:pt x="4219" y="7727"/>
                    <a:pt x="4682" y="8490"/>
                  </a:cubicBezTo>
                  <a:cubicBezTo>
                    <a:pt x="5559" y="9934"/>
                    <a:pt x="6777" y="11232"/>
                    <a:pt x="7818" y="12559"/>
                  </a:cubicBezTo>
                  <a:cubicBezTo>
                    <a:pt x="9279" y="14423"/>
                    <a:pt x="10870" y="16295"/>
                    <a:pt x="12603" y="17893"/>
                  </a:cubicBezTo>
                  <a:cubicBezTo>
                    <a:pt x="12828" y="18104"/>
                    <a:pt x="13315" y="18781"/>
                    <a:pt x="13600" y="18851"/>
                  </a:cubicBezTo>
                  <a:cubicBezTo>
                    <a:pt x="11724" y="18401"/>
                    <a:pt x="9887" y="17839"/>
                    <a:pt x="7952" y="17839"/>
                  </a:cubicBezTo>
                  <a:cubicBezTo>
                    <a:pt x="7810" y="17839"/>
                    <a:pt x="7668" y="17842"/>
                    <a:pt x="7525" y="17848"/>
                  </a:cubicBezTo>
                  <a:cubicBezTo>
                    <a:pt x="6243" y="17903"/>
                    <a:pt x="4256" y="17795"/>
                    <a:pt x="3472" y="19053"/>
                  </a:cubicBezTo>
                  <a:cubicBezTo>
                    <a:pt x="2857" y="20047"/>
                    <a:pt x="3710" y="21338"/>
                    <a:pt x="4708" y="21950"/>
                  </a:cubicBezTo>
                  <a:cubicBezTo>
                    <a:pt x="5838" y="22640"/>
                    <a:pt x="7171" y="22926"/>
                    <a:pt x="8483" y="23118"/>
                  </a:cubicBezTo>
                  <a:cubicBezTo>
                    <a:pt x="10517" y="23416"/>
                    <a:pt x="12573" y="23513"/>
                    <a:pt x="14630" y="23513"/>
                  </a:cubicBezTo>
                  <a:cubicBezTo>
                    <a:pt x="15107" y="23513"/>
                    <a:pt x="15584" y="23508"/>
                    <a:pt x="16061" y="23499"/>
                  </a:cubicBezTo>
                  <a:cubicBezTo>
                    <a:pt x="16266" y="23495"/>
                    <a:pt x="16469" y="23492"/>
                    <a:pt x="16670" y="23492"/>
                  </a:cubicBezTo>
                  <a:cubicBezTo>
                    <a:pt x="18673" y="23492"/>
                    <a:pt x="20508" y="23737"/>
                    <a:pt x="22070" y="25232"/>
                  </a:cubicBezTo>
                  <a:cubicBezTo>
                    <a:pt x="21096" y="24297"/>
                    <a:pt x="21384" y="21160"/>
                    <a:pt x="21438" y="19945"/>
                  </a:cubicBezTo>
                  <a:cubicBezTo>
                    <a:pt x="21493" y="18771"/>
                    <a:pt x="21544" y="17607"/>
                    <a:pt x="21722" y="16445"/>
                  </a:cubicBezTo>
                  <a:cubicBezTo>
                    <a:pt x="22189" y="13410"/>
                    <a:pt x="22763" y="10286"/>
                    <a:pt x="21653" y="7326"/>
                  </a:cubicBezTo>
                  <a:cubicBezTo>
                    <a:pt x="21466" y="6833"/>
                    <a:pt x="21223" y="6352"/>
                    <a:pt x="20875" y="5959"/>
                  </a:cubicBezTo>
                  <a:cubicBezTo>
                    <a:pt x="20797" y="5869"/>
                    <a:pt x="20711" y="5781"/>
                    <a:pt x="20625" y="5708"/>
                  </a:cubicBezTo>
                  <a:cubicBezTo>
                    <a:pt x="20253" y="5377"/>
                    <a:pt x="19903" y="5235"/>
                    <a:pt x="19578" y="5235"/>
                  </a:cubicBezTo>
                  <a:cubicBezTo>
                    <a:pt x="18017" y="5235"/>
                    <a:pt x="17050" y="8510"/>
                    <a:pt x="17131" y="9873"/>
                  </a:cubicBezTo>
                  <a:cubicBezTo>
                    <a:pt x="17244" y="11733"/>
                    <a:pt x="17334" y="13646"/>
                    <a:pt x="17469" y="15528"/>
                  </a:cubicBezTo>
                  <a:cubicBezTo>
                    <a:pt x="15339" y="10712"/>
                    <a:pt x="11654" y="6534"/>
                    <a:pt x="7775" y="3048"/>
                  </a:cubicBezTo>
                  <a:cubicBezTo>
                    <a:pt x="6394" y="1810"/>
                    <a:pt x="4812" y="0"/>
                    <a:pt x="28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47"/>
            <p:cNvSpPr/>
            <p:nvPr/>
          </p:nvSpPr>
          <p:spPr>
            <a:xfrm>
              <a:off x="2072350" y="3873763"/>
              <a:ext cx="439400" cy="542300"/>
            </a:xfrm>
            <a:custGeom>
              <a:avLst/>
              <a:gdLst/>
              <a:ahLst/>
              <a:cxnLst/>
              <a:rect l="l" t="t" r="r" b="b"/>
              <a:pathLst>
                <a:path w="17576" h="21692" extrusionOk="0">
                  <a:moveTo>
                    <a:pt x="261" y="1"/>
                  </a:moveTo>
                  <a:cubicBezTo>
                    <a:pt x="124" y="1"/>
                    <a:pt x="1" y="204"/>
                    <a:pt x="126" y="345"/>
                  </a:cubicBezTo>
                  <a:cubicBezTo>
                    <a:pt x="4399" y="5189"/>
                    <a:pt x="8673" y="10053"/>
                    <a:pt x="12587" y="15192"/>
                  </a:cubicBezTo>
                  <a:cubicBezTo>
                    <a:pt x="9570" y="14737"/>
                    <a:pt x="6528" y="14505"/>
                    <a:pt x="3479" y="14505"/>
                  </a:cubicBezTo>
                  <a:cubicBezTo>
                    <a:pt x="2729" y="14505"/>
                    <a:pt x="1977" y="14519"/>
                    <a:pt x="1226" y="14548"/>
                  </a:cubicBezTo>
                  <a:cubicBezTo>
                    <a:pt x="983" y="14558"/>
                    <a:pt x="995" y="14928"/>
                    <a:pt x="1235" y="14928"/>
                  </a:cubicBezTo>
                  <a:cubicBezTo>
                    <a:pt x="1237" y="14928"/>
                    <a:pt x="1240" y="14928"/>
                    <a:pt x="1243" y="14928"/>
                  </a:cubicBezTo>
                  <a:cubicBezTo>
                    <a:pt x="1993" y="14900"/>
                    <a:pt x="2744" y="14886"/>
                    <a:pt x="3494" y="14886"/>
                  </a:cubicBezTo>
                  <a:cubicBezTo>
                    <a:pt x="6649" y="14886"/>
                    <a:pt x="9796" y="15133"/>
                    <a:pt x="12919" y="15624"/>
                  </a:cubicBezTo>
                  <a:cubicBezTo>
                    <a:pt x="14392" y="17573"/>
                    <a:pt x="15814" y="19566"/>
                    <a:pt x="17160" y="21608"/>
                  </a:cubicBezTo>
                  <a:cubicBezTo>
                    <a:pt x="17200" y="21667"/>
                    <a:pt x="17255" y="21692"/>
                    <a:pt x="17310" y="21692"/>
                  </a:cubicBezTo>
                  <a:cubicBezTo>
                    <a:pt x="17444" y="21692"/>
                    <a:pt x="17576" y="21545"/>
                    <a:pt x="17477" y="21399"/>
                  </a:cubicBezTo>
                  <a:cubicBezTo>
                    <a:pt x="16166" y="19407"/>
                    <a:pt x="14781" y="17463"/>
                    <a:pt x="13348" y="15560"/>
                  </a:cubicBezTo>
                  <a:cubicBezTo>
                    <a:pt x="13352" y="15546"/>
                    <a:pt x="13359" y="15530"/>
                    <a:pt x="13359" y="15509"/>
                  </a:cubicBezTo>
                  <a:cubicBezTo>
                    <a:pt x="13211" y="10855"/>
                    <a:pt x="13412" y="6200"/>
                    <a:pt x="13950" y="1574"/>
                  </a:cubicBezTo>
                  <a:cubicBezTo>
                    <a:pt x="13967" y="1433"/>
                    <a:pt x="13847" y="1346"/>
                    <a:pt x="13740" y="1346"/>
                  </a:cubicBezTo>
                  <a:cubicBezTo>
                    <a:pt x="13662" y="1346"/>
                    <a:pt x="13591" y="1391"/>
                    <a:pt x="13580" y="1492"/>
                  </a:cubicBezTo>
                  <a:cubicBezTo>
                    <a:pt x="13054" y="5996"/>
                    <a:pt x="12849" y="10527"/>
                    <a:pt x="12964" y="15059"/>
                  </a:cubicBezTo>
                  <a:cubicBezTo>
                    <a:pt x="9013" y="9864"/>
                    <a:pt x="4696" y="4952"/>
                    <a:pt x="379" y="60"/>
                  </a:cubicBezTo>
                  <a:cubicBezTo>
                    <a:pt x="343" y="19"/>
                    <a:pt x="301" y="1"/>
                    <a:pt x="2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79" name="Google Shape;479;p47"/>
          <p:cNvGrpSpPr/>
          <p:nvPr/>
        </p:nvGrpSpPr>
        <p:grpSpPr>
          <a:xfrm>
            <a:off x="10308067" y="5517985"/>
            <a:ext cx="603167" cy="588500"/>
            <a:chOff x="7731050" y="4138488"/>
            <a:chExt cx="452375" cy="441375"/>
          </a:xfrm>
        </p:grpSpPr>
        <p:sp>
          <p:nvSpPr>
            <p:cNvPr id="480" name="Google Shape;480;p47"/>
            <p:cNvSpPr/>
            <p:nvPr/>
          </p:nvSpPr>
          <p:spPr>
            <a:xfrm>
              <a:off x="7731050" y="4138488"/>
              <a:ext cx="452375" cy="441375"/>
            </a:xfrm>
            <a:custGeom>
              <a:avLst/>
              <a:gdLst/>
              <a:ahLst/>
              <a:cxnLst/>
              <a:rect l="l" t="t" r="r" b="b"/>
              <a:pathLst>
                <a:path w="18095" h="17655" extrusionOk="0">
                  <a:moveTo>
                    <a:pt x="10112" y="1"/>
                  </a:moveTo>
                  <a:cubicBezTo>
                    <a:pt x="10077" y="1"/>
                    <a:pt x="10044" y="5"/>
                    <a:pt x="10007" y="5"/>
                  </a:cubicBezTo>
                  <a:cubicBezTo>
                    <a:pt x="9148" y="31"/>
                    <a:pt x="8319" y="389"/>
                    <a:pt x="7640" y="1024"/>
                  </a:cubicBezTo>
                  <a:cubicBezTo>
                    <a:pt x="7550" y="987"/>
                    <a:pt x="7460" y="948"/>
                    <a:pt x="7368" y="915"/>
                  </a:cubicBezTo>
                  <a:cubicBezTo>
                    <a:pt x="6957" y="764"/>
                    <a:pt x="6527" y="686"/>
                    <a:pt x="6087" y="686"/>
                  </a:cubicBezTo>
                  <a:cubicBezTo>
                    <a:pt x="5236" y="686"/>
                    <a:pt x="4428" y="981"/>
                    <a:pt x="3816" y="1513"/>
                  </a:cubicBezTo>
                  <a:cubicBezTo>
                    <a:pt x="3059" y="2169"/>
                    <a:pt x="2621" y="3147"/>
                    <a:pt x="2583" y="4264"/>
                  </a:cubicBezTo>
                  <a:cubicBezTo>
                    <a:pt x="2578" y="4446"/>
                    <a:pt x="2581" y="4629"/>
                    <a:pt x="2597" y="4809"/>
                  </a:cubicBezTo>
                  <a:cubicBezTo>
                    <a:pt x="2241" y="4931"/>
                    <a:pt x="1907" y="5101"/>
                    <a:pt x="1607" y="5312"/>
                  </a:cubicBezTo>
                  <a:lnTo>
                    <a:pt x="1605" y="5314"/>
                  </a:lnTo>
                  <a:cubicBezTo>
                    <a:pt x="1114" y="5660"/>
                    <a:pt x="709" y="6122"/>
                    <a:pt x="438" y="6654"/>
                  </a:cubicBezTo>
                  <a:cubicBezTo>
                    <a:pt x="127" y="7260"/>
                    <a:pt x="1" y="7922"/>
                    <a:pt x="72" y="8575"/>
                  </a:cubicBezTo>
                  <a:lnTo>
                    <a:pt x="72" y="8579"/>
                  </a:lnTo>
                  <a:cubicBezTo>
                    <a:pt x="183" y="9571"/>
                    <a:pt x="735" y="10486"/>
                    <a:pt x="1627" y="11155"/>
                  </a:cubicBezTo>
                  <a:lnTo>
                    <a:pt x="1629" y="11157"/>
                  </a:lnTo>
                  <a:cubicBezTo>
                    <a:pt x="1781" y="11272"/>
                    <a:pt x="1942" y="11378"/>
                    <a:pt x="2108" y="11472"/>
                  </a:cubicBezTo>
                  <a:cubicBezTo>
                    <a:pt x="1832" y="12280"/>
                    <a:pt x="1781" y="13099"/>
                    <a:pt x="1967" y="13870"/>
                  </a:cubicBezTo>
                  <a:cubicBezTo>
                    <a:pt x="2108" y="14453"/>
                    <a:pt x="2392" y="15001"/>
                    <a:pt x="2785" y="15449"/>
                  </a:cubicBezTo>
                  <a:cubicBezTo>
                    <a:pt x="3235" y="15961"/>
                    <a:pt x="3808" y="16321"/>
                    <a:pt x="4438" y="16493"/>
                  </a:cubicBezTo>
                  <a:cubicBezTo>
                    <a:pt x="4727" y="16571"/>
                    <a:pt x="5025" y="16612"/>
                    <a:pt x="5330" y="16612"/>
                  </a:cubicBezTo>
                  <a:cubicBezTo>
                    <a:pt x="5907" y="16612"/>
                    <a:pt x="6494" y="16468"/>
                    <a:pt x="7049" y="16192"/>
                  </a:cubicBezTo>
                  <a:cubicBezTo>
                    <a:pt x="7350" y="16566"/>
                    <a:pt x="7706" y="16882"/>
                    <a:pt x="8111" y="17123"/>
                  </a:cubicBezTo>
                  <a:cubicBezTo>
                    <a:pt x="8688" y="17471"/>
                    <a:pt x="9348" y="17655"/>
                    <a:pt x="10015" y="17655"/>
                  </a:cubicBezTo>
                  <a:cubicBezTo>
                    <a:pt x="10619" y="17655"/>
                    <a:pt x="11206" y="17499"/>
                    <a:pt x="11714" y="17197"/>
                  </a:cubicBezTo>
                  <a:cubicBezTo>
                    <a:pt x="12573" y="16702"/>
                    <a:pt x="13187" y="15832"/>
                    <a:pt x="13440" y="14750"/>
                  </a:cubicBezTo>
                  <a:lnTo>
                    <a:pt x="13512" y="14750"/>
                  </a:lnTo>
                  <a:cubicBezTo>
                    <a:pt x="13935" y="14750"/>
                    <a:pt x="14347" y="14686"/>
                    <a:pt x="14735" y="14564"/>
                  </a:cubicBezTo>
                  <a:cubicBezTo>
                    <a:pt x="15306" y="14381"/>
                    <a:pt x="15830" y="14060"/>
                    <a:pt x="16249" y="13635"/>
                  </a:cubicBezTo>
                  <a:cubicBezTo>
                    <a:pt x="16726" y="13152"/>
                    <a:pt x="17045" y="12556"/>
                    <a:pt x="17174" y="11912"/>
                  </a:cubicBezTo>
                  <a:cubicBezTo>
                    <a:pt x="17319" y="11175"/>
                    <a:pt x="17211" y="10404"/>
                    <a:pt x="16871" y="9682"/>
                  </a:cubicBezTo>
                  <a:cubicBezTo>
                    <a:pt x="17045" y="9512"/>
                    <a:pt x="17201" y="9330"/>
                    <a:pt x="17342" y="9136"/>
                  </a:cubicBezTo>
                  <a:cubicBezTo>
                    <a:pt x="17692" y="8651"/>
                    <a:pt x="17921" y="8078"/>
                    <a:pt x="18003" y="7487"/>
                  </a:cubicBezTo>
                  <a:cubicBezTo>
                    <a:pt x="18095" y="6814"/>
                    <a:pt x="17995" y="6145"/>
                    <a:pt x="17712" y="5553"/>
                  </a:cubicBezTo>
                  <a:cubicBezTo>
                    <a:pt x="17281" y="4653"/>
                    <a:pt x="16456" y="3970"/>
                    <a:pt x="15390" y="3632"/>
                  </a:cubicBezTo>
                  <a:cubicBezTo>
                    <a:pt x="14915" y="3483"/>
                    <a:pt x="14408" y="3405"/>
                    <a:pt x="13886" y="3405"/>
                  </a:cubicBezTo>
                  <a:cubicBezTo>
                    <a:pt x="13819" y="3405"/>
                    <a:pt x="13751" y="3407"/>
                    <a:pt x="13682" y="3411"/>
                  </a:cubicBezTo>
                  <a:cubicBezTo>
                    <a:pt x="13614" y="2824"/>
                    <a:pt x="13432" y="2276"/>
                    <a:pt x="13144" y="1785"/>
                  </a:cubicBezTo>
                  <a:cubicBezTo>
                    <a:pt x="12491" y="684"/>
                    <a:pt x="11329" y="1"/>
                    <a:pt x="101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47"/>
            <p:cNvSpPr/>
            <p:nvPr/>
          </p:nvSpPr>
          <p:spPr>
            <a:xfrm>
              <a:off x="7931500" y="4189938"/>
              <a:ext cx="92250" cy="174900"/>
            </a:xfrm>
            <a:custGeom>
              <a:avLst/>
              <a:gdLst/>
              <a:ahLst/>
              <a:cxnLst/>
              <a:rect l="l" t="t" r="r" b="b"/>
              <a:pathLst>
                <a:path w="3690" h="6996" extrusionOk="0">
                  <a:moveTo>
                    <a:pt x="2094" y="0"/>
                  </a:moveTo>
                  <a:cubicBezTo>
                    <a:pt x="2080" y="0"/>
                    <a:pt x="2067" y="0"/>
                    <a:pt x="2053" y="1"/>
                  </a:cubicBezTo>
                  <a:cubicBezTo>
                    <a:pt x="1580" y="15"/>
                    <a:pt x="1148" y="297"/>
                    <a:pt x="835" y="656"/>
                  </a:cubicBezTo>
                  <a:cubicBezTo>
                    <a:pt x="222" y="1355"/>
                    <a:pt x="1" y="2329"/>
                    <a:pt x="35" y="3258"/>
                  </a:cubicBezTo>
                  <a:cubicBezTo>
                    <a:pt x="72" y="4187"/>
                    <a:pt x="338" y="5089"/>
                    <a:pt x="604" y="5979"/>
                  </a:cubicBezTo>
                  <a:lnTo>
                    <a:pt x="1392" y="6996"/>
                  </a:lnTo>
                  <a:cubicBezTo>
                    <a:pt x="2087" y="6012"/>
                    <a:pt x="2660" y="4944"/>
                    <a:pt x="3141" y="3839"/>
                  </a:cubicBezTo>
                  <a:cubicBezTo>
                    <a:pt x="3350" y="3350"/>
                    <a:pt x="3546" y="2849"/>
                    <a:pt x="3618" y="2321"/>
                  </a:cubicBezTo>
                  <a:cubicBezTo>
                    <a:pt x="3689" y="1795"/>
                    <a:pt x="3632" y="1235"/>
                    <a:pt x="3360" y="776"/>
                  </a:cubicBezTo>
                  <a:cubicBezTo>
                    <a:pt x="3097" y="332"/>
                    <a:pt x="2611" y="0"/>
                    <a:pt x="20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47"/>
            <p:cNvSpPr/>
            <p:nvPr/>
          </p:nvSpPr>
          <p:spPr>
            <a:xfrm>
              <a:off x="7960800" y="4275013"/>
              <a:ext cx="172600" cy="88100"/>
            </a:xfrm>
            <a:custGeom>
              <a:avLst/>
              <a:gdLst/>
              <a:ahLst/>
              <a:cxnLst/>
              <a:rect l="l" t="t" r="r" b="b"/>
              <a:pathLst>
                <a:path w="6904" h="3524" extrusionOk="0">
                  <a:moveTo>
                    <a:pt x="4691" y="1"/>
                  </a:moveTo>
                  <a:cubicBezTo>
                    <a:pt x="4071" y="1"/>
                    <a:pt x="3443" y="175"/>
                    <a:pt x="2882" y="448"/>
                  </a:cubicBezTo>
                  <a:cubicBezTo>
                    <a:pt x="2045" y="853"/>
                    <a:pt x="1327" y="1461"/>
                    <a:pt x="617" y="2063"/>
                  </a:cubicBezTo>
                  <a:lnTo>
                    <a:pt x="1" y="3192"/>
                  </a:lnTo>
                  <a:cubicBezTo>
                    <a:pt x="1159" y="3428"/>
                    <a:pt x="2343" y="3523"/>
                    <a:pt x="3523" y="3523"/>
                  </a:cubicBezTo>
                  <a:cubicBezTo>
                    <a:pt x="3548" y="3523"/>
                    <a:pt x="3573" y="3523"/>
                    <a:pt x="3598" y="3523"/>
                  </a:cubicBezTo>
                  <a:cubicBezTo>
                    <a:pt x="4130" y="3519"/>
                    <a:pt x="4666" y="3497"/>
                    <a:pt x="5177" y="3351"/>
                  </a:cubicBezTo>
                  <a:cubicBezTo>
                    <a:pt x="5689" y="3206"/>
                    <a:pt x="6178" y="2926"/>
                    <a:pt x="6487" y="2494"/>
                  </a:cubicBezTo>
                  <a:cubicBezTo>
                    <a:pt x="6800" y="2063"/>
                    <a:pt x="6904" y="1467"/>
                    <a:pt x="6673" y="986"/>
                  </a:cubicBezTo>
                  <a:cubicBezTo>
                    <a:pt x="6468" y="557"/>
                    <a:pt x="6036" y="276"/>
                    <a:pt x="5584" y="133"/>
                  </a:cubicBezTo>
                  <a:cubicBezTo>
                    <a:pt x="5294" y="42"/>
                    <a:pt x="4993" y="1"/>
                    <a:pt x="46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47"/>
            <p:cNvSpPr/>
            <p:nvPr/>
          </p:nvSpPr>
          <p:spPr>
            <a:xfrm>
              <a:off x="7943425" y="4356288"/>
              <a:ext cx="169075" cy="100100"/>
            </a:xfrm>
            <a:custGeom>
              <a:avLst/>
              <a:gdLst/>
              <a:ahLst/>
              <a:cxnLst/>
              <a:rect l="l" t="t" r="r" b="b"/>
              <a:pathLst>
                <a:path w="6763" h="4004" extrusionOk="0">
                  <a:moveTo>
                    <a:pt x="2565" y="0"/>
                  </a:moveTo>
                  <a:cubicBezTo>
                    <a:pt x="2100" y="0"/>
                    <a:pt x="1634" y="30"/>
                    <a:pt x="1171" y="60"/>
                  </a:cubicBezTo>
                  <a:lnTo>
                    <a:pt x="0" y="596"/>
                  </a:lnTo>
                  <a:cubicBezTo>
                    <a:pt x="804" y="1496"/>
                    <a:pt x="1717" y="2294"/>
                    <a:pt x="2687" y="3010"/>
                  </a:cubicBezTo>
                  <a:cubicBezTo>
                    <a:pt x="3116" y="3327"/>
                    <a:pt x="3560" y="3630"/>
                    <a:pt x="4057" y="3818"/>
                  </a:cubicBezTo>
                  <a:cubicBezTo>
                    <a:pt x="4364" y="3933"/>
                    <a:pt x="4692" y="4003"/>
                    <a:pt x="5017" y="4003"/>
                  </a:cubicBezTo>
                  <a:cubicBezTo>
                    <a:pt x="5221" y="4003"/>
                    <a:pt x="5424" y="3976"/>
                    <a:pt x="5620" y="3914"/>
                  </a:cubicBezTo>
                  <a:cubicBezTo>
                    <a:pt x="6126" y="3752"/>
                    <a:pt x="6568" y="3335"/>
                    <a:pt x="6670" y="2813"/>
                  </a:cubicBezTo>
                  <a:cubicBezTo>
                    <a:pt x="6762" y="2349"/>
                    <a:pt x="6580" y="1864"/>
                    <a:pt x="6304" y="1481"/>
                  </a:cubicBezTo>
                  <a:cubicBezTo>
                    <a:pt x="5760" y="726"/>
                    <a:pt x="4861" y="295"/>
                    <a:pt x="3949" y="119"/>
                  </a:cubicBezTo>
                  <a:cubicBezTo>
                    <a:pt x="3493" y="30"/>
                    <a:pt x="3030" y="0"/>
                    <a:pt x="2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47"/>
            <p:cNvSpPr/>
            <p:nvPr/>
          </p:nvSpPr>
          <p:spPr>
            <a:xfrm>
              <a:off x="7926275" y="4362463"/>
              <a:ext cx="96150" cy="166300"/>
            </a:xfrm>
            <a:custGeom>
              <a:avLst/>
              <a:gdLst/>
              <a:ahLst/>
              <a:cxnLst/>
              <a:rect l="l" t="t" r="r" b="b"/>
              <a:pathLst>
                <a:path w="3846" h="6652" extrusionOk="0">
                  <a:moveTo>
                    <a:pt x="144" y="1"/>
                  </a:moveTo>
                  <a:cubicBezTo>
                    <a:pt x="1" y="1198"/>
                    <a:pt x="1" y="2411"/>
                    <a:pt x="103" y="3612"/>
                  </a:cubicBezTo>
                  <a:cubicBezTo>
                    <a:pt x="146" y="4142"/>
                    <a:pt x="214" y="4676"/>
                    <a:pt x="400" y="5175"/>
                  </a:cubicBezTo>
                  <a:cubicBezTo>
                    <a:pt x="588" y="5674"/>
                    <a:pt x="903" y="6139"/>
                    <a:pt x="1359" y="6413"/>
                  </a:cubicBezTo>
                  <a:cubicBezTo>
                    <a:pt x="1613" y="6566"/>
                    <a:pt x="1913" y="6652"/>
                    <a:pt x="2207" y="6652"/>
                  </a:cubicBezTo>
                  <a:cubicBezTo>
                    <a:pt x="2443" y="6652"/>
                    <a:pt x="2675" y="6597"/>
                    <a:pt x="2880" y="6480"/>
                  </a:cubicBezTo>
                  <a:cubicBezTo>
                    <a:pt x="3289" y="6241"/>
                    <a:pt x="3532" y="5789"/>
                    <a:pt x="3639" y="5326"/>
                  </a:cubicBezTo>
                  <a:cubicBezTo>
                    <a:pt x="3845" y="4420"/>
                    <a:pt x="3579" y="3456"/>
                    <a:pt x="3109" y="2656"/>
                  </a:cubicBezTo>
                  <a:cubicBezTo>
                    <a:pt x="2638" y="1854"/>
                    <a:pt x="1973" y="1185"/>
                    <a:pt x="1319" y="529"/>
                  </a:cubicBezTo>
                  <a:lnTo>
                    <a:pt x="14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47"/>
            <p:cNvSpPr/>
            <p:nvPr/>
          </p:nvSpPr>
          <p:spPr>
            <a:xfrm>
              <a:off x="7826800" y="4339138"/>
              <a:ext cx="107175" cy="163575"/>
            </a:xfrm>
            <a:custGeom>
              <a:avLst/>
              <a:gdLst/>
              <a:ahLst/>
              <a:cxnLst/>
              <a:rect l="l" t="t" r="r" b="b"/>
              <a:pathLst>
                <a:path w="4287" h="6543" extrusionOk="0">
                  <a:moveTo>
                    <a:pt x="3837" y="1"/>
                  </a:moveTo>
                  <a:cubicBezTo>
                    <a:pt x="2883" y="737"/>
                    <a:pt x="2022" y="1593"/>
                    <a:pt x="1238" y="2507"/>
                  </a:cubicBezTo>
                  <a:cubicBezTo>
                    <a:pt x="891" y="2912"/>
                    <a:pt x="555" y="3334"/>
                    <a:pt x="334" y="3816"/>
                  </a:cubicBezTo>
                  <a:cubicBezTo>
                    <a:pt x="109" y="4299"/>
                    <a:pt x="1" y="4850"/>
                    <a:pt x="125" y="5369"/>
                  </a:cubicBezTo>
                  <a:cubicBezTo>
                    <a:pt x="252" y="5889"/>
                    <a:pt x="633" y="6355"/>
                    <a:pt x="1146" y="6497"/>
                  </a:cubicBezTo>
                  <a:cubicBezTo>
                    <a:pt x="1262" y="6528"/>
                    <a:pt x="1379" y="6542"/>
                    <a:pt x="1497" y="6542"/>
                  </a:cubicBezTo>
                  <a:cubicBezTo>
                    <a:pt x="1847" y="6542"/>
                    <a:pt x="2200" y="6415"/>
                    <a:pt x="2503" y="6229"/>
                  </a:cubicBezTo>
                  <a:cubicBezTo>
                    <a:pt x="3292" y="5740"/>
                    <a:pt x="3792" y="4872"/>
                    <a:pt x="4031" y="3976"/>
                  </a:cubicBezTo>
                  <a:cubicBezTo>
                    <a:pt x="4270" y="3078"/>
                    <a:pt x="4279" y="2135"/>
                    <a:pt x="4287" y="1206"/>
                  </a:cubicBezTo>
                  <a:lnTo>
                    <a:pt x="38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47"/>
            <p:cNvSpPr/>
            <p:nvPr/>
          </p:nvSpPr>
          <p:spPr>
            <a:xfrm>
              <a:off x="7782200" y="4303763"/>
              <a:ext cx="177200" cy="88375"/>
            </a:xfrm>
            <a:custGeom>
              <a:avLst/>
              <a:gdLst/>
              <a:ahLst/>
              <a:cxnLst/>
              <a:rect l="l" t="t" r="r" b="b"/>
              <a:pathLst>
                <a:path w="7088" h="3535" extrusionOk="0">
                  <a:moveTo>
                    <a:pt x="2074" y="1"/>
                  </a:moveTo>
                  <a:cubicBezTo>
                    <a:pt x="1600" y="1"/>
                    <a:pt x="1120" y="112"/>
                    <a:pt x="735" y="383"/>
                  </a:cubicBezTo>
                  <a:cubicBezTo>
                    <a:pt x="297" y="689"/>
                    <a:pt x="1" y="1217"/>
                    <a:pt x="58" y="1745"/>
                  </a:cubicBezTo>
                  <a:cubicBezTo>
                    <a:pt x="109" y="2216"/>
                    <a:pt x="428" y="2623"/>
                    <a:pt x="805" y="2907"/>
                  </a:cubicBezTo>
                  <a:cubicBezTo>
                    <a:pt x="1403" y="3353"/>
                    <a:pt x="2160" y="3534"/>
                    <a:pt x="2912" y="3534"/>
                  </a:cubicBezTo>
                  <a:cubicBezTo>
                    <a:pt x="3097" y="3534"/>
                    <a:pt x="3281" y="3523"/>
                    <a:pt x="3462" y="3503"/>
                  </a:cubicBezTo>
                  <a:cubicBezTo>
                    <a:pt x="4385" y="3398"/>
                    <a:pt x="5267" y="3061"/>
                    <a:pt x="6132" y="2727"/>
                  </a:cubicBezTo>
                  <a:lnTo>
                    <a:pt x="7088" y="1866"/>
                  </a:lnTo>
                  <a:cubicBezTo>
                    <a:pt x="6050" y="1250"/>
                    <a:pt x="4944" y="759"/>
                    <a:pt x="3804" y="368"/>
                  </a:cubicBezTo>
                  <a:cubicBezTo>
                    <a:pt x="3299" y="194"/>
                    <a:pt x="2785" y="37"/>
                    <a:pt x="2253" y="6"/>
                  </a:cubicBezTo>
                  <a:cubicBezTo>
                    <a:pt x="2194" y="3"/>
                    <a:pt x="2134" y="1"/>
                    <a:pt x="20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47"/>
            <p:cNvSpPr/>
            <p:nvPr/>
          </p:nvSpPr>
          <p:spPr>
            <a:xfrm>
              <a:off x="7845925" y="4206913"/>
              <a:ext cx="111750" cy="154200"/>
            </a:xfrm>
            <a:custGeom>
              <a:avLst/>
              <a:gdLst/>
              <a:ahLst/>
              <a:cxnLst/>
              <a:rect l="l" t="t" r="r" b="b"/>
              <a:pathLst>
                <a:path w="4470" h="6168" extrusionOk="0">
                  <a:moveTo>
                    <a:pt x="1488" y="1"/>
                  </a:moveTo>
                  <a:cubicBezTo>
                    <a:pt x="1150" y="1"/>
                    <a:pt x="815" y="105"/>
                    <a:pt x="561" y="326"/>
                  </a:cubicBezTo>
                  <a:cubicBezTo>
                    <a:pt x="203" y="635"/>
                    <a:pt x="46" y="1128"/>
                    <a:pt x="31" y="1603"/>
                  </a:cubicBezTo>
                  <a:cubicBezTo>
                    <a:pt x="1" y="2530"/>
                    <a:pt x="443" y="3426"/>
                    <a:pt x="1056" y="4124"/>
                  </a:cubicBezTo>
                  <a:cubicBezTo>
                    <a:pt x="1670" y="4821"/>
                    <a:pt x="2450" y="5353"/>
                    <a:pt x="3217" y="5875"/>
                  </a:cubicBezTo>
                  <a:lnTo>
                    <a:pt x="4469" y="6168"/>
                  </a:lnTo>
                  <a:cubicBezTo>
                    <a:pt x="4385" y="4964"/>
                    <a:pt x="4154" y="3776"/>
                    <a:pt x="3827" y="2616"/>
                  </a:cubicBezTo>
                  <a:cubicBezTo>
                    <a:pt x="3681" y="2104"/>
                    <a:pt x="3516" y="1593"/>
                    <a:pt x="3239" y="1137"/>
                  </a:cubicBezTo>
                  <a:cubicBezTo>
                    <a:pt x="2965" y="684"/>
                    <a:pt x="2564" y="288"/>
                    <a:pt x="2065" y="103"/>
                  </a:cubicBezTo>
                  <a:cubicBezTo>
                    <a:pt x="1882" y="36"/>
                    <a:pt x="1685" y="1"/>
                    <a:pt x="14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47"/>
            <p:cNvSpPr/>
            <p:nvPr/>
          </p:nvSpPr>
          <p:spPr>
            <a:xfrm>
              <a:off x="7913650" y="4322263"/>
              <a:ext cx="77925" cy="75275"/>
            </a:xfrm>
            <a:custGeom>
              <a:avLst/>
              <a:gdLst/>
              <a:ahLst/>
              <a:cxnLst/>
              <a:rect l="l" t="t" r="r" b="b"/>
              <a:pathLst>
                <a:path w="3117" h="3011" extrusionOk="0">
                  <a:moveTo>
                    <a:pt x="1718" y="1"/>
                  </a:moveTo>
                  <a:cubicBezTo>
                    <a:pt x="1556" y="1"/>
                    <a:pt x="1379" y="42"/>
                    <a:pt x="1185" y="130"/>
                  </a:cubicBezTo>
                  <a:cubicBezTo>
                    <a:pt x="735" y="334"/>
                    <a:pt x="445" y="737"/>
                    <a:pt x="219" y="1159"/>
                  </a:cubicBezTo>
                  <a:cubicBezTo>
                    <a:pt x="113" y="1359"/>
                    <a:pt x="13" y="1574"/>
                    <a:pt x="9" y="1801"/>
                  </a:cubicBezTo>
                  <a:cubicBezTo>
                    <a:pt x="1" y="2077"/>
                    <a:pt x="140" y="2349"/>
                    <a:pt x="340" y="2540"/>
                  </a:cubicBezTo>
                  <a:cubicBezTo>
                    <a:pt x="543" y="2732"/>
                    <a:pt x="803" y="2853"/>
                    <a:pt x="1071" y="2926"/>
                  </a:cubicBezTo>
                  <a:cubicBezTo>
                    <a:pt x="1257" y="2979"/>
                    <a:pt x="1455" y="3010"/>
                    <a:pt x="1651" y="3010"/>
                  </a:cubicBezTo>
                  <a:cubicBezTo>
                    <a:pt x="1975" y="3010"/>
                    <a:pt x="2293" y="2926"/>
                    <a:pt x="2538" y="2718"/>
                  </a:cubicBezTo>
                  <a:cubicBezTo>
                    <a:pt x="3117" y="2220"/>
                    <a:pt x="3029" y="1312"/>
                    <a:pt x="2691" y="706"/>
                  </a:cubicBezTo>
                  <a:cubicBezTo>
                    <a:pt x="2444" y="262"/>
                    <a:pt x="2127" y="1"/>
                    <a:pt x="17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89" name="Google Shape;489;p47"/>
          <p:cNvGrpSpPr/>
          <p:nvPr/>
        </p:nvGrpSpPr>
        <p:grpSpPr>
          <a:xfrm>
            <a:off x="9867187" y="44948"/>
            <a:ext cx="2208533" cy="1165733"/>
            <a:chOff x="6455375" y="266050"/>
            <a:chExt cx="1656400" cy="874300"/>
          </a:xfrm>
        </p:grpSpPr>
        <p:sp>
          <p:nvSpPr>
            <p:cNvPr id="490" name="Google Shape;490;p47"/>
            <p:cNvSpPr/>
            <p:nvPr/>
          </p:nvSpPr>
          <p:spPr>
            <a:xfrm>
              <a:off x="6455375" y="266050"/>
              <a:ext cx="1656400" cy="874300"/>
            </a:xfrm>
            <a:custGeom>
              <a:avLst/>
              <a:gdLst/>
              <a:ahLst/>
              <a:cxnLst/>
              <a:rect l="l" t="t" r="r" b="b"/>
              <a:pathLst>
                <a:path w="66256" h="34972" extrusionOk="0">
                  <a:moveTo>
                    <a:pt x="20144" y="0"/>
                  </a:moveTo>
                  <a:cubicBezTo>
                    <a:pt x="18704" y="0"/>
                    <a:pt x="17245" y="252"/>
                    <a:pt x="15772" y="827"/>
                  </a:cubicBezTo>
                  <a:cubicBezTo>
                    <a:pt x="12433" y="2132"/>
                    <a:pt x="9890" y="5394"/>
                    <a:pt x="6326" y="5766"/>
                  </a:cubicBezTo>
                  <a:cubicBezTo>
                    <a:pt x="6020" y="5797"/>
                    <a:pt x="5711" y="5806"/>
                    <a:pt x="5401" y="5806"/>
                  </a:cubicBezTo>
                  <a:cubicBezTo>
                    <a:pt x="4991" y="5806"/>
                    <a:pt x="4579" y="5790"/>
                    <a:pt x="4170" y="5790"/>
                  </a:cubicBezTo>
                  <a:cubicBezTo>
                    <a:pt x="3528" y="5790"/>
                    <a:pt x="2894" y="5829"/>
                    <a:pt x="2286" y="6026"/>
                  </a:cubicBezTo>
                  <a:cubicBezTo>
                    <a:pt x="665" y="6550"/>
                    <a:pt x="0" y="8252"/>
                    <a:pt x="1246" y="9310"/>
                  </a:cubicBezTo>
                  <a:cubicBezTo>
                    <a:pt x="2537" y="10406"/>
                    <a:pt x="5093" y="9833"/>
                    <a:pt x="6617" y="10601"/>
                  </a:cubicBezTo>
                  <a:cubicBezTo>
                    <a:pt x="8597" y="11597"/>
                    <a:pt x="9385" y="13942"/>
                    <a:pt x="10492" y="15859"/>
                  </a:cubicBezTo>
                  <a:cubicBezTo>
                    <a:pt x="13954" y="21861"/>
                    <a:pt x="20110" y="23805"/>
                    <a:pt x="26462" y="25356"/>
                  </a:cubicBezTo>
                  <a:cubicBezTo>
                    <a:pt x="32428" y="26810"/>
                    <a:pt x="38335" y="28507"/>
                    <a:pt x="44207" y="30301"/>
                  </a:cubicBezTo>
                  <a:cubicBezTo>
                    <a:pt x="49592" y="31948"/>
                    <a:pt x="55013" y="34270"/>
                    <a:pt x="60607" y="34900"/>
                  </a:cubicBezTo>
                  <a:cubicBezTo>
                    <a:pt x="60746" y="34914"/>
                    <a:pt x="60883" y="34929"/>
                    <a:pt x="61024" y="34941"/>
                  </a:cubicBezTo>
                  <a:cubicBezTo>
                    <a:pt x="61256" y="34960"/>
                    <a:pt x="61490" y="34972"/>
                    <a:pt x="61723" y="34972"/>
                  </a:cubicBezTo>
                  <a:cubicBezTo>
                    <a:pt x="62540" y="34972"/>
                    <a:pt x="63341" y="34824"/>
                    <a:pt x="63940" y="34301"/>
                  </a:cubicBezTo>
                  <a:cubicBezTo>
                    <a:pt x="66256" y="32265"/>
                    <a:pt x="60783" y="27854"/>
                    <a:pt x="59592" y="26694"/>
                  </a:cubicBezTo>
                  <a:cubicBezTo>
                    <a:pt x="52988" y="20266"/>
                    <a:pt x="45663" y="14641"/>
                    <a:pt x="38239" y="9207"/>
                  </a:cubicBezTo>
                  <a:cubicBezTo>
                    <a:pt x="33114" y="5458"/>
                    <a:pt x="26844" y="0"/>
                    <a:pt x="201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47"/>
            <p:cNvSpPr/>
            <p:nvPr/>
          </p:nvSpPr>
          <p:spPr>
            <a:xfrm>
              <a:off x="6662525" y="317925"/>
              <a:ext cx="1332850" cy="765450"/>
            </a:xfrm>
            <a:custGeom>
              <a:avLst/>
              <a:gdLst/>
              <a:ahLst/>
              <a:cxnLst/>
              <a:rect l="l" t="t" r="r" b="b"/>
              <a:pathLst>
                <a:path w="53314" h="30618" extrusionOk="0">
                  <a:moveTo>
                    <a:pt x="11882" y="0"/>
                  </a:moveTo>
                  <a:cubicBezTo>
                    <a:pt x="10775" y="0"/>
                    <a:pt x="9687" y="343"/>
                    <a:pt x="8651" y="747"/>
                  </a:cubicBezTo>
                  <a:cubicBezTo>
                    <a:pt x="5668" y="1905"/>
                    <a:pt x="2462" y="3916"/>
                    <a:pt x="0" y="5946"/>
                  </a:cubicBezTo>
                  <a:cubicBezTo>
                    <a:pt x="1960" y="9679"/>
                    <a:pt x="4280" y="13225"/>
                    <a:pt x="7098" y="16406"/>
                  </a:cubicBezTo>
                  <a:cubicBezTo>
                    <a:pt x="8311" y="17775"/>
                    <a:pt x="9520" y="18477"/>
                    <a:pt x="11220" y="19123"/>
                  </a:cubicBezTo>
                  <a:cubicBezTo>
                    <a:pt x="11584" y="18101"/>
                    <a:pt x="11836" y="17041"/>
                    <a:pt x="11977" y="15965"/>
                  </a:cubicBezTo>
                  <a:cubicBezTo>
                    <a:pt x="12143" y="16887"/>
                    <a:pt x="12333" y="17808"/>
                    <a:pt x="12542" y="18725"/>
                  </a:cubicBezTo>
                  <a:cubicBezTo>
                    <a:pt x="12599" y="18970"/>
                    <a:pt x="12663" y="19226"/>
                    <a:pt x="12839" y="19406"/>
                  </a:cubicBezTo>
                  <a:cubicBezTo>
                    <a:pt x="12986" y="19551"/>
                    <a:pt x="13184" y="19623"/>
                    <a:pt x="13379" y="19690"/>
                  </a:cubicBezTo>
                  <a:cubicBezTo>
                    <a:pt x="15230" y="20335"/>
                    <a:pt x="17084" y="20979"/>
                    <a:pt x="18933" y="21624"/>
                  </a:cubicBezTo>
                  <a:cubicBezTo>
                    <a:pt x="19402" y="20529"/>
                    <a:pt x="19772" y="19394"/>
                    <a:pt x="20042" y="18231"/>
                  </a:cubicBezTo>
                  <a:cubicBezTo>
                    <a:pt x="20251" y="19259"/>
                    <a:pt x="20402" y="20296"/>
                    <a:pt x="20496" y="21339"/>
                  </a:cubicBezTo>
                  <a:cubicBezTo>
                    <a:pt x="20496" y="21341"/>
                    <a:pt x="22819" y="22035"/>
                    <a:pt x="22972" y="22086"/>
                  </a:cubicBezTo>
                  <a:cubicBezTo>
                    <a:pt x="24175" y="22485"/>
                    <a:pt x="25376" y="22884"/>
                    <a:pt x="26581" y="23283"/>
                  </a:cubicBezTo>
                  <a:cubicBezTo>
                    <a:pt x="27113" y="22280"/>
                    <a:pt x="27551" y="21227"/>
                    <a:pt x="27880" y="20140"/>
                  </a:cubicBezTo>
                  <a:lnTo>
                    <a:pt x="27880" y="20140"/>
                  </a:lnTo>
                  <a:cubicBezTo>
                    <a:pt x="27839" y="21163"/>
                    <a:pt x="27892" y="22188"/>
                    <a:pt x="28036" y="23201"/>
                  </a:cubicBezTo>
                  <a:cubicBezTo>
                    <a:pt x="28066" y="23408"/>
                    <a:pt x="28107" y="23629"/>
                    <a:pt x="28261" y="23772"/>
                  </a:cubicBezTo>
                  <a:cubicBezTo>
                    <a:pt x="28365" y="23868"/>
                    <a:pt x="28512" y="23913"/>
                    <a:pt x="28649" y="23954"/>
                  </a:cubicBezTo>
                  <a:cubicBezTo>
                    <a:pt x="30798" y="24580"/>
                    <a:pt x="32948" y="25204"/>
                    <a:pt x="35096" y="25828"/>
                  </a:cubicBezTo>
                  <a:cubicBezTo>
                    <a:pt x="35397" y="25071"/>
                    <a:pt x="35694" y="24316"/>
                    <a:pt x="35990" y="23559"/>
                  </a:cubicBezTo>
                  <a:lnTo>
                    <a:pt x="35990" y="23559"/>
                  </a:lnTo>
                  <a:cubicBezTo>
                    <a:pt x="35900" y="24359"/>
                    <a:pt x="36385" y="25167"/>
                    <a:pt x="36465" y="25983"/>
                  </a:cubicBezTo>
                  <a:cubicBezTo>
                    <a:pt x="38496" y="26871"/>
                    <a:pt x="40608" y="27567"/>
                    <a:pt x="42768" y="28060"/>
                  </a:cubicBezTo>
                  <a:cubicBezTo>
                    <a:pt x="43038" y="27426"/>
                    <a:pt x="43306" y="26794"/>
                    <a:pt x="43574" y="26159"/>
                  </a:cubicBezTo>
                  <a:lnTo>
                    <a:pt x="43574" y="26159"/>
                  </a:lnTo>
                  <a:cubicBezTo>
                    <a:pt x="43513" y="26833"/>
                    <a:pt x="43495" y="27510"/>
                    <a:pt x="43519" y="28185"/>
                  </a:cubicBezTo>
                  <a:cubicBezTo>
                    <a:pt x="43529" y="28482"/>
                    <a:pt x="48245" y="29697"/>
                    <a:pt x="48749" y="29842"/>
                  </a:cubicBezTo>
                  <a:cubicBezTo>
                    <a:pt x="50017" y="30209"/>
                    <a:pt x="51410" y="30618"/>
                    <a:pt x="52756" y="30618"/>
                  </a:cubicBezTo>
                  <a:cubicBezTo>
                    <a:pt x="52943" y="30618"/>
                    <a:pt x="53129" y="30610"/>
                    <a:pt x="53313" y="30593"/>
                  </a:cubicBezTo>
                  <a:cubicBezTo>
                    <a:pt x="52994" y="30047"/>
                    <a:pt x="52634" y="29515"/>
                    <a:pt x="52251" y="28995"/>
                  </a:cubicBezTo>
                  <a:cubicBezTo>
                    <a:pt x="51826" y="28412"/>
                    <a:pt x="51371" y="27843"/>
                    <a:pt x="50936" y="27293"/>
                  </a:cubicBezTo>
                  <a:cubicBezTo>
                    <a:pt x="50189" y="26360"/>
                    <a:pt x="49168" y="25515"/>
                    <a:pt x="48517" y="24539"/>
                  </a:cubicBezTo>
                  <a:cubicBezTo>
                    <a:pt x="48137" y="24768"/>
                    <a:pt x="47715" y="24934"/>
                    <a:pt x="47280" y="25028"/>
                  </a:cubicBezTo>
                  <a:cubicBezTo>
                    <a:pt x="47544" y="24641"/>
                    <a:pt x="47807" y="24257"/>
                    <a:pt x="48071" y="23872"/>
                  </a:cubicBezTo>
                  <a:cubicBezTo>
                    <a:pt x="47257" y="23258"/>
                    <a:pt x="46306" y="22690"/>
                    <a:pt x="45651" y="21904"/>
                  </a:cubicBezTo>
                  <a:cubicBezTo>
                    <a:pt x="45019" y="21145"/>
                    <a:pt x="44338" y="20517"/>
                    <a:pt x="43570" y="19874"/>
                  </a:cubicBezTo>
                  <a:cubicBezTo>
                    <a:pt x="42775" y="19173"/>
                    <a:pt x="41887" y="18712"/>
                    <a:pt x="41097" y="17990"/>
                  </a:cubicBezTo>
                  <a:cubicBezTo>
                    <a:pt x="41044" y="17941"/>
                    <a:pt x="40984" y="17890"/>
                    <a:pt x="40913" y="17884"/>
                  </a:cubicBezTo>
                  <a:cubicBezTo>
                    <a:pt x="40909" y="17883"/>
                    <a:pt x="40905" y="17883"/>
                    <a:pt x="40901" y="17883"/>
                  </a:cubicBezTo>
                  <a:cubicBezTo>
                    <a:pt x="40816" y="17883"/>
                    <a:pt x="40746" y="17946"/>
                    <a:pt x="40682" y="18004"/>
                  </a:cubicBezTo>
                  <a:cubicBezTo>
                    <a:pt x="40094" y="18538"/>
                    <a:pt x="39417" y="18974"/>
                    <a:pt x="38685" y="19289"/>
                  </a:cubicBezTo>
                  <a:cubicBezTo>
                    <a:pt x="39045" y="18426"/>
                    <a:pt x="39479" y="17593"/>
                    <a:pt x="39970" y="16799"/>
                  </a:cubicBezTo>
                  <a:cubicBezTo>
                    <a:pt x="39421" y="16366"/>
                    <a:pt x="38773" y="16165"/>
                    <a:pt x="38202" y="15764"/>
                  </a:cubicBezTo>
                  <a:cubicBezTo>
                    <a:pt x="37570" y="15322"/>
                    <a:pt x="36944" y="14876"/>
                    <a:pt x="36309" y="14436"/>
                  </a:cubicBezTo>
                  <a:cubicBezTo>
                    <a:pt x="35041" y="13563"/>
                    <a:pt x="33760" y="12703"/>
                    <a:pt x="32477" y="11844"/>
                  </a:cubicBezTo>
                  <a:cubicBezTo>
                    <a:pt x="32355" y="11762"/>
                    <a:pt x="32226" y="11678"/>
                    <a:pt x="32076" y="11678"/>
                  </a:cubicBezTo>
                  <a:cubicBezTo>
                    <a:pt x="32072" y="11678"/>
                    <a:pt x="32068" y="11678"/>
                    <a:pt x="32063" y="11678"/>
                  </a:cubicBezTo>
                  <a:cubicBezTo>
                    <a:pt x="31956" y="11678"/>
                    <a:pt x="31855" y="11725"/>
                    <a:pt x="31757" y="11772"/>
                  </a:cubicBezTo>
                  <a:cubicBezTo>
                    <a:pt x="30869" y="12186"/>
                    <a:pt x="29979" y="12601"/>
                    <a:pt x="29091" y="13016"/>
                  </a:cubicBezTo>
                  <a:cubicBezTo>
                    <a:pt x="29562" y="12237"/>
                    <a:pt x="30032" y="11457"/>
                    <a:pt x="30507" y="10674"/>
                  </a:cubicBezTo>
                  <a:cubicBezTo>
                    <a:pt x="28279" y="9395"/>
                    <a:pt x="26303" y="7834"/>
                    <a:pt x="24116" y="6494"/>
                  </a:cubicBezTo>
                  <a:cubicBezTo>
                    <a:pt x="23987" y="6414"/>
                    <a:pt x="23854" y="6334"/>
                    <a:pt x="23704" y="6320"/>
                  </a:cubicBezTo>
                  <a:cubicBezTo>
                    <a:pt x="23686" y="6318"/>
                    <a:pt x="23668" y="6317"/>
                    <a:pt x="23650" y="6317"/>
                  </a:cubicBezTo>
                  <a:cubicBezTo>
                    <a:pt x="23492" y="6317"/>
                    <a:pt x="23342" y="6385"/>
                    <a:pt x="23199" y="6453"/>
                  </a:cubicBezTo>
                  <a:cubicBezTo>
                    <a:pt x="22563" y="6750"/>
                    <a:pt x="21929" y="7042"/>
                    <a:pt x="21292" y="7337"/>
                  </a:cubicBezTo>
                  <a:cubicBezTo>
                    <a:pt x="21769" y="6649"/>
                    <a:pt x="22250" y="5962"/>
                    <a:pt x="22729" y="5277"/>
                  </a:cubicBezTo>
                  <a:cubicBezTo>
                    <a:pt x="21202" y="4299"/>
                    <a:pt x="19658" y="3349"/>
                    <a:pt x="18095" y="2433"/>
                  </a:cubicBezTo>
                  <a:cubicBezTo>
                    <a:pt x="17902" y="2320"/>
                    <a:pt x="17704" y="2204"/>
                    <a:pt x="17485" y="2191"/>
                  </a:cubicBezTo>
                  <a:cubicBezTo>
                    <a:pt x="17472" y="2191"/>
                    <a:pt x="17459" y="2190"/>
                    <a:pt x="17446" y="2190"/>
                  </a:cubicBezTo>
                  <a:cubicBezTo>
                    <a:pt x="17269" y="2190"/>
                    <a:pt x="17098" y="2253"/>
                    <a:pt x="16930" y="2314"/>
                  </a:cubicBezTo>
                  <a:cubicBezTo>
                    <a:pt x="15895" y="2699"/>
                    <a:pt x="14860" y="3081"/>
                    <a:pt x="13821" y="3466"/>
                  </a:cubicBezTo>
                  <a:lnTo>
                    <a:pt x="15251" y="1044"/>
                  </a:lnTo>
                  <a:cubicBezTo>
                    <a:pt x="14379" y="688"/>
                    <a:pt x="13499" y="358"/>
                    <a:pt x="12609" y="49"/>
                  </a:cubicBezTo>
                  <a:cubicBezTo>
                    <a:pt x="12464" y="31"/>
                    <a:pt x="12317" y="15"/>
                    <a:pt x="12174" y="8"/>
                  </a:cubicBezTo>
                  <a:cubicBezTo>
                    <a:pt x="12076" y="3"/>
                    <a:pt x="11979" y="0"/>
                    <a:pt x="118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47"/>
            <p:cNvSpPr/>
            <p:nvPr/>
          </p:nvSpPr>
          <p:spPr>
            <a:xfrm>
              <a:off x="6522125" y="459450"/>
              <a:ext cx="1362925" cy="538400"/>
            </a:xfrm>
            <a:custGeom>
              <a:avLst/>
              <a:gdLst/>
              <a:ahLst/>
              <a:cxnLst/>
              <a:rect l="l" t="t" r="r" b="b"/>
              <a:pathLst>
                <a:path w="54517" h="21536" extrusionOk="0">
                  <a:moveTo>
                    <a:pt x="283" y="0"/>
                  </a:moveTo>
                  <a:cubicBezTo>
                    <a:pt x="52" y="0"/>
                    <a:pt x="1" y="371"/>
                    <a:pt x="244" y="377"/>
                  </a:cubicBezTo>
                  <a:cubicBezTo>
                    <a:pt x="9860" y="651"/>
                    <a:pt x="19226" y="3237"/>
                    <a:pt x="28052" y="6958"/>
                  </a:cubicBezTo>
                  <a:cubicBezTo>
                    <a:pt x="32563" y="8857"/>
                    <a:pt x="36862" y="11234"/>
                    <a:pt x="41213" y="13460"/>
                  </a:cubicBezTo>
                  <a:cubicBezTo>
                    <a:pt x="45731" y="15772"/>
                    <a:pt x="50042" y="18479"/>
                    <a:pt x="54119" y="21497"/>
                  </a:cubicBezTo>
                  <a:cubicBezTo>
                    <a:pt x="54156" y="21524"/>
                    <a:pt x="54194" y="21536"/>
                    <a:pt x="54231" y="21536"/>
                  </a:cubicBezTo>
                  <a:cubicBezTo>
                    <a:pt x="54389" y="21536"/>
                    <a:pt x="54516" y="21316"/>
                    <a:pt x="54356" y="21198"/>
                  </a:cubicBezTo>
                  <a:cubicBezTo>
                    <a:pt x="50441" y="18303"/>
                    <a:pt x="46316" y="15715"/>
                    <a:pt x="42007" y="13446"/>
                  </a:cubicBezTo>
                  <a:cubicBezTo>
                    <a:pt x="37469" y="11056"/>
                    <a:pt x="32917" y="8626"/>
                    <a:pt x="28197" y="6607"/>
                  </a:cubicBezTo>
                  <a:cubicBezTo>
                    <a:pt x="19379" y="2836"/>
                    <a:pt x="9915" y="274"/>
                    <a:pt x="291" y="0"/>
                  </a:cubicBezTo>
                  <a:cubicBezTo>
                    <a:pt x="288" y="0"/>
                    <a:pt x="286" y="0"/>
                    <a:pt x="28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47"/>
            <p:cNvSpPr/>
            <p:nvPr/>
          </p:nvSpPr>
          <p:spPr>
            <a:xfrm>
              <a:off x="6758575" y="326725"/>
              <a:ext cx="246350" cy="157475"/>
            </a:xfrm>
            <a:custGeom>
              <a:avLst/>
              <a:gdLst/>
              <a:ahLst/>
              <a:cxnLst/>
              <a:rect l="l" t="t" r="r" b="b"/>
              <a:pathLst>
                <a:path w="9854" h="6299" extrusionOk="0">
                  <a:moveTo>
                    <a:pt x="9598" y="0"/>
                  </a:moveTo>
                  <a:cubicBezTo>
                    <a:pt x="8641" y="460"/>
                    <a:pt x="7581" y="1011"/>
                    <a:pt x="6484" y="1649"/>
                  </a:cubicBezTo>
                  <a:cubicBezTo>
                    <a:pt x="4575" y="2756"/>
                    <a:pt x="2939" y="3906"/>
                    <a:pt x="1797" y="4792"/>
                  </a:cubicBezTo>
                  <a:cubicBezTo>
                    <a:pt x="1224" y="5234"/>
                    <a:pt x="770" y="5602"/>
                    <a:pt x="469" y="5870"/>
                  </a:cubicBezTo>
                  <a:cubicBezTo>
                    <a:pt x="164" y="6134"/>
                    <a:pt x="1" y="6287"/>
                    <a:pt x="9" y="6297"/>
                  </a:cubicBezTo>
                  <a:cubicBezTo>
                    <a:pt x="9" y="6298"/>
                    <a:pt x="10" y="6298"/>
                    <a:pt x="11" y="6298"/>
                  </a:cubicBezTo>
                  <a:cubicBezTo>
                    <a:pt x="35" y="6298"/>
                    <a:pt x="215" y="6168"/>
                    <a:pt x="522" y="5937"/>
                  </a:cubicBezTo>
                  <a:cubicBezTo>
                    <a:pt x="841" y="5692"/>
                    <a:pt x="1310" y="5340"/>
                    <a:pt x="1891" y="4916"/>
                  </a:cubicBezTo>
                  <a:cubicBezTo>
                    <a:pt x="3051" y="4065"/>
                    <a:pt x="4696" y="2942"/>
                    <a:pt x="6595" y="1837"/>
                  </a:cubicBezTo>
                  <a:cubicBezTo>
                    <a:pt x="7751" y="1166"/>
                    <a:pt x="8862" y="581"/>
                    <a:pt x="9854" y="92"/>
                  </a:cubicBezTo>
                  <a:cubicBezTo>
                    <a:pt x="9770" y="64"/>
                    <a:pt x="9684" y="31"/>
                    <a:pt x="95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47"/>
            <p:cNvSpPr/>
            <p:nvPr/>
          </p:nvSpPr>
          <p:spPr>
            <a:xfrm>
              <a:off x="6832950" y="501075"/>
              <a:ext cx="81150" cy="282575"/>
            </a:xfrm>
            <a:custGeom>
              <a:avLst/>
              <a:gdLst/>
              <a:ahLst/>
              <a:cxnLst/>
              <a:rect l="l" t="t" r="r" b="b"/>
              <a:pathLst>
                <a:path w="3246" h="11303" extrusionOk="0">
                  <a:moveTo>
                    <a:pt x="15" y="1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0" y="5"/>
                    <a:pt x="29" y="242"/>
                    <a:pt x="88" y="670"/>
                  </a:cubicBezTo>
                  <a:cubicBezTo>
                    <a:pt x="148" y="1095"/>
                    <a:pt x="252" y="1715"/>
                    <a:pt x="403" y="2472"/>
                  </a:cubicBezTo>
                  <a:cubicBezTo>
                    <a:pt x="700" y="3988"/>
                    <a:pt x="1205" y="6069"/>
                    <a:pt x="1938" y="8313"/>
                  </a:cubicBezTo>
                  <a:cubicBezTo>
                    <a:pt x="2273" y="9330"/>
                    <a:pt x="2625" y="10288"/>
                    <a:pt x="2975" y="11165"/>
                  </a:cubicBezTo>
                  <a:cubicBezTo>
                    <a:pt x="3063" y="11210"/>
                    <a:pt x="3153" y="11259"/>
                    <a:pt x="3245" y="11302"/>
                  </a:cubicBezTo>
                  <a:cubicBezTo>
                    <a:pt x="2883" y="10369"/>
                    <a:pt x="2507" y="9336"/>
                    <a:pt x="2147" y="8244"/>
                  </a:cubicBezTo>
                  <a:cubicBezTo>
                    <a:pt x="1412" y="6012"/>
                    <a:pt x="888" y="3945"/>
                    <a:pt x="553" y="2439"/>
                  </a:cubicBezTo>
                  <a:cubicBezTo>
                    <a:pt x="387" y="1687"/>
                    <a:pt x="256" y="1075"/>
                    <a:pt x="172" y="653"/>
                  </a:cubicBezTo>
                  <a:cubicBezTo>
                    <a:pt x="85" y="234"/>
                    <a:pt x="30" y="1"/>
                    <a:pt x="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47"/>
            <p:cNvSpPr/>
            <p:nvPr/>
          </p:nvSpPr>
          <p:spPr>
            <a:xfrm>
              <a:off x="6937300" y="407125"/>
              <a:ext cx="238325" cy="127850"/>
            </a:xfrm>
            <a:custGeom>
              <a:avLst/>
              <a:gdLst/>
              <a:ahLst/>
              <a:cxnLst/>
              <a:rect l="l" t="t" r="r" b="b"/>
              <a:pathLst>
                <a:path w="9533" h="5114" extrusionOk="0">
                  <a:moveTo>
                    <a:pt x="9297" y="0"/>
                  </a:moveTo>
                  <a:cubicBezTo>
                    <a:pt x="8401" y="315"/>
                    <a:pt x="7419" y="704"/>
                    <a:pt x="6406" y="1166"/>
                  </a:cubicBezTo>
                  <a:cubicBezTo>
                    <a:pt x="4522" y="2044"/>
                    <a:pt x="2897" y="3016"/>
                    <a:pt x="1772" y="3783"/>
                  </a:cubicBezTo>
                  <a:cubicBezTo>
                    <a:pt x="1207" y="4166"/>
                    <a:pt x="761" y="4491"/>
                    <a:pt x="462" y="4728"/>
                  </a:cubicBezTo>
                  <a:cubicBezTo>
                    <a:pt x="164" y="4964"/>
                    <a:pt x="0" y="5099"/>
                    <a:pt x="10" y="5113"/>
                  </a:cubicBezTo>
                  <a:cubicBezTo>
                    <a:pt x="11" y="5114"/>
                    <a:pt x="12" y="5114"/>
                    <a:pt x="13" y="5114"/>
                  </a:cubicBezTo>
                  <a:cubicBezTo>
                    <a:pt x="38" y="5114"/>
                    <a:pt x="212" y="5002"/>
                    <a:pt x="512" y="4798"/>
                  </a:cubicBezTo>
                  <a:cubicBezTo>
                    <a:pt x="823" y="4583"/>
                    <a:pt x="1283" y="4278"/>
                    <a:pt x="1854" y="3912"/>
                  </a:cubicBezTo>
                  <a:cubicBezTo>
                    <a:pt x="2997" y="3182"/>
                    <a:pt x="4622" y="2239"/>
                    <a:pt x="6500" y="1369"/>
                  </a:cubicBezTo>
                  <a:cubicBezTo>
                    <a:pt x="7570" y="878"/>
                    <a:pt x="8601" y="465"/>
                    <a:pt x="9532" y="127"/>
                  </a:cubicBezTo>
                  <a:cubicBezTo>
                    <a:pt x="9452" y="86"/>
                    <a:pt x="9374" y="41"/>
                    <a:pt x="92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47"/>
            <p:cNvSpPr/>
            <p:nvPr/>
          </p:nvSpPr>
          <p:spPr>
            <a:xfrm>
              <a:off x="7107600" y="499025"/>
              <a:ext cx="193175" cy="80900"/>
            </a:xfrm>
            <a:custGeom>
              <a:avLst/>
              <a:gdLst/>
              <a:ahLst/>
              <a:cxnLst/>
              <a:rect l="l" t="t" r="r" b="b"/>
              <a:pathLst>
                <a:path w="7727" h="3236" extrusionOk="0">
                  <a:moveTo>
                    <a:pt x="7491" y="1"/>
                  </a:moveTo>
                  <a:cubicBezTo>
                    <a:pt x="7061" y="128"/>
                    <a:pt x="6622" y="263"/>
                    <a:pt x="6172" y="410"/>
                  </a:cubicBezTo>
                  <a:cubicBezTo>
                    <a:pt x="4390" y="1007"/>
                    <a:pt x="2833" y="1697"/>
                    <a:pt x="1736" y="2251"/>
                  </a:cubicBezTo>
                  <a:cubicBezTo>
                    <a:pt x="1190" y="2528"/>
                    <a:pt x="752" y="2767"/>
                    <a:pt x="457" y="2943"/>
                  </a:cubicBezTo>
                  <a:cubicBezTo>
                    <a:pt x="161" y="3117"/>
                    <a:pt x="1" y="3219"/>
                    <a:pt x="11" y="3233"/>
                  </a:cubicBezTo>
                  <a:cubicBezTo>
                    <a:pt x="12" y="3235"/>
                    <a:pt x="14" y="3235"/>
                    <a:pt x="16" y="3235"/>
                  </a:cubicBezTo>
                  <a:cubicBezTo>
                    <a:pt x="47" y="3235"/>
                    <a:pt x="217" y="3158"/>
                    <a:pt x="500" y="3019"/>
                  </a:cubicBezTo>
                  <a:cubicBezTo>
                    <a:pt x="807" y="2865"/>
                    <a:pt x="1253" y="2650"/>
                    <a:pt x="1806" y="2393"/>
                  </a:cubicBezTo>
                  <a:cubicBezTo>
                    <a:pt x="2914" y="1873"/>
                    <a:pt x="4471" y="1212"/>
                    <a:pt x="6241" y="621"/>
                  </a:cubicBezTo>
                  <a:cubicBezTo>
                    <a:pt x="6748" y="449"/>
                    <a:pt x="7246" y="297"/>
                    <a:pt x="7726" y="158"/>
                  </a:cubicBezTo>
                  <a:cubicBezTo>
                    <a:pt x="7647" y="107"/>
                    <a:pt x="7571" y="52"/>
                    <a:pt x="74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47"/>
            <p:cNvSpPr/>
            <p:nvPr/>
          </p:nvSpPr>
          <p:spPr>
            <a:xfrm>
              <a:off x="7030325" y="552125"/>
              <a:ext cx="19475" cy="276275"/>
            </a:xfrm>
            <a:custGeom>
              <a:avLst/>
              <a:gdLst/>
              <a:ahLst/>
              <a:cxnLst/>
              <a:rect l="l" t="t" r="r" b="b"/>
              <a:pathLst>
                <a:path w="779" h="11051" extrusionOk="0">
                  <a:moveTo>
                    <a:pt x="219" y="0"/>
                  </a:moveTo>
                  <a:cubicBezTo>
                    <a:pt x="205" y="0"/>
                    <a:pt x="178" y="229"/>
                    <a:pt x="144" y="639"/>
                  </a:cubicBezTo>
                  <a:cubicBezTo>
                    <a:pt x="105" y="1054"/>
                    <a:pt x="72" y="1652"/>
                    <a:pt x="48" y="2394"/>
                  </a:cubicBezTo>
                  <a:cubicBezTo>
                    <a:pt x="1" y="3878"/>
                    <a:pt x="21" y="5932"/>
                    <a:pt x="226" y="8188"/>
                  </a:cubicBezTo>
                  <a:cubicBezTo>
                    <a:pt x="314" y="9170"/>
                    <a:pt x="430" y="10107"/>
                    <a:pt x="559" y="10975"/>
                  </a:cubicBezTo>
                  <a:cubicBezTo>
                    <a:pt x="635" y="10999"/>
                    <a:pt x="706" y="11026"/>
                    <a:pt x="778" y="11051"/>
                  </a:cubicBezTo>
                  <a:cubicBezTo>
                    <a:pt x="651" y="10159"/>
                    <a:pt x="535" y="9189"/>
                    <a:pt x="443" y="8170"/>
                  </a:cubicBezTo>
                  <a:cubicBezTo>
                    <a:pt x="240" y="5923"/>
                    <a:pt x="195" y="3880"/>
                    <a:pt x="205" y="2398"/>
                  </a:cubicBezTo>
                  <a:cubicBezTo>
                    <a:pt x="209" y="1660"/>
                    <a:pt x="220" y="1060"/>
                    <a:pt x="230" y="645"/>
                  </a:cubicBezTo>
                  <a:cubicBezTo>
                    <a:pt x="240" y="230"/>
                    <a:pt x="238" y="0"/>
                    <a:pt x="220" y="0"/>
                  </a:cubicBezTo>
                  <a:cubicBezTo>
                    <a:pt x="219" y="0"/>
                    <a:pt x="219" y="0"/>
                    <a:pt x="2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47"/>
            <p:cNvSpPr/>
            <p:nvPr/>
          </p:nvSpPr>
          <p:spPr>
            <a:xfrm>
              <a:off x="7196500" y="621625"/>
              <a:ext cx="20600" cy="242325"/>
            </a:xfrm>
            <a:custGeom>
              <a:avLst/>
              <a:gdLst/>
              <a:ahLst/>
              <a:cxnLst/>
              <a:rect l="l" t="t" r="r" b="b"/>
              <a:pathLst>
                <a:path w="824" h="9693" extrusionOk="0">
                  <a:moveTo>
                    <a:pt x="44" y="1"/>
                  </a:moveTo>
                  <a:cubicBezTo>
                    <a:pt x="27" y="1"/>
                    <a:pt x="17" y="226"/>
                    <a:pt x="9" y="631"/>
                  </a:cubicBezTo>
                  <a:cubicBezTo>
                    <a:pt x="1" y="1038"/>
                    <a:pt x="5" y="1627"/>
                    <a:pt x="25" y="2356"/>
                  </a:cubicBezTo>
                  <a:cubicBezTo>
                    <a:pt x="60" y="3810"/>
                    <a:pt x="171" y="5822"/>
                    <a:pt x="406" y="8031"/>
                  </a:cubicBezTo>
                  <a:cubicBezTo>
                    <a:pt x="465" y="8577"/>
                    <a:pt x="529" y="9109"/>
                    <a:pt x="594" y="9623"/>
                  </a:cubicBezTo>
                  <a:cubicBezTo>
                    <a:pt x="672" y="9647"/>
                    <a:pt x="746" y="9670"/>
                    <a:pt x="823" y="9692"/>
                  </a:cubicBezTo>
                  <a:cubicBezTo>
                    <a:pt x="754" y="9150"/>
                    <a:pt x="686" y="8588"/>
                    <a:pt x="625" y="8007"/>
                  </a:cubicBezTo>
                  <a:cubicBezTo>
                    <a:pt x="387" y="5803"/>
                    <a:pt x="255" y="3800"/>
                    <a:pt x="181" y="2350"/>
                  </a:cubicBezTo>
                  <a:cubicBezTo>
                    <a:pt x="152" y="1801"/>
                    <a:pt x="128" y="1231"/>
                    <a:pt x="97" y="631"/>
                  </a:cubicBezTo>
                  <a:cubicBezTo>
                    <a:pt x="77" y="226"/>
                    <a:pt x="58" y="1"/>
                    <a:pt x="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47"/>
            <p:cNvSpPr/>
            <p:nvPr/>
          </p:nvSpPr>
          <p:spPr>
            <a:xfrm>
              <a:off x="7268225" y="575900"/>
              <a:ext cx="148400" cy="69575"/>
            </a:xfrm>
            <a:custGeom>
              <a:avLst/>
              <a:gdLst/>
              <a:ahLst/>
              <a:cxnLst/>
              <a:rect l="l" t="t" r="r" b="b"/>
              <a:pathLst>
                <a:path w="5936" h="2783" extrusionOk="0">
                  <a:moveTo>
                    <a:pt x="5682" y="1"/>
                  </a:moveTo>
                  <a:cubicBezTo>
                    <a:pt x="4025" y="543"/>
                    <a:pt x="2592" y="1216"/>
                    <a:pt x="1594" y="1773"/>
                  </a:cubicBezTo>
                  <a:cubicBezTo>
                    <a:pt x="1085" y="2057"/>
                    <a:pt x="681" y="2300"/>
                    <a:pt x="413" y="2481"/>
                  </a:cubicBezTo>
                  <a:cubicBezTo>
                    <a:pt x="143" y="2663"/>
                    <a:pt x="0" y="2767"/>
                    <a:pt x="8" y="2781"/>
                  </a:cubicBezTo>
                  <a:cubicBezTo>
                    <a:pt x="9" y="2782"/>
                    <a:pt x="10" y="2782"/>
                    <a:pt x="12" y="2782"/>
                  </a:cubicBezTo>
                  <a:cubicBezTo>
                    <a:pt x="36" y="2782"/>
                    <a:pt x="195" y="2701"/>
                    <a:pt x="461" y="2554"/>
                  </a:cubicBezTo>
                  <a:cubicBezTo>
                    <a:pt x="741" y="2397"/>
                    <a:pt x="1154" y="2174"/>
                    <a:pt x="1668" y="1912"/>
                  </a:cubicBezTo>
                  <a:cubicBezTo>
                    <a:pt x="2695" y="1382"/>
                    <a:pt x="4151" y="723"/>
                    <a:pt x="5827" y="185"/>
                  </a:cubicBezTo>
                  <a:cubicBezTo>
                    <a:pt x="5864" y="173"/>
                    <a:pt x="5899" y="160"/>
                    <a:pt x="5935" y="150"/>
                  </a:cubicBezTo>
                  <a:cubicBezTo>
                    <a:pt x="5852" y="103"/>
                    <a:pt x="5766" y="52"/>
                    <a:pt x="56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47"/>
            <p:cNvSpPr/>
            <p:nvPr/>
          </p:nvSpPr>
          <p:spPr>
            <a:xfrm>
              <a:off x="7308925" y="662050"/>
              <a:ext cx="20125" cy="237850"/>
            </a:xfrm>
            <a:custGeom>
              <a:avLst/>
              <a:gdLst/>
              <a:ahLst/>
              <a:cxnLst/>
              <a:rect l="l" t="t" r="r" b="b"/>
              <a:pathLst>
                <a:path w="805" h="9514" extrusionOk="0">
                  <a:moveTo>
                    <a:pt x="176" y="0"/>
                  </a:moveTo>
                  <a:cubicBezTo>
                    <a:pt x="162" y="0"/>
                    <a:pt x="140" y="192"/>
                    <a:pt x="109" y="534"/>
                  </a:cubicBezTo>
                  <a:cubicBezTo>
                    <a:pt x="79" y="880"/>
                    <a:pt x="50" y="1381"/>
                    <a:pt x="33" y="2001"/>
                  </a:cubicBezTo>
                  <a:cubicBezTo>
                    <a:pt x="1" y="3243"/>
                    <a:pt x="40" y="4962"/>
                    <a:pt x="242" y="6846"/>
                  </a:cubicBezTo>
                  <a:cubicBezTo>
                    <a:pt x="344" y="7785"/>
                    <a:pt x="480" y="8675"/>
                    <a:pt x="623" y="9479"/>
                  </a:cubicBezTo>
                  <a:cubicBezTo>
                    <a:pt x="655" y="9489"/>
                    <a:pt x="688" y="9501"/>
                    <a:pt x="719" y="9514"/>
                  </a:cubicBezTo>
                  <a:cubicBezTo>
                    <a:pt x="750" y="9456"/>
                    <a:pt x="776" y="9397"/>
                    <a:pt x="805" y="9342"/>
                  </a:cubicBezTo>
                  <a:cubicBezTo>
                    <a:pt x="676" y="8564"/>
                    <a:pt x="555" y="7717"/>
                    <a:pt x="457" y="6819"/>
                  </a:cubicBezTo>
                  <a:cubicBezTo>
                    <a:pt x="259" y="4947"/>
                    <a:pt x="197" y="3239"/>
                    <a:pt x="191" y="2005"/>
                  </a:cubicBezTo>
                  <a:cubicBezTo>
                    <a:pt x="185" y="1385"/>
                    <a:pt x="187" y="886"/>
                    <a:pt x="195" y="538"/>
                  </a:cubicBezTo>
                  <a:cubicBezTo>
                    <a:pt x="197" y="190"/>
                    <a:pt x="193" y="2"/>
                    <a:pt x="177" y="0"/>
                  </a:cubicBezTo>
                  <a:cubicBezTo>
                    <a:pt x="177" y="0"/>
                    <a:pt x="176" y="0"/>
                    <a:pt x="1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47"/>
            <p:cNvSpPr/>
            <p:nvPr/>
          </p:nvSpPr>
          <p:spPr>
            <a:xfrm>
              <a:off x="7394400" y="655650"/>
              <a:ext cx="148100" cy="56475"/>
            </a:xfrm>
            <a:custGeom>
              <a:avLst/>
              <a:gdLst/>
              <a:ahLst/>
              <a:cxnLst/>
              <a:rect l="l" t="t" r="r" b="b"/>
              <a:pathLst>
                <a:path w="5924" h="2259" extrusionOk="0">
                  <a:moveTo>
                    <a:pt x="5684" y="0"/>
                  </a:moveTo>
                  <a:cubicBezTo>
                    <a:pt x="4103" y="432"/>
                    <a:pt x="2722" y="952"/>
                    <a:pt x="1727" y="1392"/>
                  </a:cubicBezTo>
                  <a:cubicBezTo>
                    <a:pt x="1183" y="1631"/>
                    <a:pt x="747" y="1838"/>
                    <a:pt x="457" y="1997"/>
                  </a:cubicBezTo>
                  <a:cubicBezTo>
                    <a:pt x="162" y="2153"/>
                    <a:pt x="1" y="2245"/>
                    <a:pt x="11" y="2257"/>
                  </a:cubicBezTo>
                  <a:cubicBezTo>
                    <a:pt x="11" y="2258"/>
                    <a:pt x="13" y="2259"/>
                    <a:pt x="16" y="2259"/>
                  </a:cubicBezTo>
                  <a:cubicBezTo>
                    <a:pt x="48" y="2259"/>
                    <a:pt x="216" y="2195"/>
                    <a:pt x="496" y="2073"/>
                  </a:cubicBezTo>
                  <a:cubicBezTo>
                    <a:pt x="798" y="1940"/>
                    <a:pt x="1242" y="1754"/>
                    <a:pt x="1791" y="1535"/>
                  </a:cubicBezTo>
                  <a:cubicBezTo>
                    <a:pt x="2834" y="1111"/>
                    <a:pt x="4283" y="598"/>
                    <a:pt x="5923" y="164"/>
                  </a:cubicBezTo>
                  <a:cubicBezTo>
                    <a:pt x="5846" y="109"/>
                    <a:pt x="5766" y="56"/>
                    <a:pt x="56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47"/>
            <p:cNvSpPr/>
            <p:nvPr/>
          </p:nvSpPr>
          <p:spPr>
            <a:xfrm>
              <a:off x="7526825" y="724400"/>
              <a:ext cx="119550" cy="52075"/>
            </a:xfrm>
            <a:custGeom>
              <a:avLst/>
              <a:gdLst/>
              <a:ahLst/>
              <a:cxnLst/>
              <a:rect l="l" t="t" r="r" b="b"/>
              <a:pathLst>
                <a:path w="4782" h="2083" extrusionOk="0">
                  <a:moveTo>
                    <a:pt x="4516" y="0"/>
                  </a:moveTo>
                  <a:cubicBezTo>
                    <a:pt x="4088" y="152"/>
                    <a:pt x="3679" y="309"/>
                    <a:pt x="3296" y="475"/>
                  </a:cubicBezTo>
                  <a:cubicBezTo>
                    <a:pt x="2636" y="763"/>
                    <a:pt x="2063" y="1082"/>
                    <a:pt x="1592" y="1353"/>
                  </a:cubicBezTo>
                  <a:cubicBezTo>
                    <a:pt x="1122" y="1621"/>
                    <a:pt x="727" y="1807"/>
                    <a:pt x="446" y="1915"/>
                  </a:cubicBezTo>
                  <a:cubicBezTo>
                    <a:pt x="164" y="2020"/>
                    <a:pt x="0" y="2060"/>
                    <a:pt x="2" y="2077"/>
                  </a:cubicBezTo>
                  <a:cubicBezTo>
                    <a:pt x="3" y="2080"/>
                    <a:pt x="13" y="2082"/>
                    <a:pt x="32" y="2082"/>
                  </a:cubicBezTo>
                  <a:cubicBezTo>
                    <a:pt x="93" y="2082"/>
                    <a:pt x="246" y="2061"/>
                    <a:pt x="473" y="1995"/>
                  </a:cubicBezTo>
                  <a:cubicBezTo>
                    <a:pt x="770" y="1911"/>
                    <a:pt x="1183" y="1743"/>
                    <a:pt x="1668" y="1490"/>
                  </a:cubicBezTo>
                  <a:cubicBezTo>
                    <a:pt x="2151" y="1236"/>
                    <a:pt x="2719" y="937"/>
                    <a:pt x="3378" y="661"/>
                  </a:cubicBezTo>
                  <a:cubicBezTo>
                    <a:pt x="3814" y="479"/>
                    <a:pt x="4287" y="305"/>
                    <a:pt x="4782" y="141"/>
                  </a:cubicBezTo>
                  <a:cubicBezTo>
                    <a:pt x="4696" y="96"/>
                    <a:pt x="4606" y="47"/>
                    <a:pt x="45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47"/>
            <p:cNvSpPr/>
            <p:nvPr/>
          </p:nvSpPr>
          <p:spPr>
            <a:xfrm>
              <a:off x="7435000" y="722900"/>
              <a:ext cx="8025" cy="212400"/>
            </a:xfrm>
            <a:custGeom>
              <a:avLst/>
              <a:gdLst/>
              <a:ahLst/>
              <a:cxnLst/>
              <a:rect l="l" t="t" r="r" b="b"/>
              <a:pathLst>
                <a:path w="321" h="8496" extrusionOk="0">
                  <a:moveTo>
                    <a:pt x="177" y="1"/>
                  </a:moveTo>
                  <a:cubicBezTo>
                    <a:pt x="163" y="1"/>
                    <a:pt x="142" y="205"/>
                    <a:pt x="120" y="574"/>
                  </a:cubicBezTo>
                  <a:cubicBezTo>
                    <a:pt x="93" y="942"/>
                    <a:pt x="73" y="1478"/>
                    <a:pt x="52" y="2139"/>
                  </a:cubicBezTo>
                  <a:cubicBezTo>
                    <a:pt x="13" y="3461"/>
                    <a:pt x="1" y="5292"/>
                    <a:pt x="60" y="7311"/>
                  </a:cubicBezTo>
                  <a:cubicBezTo>
                    <a:pt x="73" y="7694"/>
                    <a:pt x="85" y="8066"/>
                    <a:pt x="101" y="8432"/>
                  </a:cubicBezTo>
                  <a:cubicBezTo>
                    <a:pt x="175" y="8453"/>
                    <a:pt x="246" y="8475"/>
                    <a:pt x="320" y="8496"/>
                  </a:cubicBezTo>
                  <a:cubicBezTo>
                    <a:pt x="306" y="8107"/>
                    <a:pt x="294" y="7714"/>
                    <a:pt x="279" y="7307"/>
                  </a:cubicBezTo>
                  <a:cubicBezTo>
                    <a:pt x="218" y="5290"/>
                    <a:pt x="206" y="3461"/>
                    <a:pt x="206" y="2141"/>
                  </a:cubicBezTo>
                  <a:cubicBezTo>
                    <a:pt x="204" y="1646"/>
                    <a:pt x="204" y="1126"/>
                    <a:pt x="204" y="576"/>
                  </a:cubicBezTo>
                  <a:cubicBezTo>
                    <a:pt x="201" y="205"/>
                    <a:pt x="191" y="1"/>
                    <a:pt x="17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47"/>
            <p:cNvSpPr/>
            <p:nvPr/>
          </p:nvSpPr>
          <p:spPr>
            <a:xfrm>
              <a:off x="7525075" y="787925"/>
              <a:ext cx="23975" cy="172900"/>
            </a:xfrm>
            <a:custGeom>
              <a:avLst/>
              <a:gdLst/>
              <a:ahLst/>
              <a:cxnLst/>
              <a:rect l="l" t="t" r="r" b="b"/>
              <a:pathLst>
                <a:path w="959" h="6916" extrusionOk="0">
                  <a:moveTo>
                    <a:pt x="941" y="0"/>
                  </a:moveTo>
                  <a:cubicBezTo>
                    <a:pt x="927" y="0"/>
                    <a:pt x="884" y="174"/>
                    <a:pt x="817" y="485"/>
                  </a:cubicBezTo>
                  <a:cubicBezTo>
                    <a:pt x="748" y="800"/>
                    <a:pt x="666" y="1258"/>
                    <a:pt x="572" y="1825"/>
                  </a:cubicBezTo>
                  <a:cubicBezTo>
                    <a:pt x="385" y="2961"/>
                    <a:pt x="175" y="4540"/>
                    <a:pt x="40" y="6287"/>
                  </a:cubicBezTo>
                  <a:cubicBezTo>
                    <a:pt x="25" y="6478"/>
                    <a:pt x="11" y="6664"/>
                    <a:pt x="1" y="6850"/>
                  </a:cubicBezTo>
                  <a:cubicBezTo>
                    <a:pt x="72" y="6870"/>
                    <a:pt x="144" y="6893"/>
                    <a:pt x="216" y="6915"/>
                  </a:cubicBezTo>
                  <a:cubicBezTo>
                    <a:pt x="232" y="6715"/>
                    <a:pt x="244" y="6510"/>
                    <a:pt x="261" y="6306"/>
                  </a:cubicBezTo>
                  <a:cubicBezTo>
                    <a:pt x="394" y="4557"/>
                    <a:pt x="578" y="2983"/>
                    <a:pt x="725" y="1846"/>
                  </a:cubicBezTo>
                  <a:cubicBezTo>
                    <a:pt x="778" y="1428"/>
                    <a:pt x="838" y="980"/>
                    <a:pt x="901" y="499"/>
                  </a:cubicBezTo>
                  <a:cubicBezTo>
                    <a:pt x="942" y="178"/>
                    <a:pt x="958" y="2"/>
                    <a:pt x="942" y="0"/>
                  </a:cubicBezTo>
                  <a:cubicBezTo>
                    <a:pt x="942" y="0"/>
                    <a:pt x="942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47"/>
            <p:cNvSpPr/>
            <p:nvPr/>
          </p:nvSpPr>
          <p:spPr>
            <a:xfrm>
              <a:off x="7641550" y="802700"/>
              <a:ext cx="100875" cy="29775"/>
            </a:xfrm>
            <a:custGeom>
              <a:avLst/>
              <a:gdLst/>
              <a:ahLst/>
              <a:cxnLst/>
              <a:rect l="l" t="t" r="r" b="b"/>
              <a:pathLst>
                <a:path w="4035" h="1191" extrusionOk="0">
                  <a:moveTo>
                    <a:pt x="3806" y="0"/>
                  </a:moveTo>
                  <a:cubicBezTo>
                    <a:pt x="2834" y="201"/>
                    <a:pt x="1977" y="444"/>
                    <a:pt x="1326" y="659"/>
                  </a:cubicBezTo>
                  <a:cubicBezTo>
                    <a:pt x="913" y="800"/>
                    <a:pt x="577" y="925"/>
                    <a:pt x="350" y="1019"/>
                  </a:cubicBezTo>
                  <a:cubicBezTo>
                    <a:pt x="123" y="1113"/>
                    <a:pt x="0" y="1173"/>
                    <a:pt x="5" y="1187"/>
                  </a:cubicBezTo>
                  <a:cubicBezTo>
                    <a:pt x="5" y="1189"/>
                    <a:pt x="9" y="1190"/>
                    <a:pt x="16" y="1190"/>
                  </a:cubicBezTo>
                  <a:cubicBezTo>
                    <a:pt x="96" y="1190"/>
                    <a:pt x="595" y="1030"/>
                    <a:pt x="1375" y="811"/>
                  </a:cubicBezTo>
                  <a:cubicBezTo>
                    <a:pt x="2071" y="614"/>
                    <a:pt x="2994" y="379"/>
                    <a:pt x="4035" y="176"/>
                  </a:cubicBezTo>
                  <a:cubicBezTo>
                    <a:pt x="3959" y="117"/>
                    <a:pt x="3884" y="58"/>
                    <a:pt x="38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47"/>
            <p:cNvSpPr/>
            <p:nvPr/>
          </p:nvSpPr>
          <p:spPr>
            <a:xfrm>
              <a:off x="7724150" y="861425"/>
              <a:ext cx="79825" cy="25575"/>
            </a:xfrm>
            <a:custGeom>
              <a:avLst/>
              <a:gdLst/>
              <a:ahLst/>
              <a:cxnLst/>
              <a:rect l="l" t="t" r="r" b="b"/>
              <a:pathLst>
                <a:path w="3193" h="1023" extrusionOk="0">
                  <a:moveTo>
                    <a:pt x="3039" y="0"/>
                  </a:moveTo>
                  <a:cubicBezTo>
                    <a:pt x="2396" y="160"/>
                    <a:pt x="1824" y="328"/>
                    <a:pt x="1357" y="483"/>
                  </a:cubicBezTo>
                  <a:cubicBezTo>
                    <a:pt x="934" y="622"/>
                    <a:pt x="590" y="747"/>
                    <a:pt x="359" y="847"/>
                  </a:cubicBezTo>
                  <a:cubicBezTo>
                    <a:pt x="125" y="945"/>
                    <a:pt x="1" y="1003"/>
                    <a:pt x="5" y="1019"/>
                  </a:cubicBezTo>
                  <a:cubicBezTo>
                    <a:pt x="6" y="1021"/>
                    <a:pt x="10" y="1023"/>
                    <a:pt x="17" y="1023"/>
                  </a:cubicBezTo>
                  <a:cubicBezTo>
                    <a:pt x="100" y="1023"/>
                    <a:pt x="611" y="857"/>
                    <a:pt x="1404" y="632"/>
                  </a:cubicBezTo>
                  <a:cubicBezTo>
                    <a:pt x="1899" y="491"/>
                    <a:pt x="2509" y="330"/>
                    <a:pt x="3192" y="176"/>
                  </a:cubicBezTo>
                  <a:cubicBezTo>
                    <a:pt x="3188" y="174"/>
                    <a:pt x="3186" y="170"/>
                    <a:pt x="3184" y="168"/>
                  </a:cubicBezTo>
                  <a:cubicBezTo>
                    <a:pt x="3135" y="109"/>
                    <a:pt x="3086" y="58"/>
                    <a:pt x="30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47"/>
            <p:cNvSpPr/>
            <p:nvPr/>
          </p:nvSpPr>
          <p:spPr>
            <a:xfrm>
              <a:off x="7609575" y="829100"/>
              <a:ext cx="7200" cy="155500"/>
            </a:xfrm>
            <a:custGeom>
              <a:avLst/>
              <a:gdLst/>
              <a:ahLst/>
              <a:cxnLst/>
              <a:rect l="l" t="t" r="r" b="b"/>
              <a:pathLst>
                <a:path w="288" h="6220" extrusionOk="0">
                  <a:moveTo>
                    <a:pt x="146" y="0"/>
                  </a:moveTo>
                  <a:cubicBezTo>
                    <a:pt x="130" y="0"/>
                    <a:pt x="113" y="178"/>
                    <a:pt x="89" y="497"/>
                  </a:cubicBezTo>
                  <a:cubicBezTo>
                    <a:pt x="66" y="821"/>
                    <a:pt x="46" y="1289"/>
                    <a:pt x="31" y="1864"/>
                  </a:cubicBezTo>
                  <a:cubicBezTo>
                    <a:pt x="1" y="2967"/>
                    <a:pt x="1" y="4473"/>
                    <a:pt x="64" y="6138"/>
                  </a:cubicBezTo>
                  <a:cubicBezTo>
                    <a:pt x="138" y="6167"/>
                    <a:pt x="211" y="6191"/>
                    <a:pt x="287" y="6220"/>
                  </a:cubicBezTo>
                  <a:cubicBezTo>
                    <a:pt x="218" y="4522"/>
                    <a:pt x="195" y="2983"/>
                    <a:pt x="187" y="1864"/>
                  </a:cubicBezTo>
                  <a:cubicBezTo>
                    <a:pt x="187" y="1445"/>
                    <a:pt x="181" y="990"/>
                    <a:pt x="177" y="501"/>
                  </a:cubicBezTo>
                  <a:cubicBezTo>
                    <a:pt x="171" y="178"/>
                    <a:pt x="160" y="0"/>
                    <a:pt x="1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47"/>
            <p:cNvSpPr/>
            <p:nvPr/>
          </p:nvSpPr>
          <p:spPr>
            <a:xfrm>
              <a:off x="7680825" y="865350"/>
              <a:ext cx="10050" cy="142225"/>
            </a:xfrm>
            <a:custGeom>
              <a:avLst/>
              <a:gdLst/>
              <a:ahLst/>
              <a:cxnLst/>
              <a:rect l="l" t="t" r="r" b="b"/>
              <a:pathLst>
                <a:path w="402" h="5689" extrusionOk="0">
                  <a:moveTo>
                    <a:pt x="387" y="1"/>
                  </a:moveTo>
                  <a:cubicBezTo>
                    <a:pt x="372" y="1"/>
                    <a:pt x="344" y="174"/>
                    <a:pt x="308" y="486"/>
                  </a:cubicBezTo>
                  <a:cubicBezTo>
                    <a:pt x="271" y="801"/>
                    <a:pt x="228" y="1255"/>
                    <a:pt x="183" y="1822"/>
                  </a:cubicBezTo>
                  <a:cubicBezTo>
                    <a:pt x="107" y="2814"/>
                    <a:pt x="31" y="4140"/>
                    <a:pt x="1" y="5621"/>
                  </a:cubicBezTo>
                  <a:cubicBezTo>
                    <a:pt x="74" y="5641"/>
                    <a:pt x="146" y="5668"/>
                    <a:pt x="220" y="5688"/>
                  </a:cubicBezTo>
                  <a:cubicBezTo>
                    <a:pt x="244" y="4187"/>
                    <a:pt x="295" y="2838"/>
                    <a:pt x="338" y="1832"/>
                  </a:cubicBezTo>
                  <a:cubicBezTo>
                    <a:pt x="355" y="1419"/>
                    <a:pt x="375" y="975"/>
                    <a:pt x="394" y="494"/>
                  </a:cubicBezTo>
                  <a:cubicBezTo>
                    <a:pt x="402" y="177"/>
                    <a:pt x="402" y="3"/>
                    <a:pt x="387" y="1"/>
                  </a:cubicBezTo>
                  <a:cubicBezTo>
                    <a:pt x="387" y="1"/>
                    <a:pt x="387" y="1"/>
                    <a:pt x="3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47"/>
            <p:cNvSpPr/>
            <p:nvPr/>
          </p:nvSpPr>
          <p:spPr>
            <a:xfrm>
              <a:off x="7804875" y="939625"/>
              <a:ext cx="11875" cy="104675"/>
            </a:xfrm>
            <a:custGeom>
              <a:avLst/>
              <a:gdLst/>
              <a:ahLst/>
              <a:cxnLst/>
              <a:rect l="l" t="t" r="r" b="b"/>
              <a:pathLst>
                <a:path w="475" h="4187" extrusionOk="0">
                  <a:moveTo>
                    <a:pt x="440" y="0"/>
                  </a:moveTo>
                  <a:cubicBezTo>
                    <a:pt x="425" y="0"/>
                    <a:pt x="395" y="152"/>
                    <a:pt x="352" y="426"/>
                  </a:cubicBezTo>
                  <a:cubicBezTo>
                    <a:pt x="307" y="702"/>
                    <a:pt x="256" y="1097"/>
                    <a:pt x="203" y="1592"/>
                  </a:cubicBezTo>
                  <a:cubicBezTo>
                    <a:pt x="127" y="2278"/>
                    <a:pt x="55" y="3149"/>
                    <a:pt x="0" y="4125"/>
                  </a:cubicBezTo>
                  <a:cubicBezTo>
                    <a:pt x="70" y="4145"/>
                    <a:pt x="141" y="4166"/>
                    <a:pt x="211" y="4186"/>
                  </a:cubicBezTo>
                  <a:cubicBezTo>
                    <a:pt x="252" y="3194"/>
                    <a:pt x="307" y="2304"/>
                    <a:pt x="356" y="1604"/>
                  </a:cubicBezTo>
                  <a:cubicBezTo>
                    <a:pt x="428" y="616"/>
                    <a:pt x="475" y="2"/>
                    <a:pt x="440" y="0"/>
                  </a:cubicBezTo>
                  <a:cubicBezTo>
                    <a:pt x="440" y="0"/>
                    <a:pt x="440" y="0"/>
                    <a:pt x="4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47"/>
            <p:cNvSpPr/>
            <p:nvPr/>
          </p:nvSpPr>
          <p:spPr>
            <a:xfrm>
              <a:off x="7864550" y="984900"/>
              <a:ext cx="6225" cy="76025"/>
            </a:xfrm>
            <a:custGeom>
              <a:avLst/>
              <a:gdLst/>
              <a:ahLst/>
              <a:cxnLst/>
              <a:rect l="l" t="t" r="r" b="b"/>
              <a:pathLst>
                <a:path w="249" h="3041" extrusionOk="0">
                  <a:moveTo>
                    <a:pt x="82" y="0"/>
                  </a:moveTo>
                  <a:cubicBezTo>
                    <a:pt x="54" y="0"/>
                    <a:pt x="13" y="512"/>
                    <a:pt x="5" y="1340"/>
                  </a:cubicBezTo>
                  <a:cubicBezTo>
                    <a:pt x="1" y="1801"/>
                    <a:pt x="9" y="2363"/>
                    <a:pt x="37" y="2985"/>
                  </a:cubicBezTo>
                  <a:cubicBezTo>
                    <a:pt x="115" y="3006"/>
                    <a:pt x="185" y="3024"/>
                    <a:pt x="248" y="3040"/>
                  </a:cubicBezTo>
                  <a:cubicBezTo>
                    <a:pt x="209" y="2400"/>
                    <a:pt x="179" y="1817"/>
                    <a:pt x="160" y="1340"/>
                  </a:cubicBezTo>
                  <a:cubicBezTo>
                    <a:pt x="127" y="514"/>
                    <a:pt x="115" y="2"/>
                    <a:pt x="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47"/>
            <p:cNvSpPr/>
            <p:nvPr/>
          </p:nvSpPr>
          <p:spPr>
            <a:xfrm>
              <a:off x="6662425" y="466650"/>
              <a:ext cx="1332675" cy="616650"/>
            </a:xfrm>
            <a:custGeom>
              <a:avLst/>
              <a:gdLst/>
              <a:ahLst/>
              <a:cxnLst/>
              <a:rect l="l" t="t" r="r" b="b"/>
              <a:pathLst>
                <a:path w="53307" h="24666" extrusionOk="0">
                  <a:moveTo>
                    <a:pt x="0" y="1"/>
                  </a:moveTo>
                  <a:cubicBezTo>
                    <a:pt x="1960" y="3730"/>
                    <a:pt x="4276" y="7274"/>
                    <a:pt x="7091" y="10451"/>
                  </a:cubicBezTo>
                  <a:cubicBezTo>
                    <a:pt x="8305" y="11820"/>
                    <a:pt x="9514" y="12524"/>
                    <a:pt x="11214" y="13170"/>
                  </a:cubicBezTo>
                  <a:cubicBezTo>
                    <a:pt x="11578" y="12147"/>
                    <a:pt x="11832" y="11086"/>
                    <a:pt x="11971" y="10009"/>
                  </a:cubicBezTo>
                  <a:cubicBezTo>
                    <a:pt x="12139" y="10932"/>
                    <a:pt x="12327" y="11853"/>
                    <a:pt x="12538" y="12771"/>
                  </a:cubicBezTo>
                  <a:cubicBezTo>
                    <a:pt x="12593" y="13017"/>
                    <a:pt x="12656" y="13273"/>
                    <a:pt x="12834" y="13453"/>
                  </a:cubicBezTo>
                  <a:cubicBezTo>
                    <a:pt x="12980" y="13598"/>
                    <a:pt x="13178" y="13670"/>
                    <a:pt x="13372" y="13735"/>
                  </a:cubicBezTo>
                  <a:cubicBezTo>
                    <a:pt x="15224" y="14380"/>
                    <a:pt x="17080" y="15024"/>
                    <a:pt x="18927" y="15668"/>
                  </a:cubicBezTo>
                  <a:cubicBezTo>
                    <a:pt x="19396" y="14574"/>
                    <a:pt x="19766" y="13438"/>
                    <a:pt x="20036" y="12278"/>
                  </a:cubicBezTo>
                  <a:cubicBezTo>
                    <a:pt x="20245" y="13303"/>
                    <a:pt x="20396" y="14343"/>
                    <a:pt x="20490" y="15386"/>
                  </a:cubicBezTo>
                  <a:cubicBezTo>
                    <a:pt x="20490" y="15388"/>
                    <a:pt x="22812" y="16082"/>
                    <a:pt x="22966" y="16133"/>
                  </a:cubicBezTo>
                  <a:cubicBezTo>
                    <a:pt x="24169" y="16532"/>
                    <a:pt x="25370" y="16931"/>
                    <a:pt x="26575" y="17330"/>
                  </a:cubicBezTo>
                  <a:cubicBezTo>
                    <a:pt x="27107" y="16327"/>
                    <a:pt x="27545" y="15274"/>
                    <a:pt x="27874" y="14185"/>
                  </a:cubicBezTo>
                  <a:lnTo>
                    <a:pt x="27874" y="14185"/>
                  </a:lnTo>
                  <a:cubicBezTo>
                    <a:pt x="27833" y="15208"/>
                    <a:pt x="27886" y="16235"/>
                    <a:pt x="28029" y="17248"/>
                  </a:cubicBezTo>
                  <a:cubicBezTo>
                    <a:pt x="28060" y="17455"/>
                    <a:pt x="28101" y="17673"/>
                    <a:pt x="28254" y="17817"/>
                  </a:cubicBezTo>
                  <a:cubicBezTo>
                    <a:pt x="28359" y="17915"/>
                    <a:pt x="28506" y="17958"/>
                    <a:pt x="28643" y="17999"/>
                  </a:cubicBezTo>
                  <a:cubicBezTo>
                    <a:pt x="30791" y="18625"/>
                    <a:pt x="32942" y="19249"/>
                    <a:pt x="35090" y="19873"/>
                  </a:cubicBezTo>
                  <a:cubicBezTo>
                    <a:pt x="35391" y="19116"/>
                    <a:pt x="35687" y="18363"/>
                    <a:pt x="35984" y="17608"/>
                  </a:cubicBezTo>
                  <a:lnTo>
                    <a:pt x="35984" y="17608"/>
                  </a:lnTo>
                  <a:cubicBezTo>
                    <a:pt x="35894" y="18408"/>
                    <a:pt x="36379" y="19216"/>
                    <a:pt x="36459" y="20032"/>
                  </a:cubicBezTo>
                  <a:cubicBezTo>
                    <a:pt x="38490" y="20920"/>
                    <a:pt x="40602" y="21616"/>
                    <a:pt x="42762" y="22109"/>
                  </a:cubicBezTo>
                  <a:cubicBezTo>
                    <a:pt x="43032" y="21475"/>
                    <a:pt x="43300" y="20843"/>
                    <a:pt x="43568" y="20208"/>
                  </a:cubicBezTo>
                  <a:lnTo>
                    <a:pt x="43568" y="20208"/>
                  </a:lnTo>
                  <a:cubicBezTo>
                    <a:pt x="43507" y="20881"/>
                    <a:pt x="43488" y="21559"/>
                    <a:pt x="43513" y="22234"/>
                  </a:cubicBezTo>
                  <a:cubicBezTo>
                    <a:pt x="43523" y="22531"/>
                    <a:pt x="48239" y="23746"/>
                    <a:pt x="48742" y="23891"/>
                  </a:cubicBezTo>
                  <a:cubicBezTo>
                    <a:pt x="50009" y="24257"/>
                    <a:pt x="51399" y="24665"/>
                    <a:pt x="52743" y="24665"/>
                  </a:cubicBezTo>
                  <a:cubicBezTo>
                    <a:pt x="52932" y="24665"/>
                    <a:pt x="53120" y="24657"/>
                    <a:pt x="53307" y="24640"/>
                  </a:cubicBezTo>
                  <a:cubicBezTo>
                    <a:pt x="52992" y="24102"/>
                    <a:pt x="52630" y="23570"/>
                    <a:pt x="52251" y="23050"/>
                  </a:cubicBezTo>
                  <a:cubicBezTo>
                    <a:pt x="51830" y="22461"/>
                    <a:pt x="51380" y="21894"/>
                    <a:pt x="50940" y="21342"/>
                  </a:cubicBezTo>
                  <a:cubicBezTo>
                    <a:pt x="50193" y="20409"/>
                    <a:pt x="49172" y="19564"/>
                    <a:pt x="48521" y="18588"/>
                  </a:cubicBezTo>
                  <a:cubicBezTo>
                    <a:pt x="48141" y="18817"/>
                    <a:pt x="47719" y="18983"/>
                    <a:pt x="47284" y="19075"/>
                  </a:cubicBezTo>
                  <a:cubicBezTo>
                    <a:pt x="47548" y="18690"/>
                    <a:pt x="47811" y="18306"/>
                    <a:pt x="48075" y="17919"/>
                  </a:cubicBezTo>
                  <a:cubicBezTo>
                    <a:pt x="47261" y="17305"/>
                    <a:pt x="46310" y="16738"/>
                    <a:pt x="45655" y="15953"/>
                  </a:cubicBezTo>
                  <a:cubicBezTo>
                    <a:pt x="45191" y="15396"/>
                    <a:pt x="44700" y="14909"/>
                    <a:pt x="44168" y="14435"/>
                  </a:cubicBezTo>
                  <a:cubicBezTo>
                    <a:pt x="42547" y="13913"/>
                    <a:pt x="40896" y="13467"/>
                    <a:pt x="39223" y="13074"/>
                  </a:cubicBezTo>
                  <a:cubicBezTo>
                    <a:pt x="39047" y="13166"/>
                    <a:pt x="38869" y="13252"/>
                    <a:pt x="38687" y="13332"/>
                  </a:cubicBezTo>
                  <a:cubicBezTo>
                    <a:pt x="38734" y="13213"/>
                    <a:pt x="38789" y="13099"/>
                    <a:pt x="38840" y="12984"/>
                  </a:cubicBezTo>
                  <a:cubicBezTo>
                    <a:pt x="35170" y="12139"/>
                    <a:pt x="31413" y="11530"/>
                    <a:pt x="27723" y="10867"/>
                  </a:cubicBezTo>
                  <a:cubicBezTo>
                    <a:pt x="22301" y="9889"/>
                    <a:pt x="16879" y="8749"/>
                    <a:pt x="11734" y="6783"/>
                  </a:cubicBezTo>
                  <a:cubicBezTo>
                    <a:pt x="7494" y="5163"/>
                    <a:pt x="3429" y="2953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12" name="Google Shape;512;p47"/>
          <p:cNvGrpSpPr/>
          <p:nvPr/>
        </p:nvGrpSpPr>
        <p:grpSpPr>
          <a:xfrm>
            <a:off x="9905401" y="4180667"/>
            <a:ext cx="1408500" cy="614067"/>
            <a:chOff x="7429050" y="3135500"/>
            <a:chExt cx="1056375" cy="460550"/>
          </a:xfrm>
        </p:grpSpPr>
        <p:sp>
          <p:nvSpPr>
            <p:cNvPr id="513" name="Google Shape;513;p47"/>
            <p:cNvSpPr/>
            <p:nvPr/>
          </p:nvSpPr>
          <p:spPr>
            <a:xfrm>
              <a:off x="7429050" y="3135500"/>
              <a:ext cx="1056375" cy="460550"/>
            </a:xfrm>
            <a:custGeom>
              <a:avLst/>
              <a:gdLst/>
              <a:ahLst/>
              <a:cxnLst/>
              <a:rect l="l" t="t" r="r" b="b"/>
              <a:pathLst>
                <a:path w="42255" h="18422" extrusionOk="0">
                  <a:moveTo>
                    <a:pt x="21047" y="0"/>
                  </a:moveTo>
                  <a:cubicBezTo>
                    <a:pt x="19737" y="0"/>
                    <a:pt x="18411" y="430"/>
                    <a:pt x="17411" y="1177"/>
                  </a:cubicBezTo>
                  <a:cubicBezTo>
                    <a:pt x="15850" y="2343"/>
                    <a:pt x="14931" y="4229"/>
                    <a:pt x="14892" y="6343"/>
                  </a:cubicBezTo>
                  <a:cubicBezTo>
                    <a:pt x="14890" y="6445"/>
                    <a:pt x="14890" y="6545"/>
                    <a:pt x="14892" y="6646"/>
                  </a:cubicBezTo>
                  <a:cubicBezTo>
                    <a:pt x="14851" y="6650"/>
                    <a:pt x="14808" y="6654"/>
                    <a:pt x="14768" y="6658"/>
                  </a:cubicBezTo>
                  <a:cubicBezTo>
                    <a:pt x="13851" y="6760"/>
                    <a:pt x="12957" y="7108"/>
                    <a:pt x="12182" y="7660"/>
                  </a:cubicBezTo>
                  <a:cubicBezTo>
                    <a:pt x="11478" y="8162"/>
                    <a:pt x="10884" y="8822"/>
                    <a:pt x="10471" y="9565"/>
                  </a:cubicBezTo>
                  <a:cubicBezTo>
                    <a:pt x="10408" y="9682"/>
                    <a:pt x="10348" y="9796"/>
                    <a:pt x="10291" y="9911"/>
                  </a:cubicBezTo>
                  <a:cubicBezTo>
                    <a:pt x="9960" y="9835"/>
                    <a:pt x="9614" y="9794"/>
                    <a:pt x="9264" y="9794"/>
                  </a:cubicBezTo>
                  <a:lnTo>
                    <a:pt x="9252" y="9794"/>
                  </a:lnTo>
                  <a:cubicBezTo>
                    <a:pt x="8552" y="9796"/>
                    <a:pt x="7883" y="9958"/>
                    <a:pt x="7284" y="10244"/>
                  </a:cubicBezTo>
                  <a:cubicBezTo>
                    <a:pt x="7128" y="10122"/>
                    <a:pt x="6956" y="10005"/>
                    <a:pt x="6768" y="9901"/>
                  </a:cubicBezTo>
                  <a:cubicBezTo>
                    <a:pt x="6212" y="9590"/>
                    <a:pt x="5563" y="9426"/>
                    <a:pt x="4904" y="9426"/>
                  </a:cubicBezTo>
                  <a:cubicBezTo>
                    <a:pt x="4059" y="9426"/>
                    <a:pt x="3182" y="9694"/>
                    <a:pt x="2431" y="10179"/>
                  </a:cubicBezTo>
                  <a:cubicBezTo>
                    <a:pt x="1665" y="10674"/>
                    <a:pt x="1070" y="11372"/>
                    <a:pt x="747" y="12141"/>
                  </a:cubicBezTo>
                  <a:cubicBezTo>
                    <a:pt x="0" y="13929"/>
                    <a:pt x="542" y="15701"/>
                    <a:pt x="904" y="16875"/>
                  </a:cubicBezTo>
                  <a:lnTo>
                    <a:pt x="1346" y="18318"/>
                  </a:lnTo>
                  <a:lnTo>
                    <a:pt x="41299" y="18422"/>
                  </a:lnTo>
                  <a:lnTo>
                    <a:pt x="41841" y="17211"/>
                  </a:lnTo>
                  <a:cubicBezTo>
                    <a:pt x="42255" y="16282"/>
                    <a:pt x="42255" y="15238"/>
                    <a:pt x="41841" y="14269"/>
                  </a:cubicBezTo>
                  <a:cubicBezTo>
                    <a:pt x="41395" y="13233"/>
                    <a:pt x="40524" y="12419"/>
                    <a:pt x="39448" y="12039"/>
                  </a:cubicBezTo>
                  <a:cubicBezTo>
                    <a:pt x="38987" y="11875"/>
                    <a:pt x="38496" y="11793"/>
                    <a:pt x="37989" y="11793"/>
                  </a:cubicBezTo>
                  <a:cubicBezTo>
                    <a:pt x="37837" y="11793"/>
                    <a:pt x="37690" y="11799"/>
                    <a:pt x="37541" y="11814"/>
                  </a:cubicBezTo>
                  <a:cubicBezTo>
                    <a:pt x="37005" y="11089"/>
                    <a:pt x="36227" y="10537"/>
                    <a:pt x="35348" y="10277"/>
                  </a:cubicBezTo>
                  <a:cubicBezTo>
                    <a:pt x="34916" y="10148"/>
                    <a:pt x="34460" y="10081"/>
                    <a:pt x="33997" y="10072"/>
                  </a:cubicBezTo>
                  <a:cubicBezTo>
                    <a:pt x="33897" y="9518"/>
                    <a:pt x="33690" y="8980"/>
                    <a:pt x="33388" y="8507"/>
                  </a:cubicBezTo>
                  <a:cubicBezTo>
                    <a:pt x="32882" y="7718"/>
                    <a:pt x="32154" y="7145"/>
                    <a:pt x="31276" y="6852"/>
                  </a:cubicBezTo>
                  <a:cubicBezTo>
                    <a:pt x="30853" y="6711"/>
                    <a:pt x="30403" y="6639"/>
                    <a:pt x="29938" y="6639"/>
                  </a:cubicBezTo>
                  <a:cubicBezTo>
                    <a:pt x="29809" y="6261"/>
                    <a:pt x="29629" y="5901"/>
                    <a:pt x="29400" y="5569"/>
                  </a:cubicBezTo>
                  <a:cubicBezTo>
                    <a:pt x="28829" y="4733"/>
                    <a:pt x="27984" y="4117"/>
                    <a:pt x="27017" y="3834"/>
                  </a:cubicBezTo>
                  <a:cubicBezTo>
                    <a:pt x="26679" y="3738"/>
                    <a:pt x="26327" y="3683"/>
                    <a:pt x="25967" y="3677"/>
                  </a:cubicBezTo>
                  <a:cubicBezTo>
                    <a:pt x="25660" y="2511"/>
                    <a:pt x="25005" y="1553"/>
                    <a:pt x="24054" y="894"/>
                  </a:cubicBezTo>
                  <a:cubicBezTo>
                    <a:pt x="23211" y="311"/>
                    <a:pt x="22172" y="0"/>
                    <a:pt x="210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47"/>
            <p:cNvSpPr/>
            <p:nvPr/>
          </p:nvSpPr>
          <p:spPr>
            <a:xfrm>
              <a:off x="7483875" y="3186625"/>
              <a:ext cx="954500" cy="358275"/>
            </a:xfrm>
            <a:custGeom>
              <a:avLst/>
              <a:gdLst/>
              <a:ahLst/>
              <a:cxnLst/>
              <a:rect l="l" t="t" r="r" b="b"/>
              <a:pathLst>
                <a:path w="38180" h="14331" extrusionOk="0">
                  <a:moveTo>
                    <a:pt x="18848" y="1"/>
                  </a:moveTo>
                  <a:cubicBezTo>
                    <a:pt x="17984" y="1"/>
                    <a:pt x="17097" y="280"/>
                    <a:pt x="16439" y="771"/>
                  </a:cubicBezTo>
                  <a:cubicBezTo>
                    <a:pt x="15275" y="1640"/>
                    <a:pt x="14766" y="3015"/>
                    <a:pt x="14741" y="4337"/>
                  </a:cubicBezTo>
                  <a:cubicBezTo>
                    <a:pt x="14719" y="5552"/>
                    <a:pt x="15060" y="6743"/>
                    <a:pt x="15429" y="7919"/>
                  </a:cubicBezTo>
                  <a:cubicBezTo>
                    <a:pt x="15093" y="7146"/>
                    <a:pt x="14090" y="6630"/>
                    <a:pt x="13102" y="6630"/>
                  </a:cubicBezTo>
                  <a:cubicBezTo>
                    <a:pt x="13000" y="6630"/>
                    <a:pt x="12899" y="6635"/>
                    <a:pt x="12798" y="6646"/>
                  </a:cubicBezTo>
                  <a:cubicBezTo>
                    <a:pt x="11590" y="6782"/>
                    <a:pt x="10586" y="7577"/>
                    <a:pt x="10060" y="8519"/>
                  </a:cubicBezTo>
                  <a:cubicBezTo>
                    <a:pt x="9534" y="9460"/>
                    <a:pt x="9422" y="10528"/>
                    <a:pt x="9416" y="11571"/>
                  </a:cubicBezTo>
                  <a:cubicBezTo>
                    <a:pt x="9277" y="10600"/>
                    <a:pt x="8209" y="9793"/>
                    <a:pt x="7067" y="9793"/>
                  </a:cubicBezTo>
                  <a:cubicBezTo>
                    <a:pt x="7066" y="9793"/>
                    <a:pt x="7064" y="9793"/>
                    <a:pt x="7063" y="9793"/>
                  </a:cubicBezTo>
                  <a:cubicBezTo>
                    <a:pt x="5921" y="9799"/>
                    <a:pt x="4857" y="10612"/>
                    <a:pt x="4726" y="11583"/>
                  </a:cubicBezTo>
                  <a:cubicBezTo>
                    <a:pt x="4550" y="10853"/>
                    <a:pt x="4311" y="10047"/>
                    <a:pt x="3583" y="9644"/>
                  </a:cubicBezTo>
                  <a:cubicBezTo>
                    <a:pt x="3312" y="9493"/>
                    <a:pt x="3013" y="9425"/>
                    <a:pt x="2709" y="9425"/>
                  </a:cubicBezTo>
                  <a:cubicBezTo>
                    <a:pt x="1768" y="9425"/>
                    <a:pt x="783" y="10074"/>
                    <a:pt x="444" y="10884"/>
                  </a:cubicBezTo>
                  <a:cubicBezTo>
                    <a:pt x="0" y="11952"/>
                    <a:pt x="336" y="13134"/>
                    <a:pt x="669" y="14231"/>
                  </a:cubicBezTo>
                  <a:lnTo>
                    <a:pt x="37778" y="14331"/>
                  </a:lnTo>
                  <a:cubicBezTo>
                    <a:pt x="38179" y="13427"/>
                    <a:pt x="37609" y="12291"/>
                    <a:pt x="36565" y="11923"/>
                  </a:cubicBezTo>
                  <a:cubicBezTo>
                    <a:pt x="36318" y="11835"/>
                    <a:pt x="36054" y="11794"/>
                    <a:pt x="35789" y="11794"/>
                  </a:cubicBezTo>
                  <a:cubicBezTo>
                    <a:pt x="35078" y="11794"/>
                    <a:pt x="34361" y="12091"/>
                    <a:pt x="33940" y="12582"/>
                  </a:cubicBezTo>
                  <a:cubicBezTo>
                    <a:pt x="34366" y="11702"/>
                    <a:pt x="33670" y="10517"/>
                    <a:pt x="32569" y="10194"/>
                  </a:cubicBezTo>
                  <a:cubicBezTo>
                    <a:pt x="32292" y="10112"/>
                    <a:pt x="32005" y="10074"/>
                    <a:pt x="31719" y="10074"/>
                  </a:cubicBezTo>
                  <a:cubicBezTo>
                    <a:pt x="30726" y="10074"/>
                    <a:pt x="29726" y="10527"/>
                    <a:pt x="29042" y="11168"/>
                  </a:cubicBezTo>
                  <a:cubicBezTo>
                    <a:pt x="29425" y="10403"/>
                    <a:pt x="29818" y="9611"/>
                    <a:pt x="29820" y="8776"/>
                  </a:cubicBezTo>
                  <a:cubicBezTo>
                    <a:pt x="29822" y="7944"/>
                    <a:pt x="29341" y="7050"/>
                    <a:pt x="28433" y="6747"/>
                  </a:cubicBezTo>
                  <a:cubicBezTo>
                    <a:pt x="28209" y="6672"/>
                    <a:pt x="27975" y="6638"/>
                    <a:pt x="27738" y="6638"/>
                  </a:cubicBezTo>
                  <a:cubicBezTo>
                    <a:pt x="27167" y="6638"/>
                    <a:pt x="26584" y="6837"/>
                    <a:pt x="26121" y="7138"/>
                  </a:cubicBezTo>
                  <a:cubicBezTo>
                    <a:pt x="25814" y="7334"/>
                    <a:pt x="25552" y="7571"/>
                    <a:pt x="25308" y="7825"/>
                  </a:cubicBezTo>
                  <a:cubicBezTo>
                    <a:pt x="25666" y="7293"/>
                    <a:pt x="25906" y="6710"/>
                    <a:pt x="25934" y="6102"/>
                  </a:cubicBezTo>
                  <a:cubicBezTo>
                    <a:pt x="25975" y="5116"/>
                    <a:pt x="25339" y="4071"/>
                    <a:pt x="24249" y="3754"/>
                  </a:cubicBezTo>
                  <a:cubicBezTo>
                    <a:pt x="24067" y="3701"/>
                    <a:pt x="23876" y="3676"/>
                    <a:pt x="23685" y="3676"/>
                  </a:cubicBezTo>
                  <a:cubicBezTo>
                    <a:pt x="22848" y="3676"/>
                    <a:pt x="21998" y="4150"/>
                    <a:pt x="21800" y="4819"/>
                  </a:cubicBezTo>
                  <a:cubicBezTo>
                    <a:pt x="22039" y="3269"/>
                    <a:pt x="22084" y="1495"/>
                    <a:pt x="20689" y="529"/>
                  </a:cubicBezTo>
                  <a:cubicBezTo>
                    <a:pt x="20167" y="167"/>
                    <a:pt x="19514" y="1"/>
                    <a:pt x="188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15" name="Google Shape;515;p47"/>
          <p:cNvGrpSpPr/>
          <p:nvPr/>
        </p:nvGrpSpPr>
        <p:grpSpPr>
          <a:xfrm>
            <a:off x="779861" y="4345551"/>
            <a:ext cx="1593400" cy="855733"/>
            <a:chOff x="697225" y="3135500"/>
            <a:chExt cx="1195050" cy="641800"/>
          </a:xfrm>
        </p:grpSpPr>
        <p:sp>
          <p:nvSpPr>
            <p:cNvPr id="516" name="Google Shape;516;p47"/>
            <p:cNvSpPr/>
            <p:nvPr/>
          </p:nvSpPr>
          <p:spPr>
            <a:xfrm>
              <a:off x="697225" y="3135500"/>
              <a:ext cx="1195050" cy="641800"/>
            </a:xfrm>
            <a:custGeom>
              <a:avLst/>
              <a:gdLst/>
              <a:ahLst/>
              <a:cxnLst/>
              <a:rect l="l" t="t" r="r" b="b"/>
              <a:pathLst>
                <a:path w="47802" h="25672" extrusionOk="0">
                  <a:moveTo>
                    <a:pt x="45330" y="1"/>
                  </a:moveTo>
                  <a:cubicBezTo>
                    <a:pt x="44796" y="1"/>
                    <a:pt x="44287" y="175"/>
                    <a:pt x="43857" y="508"/>
                  </a:cubicBezTo>
                  <a:cubicBezTo>
                    <a:pt x="42513" y="1549"/>
                    <a:pt x="41105" y="2548"/>
                    <a:pt x="39661" y="3487"/>
                  </a:cubicBezTo>
                  <a:cubicBezTo>
                    <a:pt x="39589" y="3354"/>
                    <a:pt x="39510" y="3227"/>
                    <a:pt x="39426" y="3104"/>
                  </a:cubicBezTo>
                  <a:cubicBezTo>
                    <a:pt x="39416" y="3088"/>
                    <a:pt x="39405" y="3076"/>
                    <a:pt x="39397" y="3063"/>
                  </a:cubicBezTo>
                  <a:lnTo>
                    <a:pt x="39395" y="3057"/>
                  </a:lnTo>
                  <a:cubicBezTo>
                    <a:pt x="38098" y="1232"/>
                    <a:pt x="36185" y="304"/>
                    <a:pt x="33709" y="304"/>
                  </a:cubicBezTo>
                  <a:cubicBezTo>
                    <a:pt x="32251" y="304"/>
                    <a:pt x="30782" y="617"/>
                    <a:pt x="29489" y="897"/>
                  </a:cubicBezTo>
                  <a:cubicBezTo>
                    <a:pt x="28838" y="1038"/>
                    <a:pt x="28224" y="1167"/>
                    <a:pt x="27690" y="1245"/>
                  </a:cubicBezTo>
                  <a:lnTo>
                    <a:pt x="25247" y="1592"/>
                  </a:lnTo>
                  <a:cubicBezTo>
                    <a:pt x="24175" y="1746"/>
                    <a:pt x="23883" y="3153"/>
                    <a:pt x="24806" y="3722"/>
                  </a:cubicBezTo>
                  <a:cubicBezTo>
                    <a:pt x="23797" y="3835"/>
                    <a:pt x="22813" y="4046"/>
                    <a:pt x="21913" y="4238"/>
                  </a:cubicBezTo>
                  <a:cubicBezTo>
                    <a:pt x="21264" y="4379"/>
                    <a:pt x="20650" y="4510"/>
                    <a:pt x="20114" y="4586"/>
                  </a:cubicBezTo>
                  <a:lnTo>
                    <a:pt x="18259" y="4850"/>
                  </a:lnTo>
                  <a:cubicBezTo>
                    <a:pt x="16992" y="5030"/>
                    <a:pt x="16644" y="6693"/>
                    <a:pt x="17731" y="7366"/>
                  </a:cubicBezTo>
                  <a:cubicBezTo>
                    <a:pt x="17667" y="7436"/>
                    <a:pt x="17604" y="7507"/>
                    <a:pt x="17545" y="7581"/>
                  </a:cubicBezTo>
                  <a:cubicBezTo>
                    <a:pt x="17418" y="7740"/>
                    <a:pt x="17305" y="7908"/>
                    <a:pt x="17207" y="8086"/>
                  </a:cubicBezTo>
                  <a:cubicBezTo>
                    <a:pt x="16829" y="7830"/>
                    <a:pt x="16409" y="7607"/>
                    <a:pt x="15951" y="7423"/>
                  </a:cubicBezTo>
                  <a:cubicBezTo>
                    <a:pt x="14627" y="6883"/>
                    <a:pt x="13183" y="6720"/>
                    <a:pt x="11906" y="6574"/>
                  </a:cubicBezTo>
                  <a:cubicBezTo>
                    <a:pt x="11358" y="6513"/>
                    <a:pt x="10842" y="6454"/>
                    <a:pt x="10410" y="6372"/>
                  </a:cubicBezTo>
                  <a:lnTo>
                    <a:pt x="8624" y="6038"/>
                  </a:lnTo>
                  <a:cubicBezTo>
                    <a:pt x="8532" y="6021"/>
                    <a:pt x="8442" y="6013"/>
                    <a:pt x="8355" y="6013"/>
                  </a:cubicBezTo>
                  <a:cubicBezTo>
                    <a:pt x="7228" y="6013"/>
                    <a:pt x="6528" y="7364"/>
                    <a:pt x="7301" y="8293"/>
                  </a:cubicBezTo>
                  <a:lnTo>
                    <a:pt x="8232" y="9414"/>
                  </a:lnTo>
                  <a:cubicBezTo>
                    <a:pt x="7358" y="9533"/>
                    <a:pt x="6556" y="9991"/>
                    <a:pt x="5981" y="10711"/>
                  </a:cubicBezTo>
                  <a:cubicBezTo>
                    <a:pt x="5431" y="11399"/>
                    <a:pt x="5156" y="12254"/>
                    <a:pt x="5185" y="13134"/>
                  </a:cubicBezTo>
                  <a:cubicBezTo>
                    <a:pt x="4713" y="12882"/>
                    <a:pt x="4185" y="12753"/>
                    <a:pt x="3653" y="12753"/>
                  </a:cubicBezTo>
                  <a:cubicBezTo>
                    <a:pt x="2609" y="12753"/>
                    <a:pt x="1627" y="13236"/>
                    <a:pt x="954" y="14079"/>
                  </a:cubicBezTo>
                  <a:cubicBezTo>
                    <a:pt x="254" y="14963"/>
                    <a:pt x="1" y="16116"/>
                    <a:pt x="259" y="17248"/>
                  </a:cubicBezTo>
                  <a:cubicBezTo>
                    <a:pt x="439" y="18031"/>
                    <a:pt x="911" y="18721"/>
                    <a:pt x="1588" y="19192"/>
                  </a:cubicBezTo>
                  <a:cubicBezTo>
                    <a:pt x="2171" y="19595"/>
                    <a:pt x="2883" y="19816"/>
                    <a:pt x="3593" y="19816"/>
                  </a:cubicBezTo>
                  <a:cubicBezTo>
                    <a:pt x="3962" y="19816"/>
                    <a:pt x="4320" y="19758"/>
                    <a:pt x="4661" y="19646"/>
                  </a:cubicBezTo>
                  <a:lnTo>
                    <a:pt x="4661" y="19646"/>
                  </a:lnTo>
                  <a:cubicBezTo>
                    <a:pt x="4469" y="20034"/>
                    <a:pt x="4289" y="20417"/>
                    <a:pt x="4121" y="20785"/>
                  </a:cubicBezTo>
                  <a:cubicBezTo>
                    <a:pt x="3890" y="21285"/>
                    <a:pt x="3673" y="21757"/>
                    <a:pt x="3460" y="22144"/>
                  </a:cubicBezTo>
                  <a:lnTo>
                    <a:pt x="2775" y="23400"/>
                  </a:lnTo>
                  <a:cubicBezTo>
                    <a:pt x="2186" y="24472"/>
                    <a:pt x="3019" y="25672"/>
                    <a:pt x="4104" y="25672"/>
                  </a:cubicBezTo>
                  <a:cubicBezTo>
                    <a:pt x="4289" y="25672"/>
                    <a:pt x="4482" y="25637"/>
                    <a:pt x="4676" y="25560"/>
                  </a:cubicBezTo>
                  <a:lnTo>
                    <a:pt x="6004" y="25039"/>
                  </a:lnTo>
                  <a:cubicBezTo>
                    <a:pt x="6155" y="24979"/>
                    <a:pt x="6294" y="24920"/>
                    <a:pt x="6433" y="24865"/>
                  </a:cubicBezTo>
                  <a:cubicBezTo>
                    <a:pt x="6875" y="24683"/>
                    <a:pt x="7223" y="24542"/>
                    <a:pt x="7614" y="24456"/>
                  </a:cubicBezTo>
                  <a:cubicBezTo>
                    <a:pt x="7906" y="24388"/>
                    <a:pt x="8232" y="24341"/>
                    <a:pt x="8575" y="24290"/>
                  </a:cubicBezTo>
                  <a:cubicBezTo>
                    <a:pt x="9576" y="24139"/>
                    <a:pt x="10707" y="23967"/>
                    <a:pt x="11814" y="23320"/>
                  </a:cubicBezTo>
                  <a:lnTo>
                    <a:pt x="11816" y="23318"/>
                  </a:lnTo>
                  <a:cubicBezTo>
                    <a:pt x="12911" y="22672"/>
                    <a:pt x="13762" y="21514"/>
                    <a:pt x="14277" y="19969"/>
                  </a:cubicBezTo>
                  <a:cubicBezTo>
                    <a:pt x="14435" y="19488"/>
                    <a:pt x="14494" y="18991"/>
                    <a:pt x="14455" y="18500"/>
                  </a:cubicBezTo>
                  <a:cubicBezTo>
                    <a:pt x="14762" y="18267"/>
                    <a:pt x="15075" y="18034"/>
                    <a:pt x="15384" y="17804"/>
                  </a:cubicBezTo>
                  <a:cubicBezTo>
                    <a:pt x="15869" y="17729"/>
                    <a:pt x="16356" y="17647"/>
                    <a:pt x="16839" y="17563"/>
                  </a:cubicBezTo>
                  <a:lnTo>
                    <a:pt x="16839" y="17563"/>
                  </a:lnTo>
                  <a:cubicBezTo>
                    <a:pt x="16820" y="17585"/>
                    <a:pt x="16800" y="17608"/>
                    <a:pt x="16783" y="17633"/>
                  </a:cubicBezTo>
                  <a:cubicBezTo>
                    <a:pt x="16080" y="18512"/>
                    <a:pt x="15826" y="19668"/>
                    <a:pt x="16084" y="20802"/>
                  </a:cubicBezTo>
                  <a:cubicBezTo>
                    <a:pt x="16264" y="21583"/>
                    <a:pt x="16736" y="22273"/>
                    <a:pt x="17414" y="22745"/>
                  </a:cubicBezTo>
                  <a:cubicBezTo>
                    <a:pt x="17997" y="23146"/>
                    <a:pt x="18709" y="23369"/>
                    <a:pt x="19419" y="23369"/>
                  </a:cubicBezTo>
                  <a:cubicBezTo>
                    <a:pt x="19944" y="23369"/>
                    <a:pt x="20458" y="23249"/>
                    <a:pt x="20912" y="23021"/>
                  </a:cubicBezTo>
                  <a:cubicBezTo>
                    <a:pt x="21675" y="22719"/>
                    <a:pt x="22289" y="22103"/>
                    <a:pt x="22621" y="21295"/>
                  </a:cubicBezTo>
                  <a:cubicBezTo>
                    <a:pt x="22700" y="21100"/>
                    <a:pt x="22764" y="20892"/>
                    <a:pt x="22811" y="20683"/>
                  </a:cubicBezTo>
                  <a:cubicBezTo>
                    <a:pt x="23764" y="20030"/>
                    <a:pt x="24724" y="19343"/>
                    <a:pt x="25624" y="18537"/>
                  </a:cubicBezTo>
                  <a:lnTo>
                    <a:pt x="25624" y="18537"/>
                  </a:lnTo>
                  <a:cubicBezTo>
                    <a:pt x="25493" y="18846"/>
                    <a:pt x="25331" y="19147"/>
                    <a:pt x="25143" y="19498"/>
                  </a:cubicBezTo>
                  <a:cubicBezTo>
                    <a:pt x="25065" y="19640"/>
                    <a:pt x="24988" y="19789"/>
                    <a:pt x="24906" y="19944"/>
                  </a:cubicBezTo>
                  <a:lnTo>
                    <a:pt x="23324" y="22976"/>
                  </a:lnTo>
                  <a:cubicBezTo>
                    <a:pt x="23027" y="23546"/>
                    <a:pt x="23471" y="24166"/>
                    <a:pt x="24038" y="24166"/>
                  </a:cubicBezTo>
                  <a:cubicBezTo>
                    <a:pt x="24142" y="24166"/>
                    <a:pt x="24249" y="24145"/>
                    <a:pt x="24358" y="24100"/>
                  </a:cubicBezTo>
                  <a:lnTo>
                    <a:pt x="27510" y="22774"/>
                  </a:lnTo>
                  <a:cubicBezTo>
                    <a:pt x="27975" y="22580"/>
                    <a:pt x="28529" y="22393"/>
                    <a:pt x="29114" y="22195"/>
                  </a:cubicBezTo>
                  <a:cubicBezTo>
                    <a:pt x="30461" y="21739"/>
                    <a:pt x="31985" y="21221"/>
                    <a:pt x="33278" y="20337"/>
                  </a:cubicBezTo>
                  <a:cubicBezTo>
                    <a:pt x="34307" y="19638"/>
                    <a:pt x="35060" y="18788"/>
                    <a:pt x="35536" y="17804"/>
                  </a:cubicBezTo>
                  <a:lnTo>
                    <a:pt x="35536" y="17804"/>
                  </a:lnTo>
                  <a:cubicBezTo>
                    <a:pt x="35534" y="17837"/>
                    <a:pt x="35534" y="17870"/>
                    <a:pt x="35530" y="17903"/>
                  </a:cubicBezTo>
                  <a:lnTo>
                    <a:pt x="35459" y="19502"/>
                  </a:lnTo>
                  <a:cubicBezTo>
                    <a:pt x="35416" y="20423"/>
                    <a:pt x="36162" y="21040"/>
                    <a:pt x="36938" y="21040"/>
                  </a:cubicBezTo>
                  <a:cubicBezTo>
                    <a:pt x="37319" y="21040"/>
                    <a:pt x="37707" y="20891"/>
                    <a:pt x="38012" y="20556"/>
                  </a:cubicBezTo>
                  <a:lnTo>
                    <a:pt x="39088" y="19372"/>
                  </a:lnTo>
                  <a:cubicBezTo>
                    <a:pt x="39483" y="18938"/>
                    <a:pt x="39974" y="18471"/>
                    <a:pt x="40490" y="17976"/>
                  </a:cubicBezTo>
                  <a:cubicBezTo>
                    <a:pt x="41654" y="16867"/>
                    <a:pt x="42971" y="15607"/>
                    <a:pt x="43867" y="14101"/>
                  </a:cubicBezTo>
                  <a:cubicBezTo>
                    <a:pt x="45050" y="12119"/>
                    <a:pt x="45265" y="10083"/>
                    <a:pt x="44508" y="8051"/>
                  </a:cubicBezTo>
                  <a:lnTo>
                    <a:pt x="44491" y="8008"/>
                  </a:lnTo>
                  <a:lnTo>
                    <a:pt x="44489" y="8002"/>
                  </a:lnTo>
                  <a:cubicBezTo>
                    <a:pt x="44489" y="7998"/>
                    <a:pt x="44487" y="7994"/>
                    <a:pt x="44485" y="7988"/>
                  </a:cubicBezTo>
                  <a:cubicBezTo>
                    <a:pt x="44346" y="7630"/>
                    <a:pt x="44160" y="7294"/>
                    <a:pt x="43929" y="6992"/>
                  </a:cubicBezTo>
                  <a:cubicBezTo>
                    <a:pt x="43976" y="6773"/>
                    <a:pt x="44021" y="6552"/>
                    <a:pt x="44066" y="6323"/>
                  </a:cubicBezTo>
                  <a:cubicBezTo>
                    <a:pt x="45001" y="5674"/>
                    <a:pt x="45928" y="4993"/>
                    <a:pt x="46828" y="4297"/>
                  </a:cubicBezTo>
                  <a:cubicBezTo>
                    <a:pt x="47241" y="3978"/>
                    <a:pt x="47534" y="3548"/>
                    <a:pt x="47671" y="3055"/>
                  </a:cubicBezTo>
                  <a:cubicBezTo>
                    <a:pt x="47802" y="2597"/>
                    <a:pt x="47785" y="2112"/>
                    <a:pt x="47630" y="1656"/>
                  </a:cubicBezTo>
                  <a:cubicBezTo>
                    <a:pt x="47292" y="666"/>
                    <a:pt x="46370" y="1"/>
                    <a:pt x="453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47"/>
            <p:cNvSpPr/>
            <p:nvPr/>
          </p:nvSpPr>
          <p:spPr>
            <a:xfrm>
              <a:off x="784100" y="3186450"/>
              <a:ext cx="1060000" cy="447475"/>
            </a:xfrm>
            <a:custGeom>
              <a:avLst/>
              <a:gdLst/>
              <a:ahLst/>
              <a:cxnLst/>
              <a:rect l="l" t="t" r="r" b="b"/>
              <a:pathLst>
                <a:path w="42400" h="17899" extrusionOk="0">
                  <a:moveTo>
                    <a:pt x="41857" y="0"/>
                  </a:moveTo>
                  <a:cubicBezTo>
                    <a:pt x="41785" y="0"/>
                    <a:pt x="41709" y="24"/>
                    <a:pt x="41636" y="80"/>
                  </a:cubicBezTo>
                  <a:cubicBezTo>
                    <a:pt x="39858" y="1455"/>
                    <a:pt x="38015" y="2734"/>
                    <a:pt x="36114" y="3912"/>
                  </a:cubicBezTo>
                  <a:cubicBezTo>
                    <a:pt x="36071" y="3884"/>
                    <a:pt x="36020" y="3863"/>
                    <a:pt x="35957" y="3859"/>
                  </a:cubicBezTo>
                  <a:cubicBezTo>
                    <a:pt x="34836" y="3753"/>
                    <a:pt x="33641" y="3875"/>
                    <a:pt x="32563" y="3497"/>
                  </a:cubicBezTo>
                  <a:cubicBezTo>
                    <a:pt x="32519" y="3482"/>
                    <a:pt x="32477" y="3475"/>
                    <a:pt x="32437" y="3475"/>
                  </a:cubicBezTo>
                  <a:cubicBezTo>
                    <a:pt x="32081" y="3475"/>
                    <a:pt x="31921" y="4042"/>
                    <a:pt x="32319" y="4180"/>
                  </a:cubicBezTo>
                  <a:cubicBezTo>
                    <a:pt x="33209" y="4493"/>
                    <a:pt x="34156" y="4495"/>
                    <a:pt x="35094" y="4534"/>
                  </a:cubicBezTo>
                  <a:cubicBezTo>
                    <a:pt x="33631" y="5406"/>
                    <a:pt x="32135" y="6218"/>
                    <a:pt x="30611" y="6973"/>
                  </a:cubicBezTo>
                  <a:cubicBezTo>
                    <a:pt x="30587" y="6970"/>
                    <a:pt x="30562" y="6965"/>
                    <a:pt x="30535" y="6965"/>
                  </a:cubicBezTo>
                  <a:cubicBezTo>
                    <a:pt x="30522" y="6965"/>
                    <a:pt x="30510" y="6966"/>
                    <a:pt x="30496" y="6969"/>
                  </a:cubicBezTo>
                  <a:cubicBezTo>
                    <a:pt x="30218" y="7012"/>
                    <a:pt x="29939" y="7029"/>
                    <a:pt x="29660" y="7029"/>
                  </a:cubicBezTo>
                  <a:cubicBezTo>
                    <a:pt x="28611" y="7029"/>
                    <a:pt x="27561" y="6782"/>
                    <a:pt x="26517" y="6709"/>
                  </a:cubicBezTo>
                  <a:cubicBezTo>
                    <a:pt x="25052" y="6611"/>
                    <a:pt x="23671" y="6369"/>
                    <a:pt x="22341" y="5721"/>
                  </a:cubicBezTo>
                  <a:cubicBezTo>
                    <a:pt x="22288" y="5695"/>
                    <a:pt x="22237" y="5683"/>
                    <a:pt x="22191" y="5683"/>
                  </a:cubicBezTo>
                  <a:cubicBezTo>
                    <a:pt x="21871" y="5683"/>
                    <a:pt x="21735" y="6227"/>
                    <a:pt x="22098" y="6402"/>
                  </a:cubicBezTo>
                  <a:cubicBezTo>
                    <a:pt x="23483" y="7081"/>
                    <a:pt x="24925" y="7327"/>
                    <a:pt x="26456" y="7431"/>
                  </a:cubicBezTo>
                  <a:cubicBezTo>
                    <a:pt x="27321" y="7491"/>
                    <a:pt x="28180" y="7656"/>
                    <a:pt x="29046" y="7720"/>
                  </a:cubicBezTo>
                  <a:cubicBezTo>
                    <a:pt x="27028" y="8653"/>
                    <a:pt x="24966" y="9485"/>
                    <a:pt x="22865" y="10208"/>
                  </a:cubicBezTo>
                  <a:cubicBezTo>
                    <a:pt x="20964" y="10011"/>
                    <a:pt x="18702" y="9447"/>
                    <a:pt x="17433" y="7883"/>
                  </a:cubicBezTo>
                  <a:cubicBezTo>
                    <a:pt x="17358" y="7791"/>
                    <a:pt x="17266" y="7753"/>
                    <a:pt x="17175" y="7753"/>
                  </a:cubicBezTo>
                  <a:cubicBezTo>
                    <a:pt x="16911" y="7753"/>
                    <a:pt x="16660" y="8081"/>
                    <a:pt x="16881" y="8352"/>
                  </a:cubicBezTo>
                  <a:cubicBezTo>
                    <a:pt x="17955" y="9676"/>
                    <a:pt x="19667" y="10367"/>
                    <a:pt x="21353" y="10713"/>
                  </a:cubicBezTo>
                  <a:cubicBezTo>
                    <a:pt x="19905" y="11173"/>
                    <a:pt x="18442" y="11585"/>
                    <a:pt x="16967" y="11945"/>
                  </a:cubicBezTo>
                  <a:cubicBezTo>
                    <a:pt x="16922" y="11914"/>
                    <a:pt x="16864" y="11889"/>
                    <a:pt x="16793" y="11883"/>
                  </a:cubicBezTo>
                  <a:cubicBezTo>
                    <a:pt x="15522" y="11795"/>
                    <a:pt x="14501" y="11255"/>
                    <a:pt x="13427" y="10615"/>
                  </a:cubicBezTo>
                  <a:cubicBezTo>
                    <a:pt x="12400" y="10003"/>
                    <a:pt x="11289" y="9508"/>
                    <a:pt x="10422" y="8663"/>
                  </a:cubicBezTo>
                  <a:cubicBezTo>
                    <a:pt x="10343" y="8586"/>
                    <a:pt x="10252" y="8554"/>
                    <a:pt x="10163" y="8554"/>
                  </a:cubicBezTo>
                  <a:cubicBezTo>
                    <a:pt x="9878" y="8554"/>
                    <a:pt x="9615" y="8882"/>
                    <a:pt x="9869" y="9131"/>
                  </a:cubicBezTo>
                  <a:cubicBezTo>
                    <a:pt x="10878" y="10113"/>
                    <a:pt x="12161" y="10709"/>
                    <a:pt x="13362" y="11423"/>
                  </a:cubicBezTo>
                  <a:cubicBezTo>
                    <a:pt x="13988" y="11795"/>
                    <a:pt x="14624" y="12110"/>
                    <a:pt x="15297" y="12325"/>
                  </a:cubicBezTo>
                  <a:cubicBezTo>
                    <a:pt x="13951" y="12614"/>
                    <a:pt x="12597" y="12863"/>
                    <a:pt x="11236" y="13068"/>
                  </a:cubicBezTo>
                  <a:cubicBezTo>
                    <a:pt x="11228" y="13062"/>
                    <a:pt x="11224" y="13058"/>
                    <a:pt x="11216" y="13051"/>
                  </a:cubicBezTo>
                  <a:cubicBezTo>
                    <a:pt x="9305" y="12209"/>
                    <a:pt x="7281" y="11838"/>
                    <a:pt x="5454" y="10756"/>
                  </a:cubicBezTo>
                  <a:cubicBezTo>
                    <a:pt x="5390" y="10718"/>
                    <a:pt x="5326" y="10702"/>
                    <a:pt x="5265" y="10702"/>
                  </a:cubicBezTo>
                  <a:cubicBezTo>
                    <a:pt x="4943" y="10702"/>
                    <a:pt x="4705" y="11154"/>
                    <a:pt x="5045" y="11353"/>
                  </a:cubicBezTo>
                  <a:cubicBezTo>
                    <a:pt x="6545" y="12241"/>
                    <a:pt x="8188" y="12681"/>
                    <a:pt x="9787" y="13266"/>
                  </a:cubicBezTo>
                  <a:cubicBezTo>
                    <a:pt x="7118" y="13603"/>
                    <a:pt x="4424" y="13779"/>
                    <a:pt x="1719" y="13779"/>
                  </a:cubicBezTo>
                  <a:cubicBezTo>
                    <a:pt x="1322" y="13779"/>
                    <a:pt x="925" y="13775"/>
                    <a:pt x="528" y="13768"/>
                  </a:cubicBezTo>
                  <a:cubicBezTo>
                    <a:pt x="527" y="13768"/>
                    <a:pt x="526" y="13768"/>
                    <a:pt x="526" y="13768"/>
                  </a:cubicBezTo>
                  <a:cubicBezTo>
                    <a:pt x="63" y="13768"/>
                    <a:pt x="0" y="14488"/>
                    <a:pt x="466" y="14494"/>
                  </a:cubicBezTo>
                  <a:cubicBezTo>
                    <a:pt x="876" y="14502"/>
                    <a:pt x="1286" y="14506"/>
                    <a:pt x="1696" y="14506"/>
                  </a:cubicBezTo>
                  <a:cubicBezTo>
                    <a:pt x="4353" y="14506"/>
                    <a:pt x="7002" y="14340"/>
                    <a:pt x="9626" y="14017"/>
                  </a:cubicBezTo>
                  <a:lnTo>
                    <a:pt x="9626" y="14017"/>
                  </a:lnTo>
                  <a:cubicBezTo>
                    <a:pt x="8517" y="14850"/>
                    <a:pt x="7429" y="15709"/>
                    <a:pt x="6367" y="16599"/>
                  </a:cubicBezTo>
                  <a:cubicBezTo>
                    <a:pt x="6081" y="16837"/>
                    <a:pt x="6321" y="17239"/>
                    <a:pt x="6611" y="17239"/>
                  </a:cubicBezTo>
                  <a:cubicBezTo>
                    <a:pt x="6685" y="17239"/>
                    <a:pt x="6763" y="17213"/>
                    <a:pt x="6835" y="17151"/>
                  </a:cubicBezTo>
                  <a:cubicBezTo>
                    <a:pt x="8134" y="16063"/>
                    <a:pt x="9466" y="15022"/>
                    <a:pt x="10829" y="14019"/>
                  </a:cubicBezTo>
                  <a:cubicBezTo>
                    <a:pt x="10900" y="13968"/>
                    <a:pt x="10935" y="13905"/>
                    <a:pt x="10952" y="13837"/>
                  </a:cubicBezTo>
                  <a:cubicBezTo>
                    <a:pt x="15262" y="13219"/>
                    <a:pt x="19497" y="12176"/>
                    <a:pt x="23591" y="10725"/>
                  </a:cubicBezTo>
                  <a:lnTo>
                    <a:pt x="23591" y="10725"/>
                  </a:lnTo>
                  <a:cubicBezTo>
                    <a:pt x="22822" y="11605"/>
                    <a:pt x="22108" y="12554"/>
                    <a:pt x="21322" y="13409"/>
                  </a:cubicBezTo>
                  <a:cubicBezTo>
                    <a:pt x="19896" y="14964"/>
                    <a:pt x="18159" y="16094"/>
                    <a:pt x="16429" y="17276"/>
                  </a:cubicBezTo>
                  <a:cubicBezTo>
                    <a:pt x="16115" y="17491"/>
                    <a:pt x="16368" y="17898"/>
                    <a:pt x="16680" y="17898"/>
                  </a:cubicBezTo>
                  <a:cubicBezTo>
                    <a:pt x="16751" y="17898"/>
                    <a:pt x="16824" y="17877"/>
                    <a:pt x="16895" y="17829"/>
                  </a:cubicBezTo>
                  <a:cubicBezTo>
                    <a:pt x="18540" y="16703"/>
                    <a:pt x="20234" y="15631"/>
                    <a:pt x="21607" y="14175"/>
                  </a:cubicBezTo>
                  <a:cubicBezTo>
                    <a:pt x="22783" y="12929"/>
                    <a:pt x="23798" y="11415"/>
                    <a:pt x="25038" y="10244"/>
                  </a:cubicBezTo>
                  <a:cubicBezTo>
                    <a:pt x="25062" y="10220"/>
                    <a:pt x="25073" y="10197"/>
                    <a:pt x="25087" y="10173"/>
                  </a:cubicBezTo>
                  <a:cubicBezTo>
                    <a:pt x="27057" y="9424"/>
                    <a:pt x="28986" y="8577"/>
                    <a:pt x="30877" y="7642"/>
                  </a:cubicBezTo>
                  <a:lnTo>
                    <a:pt x="30877" y="7642"/>
                  </a:lnTo>
                  <a:cubicBezTo>
                    <a:pt x="30048" y="10367"/>
                    <a:pt x="28454" y="12620"/>
                    <a:pt x="26607" y="14782"/>
                  </a:cubicBezTo>
                  <a:cubicBezTo>
                    <a:pt x="26386" y="15040"/>
                    <a:pt x="26645" y="15327"/>
                    <a:pt x="26918" y="15327"/>
                  </a:cubicBezTo>
                  <a:cubicBezTo>
                    <a:pt x="27019" y="15327"/>
                    <a:pt x="27123" y="15288"/>
                    <a:pt x="27204" y="15191"/>
                  </a:cubicBezTo>
                  <a:cubicBezTo>
                    <a:pt x="29226" y="12826"/>
                    <a:pt x="30940" y="10347"/>
                    <a:pt x="31724" y="7300"/>
                  </a:cubicBezTo>
                  <a:cubicBezTo>
                    <a:pt x="31732" y="7270"/>
                    <a:pt x="31736" y="7239"/>
                    <a:pt x="31736" y="7210"/>
                  </a:cubicBezTo>
                  <a:cubicBezTo>
                    <a:pt x="33850" y="6128"/>
                    <a:pt x="35902" y="4935"/>
                    <a:pt x="37894" y="3630"/>
                  </a:cubicBezTo>
                  <a:lnTo>
                    <a:pt x="37894" y="3630"/>
                  </a:lnTo>
                  <a:cubicBezTo>
                    <a:pt x="37432" y="6093"/>
                    <a:pt x="36677" y="8505"/>
                    <a:pt x="35237" y="10584"/>
                  </a:cubicBezTo>
                  <a:cubicBezTo>
                    <a:pt x="35046" y="10858"/>
                    <a:pt x="35299" y="11148"/>
                    <a:pt x="35556" y="11148"/>
                  </a:cubicBezTo>
                  <a:cubicBezTo>
                    <a:pt x="35658" y="11148"/>
                    <a:pt x="35760" y="11103"/>
                    <a:pt x="35836" y="10993"/>
                  </a:cubicBezTo>
                  <a:cubicBezTo>
                    <a:pt x="37467" y="8640"/>
                    <a:pt x="38259" y="5872"/>
                    <a:pt x="38731" y="3075"/>
                  </a:cubicBezTo>
                  <a:cubicBezTo>
                    <a:pt x="39879" y="2298"/>
                    <a:pt x="41002" y="1484"/>
                    <a:pt x="42105" y="633"/>
                  </a:cubicBezTo>
                  <a:cubicBezTo>
                    <a:pt x="42399" y="402"/>
                    <a:pt x="42156" y="0"/>
                    <a:pt x="418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47"/>
            <p:cNvSpPr/>
            <p:nvPr/>
          </p:nvSpPr>
          <p:spPr>
            <a:xfrm>
              <a:off x="1396525" y="3194250"/>
              <a:ext cx="263225" cy="132875"/>
            </a:xfrm>
            <a:custGeom>
              <a:avLst/>
              <a:gdLst/>
              <a:ahLst/>
              <a:cxnLst/>
              <a:rect l="l" t="t" r="r" b="b"/>
              <a:pathLst>
                <a:path w="10529" h="5315" extrusionOk="0">
                  <a:moveTo>
                    <a:pt x="5734" y="1"/>
                  </a:moveTo>
                  <a:cubicBezTo>
                    <a:pt x="3810" y="1"/>
                    <a:pt x="1713" y="678"/>
                    <a:pt x="1" y="920"/>
                  </a:cubicBezTo>
                  <a:cubicBezTo>
                    <a:pt x="719" y="1358"/>
                    <a:pt x="1365" y="1700"/>
                    <a:pt x="2028" y="2270"/>
                  </a:cubicBezTo>
                  <a:cubicBezTo>
                    <a:pt x="3153" y="3236"/>
                    <a:pt x="4080" y="4488"/>
                    <a:pt x="5478" y="5073"/>
                  </a:cubicBezTo>
                  <a:cubicBezTo>
                    <a:pt x="5891" y="5247"/>
                    <a:pt x="6338" y="5315"/>
                    <a:pt x="6784" y="5315"/>
                  </a:cubicBezTo>
                  <a:cubicBezTo>
                    <a:pt x="7477" y="5315"/>
                    <a:pt x="8168" y="5151"/>
                    <a:pt x="8724" y="4965"/>
                  </a:cubicBezTo>
                  <a:cubicBezTo>
                    <a:pt x="9989" y="4545"/>
                    <a:pt x="10529" y="3009"/>
                    <a:pt x="9766" y="1916"/>
                  </a:cubicBezTo>
                  <a:lnTo>
                    <a:pt x="9749" y="1894"/>
                  </a:lnTo>
                  <a:cubicBezTo>
                    <a:pt x="8718" y="439"/>
                    <a:pt x="7282" y="1"/>
                    <a:pt x="57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47"/>
            <p:cNvSpPr/>
            <p:nvPr/>
          </p:nvSpPr>
          <p:spPr>
            <a:xfrm>
              <a:off x="1207175" y="3277725"/>
              <a:ext cx="263175" cy="132925"/>
            </a:xfrm>
            <a:custGeom>
              <a:avLst/>
              <a:gdLst/>
              <a:ahLst/>
              <a:cxnLst/>
              <a:rect l="l" t="t" r="r" b="b"/>
              <a:pathLst>
                <a:path w="10527" h="5317" extrusionOk="0">
                  <a:moveTo>
                    <a:pt x="5734" y="1"/>
                  </a:moveTo>
                  <a:cubicBezTo>
                    <a:pt x="3810" y="1"/>
                    <a:pt x="1713" y="677"/>
                    <a:pt x="1" y="920"/>
                  </a:cubicBezTo>
                  <a:cubicBezTo>
                    <a:pt x="715" y="1358"/>
                    <a:pt x="1363" y="1704"/>
                    <a:pt x="2026" y="2270"/>
                  </a:cubicBezTo>
                  <a:cubicBezTo>
                    <a:pt x="3151" y="3238"/>
                    <a:pt x="4080" y="4488"/>
                    <a:pt x="5476" y="5073"/>
                  </a:cubicBezTo>
                  <a:cubicBezTo>
                    <a:pt x="5891" y="5248"/>
                    <a:pt x="6339" y="5316"/>
                    <a:pt x="6786" y="5316"/>
                  </a:cubicBezTo>
                  <a:cubicBezTo>
                    <a:pt x="7478" y="5316"/>
                    <a:pt x="8167" y="5152"/>
                    <a:pt x="8724" y="4967"/>
                  </a:cubicBezTo>
                  <a:cubicBezTo>
                    <a:pt x="9987" y="4547"/>
                    <a:pt x="10527" y="3011"/>
                    <a:pt x="9766" y="1918"/>
                  </a:cubicBezTo>
                  <a:lnTo>
                    <a:pt x="9749" y="1894"/>
                  </a:lnTo>
                  <a:cubicBezTo>
                    <a:pt x="8718" y="439"/>
                    <a:pt x="7282" y="1"/>
                    <a:pt x="57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47"/>
            <p:cNvSpPr/>
            <p:nvPr/>
          </p:nvSpPr>
          <p:spPr>
            <a:xfrm>
              <a:off x="948000" y="3345050"/>
              <a:ext cx="194700" cy="138450"/>
            </a:xfrm>
            <a:custGeom>
              <a:avLst/>
              <a:gdLst/>
              <a:ahLst/>
              <a:cxnLst/>
              <a:rect l="l" t="t" r="r" b="b"/>
              <a:pathLst>
                <a:path w="7788" h="5538" extrusionOk="0">
                  <a:moveTo>
                    <a:pt x="1" y="1"/>
                  </a:moveTo>
                  <a:lnTo>
                    <a:pt x="1" y="1"/>
                  </a:lnTo>
                  <a:cubicBezTo>
                    <a:pt x="451" y="537"/>
                    <a:pt x="875" y="983"/>
                    <a:pt x="1245" y="1611"/>
                  </a:cubicBezTo>
                  <a:cubicBezTo>
                    <a:pt x="1879" y="2677"/>
                    <a:pt x="2282" y="3919"/>
                    <a:pt x="3234" y="4758"/>
                  </a:cubicBezTo>
                  <a:cubicBezTo>
                    <a:pt x="3954" y="5392"/>
                    <a:pt x="5030" y="5535"/>
                    <a:pt x="5836" y="5537"/>
                  </a:cubicBezTo>
                  <a:cubicBezTo>
                    <a:pt x="5838" y="5537"/>
                    <a:pt x="5840" y="5537"/>
                    <a:pt x="5842" y="5537"/>
                  </a:cubicBezTo>
                  <a:cubicBezTo>
                    <a:pt x="6952" y="5537"/>
                    <a:pt x="7787" y="4465"/>
                    <a:pt x="7475" y="3399"/>
                  </a:cubicBezTo>
                  <a:lnTo>
                    <a:pt x="7469" y="3377"/>
                  </a:lnTo>
                  <a:cubicBezTo>
                    <a:pt x="6503" y="169"/>
                    <a:pt x="2564" y="478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47"/>
            <p:cNvSpPr/>
            <p:nvPr/>
          </p:nvSpPr>
          <p:spPr>
            <a:xfrm>
              <a:off x="828475" y="3562750"/>
              <a:ext cx="185950" cy="150950"/>
            </a:xfrm>
            <a:custGeom>
              <a:avLst/>
              <a:gdLst/>
              <a:ahLst/>
              <a:cxnLst/>
              <a:rect l="l" t="t" r="r" b="b"/>
              <a:pathLst>
                <a:path w="7438" h="6038" extrusionOk="0">
                  <a:moveTo>
                    <a:pt x="5433" y="1"/>
                  </a:moveTo>
                  <a:cubicBezTo>
                    <a:pt x="2177" y="1"/>
                    <a:pt x="1243" y="3778"/>
                    <a:pt x="1" y="6038"/>
                  </a:cubicBezTo>
                  <a:cubicBezTo>
                    <a:pt x="653" y="5784"/>
                    <a:pt x="1208" y="5522"/>
                    <a:pt x="1920" y="5365"/>
                  </a:cubicBezTo>
                  <a:cubicBezTo>
                    <a:pt x="3131" y="5097"/>
                    <a:pt x="4434" y="5103"/>
                    <a:pt x="5529" y="4463"/>
                  </a:cubicBezTo>
                  <a:cubicBezTo>
                    <a:pt x="6357" y="3978"/>
                    <a:pt x="6830" y="3000"/>
                    <a:pt x="7086" y="2232"/>
                  </a:cubicBezTo>
                  <a:cubicBezTo>
                    <a:pt x="7438" y="1177"/>
                    <a:pt x="6679" y="45"/>
                    <a:pt x="5566" y="4"/>
                  </a:cubicBezTo>
                  <a:cubicBezTo>
                    <a:pt x="5559" y="4"/>
                    <a:pt x="5551" y="4"/>
                    <a:pt x="5543" y="2"/>
                  </a:cubicBezTo>
                  <a:cubicBezTo>
                    <a:pt x="5506" y="1"/>
                    <a:pt x="5469" y="1"/>
                    <a:pt x="54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47"/>
            <p:cNvSpPr/>
            <p:nvPr/>
          </p:nvSpPr>
          <p:spPr>
            <a:xfrm>
              <a:off x="1618975" y="3319900"/>
              <a:ext cx="180375" cy="265475"/>
            </a:xfrm>
            <a:custGeom>
              <a:avLst/>
              <a:gdLst/>
              <a:ahLst/>
              <a:cxnLst/>
              <a:rect l="l" t="t" r="r" b="b"/>
              <a:pathLst>
                <a:path w="7215" h="10619" extrusionOk="0">
                  <a:moveTo>
                    <a:pt x="3698" y="1"/>
                  </a:moveTo>
                  <a:cubicBezTo>
                    <a:pt x="3240" y="1"/>
                    <a:pt x="2777" y="143"/>
                    <a:pt x="2380" y="446"/>
                  </a:cubicBezTo>
                  <a:cubicBezTo>
                    <a:pt x="1555" y="1074"/>
                    <a:pt x="569" y="2054"/>
                    <a:pt x="324" y="3261"/>
                  </a:cubicBezTo>
                  <a:cubicBezTo>
                    <a:pt x="0" y="4853"/>
                    <a:pt x="549" y="6431"/>
                    <a:pt x="727" y="8010"/>
                  </a:cubicBezTo>
                  <a:cubicBezTo>
                    <a:pt x="833" y="8941"/>
                    <a:pt x="745" y="9725"/>
                    <a:pt x="704" y="10619"/>
                  </a:cubicBezTo>
                  <a:cubicBezTo>
                    <a:pt x="2955" y="8143"/>
                    <a:pt x="7214" y="5410"/>
                    <a:pt x="5719" y="1389"/>
                  </a:cubicBezTo>
                  <a:cubicBezTo>
                    <a:pt x="5717" y="1379"/>
                    <a:pt x="5715" y="1371"/>
                    <a:pt x="5709" y="1361"/>
                  </a:cubicBezTo>
                  <a:cubicBezTo>
                    <a:pt x="5378" y="494"/>
                    <a:pt x="4549" y="1"/>
                    <a:pt x="36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47"/>
            <p:cNvSpPr/>
            <p:nvPr/>
          </p:nvSpPr>
          <p:spPr>
            <a:xfrm>
              <a:off x="1365175" y="3470775"/>
              <a:ext cx="186000" cy="186975"/>
            </a:xfrm>
            <a:custGeom>
              <a:avLst/>
              <a:gdLst/>
              <a:ahLst/>
              <a:cxnLst/>
              <a:rect l="l" t="t" r="r" b="b"/>
              <a:pathLst>
                <a:path w="7440" h="7479" extrusionOk="0">
                  <a:moveTo>
                    <a:pt x="5474" y="1"/>
                  </a:moveTo>
                  <a:cubicBezTo>
                    <a:pt x="5339" y="1"/>
                    <a:pt x="5202" y="15"/>
                    <a:pt x="5064" y="46"/>
                  </a:cubicBezTo>
                  <a:cubicBezTo>
                    <a:pt x="4182" y="242"/>
                    <a:pt x="3039" y="653"/>
                    <a:pt x="2402" y="1519"/>
                  </a:cubicBezTo>
                  <a:cubicBezTo>
                    <a:pt x="1564" y="2658"/>
                    <a:pt x="1416" y="4109"/>
                    <a:pt x="976" y="5427"/>
                  </a:cubicBezTo>
                  <a:cubicBezTo>
                    <a:pt x="719" y="6200"/>
                    <a:pt x="363" y="6789"/>
                    <a:pt x="1" y="7479"/>
                  </a:cubicBezTo>
                  <a:cubicBezTo>
                    <a:pt x="2689" y="6349"/>
                    <a:pt x="7067" y="5750"/>
                    <a:pt x="7360" y="2020"/>
                  </a:cubicBezTo>
                  <a:cubicBezTo>
                    <a:pt x="7360" y="2012"/>
                    <a:pt x="7364" y="2002"/>
                    <a:pt x="7364" y="1994"/>
                  </a:cubicBezTo>
                  <a:cubicBezTo>
                    <a:pt x="7440" y="892"/>
                    <a:pt x="6529" y="1"/>
                    <a:pt x="54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47"/>
            <p:cNvSpPr/>
            <p:nvPr/>
          </p:nvSpPr>
          <p:spPr>
            <a:xfrm>
              <a:off x="1142800" y="3594275"/>
              <a:ext cx="80150" cy="74350"/>
            </a:xfrm>
            <a:custGeom>
              <a:avLst/>
              <a:gdLst/>
              <a:ahLst/>
              <a:cxnLst/>
              <a:rect l="l" t="t" r="r" b="b"/>
              <a:pathLst>
                <a:path w="3206" h="2974" extrusionOk="0">
                  <a:moveTo>
                    <a:pt x="1658" y="0"/>
                  </a:moveTo>
                  <a:cubicBezTo>
                    <a:pt x="808" y="0"/>
                    <a:pt x="0" y="874"/>
                    <a:pt x="256" y="1994"/>
                  </a:cubicBezTo>
                  <a:cubicBezTo>
                    <a:pt x="395" y="2605"/>
                    <a:pt x="1000" y="2974"/>
                    <a:pt x="1594" y="2974"/>
                  </a:cubicBezTo>
                  <a:cubicBezTo>
                    <a:pt x="1821" y="2974"/>
                    <a:pt x="2047" y="2920"/>
                    <a:pt x="2244" y="2805"/>
                  </a:cubicBezTo>
                  <a:cubicBezTo>
                    <a:pt x="2246" y="2803"/>
                    <a:pt x="2250" y="2801"/>
                    <a:pt x="2254" y="2796"/>
                  </a:cubicBezTo>
                  <a:cubicBezTo>
                    <a:pt x="3054" y="2569"/>
                    <a:pt x="3206" y="1352"/>
                    <a:pt x="2850" y="757"/>
                  </a:cubicBezTo>
                  <a:cubicBezTo>
                    <a:pt x="2530" y="225"/>
                    <a:pt x="2089" y="0"/>
                    <a:pt x="16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47"/>
            <p:cNvSpPr/>
            <p:nvPr/>
          </p:nvSpPr>
          <p:spPr>
            <a:xfrm>
              <a:off x="872800" y="3421275"/>
              <a:ext cx="80150" cy="74350"/>
            </a:xfrm>
            <a:custGeom>
              <a:avLst/>
              <a:gdLst/>
              <a:ahLst/>
              <a:cxnLst/>
              <a:rect l="l" t="t" r="r" b="b"/>
              <a:pathLst>
                <a:path w="3206" h="2974" extrusionOk="0">
                  <a:moveTo>
                    <a:pt x="1657" y="0"/>
                  </a:moveTo>
                  <a:cubicBezTo>
                    <a:pt x="808" y="0"/>
                    <a:pt x="1" y="875"/>
                    <a:pt x="257" y="1995"/>
                  </a:cubicBezTo>
                  <a:cubicBezTo>
                    <a:pt x="395" y="2605"/>
                    <a:pt x="1001" y="2973"/>
                    <a:pt x="1595" y="2973"/>
                  </a:cubicBezTo>
                  <a:cubicBezTo>
                    <a:pt x="1822" y="2973"/>
                    <a:pt x="2047" y="2919"/>
                    <a:pt x="2244" y="2805"/>
                  </a:cubicBezTo>
                  <a:cubicBezTo>
                    <a:pt x="2246" y="2803"/>
                    <a:pt x="2252" y="2799"/>
                    <a:pt x="2254" y="2797"/>
                  </a:cubicBezTo>
                  <a:cubicBezTo>
                    <a:pt x="3054" y="2570"/>
                    <a:pt x="3205" y="1353"/>
                    <a:pt x="2849" y="757"/>
                  </a:cubicBezTo>
                  <a:cubicBezTo>
                    <a:pt x="2530" y="225"/>
                    <a:pt x="2088" y="0"/>
                    <a:pt x="16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47"/>
            <p:cNvSpPr/>
            <p:nvPr/>
          </p:nvSpPr>
          <p:spPr>
            <a:xfrm>
              <a:off x="747175" y="3505450"/>
              <a:ext cx="80150" cy="74375"/>
            </a:xfrm>
            <a:custGeom>
              <a:avLst/>
              <a:gdLst/>
              <a:ahLst/>
              <a:cxnLst/>
              <a:rect l="l" t="t" r="r" b="b"/>
              <a:pathLst>
                <a:path w="3206" h="2975" extrusionOk="0">
                  <a:moveTo>
                    <a:pt x="1657" y="0"/>
                  </a:moveTo>
                  <a:cubicBezTo>
                    <a:pt x="807" y="0"/>
                    <a:pt x="0" y="875"/>
                    <a:pt x="255" y="1996"/>
                  </a:cubicBezTo>
                  <a:cubicBezTo>
                    <a:pt x="394" y="2606"/>
                    <a:pt x="1001" y="2975"/>
                    <a:pt x="1595" y="2975"/>
                  </a:cubicBezTo>
                  <a:cubicBezTo>
                    <a:pt x="1822" y="2975"/>
                    <a:pt x="2047" y="2921"/>
                    <a:pt x="2244" y="2806"/>
                  </a:cubicBezTo>
                  <a:cubicBezTo>
                    <a:pt x="2246" y="2804"/>
                    <a:pt x="2250" y="2802"/>
                    <a:pt x="2254" y="2798"/>
                  </a:cubicBezTo>
                  <a:cubicBezTo>
                    <a:pt x="3054" y="2571"/>
                    <a:pt x="3206" y="1353"/>
                    <a:pt x="2850" y="758"/>
                  </a:cubicBezTo>
                  <a:cubicBezTo>
                    <a:pt x="2530" y="225"/>
                    <a:pt x="2088" y="0"/>
                    <a:pt x="16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47"/>
            <p:cNvSpPr/>
            <p:nvPr/>
          </p:nvSpPr>
          <p:spPr>
            <a:xfrm>
              <a:off x="1161850" y="3342925"/>
              <a:ext cx="80125" cy="74375"/>
            </a:xfrm>
            <a:custGeom>
              <a:avLst/>
              <a:gdLst/>
              <a:ahLst/>
              <a:cxnLst/>
              <a:rect l="l" t="t" r="r" b="b"/>
              <a:pathLst>
                <a:path w="3205" h="2975" extrusionOk="0">
                  <a:moveTo>
                    <a:pt x="1658" y="0"/>
                  </a:moveTo>
                  <a:cubicBezTo>
                    <a:pt x="809" y="0"/>
                    <a:pt x="0" y="874"/>
                    <a:pt x="257" y="1995"/>
                  </a:cubicBezTo>
                  <a:cubicBezTo>
                    <a:pt x="396" y="2606"/>
                    <a:pt x="1001" y="2975"/>
                    <a:pt x="1595" y="2975"/>
                  </a:cubicBezTo>
                  <a:cubicBezTo>
                    <a:pt x="1822" y="2975"/>
                    <a:pt x="2047" y="2921"/>
                    <a:pt x="2243" y="2807"/>
                  </a:cubicBezTo>
                  <a:cubicBezTo>
                    <a:pt x="2245" y="2803"/>
                    <a:pt x="2251" y="2801"/>
                    <a:pt x="2254" y="2799"/>
                  </a:cubicBezTo>
                  <a:cubicBezTo>
                    <a:pt x="3053" y="2572"/>
                    <a:pt x="3205" y="1354"/>
                    <a:pt x="2849" y="757"/>
                  </a:cubicBezTo>
                  <a:cubicBezTo>
                    <a:pt x="2531" y="225"/>
                    <a:pt x="2089" y="0"/>
                    <a:pt x="16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47"/>
            <p:cNvSpPr/>
            <p:nvPr/>
          </p:nvSpPr>
          <p:spPr>
            <a:xfrm>
              <a:off x="871575" y="3578625"/>
              <a:ext cx="121100" cy="100650"/>
            </a:xfrm>
            <a:custGeom>
              <a:avLst/>
              <a:gdLst/>
              <a:ahLst/>
              <a:cxnLst/>
              <a:rect l="l" t="t" r="r" b="b"/>
              <a:pathLst>
                <a:path w="4844" h="4026" extrusionOk="0">
                  <a:moveTo>
                    <a:pt x="4545" y="1"/>
                  </a:moveTo>
                  <a:cubicBezTo>
                    <a:pt x="4517" y="1"/>
                    <a:pt x="4489" y="7"/>
                    <a:pt x="4459" y="20"/>
                  </a:cubicBezTo>
                  <a:cubicBezTo>
                    <a:pt x="4073" y="200"/>
                    <a:pt x="3696" y="405"/>
                    <a:pt x="3328" y="626"/>
                  </a:cubicBezTo>
                  <a:cubicBezTo>
                    <a:pt x="3114" y="328"/>
                    <a:pt x="2769" y="155"/>
                    <a:pt x="2410" y="155"/>
                  </a:cubicBezTo>
                  <a:cubicBezTo>
                    <a:pt x="2336" y="155"/>
                    <a:pt x="2262" y="163"/>
                    <a:pt x="2188" y="178"/>
                  </a:cubicBezTo>
                  <a:cubicBezTo>
                    <a:pt x="2090" y="198"/>
                    <a:pt x="2025" y="319"/>
                    <a:pt x="2055" y="413"/>
                  </a:cubicBezTo>
                  <a:cubicBezTo>
                    <a:pt x="2083" y="500"/>
                    <a:pt x="2158" y="550"/>
                    <a:pt x="2245" y="550"/>
                  </a:cubicBezTo>
                  <a:cubicBezTo>
                    <a:pt x="2260" y="550"/>
                    <a:pt x="2275" y="549"/>
                    <a:pt x="2291" y="546"/>
                  </a:cubicBezTo>
                  <a:cubicBezTo>
                    <a:pt x="2299" y="544"/>
                    <a:pt x="2313" y="542"/>
                    <a:pt x="2323" y="540"/>
                  </a:cubicBezTo>
                  <a:cubicBezTo>
                    <a:pt x="2342" y="536"/>
                    <a:pt x="2358" y="534"/>
                    <a:pt x="2377" y="534"/>
                  </a:cubicBezTo>
                  <a:cubicBezTo>
                    <a:pt x="2387" y="533"/>
                    <a:pt x="2398" y="533"/>
                    <a:pt x="2409" y="533"/>
                  </a:cubicBezTo>
                  <a:cubicBezTo>
                    <a:pt x="2442" y="533"/>
                    <a:pt x="2475" y="535"/>
                    <a:pt x="2508" y="540"/>
                  </a:cubicBezTo>
                  <a:lnTo>
                    <a:pt x="2510" y="540"/>
                  </a:lnTo>
                  <a:cubicBezTo>
                    <a:pt x="2518" y="542"/>
                    <a:pt x="2528" y="542"/>
                    <a:pt x="2532" y="544"/>
                  </a:cubicBezTo>
                  <a:cubicBezTo>
                    <a:pt x="2553" y="550"/>
                    <a:pt x="2573" y="552"/>
                    <a:pt x="2594" y="556"/>
                  </a:cubicBezTo>
                  <a:cubicBezTo>
                    <a:pt x="2614" y="562"/>
                    <a:pt x="2634" y="566"/>
                    <a:pt x="2655" y="574"/>
                  </a:cubicBezTo>
                  <a:cubicBezTo>
                    <a:pt x="2665" y="581"/>
                    <a:pt x="2702" y="597"/>
                    <a:pt x="2716" y="597"/>
                  </a:cubicBezTo>
                  <a:cubicBezTo>
                    <a:pt x="2726" y="603"/>
                    <a:pt x="2737" y="607"/>
                    <a:pt x="2745" y="613"/>
                  </a:cubicBezTo>
                  <a:lnTo>
                    <a:pt x="2798" y="644"/>
                  </a:lnTo>
                  <a:cubicBezTo>
                    <a:pt x="2817" y="654"/>
                    <a:pt x="2835" y="667"/>
                    <a:pt x="2849" y="677"/>
                  </a:cubicBezTo>
                  <a:cubicBezTo>
                    <a:pt x="2857" y="683"/>
                    <a:pt x="2866" y="689"/>
                    <a:pt x="2876" y="695"/>
                  </a:cubicBezTo>
                  <a:cubicBezTo>
                    <a:pt x="2880" y="699"/>
                    <a:pt x="2962" y="775"/>
                    <a:pt x="2970" y="781"/>
                  </a:cubicBezTo>
                  <a:cubicBezTo>
                    <a:pt x="2982" y="795"/>
                    <a:pt x="2997" y="810"/>
                    <a:pt x="3007" y="822"/>
                  </a:cubicBezTo>
                  <a:cubicBezTo>
                    <a:pt x="2569" y="1102"/>
                    <a:pt x="2150" y="1405"/>
                    <a:pt x="1749" y="1737"/>
                  </a:cubicBezTo>
                  <a:cubicBezTo>
                    <a:pt x="1505" y="1550"/>
                    <a:pt x="1215" y="1448"/>
                    <a:pt x="914" y="1448"/>
                  </a:cubicBezTo>
                  <a:cubicBezTo>
                    <a:pt x="823" y="1448"/>
                    <a:pt x="731" y="1458"/>
                    <a:pt x="640" y="1477"/>
                  </a:cubicBezTo>
                  <a:cubicBezTo>
                    <a:pt x="543" y="1497"/>
                    <a:pt x="476" y="1618"/>
                    <a:pt x="507" y="1712"/>
                  </a:cubicBezTo>
                  <a:cubicBezTo>
                    <a:pt x="536" y="1799"/>
                    <a:pt x="611" y="1849"/>
                    <a:pt x="697" y="1849"/>
                  </a:cubicBezTo>
                  <a:cubicBezTo>
                    <a:pt x="712" y="1849"/>
                    <a:pt x="727" y="1848"/>
                    <a:pt x="742" y="1845"/>
                  </a:cubicBezTo>
                  <a:cubicBezTo>
                    <a:pt x="758" y="1841"/>
                    <a:pt x="778" y="1835"/>
                    <a:pt x="796" y="1834"/>
                  </a:cubicBezTo>
                  <a:lnTo>
                    <a:pt x="796" y="1834"/>
                  </a:lnTo>
                  <a:cubicBezTo>
                    <a:pt x="798" y="1835"/>
                    <a:pt x="801" y="1835"/>
                    <a:pt x="803" y="1835"/>
                  </a:cubicBezTo>
                  <a:cubicBezTo>
                    <a:pt x="801" y="1835"/>
                    <a:pt x="799" y="1834"/>
                    <a:pt x="797" y="1834"/>
                  </a:cubicBezTo>
                  <a:cubicBezTo>
                    <a:pt x="796" y="1834"/>
                    <a:pt x="796" y="1834"/>
                    <a:pt x="796" y="1834"/>
                  </a:cubicBezTo>
                  <a:lnTo>
                    <a:pt x="796" y="1834"/>
                  </a:lnTo>
                  <a:cubicBezTo>
                    <a:pt x="759" y="1833"/>
                    <a:pt x="816" y="1833"/>
                    <a:pt x="830" y="1833"/>
                  </a:cubicBezTo>
                  <a:cubicBezTo>
                    <a:pt x="871" y="1829"/>
                    <a:pt x="912" y="1829"/>
                    <a:pt x="953" y="1829"/>
                  </a:cubicBezTo>
                  <a:cubicBezTo>
                    <a:pt x="973" y="1829"/>
                    <a:pt x="994" y="1831"/>
                    <a:pt x="1014" y="1831"/>
                  </a:cubicBezTo>
                  <a:cubicBezTo>
                    <a:pt x="1018" y="1831"/>
                    <a:pt x="1035" y="1833"/>
                    <a:pt x="1045" y="1833"/>
                  </a:cubicBezTo>
                  <a:cubicBezTo>
                    <a:pt x="1080" y="1839"/>
                    <a:pt x="1116" y="1845"/>
                    <a:pt x="1149" y="1853"/>
                  </a:cubicBezTo>
                  <a:cubicBezTo>
                    <a:pt x="1184" y="1863"/>
                    <a:pt x="1223" y="1874"/>
                    <a:pt x="1255" y="1886"/>
                  </a:cubicBezTo>
                  <a:cubicBezTo>
                    <a:pt x="1272" y="1892"/>
                    <a:pt x="1284" y="1896"/>
                    <a:pt x="1298" y="1902"/>
                  </a:cubicBezTo>
                  <a:cubicBezTo>
                    <a:pt x="1300" y="1904"/>
                    <a:pt x="1331" y="1917"/>
                    <a:pt x="1335" y="1921"/>
                  </a:cubicBezTo>
                  <a:cubicBezTo>
                    <a:pt x="1372" y="1937"/>
                    <a:pt x="1407" y="1958"/>
                    <a:pt x="1442" y="1978"/>
                  </a:cubicBezTo>
                  <a:cubicBezTo>
                    <a:pt x="1446" y="1982"/>
                    <a:pt x="1448" y="1984"/>
                    <a:pt x="1454" y="1986"/>
                  </a:cubicBezTo>
                  <a:cubicBezTo>
                    <a:pt x="977" y="2402"/>
                    <a:pt x="531" y="2848"/>
                    <a:pt x="122" y="3328"/>
                  </a:cubicBezTo>
                  <a:cubicBezTo>
                    <a:pt x="1" y="3472"/>
                    <a:pt x="127" y="3662"/>
                    <a:pt x="264" y="3662"/>
                  </a:cubicBezTo>
                  <a:cubicBezTo>
                    <a:pt x="308" y="3662"/>
                    <a:pt x="352" y="3643"/>
                    <a:pt x="390" y="3598"/>
                  </a:cubicBezTo>
                  <a:cubicBezTo>
                    <a:pt x="599" y="3353"/>
                    <a:pt x="820" y="3118"/>
                    <a:pt x="1047" y="2888"/>
                  </a:cubicBezTo>
                  <a:lnTo>
                    <a:pt x="1047" y="2888"/>
                  </a:lnTo>
                  <a:cubicBezTo>
                    <a:pt x="1043" y="3195"/>
                    <a:pt x="979" y="3490"/>
                    <a:pt x="861" y="3785"/>
                  </a:cubicBezTo>
                  <a:cubicBezTo>
                    <a:pt x="822" y="3877"/>
                    <a:pt x="902" y="3997"/>
                    <a:pt x="994" y="4020"/>
                  </a:cubicBezTo>
                  <a:cubicBezTo>
                    <a:pt x="1010" y="4024"/>
                    <a:pt x="1027" y="4025"/>
                    <a:pt x="1043" y="4025"/>
                  </a:cubicBezTo>
                  <a:cubicBezTo>
                    <a:pt x="1128" y="4025"/>
                    <a:pt x="1194" y="3971"/>
                    <a:pt x="1229" y="3887"/>
                  </a:cubicBezTo>
                  <a:cubicBezTo>
                    <a:pt x="1399" y="3472"/>
                    <a:pt x="1464" y="3015"/>
                    <a:pt x="1415" y="2569"/>
                  </a:cubicBezTo>
                  <a:cubicBezTo>
                    <a:pt x="1413" y="2559"/>
                    <a:pt x="1409" y="2549"/>
                    <a:pt x="1407" y="2541"/>
                  </a:cubicBezTo>
                  <a:cubicBezTo>
                    <a:pt x="1775" y="2199"/>
                    <a:pt x="2166" y="1890"/>
                    <a:pt x="2571" y="1595"/>
                  </a:cubicBezTo>
                  <a:lnTo>
                    <a:pt x="2571" y="1595"/>
                  </a:lnTo>
                  <a:cubicBezTo>
                    <a:pt x="2616" y="2017"/>
                    <a:pt x="2534" y="2453"/>
                    <a:pt x="2328" y="2825"/>
                  </a:cubicBezTo>
                  <a:cubicBezTo>
                    <a:pt x="2244" y="2973"/>
                    <a:pt x="2377" y="3111"/>
                    <a:pt x="2505" y="3111"/>
                  </a:cubicBezTo>
                  <a:cubicBezTo>
                    <a:pt x="2562" y="3111"/>
                    <a:pt x="2619" y="3084"/>
                    <a:pt x="2655" y="3017"/>
                  </a:cubicBezTo>
                  <a:cubicBezTo>
                    <a:pt x="2937" y="2508"/>
                    <a:pt x="3025" y="1923"/>
                    <a:pt x="2921" y="1352"/>
                  </a:cubicBezTo>
                  <a:cubicBezTo>
                    <a:pt x="2919" y="1348"/>
                    <a:pt x="2917" y="1344"/>
                    <a:pt x="2913" y="1340"/>
                  </a:cubicBezTo>
                  <a:cubicBezTo>
                    <a:pt x="3461" y="969"/>
                    <a:pt x="4042" y="638"/>
                    <a:pt x="4641" y="358"/>
                  </a:cubicBezTo>
                  <a:cubicBezTo>
                    <a:pt x="4844" y="260"/>
                    <a:pt x="4724" y="1"/>
                    <a:pt x="4545" y="1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47"/>
            <p:cNvSpPr/>
            <p:nvPr/>
          </p:nvSpPr>
          <p:spPr>
            <a:xfrm>
              <a:off x="995425" y="3371050"/>
              <a:ext cx="115125" cy="96950"/>
            </a:xfrm>
            <a:custGeom>
              <a:avLst/>
              <a:gdLst/>
              <a:ahLst/>
              <a:cxnLst/>
              <a:rect l="l" t="t" r="r" b="b"/>
              <a:pathLst>
                <a:path w="4605" h="3878" extrusionOk="0">
                  <a:moveTo>
                    <a:pt x="267" y="0"/>
                  </a:moveTo>
                  <a:cubicBezTo>
                    <a:pt x="131" y="0"/>
                    <a:pt x="0" y="136"/>
                    <a:pt x="99" y="276"/>
                  </a:cubicBezTo>
                  <a:cubicBezTo>
                    <a:pt x="510" y="884"/>
                    <a:pt x="991" y="1439"/>
                    <a:pt x="1514" y="1944"/>
                  </a:cubicBezTo>
                  <a:cubicBezTo>
                    <a:pt x="1482" y="1945"/>
                    <a:pt x="1449" y="1945"/>
                    <a:pt x="1416" y="1945"/>
                  </a:cubicBezTo>
                  <a:cubicBezTo>
                    <a:pt x="1094" y="1945"/>
                    <a:pt x="775" y="1899"/>
                    <a:pt x="463" y="1805"/>
                  </a:cubicBezTo>
                  <a:cubicBezTo>
                    <a:pt x="447" y="1800"/>
                    <a:pt x="430" y="1797"/>
                    <a:pt x="413" y="1797"/>
                  </a:cubicBezTo>
                  <a:cubicBezTo>
                    <a:pt x="332" y="1797"/>
                    <a:pt x="251" y="1856"/>
                    <a:pt x="228" y="1938"/>
                  </a:cubicBezTo>
                  <a:cubicBezTo>
                    <a:pt x="201" y="2040"/>
                    <a:pt x="262" y="2142"/>
                    <a:pt x="361" y="2173"/>
                  </a:cubicBezTo>
                  <a:cubicBezTo>
                    <a:pt x="705" y="2276"/>
                    <a:pt x="1063" y="2330"/>
                    <a:pt x="1422" y="2330"/>
                  </a:cubicBezTo>
                  <a:cubicBezTo>
                    <a:pt x="1559" y="2330"/>
                    <a:pt x="1697" y="2322"/>
                    <a:pt x="1834" y="2306"/>
                  </a:cubicBezTo>
                  <a:cubicBezTo>
                    <a:pt x="1852" y="2302"/>
                    <a:pt x="1868" y="2298"/>
                    <a:pt x="1885" y="2292"/>
                  </a:cubicBezTo>
                  <a:cubicBezTo>
                    <a:pt x="2067" y="2451"/>
                    <a:pt x="2249" y="2607"/>
                    <a:pt x="2437" y="2752"/>
                  </a:cubicBezTo>
                  <a:cubicBezTo>
                    <a:pt x="2464" y="2817"/>
                    <a:pt x="2533" y="2862"/>
                    <a:pt x="2599" y="2871"/>
                  </a:cubicBezTo>
                  <a:cubicBezTo>
                    <a:pt x="2846" y="3053"/>
                    <a:pt x="3100" y="3223"/>
                    <a:pt x="3364" y="3384"/>
                  </a:cubicBezTo>
                  <a:cubicBezTo>
                    <a:pt x="3194" y="3404"/>
                    <a:pt x="3023" y="3414"/>
                    <a:pt x="2852" y="3414"/>
                  </a:cubicBezTo>
                  <a:cubicBezTo>
                    <a:pt x="2428" y="3414"/>
                    <a:pt x="2005" y="3353"/>
                    <a:pt x="1598" y="3229"/>
                  </a:cubicBezTo>
                  <a:cubicBezTo>
                    <a:pt x="1578" y="3222"/>
                    <a:pt x="1558" y="3220"/>
                    <a:pt x="1540" y="3220"/>
                  </a:cubicBezTo>
                  <a:cubicBezTo>
                    <a:pt x="1348" y="3220"/>
                    <a:pt x="1286" y="3532"/>
                    <a:pt x="1500" y="3597"/>
                  </a:cubicBezTo>
                  <a:cubicBezTo>
                    <a:pt x="1945" y="3733"/>
                    <a:pt x="2405" y="3800"/>
                    <a:pt x="2867" y="3800"/>
                  </a:cubicBezTo>
                  <a:cubicBezTo>
                    <a:pt x="3151" y="3800"/>
                    <a:pt x="3435" y="3774"/>
                    <a:pt x="3716" y="3724"/>
                  </a:cubicBezTo>
                  <a:cubicBezTo>
                    <a:pt x="3763" y="3714"/>
                    <a:pt x="3802" y="3683"/>
                    <a:pt x="3824" y="3642"/>
                  </a:cubicBezTo>
                  <a:cubicBezTo>
                    <a:pt x="3957" y="3714"/>
                    <a:pt x="4082" y="3793"/>
                    <a:pt x="4217" y="3857"/>
                  </a:cubicBezTo>
                  <a:cubicBezTo>
                    <a:pt x="4248" y="3871"/>
                    <a:pt x="4278" y="3878"/>
                    <a:pt x="4306" y="3878"/>
                  </a:cubicBezTo>
                  <a:cubicBezTo>
                    <a:pt x="4486" y="3878"/>
                    <a:pt x="4604" y="3621"/>
                    <a:pt x="4412" y="3527"/>
                  </a:cubicBezTo>
                  <a:cubicBezTo>
                    <a:pt x="4391" y="3517"/>
                    <a:pt x="4371" y="3505"/>
                    <a:pt x="4350" y="3495"/>
                  </a:cubicBezTo>
                  <a:cubicBezTo>
                    <a:pt x="4379" y="3464"/>
                    <a:pt x="4397" y="3423"/>
                    <a:pt x="4391" y="3380"/>
                  </a:cubicBezTo>
                  <a:cubicBezTo>
                    <a:pt x="4346" y="2950"/>
                    <a:pt x="4203" y="2533"/>
                    <a:pt x="3959" y="2175"/>
                  </a:cubicBezTo>
                  <a:cubicBezTo>
                    <a:pt x="3921" y="2119"/>
                    <a:pt x="3854" y="2079"/>
                    <a:pt x="3787" y="2079"/>
                  </a:cubicBezTo>
                  <a:cubicBezTo>
                    <a:pt x="3757" y="2079"/>
                    <a:pt x="3727" y="2087"/>
                    <a:pt x="3700" y="2105"/>
                  </a:cubicBezTo>
                  <a:cubicBezTo>
                    <a:pt x="3618" y="2157"/>
                    <a:pt x="3571" y="2279"/>
                    <a:pt x="3630" y="2367"/>
                  </a:cubicBezTo>
                  <a:cubicBezTo>
                    <a:pt x="3683" y="2445"/>
                    <a:pt x="3734" y="2527"/>
                    <a:pt x="3777" y="2615"/>
                  </a:cubicBezTo>
                  <a:cubicBezTo>
                    <a:pt x="3802" y="2660"/>
                    <a:pt x="3824" y="2707"/>
                    <a:pt x="3845" y="2752"/>
                  </a:cubicBezTo>
                  <a:cubicBezTo>
                    <a:pt x="3849" y="2760"/>
                    <a:pt x="3849" y="2762"/>
                    <a:pt x="3849" y="2766"/>
                  </a:cubicBezTo>
                  <a:cubicBezTo>
                    <a:pt x="3853" y="2768"/>
                    <a:pt x="3853" y="2770"/>
                    <a:pt x="3855" y="2779"/>
                  </a:cubicBezTo>
                  <a:cubicBezTo>
                    <a:pt x="3865" y="2801"/>
                    <a:pt x="3873" y="2824"/>
                    <a:pt x="3884" y="2850"/>
                  </a:cubicBezTo>
                  <a:cubicBezTo>
                    <a:pt x="3916" y="2940"/>
                    <a:pt x="3945" y="3032"/>
                    <a:pt x="3966" y="3126"/>
                  </a:cubicBezTo>
                  <a:cubicBezTo>
                    <a:pt x="3976" y="3169"/>
                    <a:pt x="3986" y="3212"/>
                    <a:pt x="3992" y="3259"/>
                  </a:cubicBezTo>
                  <a:cubicBezTo>
                    <a:pt x="3996" y="3278"/>
                    <a:pt x="3998" y="3294"/>
                    <a:pt x="4000" y="3311"/>
                  </a:cubicBezTo>
                  <a:cubicBezTo>
                    <a:pt x="3587" y="3083"/>
                    <a:pt x="3190" y="2828"/>
                    <a:pt x="2812" y="2547"/>
                  </a:cubicBezTo>
                  <a:cubicBezTo>
                    <a:pt x="2830" y="2003"/>
                    <a:pt x="2597" y="1453"/>
                    <a:pt x="2192" y="1091"/>
                  </a:cubicBezTo>
                  <a:cubicBezTo>
                    <a:pt x="2153" y="1055"/>
                    <a:pt x="2103" y="1035"/>
                    <a:pt x="2053" y="1035"/>
                  </a:cubicBezTo>
                  <a:cubicBezTo>
                    <a:pt x="2006" y="1035"/>
                    <a:pt x="1959" y="1053"/>
                    <a:pt x="1924" y="1091"/>
                  </a:cubicBezTo>
                  <a:cubicBezTo>
                    <a:pt x="1854" y="1160"/>
                    <a:pt x="1848" y="1289"/>
                    <a:pt x="1924" y="1359"/>
                  </a:cubicBezTo>
                  <a:cubicBezTo>
                    <a:pt x="2186" y="1594"/>
                    <a:pt x="2349" y="1903"/>
                    <a:pt x="2407" y="2238"/>
                  </a:cubicBezTo>
                  <a:cubicBezTo>
                    <a:pt x="1650" y="1621"/>
                    <a:pt x="978" y="898"/>
                    <a:pt x="426" y="86"/>
                  </a:cubicBezTo>
                  <a:cubicBezTo>
                    <a:pt x="384" y="25"/>
                    <a:pt x="325" y="0"/>
                    <a:pt x="267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47"/>
            <p:cNvSpPr/>
            <p:nvPr/>
          </p:nvSpPr>
          <p:spPr>
            <a:xfrm>
              <a:off x="1279375" y="3310825"/>
              <a:ext cx="161375" cy="79200"/>
            </a:xfrm>
            <a:custGeom>
              <a:avLst/>
              <a:gdLst/>
              <a:ahLst/>
              <a:cxnLst/>
              <a:rect l="l" t="t" r="r" b="b"/>
              <a:pathLst>
                <a:path w="6455" h="3168" extrusionOk="0">
                  <a:moveTo>
                    <a:pt x="1811" y="1"/>
                  </a:moveTo>
                  <a:cubicBezTo>
                    <a:pt x="1757" y="1"/>
                    <a:pt x="1702" y="22"/>
                    <a:pt x="1667" y="56"/>
                  </a:cubicBezTo>
                  <a:cubicBezTo>
                    <a:pt x="1589" y="136"/>
                    <a:pt x="1603" y="247"/>
                    <a:pt x="1667" y="326"/>
                  </a:cubicBezTo>
                  <a:cubicBezTo>
                    <a:pt x="1906" y="625"/>
                    <a:pt x="2142" y="924"/>
                    <a:pt x="2377" y="1223"/>
                  </a:cubicBezTo>
                  <a:cubicBezTo>
                    <a:pt x="1681" y="963"/>
                    <a:pt x="1006" y="637"/>
                    <a:pt x="368" y="245"/>
                  </a:cubicBezTo>
                  <a:cubicBezTo>
                    <a:pt x="334" y="224"/>
                    <a:pt x="301" y="214"/>
                    <a:pt x="270" y="214"/>
                  </a:cubicBezTo>
                  <a:cubicBezTo>
                    <a:pt x="108" y="214"/>
                    <a:pt x="1" y="464"/>
                    <a:pt x="177" y="572"/>
                  </a:cubicBezTo>
                  <a:cubicBezTo>
                    <a:pt x="894" y="1012"/>
                    <a:pt x="1653" y="1372"/>
                    <a:pt x="2442" y="1650"/>
                  </a:cubicBezTo>
                  <a:cubicBezTo>
                    <a:pt x="2097" y="1831"/>
                    <a:pt x="1711" y="1933"/>
                    <a:pt x="1323" y="1933"/>
                  </a:cubicBezTo>
                  <a:cubicBezTo>
                    <a:pt x="1214" y="1933"/>
                    <a:pt x="1104" y="1925"/>
                    <a:pt x="996" y="1908"/>
                  </a:cubicBezTo>
                  <a:cubicBezTo>
                    <a:pt x="983" y="1906"/>
                    <a:pt x="970" y="1905"/>
                    <a:pt x="957" y="1905"/>
                  </a:cubicBezTo>
                  <a:cubicBezTo>
                    <a:pt x="868" y="1905"/>
                    <a:pt x="787" y="1948"/>
                    <a:pt x="761" y="2041"/>
                  </a:cubicBezTo>
                  <a:cubicBezTo>
                    <a:pt x="734" y="2131"/>
                    <a:pt x="791" y="2260"/>
                    <a:pt x="894" y="2276"/>
                  </a:cubicBezTo>
                  <a:cubicBezTo>
                    <a:pt x="1040" y="2298"/>
                    <a:pt x="1187" y="2310"/>
                    <a:pt x="1334" y="2310"/>
                  </a:cubicBezTo>
                  <a:cubicBezTo>
                    <a:pt x="1865" y="2310"/>
                    <a:pt x="2389" y="2165"/>
                    <a:pt x="2839" y="1873"/>
                  </a:cubicBezTo>
                  <a:cubicBezTo>
                    <a:pt x="2870" y="1853"/>
                    <a:pt x="2888" y="1830"/>
                    <a:pt x="2903" y="1802"/>
                  </a:cubicBezTo>
                  <a:cubicBezTo>
                    <a:pt x="3371" y="1947"/>
                    <a:pt x="3846" y="2057"/>
                    <a:pt x="4331" y="2143"/>
                  </a:cubicBezTo>
                  <a:cubicBezTo>
                    <a:pt x="3876" y="2487"/>
                    <a:pt x="3351" y="2712"/>
                    <a:pt x="2790" y="2796"/>
                  </a:cubicBezTo>
                  <a:cubicBezTo>
                    <a:pt x="2688" y="2812"/>
                    <a:pt x="2633" y="2939"/>
                    <a:pt x="2657" y="3031"/>
                  </a:cubicBezTo>
                  <a:cubicBezTo>
                    <a:pt x="2683" y="3124"/>
                    <a:pt x="2763" y="3168"/>
                    <a:pt x="2849" y="3168"/>
                  </a:cubicBezTo>
                  <a:cubicBezTo>
                    <a:pt x="2864" y="3168"/>
                    <a:pt x="2878" y="3166"/>
                    <a:pt x="2892" y="3164"/>
                  </a:cubicBezTo>
                  <a:cubicBezTo>
                    <a:pt x="3596" y="3058"/>
                    <a:pt x="4255" y="2741"/>
                    <a:pt x="4791" y="2272"/>
                  </a:cubicBezTo>
                  <a:cubicBezTo>
                    <a:pt x="4805" y="2256"/>
                    <a:pt x="4816" y="2241"/>
                    <a:pt x="4824" y="2223"/>
                  </a:cubicBezTo>
                  <a:cubicBezTo>
                    <a:pt x="5286" y="2286"/>
                    <a:pt x="5753" y="2327"/>
                    <a:pt x="6219" y="2338"/>
                  </a:cubicBezTo>
                  <a:cubicBezTo>
                    <a:pt x="6221" y="2338"/>
                    <a:pt x="6223" y="2338"/>
                    <a:pt x="6225" y="2338"/>
                  </a:cubicBezTo>
                  <a:cubicBezTo>
                    <a:pt x="6454" y="2338"/>
                    <a:pt x="6452" y="1963"/>
                    <a:pt x="6209" y="1957"/>
                  </a:cubicBezTo>
                  <a:cubicBezTo>
                    <a:pt x="6121" y="1955"/>
                    <a:pt x="6031" y="1947"/>
                    <a:pt x="5941" y="1945"/>
                  </a:cubicBezTo>
                  <a:cubicBezTo>
                    <a:pt x="5933" y="1918"/>
                    <a:pt x="5920" y="1894"/>
                    <a:pt x="5898" y="1867"/>
                  </a:cubicBezTo>
                  <a:cubicBezTo>
                    <a:pt x="5429" y="1366"/>
                    <a:pt x="4965" y="865"/>
                    <a:pt x="4496" y="363"/>
                  </a:cubicBezTo>
                  <a:cubicBezTo>
                    <a:pt x="4458" y="322"/>
                    <a:pt x="4414" y="305"/>
                    <a:pt x="4371" y="305"/>
                  </a:cubicBezTo>
                  <a:cubicBezTo>
                    <a:pt x="4229" y="305"/>
                    <a:pt x="4099" y="495"/>
                    <a:pt x="4228" y="633"/>
                  </a:cubicBezTo>
                  <a:cubicBezTo>
                    <a:pt x="4627" y="1059"/>
                    <a:pt x="5026" y="1489"/>
                    <a:pt x="5425" y="1916"/>
                  </a:cubicBezTo>
                  <a:cubicBezTo>
                    <a:pt x="4593" y="1845"/>
                    <a:pt x="3778" y="1679"/>
                    <a:pt x="2984" y="1433"/>
                  </a:cubicBezTo>
                  <a:cubicBezTo>
                    <a:pt x="2976" y="1394"/>
                    <a:pt x="2962" y="1360"/>
                    <a:pt x="2939" y="1325"/>
                  </a:cubicBezTo>
                  <a:lnTo>
                    <a:pt x="1937" y="56"/>
                  </a:lnTo>
                  <a:cubicBezTo>
                    <a:pt x="1906" y="18"/>
                    <a:pt x="1859" y="1"/>
                    <a:pt x="1811" y="1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47"/>
            <p:cNvSpPr/>
            <p:nvPr/>
          </p:nvSpPr>
          <p:spPr>
            <a:xfrm>
              <a:off x="1402650" y="3493625"/>
              <a:ext cx="124750" cy="126825"/>
            </a:xfrm>
            <a:custGeom>
              <a:avLst/>
              <a:gdLst/>
              <a:ahLst/>
              <a:cxnLst/>
              <a:rect l="l" t="t" r="r" b="b"/>
              <a:pathLst>
                <a:path w="4990" h="5073" extrusionOk="0">
                  <a:moveTo>
                    <a:pt x="4244" y="0"/>
                  </a:moveTo>
                  <a:cubicBezTo>
                    <a:pt x="4134" y="0"/>
                    <a:pt x="4008" y="96"/>
                    <a:pt x="4028" y="239"/>
                  </a:cubicBezTo>
                  <a:cubicBezTo>
                    <a:pt x="4040" y="339"/>
                    <a:pt x="4038" y="437"/>
                    <a:pt x="4019" y="535"/>
                  </a:cubicBezTo>
                  <a:cubicBezTo>
                    <a:pt x="4009" y="558"/>
                    <a:pt x="4005" y="584"/>
                    <a:pt x="4005" y="609"/>
                  </a:cubicBezTo>
                  <a:cubicBezTo>
                    <a:pt x="3985" y="697"/>
                    <a:pt x="3958" y="781"/>
                    <a:pt x="3923" y="863"/>
                  </a:cubicBezTo>
                  <a:cubicBezTo>
                    <a:pt x="3774" y="844"/>
                    <a:pt x="3624" y="834"/>
                    <a:pt x="3474" y="834"/>
                  </a:cubicBezTo>
                  <a:cubicBezTo>
                    <a:pt x="3051" y="834"/>
                    <a:pt x="2632" y="911"/>
                    <a:pt x="2239" y="1075"/>
                  </a:cubicBezTo>
                  <a:cubicBezTo>
                    <a:pt x="2145" y="1112"/>
                    <a:pt x="2078" y="1200"/>
                    <a:pt x="2106" y="1311"/>
                  </a:cubicBezTo>
                  <a:cubicBezTo>
                    <a:pt x="2128" y="1383"/>
                    <a:pt x="2208" y="1454"/>
                    <a:pt x="2290" y="1454"/>
                  </a:cubicBezTo>
                  <a:cubicBezTo>
                    <a:pt x="2307" y="1454"/>
                    <a:pt x="2325" y="1451"/>
                    <a:pt x="2342" y="1444"/>
                  </a:cubicBezTo>
                  <a:cubicBezTo>
                    <a:pt x="2709" y="1291"/>
                    <a:pt x="3101" y="1214"/>
                    <a:pt x="3496" y="1214"/>
                  </a:cubicBezTo>
                  <a:cubicBezTo>
                    <a:pt x="3572" y="1214"/>
                    <a:pt x="3647" y="1217"/>
                    <a:pt x="3723" y="1223"/>
                  </a:cubicBezTo>
                  <a:cubicBezTo>
                    <a:pt x="3641" y="1345"/>
                    <a:pt x="3549" y="1460"/>
                    <a:pt x="3463" y="1568"/>
                  </a:cubicBezTo>
                  <a:cubicBezTo>
                    <a:pt x="3209" y="1875"/>
                    <a:pt x="2939" y="2170"/>
                    <a:pt x="2665" y="2458"/>
                  </a:cubicBezTo>
                  <a:cubicBezTo>
                    <a:pt x="1867" y="2551"/>
                    <a:pt x="1100" y="2825"/>
                    <a:pt x="433" y="3279"/>
                  </a:cubicBezTo>
                  <a:cubicBezTo>
                    <a:pt x="265" y="3394"/>
                    <a:pt x="369" y="3641"/>
                    <a:pt x="523" y="3641"/>
                  </a:cubicBezTo>
                  <a:cubicBezTo>
                    <a:pt x="555" y="3641"/>
                    <a:pt x="589" y="3630"/>
                    <a:pt x="623" y="3606"/>
                  </a:cubicBezTo>
                  <a:cubicBezTo>
                    <a:pt x="1106" y="3277"/>
                    <a:pt x="1650" y="3040"/>
                    <a:pt x="2219" y="2911"/>
                  </a:cubicBezTo>
                  <a:lnTo>
                    <a:pt x="2219" y="2911"/>
                  </a:lnTo>
                  <a:cubicBezTo>
                    <a:pt x="1572" y="3553"/>
                    <a:pt x="885" y="4157"/>
                    <a:pt x="159" y="4707"/>
                  </a:cubicBezTo>
                  <a:cubicBezTo>
                    <a:pt x="0" y="4826"/>
                    <a:pt x="99" y="5072"/>
                    <a:pt x="248" y="5072"/>
                  </a:cubicBezTo>
                  <a:cubicBezTo>
                    <a:pt x="280" y="5072"/>
                    <a:pt x="314" y="5061"/>
                    <a:pt x="349" y="5034"/>
                  </a:cubicBezTo>
                  <a:cubicBezTo>
                    <a:pt x="820" y="4678"/>
                    <a:pt x="1276" y="4302"/>
                    <a:pt x="1716" y="3909"/>
                  </a:cubicBezTo>
                  <a:lnTo>
                    <a:pt x="1716" y="3911"/>
                  </a:lnTo>
                  <a:cubicBezTo>
                    <a:pt x="1714" y="3954"/>
                    <a:pt x="1710" y="3995"/>
                    <a:pt x="1707" y="4038"/>
                  </a:cubicBezTo>
                  <a:cubicBezTo>
                    <a:pt x="1707" y="4044"/>
                    <a:pt x="1705" y="4065"/>
                    <a:pt x="1703" y="4069"/>
                  </a:cubicBezTo>
                  <a:cubicBezTo>
                    <a:pt x="1699" y="4089"/>
                    <a:pt x="1695" y="4110"/>
                    <a:pt x="1693" y="4134"/>
                  </a:cubicBezTo>
                  <a:cubicBezTo>
                    <a:pt x="1677" y="4218"/>
                    <a:pt x="1654" y="4300"/>
                    <a:pt x="1626" y="4380"/>
                  </a:cubicBezTo>
                  <a:lnTo>
                    <a:pt x="1603" y="4441"/>
                  </a:lnTo>
                  <a:cubicBezTo>
                    <a:pt x="1601" y="4445"/>
                    <a:pt x="1591" y="4466"/>
                    <a:pt x="1591" y="4472"/>
                  </a:cubicBezTo>
                  <a:cubicBezTo>
                    <a:pt x="1570" y="4515"/>
                    <a:pt x="1546" y="4558"/>
                    <a:pt x="1521" y="4601"/>
                  </a:cubicBezTo>
                  <a:cubicBezTo>
                    <a:pt x="1472" y="4689"/>
                    <a:pt x="1499" y="4813"/>
                    <a:pt x="1591" y="4862"/>
                  </a:cubicBezTo>
                  <a:cubicBezTo>
                    <a:pt x="1620" y="4879"/>
                    <a:pt x="1653" y="4887"/>
                    <a:pt x="1685" y="4887"/>
                  </a:cubicBezTo>
                  <a:cubicBezTo>
                    <a:pt x="1750" y="4887"/>
                    <a:pt x="1815" y="4854"/>
                    <a:pt x="1851" y="4793"/>
                  </a:cubicBezTo>
                  <a:cubicBezTo>
                    <a:pt x="2063" y="4425"/>
                    <a:pt x="2133" y="4001"/>
                    <a:pt x="2068" y="3586"/>
                  </a:cubicBezTo>
                  <a:cubicBezTo>
                    <a:pt x="2352" y="3322"/>
                    <a:pt x="2626" y="3054"/>
                    <a:pt x="2894" y="2774"/>
                  </a:cubicBezTo>
                  <a:cubicBezTo>
                    <a:pt x="3070" y="2585"/>
                    <a:pt x="3248" y="2399"/>
                    <a:pt x="3418" y="2205"/>
                  </a:cubicBezTo>
                  <a:lnTo>
                    <a:pt x="3418" y="2205"/>
                  </a:lnTo>
                  <a:cubicBezTo>
                    <a:pt x="3598" y="2829"/>
                    <a:pt x="3567" y="3504"/>
                    <a:pt x="3303" y="4099"/>
                  </a:cubicBezTo>
                  <a:cubicBezTo>
                    <a:pt x="3262" y="4195"/>
                    <a:pt x="3275" y="4304"/>
                    <a:pt x="3373" y="4361"/>
                  </a:cubicBezTo>
                  <a:cubicBezTo>
                    <a:pt x="3400" y="4376"/>
                    <a:pt x="3434" y="4384"/>
                    <a:pt x="3468" y="4384"/>
                  </a:cubicBezTo>
                  <a:cubicBezTo>
                    <a:pt x="3535" y="4384"/>
                    <a:pt x="3604" y="4354"/>
                    <a:pt x="3633" y="4292"/>
                  </a:cubicBezTo>
                  <a:cubicBezTo>
                    <a:pt x="3964" y="3543"/>
                    <a:pt x="4009" y="2692"/>
                    <a:pt x="3731" y="1918"/>
                  </a:cubicBezTo>
                  <a:cubicBezTo>
                    <a:pt x="3723" y="1898"/>
                    <a:pt x="3712" y="1879"/>
                    <a:pt x="3700" y="1865"/>
                  </a:cubicBezTo>
                  <a:cubicBezTo>
                    <a:pt x="3784" y="1761"/>
                    <a:pt x="3876" y="1661"/>
                    <a:pt x="3956" y="1552"/>
                  </a:cubicBezTo>
                  <a:cubicBezTo>
                    <a:pt x="4087" y="1374"/>
                    <a:pt x="4195" y="1188"/>
                    <a:pt x="4275" y="989"/>
                  </a:cubicBezTo>
                  <a:cubicBezTo>
                    <a:pt x="4488" y="1298"/>
                    <a:pt x="4574" y="1689"/>
                    <a:pt x="4496" y="2051"/>
                  </a:cubicBezTo>
                  <a:cubicBezTo>
                    <a:pt x="4474" y="2152"/>
                    <a:pt x="4527" y="2256"/>
                    <a:pt x="4629" y="2287"/>
                  </a:cubicBezTo>
                  <a:cubicBezTo>
                    <a:pt x="4644" y="2291"/>
                    <a:pt x="4660" y="2293"/>
                    <a:pt x="4676" y="2293"/>
                  </a:cubicBezTo>
                  <a:cubicBezTo>
                    <a:pt x="4758" y="2293"/>
                    <a:pt x="4844" y="2238"/>
                    <a:pt x="4864" y="2154"/>
                  </a:cubicBezTo>
                  <a:cubicBezTo>
                    <a:pt x="4989" y="1583"/>
                    <a:pt x="4813" y="963"/>
                    <a:pt x="4398" y="546"/>
                  </a:cubicBezTo>
                  <a:cubicBezTo>
                    <a:pt x="4414" y="415"/>
                    <a:pt x="4416" y="280"/>
                    <a:pt x="4396" y="138"/>
                  </a:cubicBezTo>
                  <a:cubicBezTo>
                    <a:pt x="4383" y="42"/>
                    <a:pt x="4317" y="0"/>
                    <a:pt x="4244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47"/>
            <p:cNvSpPr/>
            <p:nvPr/>
          </p:nvSpPr>
          <p:spPr>
            <a:xfrm>
              <a:off x="1640400" y="3352350"/>
              <a:ext cx="92700" cy="173225"/>
            </a:xfrm>
            <a:custGeom>
              <a:avLst/>
              <a:gdLst/>
              <a:ahLst/>
              <a:cxnLst/>
              <a:rect l="l" t="t" r="r" b="b"/>
              <a:pathLst>
                <a:path w="3708" h="6929" extrusionOk="0">
                  <a:moveTo>
                    <a:pt x="2943" y="0"/>
                  </a:moveTo>
                  <a:cubicBezTo>
                    <a:pt x="2868" y="0"/>
                    <a:pt x="2795" y="42"/>
                    <a:pt x="2771" y="139"/>
                  </a:cubicBezTo>
                  <a:cubicBezTo>
                    <a:pt x="2728" y="314"/>
                    <a:pt x="2679" y="486"/>
                    <a:pt x="2636" y="662"/>
                  </a:cubicBezTo>
                  <a:cubicBezTo>
                    <a:pt x="2627" y="662"/>
                    <a:pt x="2618" y="662"/>
                    <a:pt x="2609" y="662"/>
                  </a:cubicBezTo>
                  <a:cubicBezTo>
                    <a:pt x="2601" y="662"/>
                    <a:pt x="2593" y="662"/>
                    <a:pt x="2585" y="664"/>
                  </a:cubicBezTo>
                  <a:cubicBezTo>
                    <a:pt x="1930" y="818"/>
                    <a:pt x="1353" y="1229"/>
                    <a:pt x="983" y="1790"/>
                  </a:cubicBezTo>
                  <a:cubicBezTo>
                    <a:pt x="927" y="1878"/>
                    <a:pt x="964" y="2000"/>
                    <a:pt x="1052" y="2051"/>
                  </a:cubicBezTo>
                  <a:cubicBezTo>
                    <a:pt x="1082" y="2068"/>
                    <a:pt x="1113" y="2076"/>
                    <a:pt x="1144" y="2076"/>
                  </a:cubicBezTo>
                  <a:cubicBezTo>
                    <a:pt x="1210" y="2076"/>
                    <a:pt x="1274" y="2040"/>
                    <a:pt x="1312" y="1982"/>
                  </a:cubicBezTo>
                  <a:cubicBezTo>
                    <a:pt x="1598" y="1552"/>
                    <a:pt x="2034" y="1239"/>
                    <a:pt x="2525" y="1086"/>
                  </a:cubicBezTo>
                  <a:lnTo>
                    <a:pt x="2525" y="1086"/>
                  </a:lnTo>
                  <a:cubicBezTo>
                    <a:pt x="2337" y="1818"/>
                    <a:pt x="2155" y="2549"/>
                    <a:pt x="1954" y="3275"/>
                  </a:cubicBezTo>
                  <a:cubicBezTo>
                    <a:pt x="1936" y="3281"/>
                    <a:pt x="1916" y="3283"/>
                    <a:pt x="1901" y="3293"/>
                  </a:cubicBezTo>
                  <a:cubicBezTo>
                    <a:pt x="1165" y="3672"/>
                    <a:pt x="533" y="4234"/>
                    <a:pt x="60" y="4912"/>
                  </a:cubicBezTo>
                  <a:cubicBezTo>
                    <a:pt x="1" y="4996"/>
                    <a:pt x="44" y="5124"/>
                    <a:pt x="127" y="5174"/>
                  </a:cubicBezTo>
                  <a:cubicBezTo>
                    <a:pt x="158" y="5190"/>
                    <a:pt x="189" y="5198"/>
                    <a:pt x="219" y="5198"/>
                  </a:cubicBezTo>
                  <a:cubicBezTo>
                    <a:pt x="286" y="5198"/>
                    <a:pt x="349" y="5162"/>
                    <a:pt x="389" y="5104"/>
                  </a:cubicBezTo>
                  <a:cubicBezTo>
                    <a:pt x="762" y="4566"/>
                    <a:pt x="1257" y="4122"/>
                    <a:pt x="1815" y="3784"/>
                  </a:cubicBezTo>
                  <a:lnTo>
                    <a:pt x="1815" y="3784"/>
                  </a:lnTo>
                  <a:cubicBezTo>
                    <a:pt x="1549" y="4758"/>
                    <a:pt x="1273" y="5728"/>
                    <a:pt x="987" y="6694"/>
                  </a:cubicBezTo>
                  <a:cubicBezTo>
                    <a:pt x="944" y="6836"/>
                    <a:pt x="1060" y="6929"/>
                    <a:pt x="1175" y="6929"/>
                  </a:cubicBezTo>
                  <a:cubicBezTo>
                    <a:pt x="1252" y="6929"/>
                    <a:pt x="1327" y="6888"/>
                    <a:pt x="1355" y="6794"/>
                  </a:cubicBezTo>
                  <a:cubicBezTo>
                    <a:pt x="1515" y="6266"/>
                    <a:pt x="1658" y="5730"/>
                    <a:pt x="1811" y="5198"/>
                  </a:cubicBezTo>
                  <a:cubicBezTo>
                    <a:pt x="1860" y="5470"/>
                    <a:pt x="1897" y="5740"/>
                    <a:pt x="1907" y="6023"/>
                  </a:cubicBezTo>
                  <a:cubicBezTo>
                    <a:pt x="1914" y="6122"/>
                    <a:pt x="1992" y="6215"/>
                    <a:pt x="2096" y="6215"/>
                  </a:cubicBezTo>
                  <a:cubicBezTo>
                    <a:pt x="2097" y="6215"/>
                    <a:pt x="2099" y="6215"/>
                    <a:pt x="2100" y="6215"/>
                  </a:cubicBezTo>
                  <a:cubicBezTo>
                    <a:pt x="2200" y="6209"/>
                    <a:pt x="2294" y="6129"/>
                    <a:pt x="2292" y="6023"/>
                  </a:cubicBezTo>
                  <a:cubicBezTo>
                    <a:pt x="2274" y="5581"/>
                    <a:pt x="2210" y="5137"/>
                    <a:pt x="2104" y="4705"/>
                  </a:cubicBezTo>
                  <a:cubicBezTo>
                    <a:pt x="2087" y="4646"/>
                    <a:pt x="2042" y="4605"/>
                    <a:pt x="1987" y="4582"/>
                  </a:cubicBezTo>
                  <a:cubicBezTo>
                    <a:pt x="2163" y="3950"/>
                    <a:pt x="2337" y="3318"/>
                    <a:pt x="2507" y="2688"/>
                  </a:cubicBezTo>
                  <a:cubicBezTo>
                    <a:pt x="2695" y="3199"/>
                    <a:pt x="2806" y="3735"/>
                    <a:pt x="2826" y="4284"/>
                  </a:cubicBezTo>
                  <a:cubicBezTo>
                    <a:pt x="2831" y="4406"/>
                    <a:pt x="2928" y="4468"/>
                    <a:pt x="3023" y="4468"/>
                  </a:cubicBezTo>
                  <a:cubicBezTo>
                    <a:pt x="3118" y="4468"/>
                    <a:pt x="3211" y="4406"/>
                    <a:pt x="3207" y="4284"/>
                  </a:cubicBezTo>
                  <a:cubicBezTo>
                    <a:pt x="3180" y="3520"/>
                    <a:pt x="2994" y="2778"/>
                    <a:pt x="2666" y="2088"/>
                  </a:cubicBezTo>
                  <a:cubicBezTo>
                    <a:pt x="2759" y="1736"/>
                    <a:pt x="2847" y="1382"/>
                    <a:pt x="2939" y="1031"/>
                  </a:cubicBezTo>
                  <a:cubicBezTo>
                    <a:pt x="3180" y="1419"/>
                    <a:pt x="3317" y="1869"/>
                    <a:pt x="3325" y="2328"/>
                  </a:cubicBezTo>
                  <a:cubicBezTo>
                    <a:pt x="3328" y="2450"/>
                    <a:pt x="3424" y="2512"/>
                    <a:pt x="3519" y="2512"/>
                  </a:cubicBezTo>
                  <a:cubicBezTo>
                    <a:pt x="3614" y="2512"/>
                    <a:pt x="3708" y="2450"/>
                    <a:pt x="3706" y="2328"/>
                  </a:cubicBezTo>
                  <a:cubicBezTo>
                    <a:pt x="3691" y="1677"/>
                    <a:pt x="3460" y="1055"/>
                    <a:pt x="3059" y="548"/>
                  </a:cubicBezTo>
                  <a:cubicBezTo>
                    <a:pt x="3086" y="445"/>
                    <a:pt x="3112" y="339"/>
                    <a:pt x="3139" y="237"/>
                  </a:cubicBezTo>
                  <a:cubicBezTo>
                    <a:pt x="3175" y="94"/>
                    <a:pt x="3056" y="0"/>
                    <a:pt x="2943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47"/>
            <p:cNvSpPr/>
            <p:nvPr/>
          </p:nvSpPr>
          <p:spPr>
            <a:xfrm>
              <a:off x="1463900" y="3205725"/>
              <a:ext cx="170725" cy="87800"/>
            </a:xfrm>
            <a:custGeom>
              <a:avLst/>
              <a:gdLst/>
              <a:ahLst/>
              <a:cxnLst/>
              <a:rect l="l" t="t" r="r" b="b"/>
              <a:pathLst>
                <a:path w="6829" h="3512" extrusionOk="0">
                  <a:moveTo>
                    <a:pt x="2173" y="0"/>
                  </a:moveTo>
                  <a:cubicBezTo>
                    <a:pt x="2129" y="0"/>
                    <a:pt x="2086" y="16"/>
                    <a:pt x="2048" y="54"/>
                  </a:cubicBezTo>
                  <a:cubicBezTo>
                    <a:pt x="1983" y="121"/>
                    <a:pt x="1966" y="259"/>
                    <a:pt x="2048" y="322"/>
                  </a:cubicBezTo>
                  <a:cubicBezTo>
                    <a:pt x="2148" y="400"/>
                    <a:pt x="2242" y="484"/>
                    <a:pt x="2326" y="576"/>
                  </a:cubicBezTo>
                  <a:cubicBezTo>
                    <a:pt x="2418" y="674"/>
                    <a:pt x="2486" y="756"/>
                    <a:pt x="2556" y="852"/>
                  </a:cubicBezTo>
                  <a:cubicBezTo>
                    <a:pt x="2627" y="954"/>
                    <a:pt x="2691" y="1065"/>
                    <a:pt x="2746" y="1177"/>
                  </a:cubicBezTo>
                  <a:cubicBezTo>
                    <a:pt x="2762" y="1208"/>
                    <a:pt x="2772" y="1239"/>
                    <a:pt x="2785" y="1267"/>
                  </a:cubicBezTo>
                  <a:cubicBezTo>
                    <a:pt x="1936" y="1177"/>
                    <a:pt x="1089" y="1089"/>
                    <a:pt x="244" y="1001"/>
                  </a:cubicBezTo>
                  <a:cubicBezTo>
                    <a:pt x="235" y="1000"/>
                    <a:pt x="227" y="1000"/>
                    <a:pt x="220" y="1000"/>
                  </a:cubicBezTo>
                  <a:cubicBezTo>
                    <a:pt x="0" y="1000"/>
                    <a:pt x="8" y="1356"/>
                    <a:pt x="244" y="1382"/>
                  </a:cubicBezTo>
                  <a:cubicBezTo>
                    <a:pt x="741" y="1433"/>
                    <a:pt x="1240" y="1484"/>
                    <a:pt x="1739" y="1537"/>
                  </a:cubicBezTo>
                  <a:cubicBezTo>
                    <a:pt x="1706" y="1574"/>
                    <a:pt x="1678" y="1611"/>
                    <a:pt x="1641" y="1642"/>
                  </a:cubicBezTo>
                  <a:cubicBezTo>
                    <a:pt x="1627" y="1658"/>
                    <a:pt x="1610" y="1670"/>
                    <a:pt x="1596" y="1683"/>
                  </a:cubicBezTo>
                  <a:cubicBezTo>
                    <a:pt x="1586" y="1691"/>
                    <a:pt x="1578" y="1699"/>
                    <a:pt x="1567" y="1707"/>
                  </a:cubicBezTo>
                  <a:cubicBezTo>
                    <a:pt x="1565" y="1709"/>
                    <a:pt x="1563" y="1711"/>
                    <a:pt x="1559" y="1711"/>
                  </a:cubicBezTo>
                  <a:cubicBezTo>
                    <a:pt x="1555" y="1717"/>
                    <a:pt x="1547" y="1721"/>
                    <a:pt x="1545" y="1723"/>
                  </a:cubicBezTo>
                  <a:cubicBezTo>
                    <a:pt x="1537" y="1730"/>
                    <a:pt x="1528" y="1734"/>
                    <a:pt x="1520" y="1742"/>
                  </a:cubicBezTo>
                  <a:cubicBezTo>
                    <a:pt x="1500" y="1754"/>
                    <a:pt x="1483" y="1768"/>
                    <a:pt x="1463" y="1781"/>
                  </a:cubicBezTo>
                  <a:cubicBezTo>
                    <a:pt x="1391" y="1826"/>
                    <a:pt x="1316" y="1865"/>
                    <a:pt x="1240" y="1901"/>
                  </a:cubicBezTo>
                  <a:cubicBezTo>
                    <a:pt x="1230" y="1906"/>
                    <a:pt x="1217" y="1912"/>
                    <a:pt x="1207" y="1914"/>
                  </a:cubicBezTo>
                  <a:cubicBezTo>
                    <a:pt x="1187" y="1922"/>
                    <a:pt x="1168" y="1928"/>
                    <a:pt x="1146" y="1934"/>
                  </a:cubicBezTo>
                  <a:cubicBezTo>
                    <a:pt x="1105" y="1949"/>
                    <a:pt x="1060" y="1959"/>
                    <a:pt x="1017" y="1969"/>
                  </a:cubicBezTo>
                  <a:cubicBezTo>
                    <a:pt x="921" y="1994"/>
                    <a:pt x="853" y="2108"/>
                    <a:pt x="884" y="2204"/>
                  </a:cubicBezTo>
                  <a:cubicBezTo>
                    <a:pt x="913" y="2288"/>
                    <a:pt x="985" y="2344"/>
                    <a:pt x="1070" y="2344"/>
                  </a:cubicBezTo>
                  <a:cubicBezTo>
                    <a:pt x="1086" y="2344"/>
                    <a:pt x="1102" y="2342"/>
                    <a:pt x="1119" y="2337"/>
                  </a:cubicBezTo>
                  <a:cubicBezTo>
                    <a:pt x="1496" y="2245"/>
                    <a:pt x="1846" y="2026"/>
                    <a:pt x="2089" y="1719"/>
                  </a:cubicBezTo>
                  <a:cubicBezTo>
                    <a:pt x="2122" y="1678"/>
                    <a:pt x="2144" y="1640"/>
                    <a:pt x="2144" y="1584"/>
                  </a:cubicBezTo>
                  <a:cubicBezTo>
                    <a:pt x="2144" y="1580"/>
                    <a:pt x="2142" y="1578"/>
                    <a:pt x="2142" y="1576"/>
                  </a:cubicBezTo>
                  <a:lnTo>
                    <a:pt x="2142" y="1576"/>
                  </a:lnTo>
                  <a:cubicBezTo>
                    <a:pt x="2676" y="1631"/>
                    <a:pt x="3212" y="1687"/>
                    <a:pt x="3744" y="1742"/>
                  </a:cubicBezTo>
                  <a:cubicBezTo>
                    <a:pt x="3941" y="1762"/>
                    <a:pt x="4143" y="1779"/>
                    <a:pt x="4344" y="1795"/>
                  </a:cubicBezTo>
                  <a:cubicBezTo>
                    <a:pt x="3842" y="2300"/>
                    <a:pt x="3171" y="2624"/>
                    <a:pt x="2459" y="2685"/>
                  </a:cubicBezTo>
                  <a:cubicBezTo>
                    <a:pt x="2357" y="2695"/>
                    <a:pt x="2267" y="2767"/>
                    <a:pt x="2267" y="2877"/>
                  </a:cubicBezTo>
                  <a:cubicBezTo>
                    <a:pt x="2267" y="2972"/>
                    <a:pt x="2348" y="3070"/>
                    <a:pt x="2448" y="3070"/>
                  </a:cubicBezTo>
                  <a:cubicBezTo>
                    <a:pt x="2451" y="3070"/>
                    <a:pt x="2455" y="3070"/>
                    <a:pt x="2459" y="3070"/>
                  </a:cubicBezTo>
                  <a:cubicBezTo>
                    <a:pt x="3304" y="2998"/>
                    <a:pt x="4102" y="2622"/>
                    <a:pt x="4679" y="2004"/>
                  </a:cubicBezTo>
                  <a:cubicBezTo>
                    <a:pt x="4728" y="1953"/>
                    <a:pt x="4739" y="1891"/>
                    <a:pt x="4726" y="1836"/>
                  </a:cubicBezTo>
                  <a:lnTo>
                    <a:pt x="4726" y="1836"/>
                  </a:lnTo>
                  <a:cubicBezTo>
                    <a:pt x="4964" y="1863"/>
                    <a:pt x="5201" y="1897"/>
                    <a:pt x="5430" y="1955"/>
                  </a:cubicBezTo>
                  <a:cubicBezTo>
                    <a:pt x="5663" y="2014"/>
                    <a:pt x="5907" y="2116"/>
                    <a:pt x="6099" y="2272"/>
                  </a:cubicBezTo>
                  <a:cubicBezTo>
                    <a:pt x="5604" y="2601"/>
                    <a:pt x="5084" y="2904"/>
                    <a:pt x="4544" y="3160"/>
                  </a:cubicBezTo>
                  <a:cubicBezTo>
                    <a:pt x="4452" y="3203"/>
                    <a:pt x="4425" y="3336"/>
                    <a:pt x="4475" y="3420"/>
                  </a:cubicBezTo>
                  <a:cubicBezTo>
                    <a:pt x="4511" y="3482"/>
                    <a:pt x="4572" y="3511"/>
                    <a:pt x="4637" y="3511"/>
                  </a:cubicBezTo>
                  <a:cubicBezTo>
                    <a:pt x="4670" y="3511"/>
                    <a:pt x="4704" y="3504"/>
                    <a:pt x="4736" y="3489"/>
                  </a:cubicBezTo>
                  <a:cubicBezTo>
                    <a:pt x="5295" y="3223"/>
                    <a:pt x="5833" y="2910"/>
                    <a:pt x="6347" y="2562"/>
                  </a:cubicBezTo>
                  <a:cubicBezTo>
                    <a:pt x="6406" y="2671"/>
                    <a:pt x="6441" y="2796"/>
                    <a:pt x="6445" y="2935"/>
                  </a:cubicBezTo>
                  <a:cubicBezTo>
                    <a:pt x="6447" y="3057"/>
                    <a:pt x="6544" y="3119"/>
                    <a:pt x="6639" y="3119"/>
                  </a:cubicBezTo>
                  <a:cubicBezTo>
                    <a:pt x="6734" y="3119"/>
                    <a:pt x="6828" y="3057"/>
                    <a:pt x="6825" y="2935"/>
                  </a:cubicBezTo>
                  <a:cubicBezTo>
                    <a:pt x="6813" y="2276"/>
                    <a:pt x="6402" y="1924"/>
                    <a:pt x="5876" y="1721"/>
                  </a:cubicBezTo>
                  <a:cubicBezTo>
                    <a:pt x="5890" y="1676"/>
                    <a:pt x="5884" y="1625"/>
                    <a:pt x="5856" y="1580"/>
                  </a:cubicBezTo>
                  <a:cubicBezTo>
                    <a:pt x="5543" y="1065"/>
                    <a:pt x="5176" y="578"/>
                    <a:pt x="4775" y="126"/>
                  </a:cubicBezTo>
                  <a:cubicBezTo>
                    <a:pt x="4741" y="89"/>
                    <a:pt x="4693" y="71"/>
                    <a:pt x="4643" y="71"/>
                  </a:cubicBezTo>
                  <a:cubicBezTo>
                    <a:pt x="4592" y="71"/>
                    <a:pt x="4541" y="90"/>
                    <a:pt x="4505" y="126"/>
                  </a:cubicBezTo>
                  <a:cubicBezTo>
                    <a:pt x="4430" y="203"/>
                    <a:pt x="4438" y="318"/>
                    <a:pt x="4505" y="394"/>
                  </a:cubicBezTo>
                  <a:cubicBezTo>
                    <a:pt x="4837" y="766"/>
                    <a:pt x="5129" y="1165"/>
                    <a:pt x="5395" y="1580"/>
                  </a:cubicBezTo>
                  <a:cubicBezTo>
                    <a:pt x="5021" y="1496"/>
                    <a:pt x="4632" y="1462"/>
                    <a:pt x="4305" y="1427"/>
                  </a:cubicBezTo>
                  <a:cubicBezTo>
                    <a:pt x="3939" y="1390"/>
                    <a:pt x="3570" y="1351"/>
                    <a:pt x="3204" y="1312"/>
                  </a:cubicBezTo>
                  <a:cubicBezTo>
                    <a:pt x="3032" y="821"/>
                    <a:pt x="2729" y="377"/>
                    <a:pt x="2316" y="54"/>
                  </a:cubicBezTo>
                  <a:cubicBezTo>
                    <a:pt x="2273" y="20"/>
                    <a:pt x="2223" y="0"/>
                    <a:pt x="2173" y="0"/>
                  </a:cubicBezTo>
                  <a:close/>
                </a:path>
              </a:pathLst>
            </a:custGeom>
            <a:solidFill>
              <a:srgbClr val="FFFFFF">
                <a:alpha val="35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34" name="Google Shape;534;p47"/>
          <p:cNvGrpSpPr/>
          <p:nvPr/>
        </p:nvGrpSpPr>
        <p:grpSpPr>
          <a:xfrm>
            <a:off x="10715200" y="1648334"/>
            <a:ext cx="1071933" cy="1841133"/>
            <a:chOff x="7459825" y="1260225"/>
            <a:chExt cx="803950" cy="1380850"/>
          </a:xfrm>
        </p:grpSpPr>
        <p:sp>
          <p:nvSpPr>
            <p:cNvPr id="535" name="Google Shape;535;p47"/>
            <p:cNvSpPr/>
            <p:nvPr/>
          </p:nvSpPr>
          <p:spPr>
            <a:xfrm>
              <a:off x="7459825" y="1260225"/>
              <a:ext cx="803950" cy="1380850"/>
            </a:xfrm>
            <a:custGeom>
              <a:avLst/>
              <a:gdLst/>
              <a:ahLst/>
              <a:cxnLst/>
              <a:rect l="l" t="t" r="r" b="b"/>
              <a:pathLst>
                <a:path w="32158" h="55234" extrusionOk="0">
                  <a:moveTo>
                    <a:pt x="24254" y="1"/>
                  </a:moveTo>
                  <a:cubicBezTo>
                    <a:pt x="23924" y="1"/>
                    <a:pt x="23593" y="174"/>
                    <a:pt x="23433" y="542"/>
                  </a:cubicBezTo>
                  <a:lnTo>
                    <a:pt x="21941" y="3956"/>
                  </a:lnTo>
                  <a:cubicBezTo>
                    <a:pt x="21673" y="4570"/>
                    <a:pt x="21172" y="5184"/>
                    <a:pt x="20640" y="5832"/>
                  </a:cubicBezTo>
                  <a:cubicBezTo>
                    <a:pt x="20474" y="6035"/>
                    <a:pt x="20302" y="6244"/>
                    <a:pt x="20130" y="6463"/>
                  </a:cubicBezTo>
                  <a:cubicBezTo>
                    <a:pt x="19157" y="7702"/>
                    <a:pt x="18526" y="9208"/>
                    <a:pt x="18203" y="11070"/>
                  </a:cubicBezTo>
                  <a:cubicBezTo>
                    <a:pt x="17941" y="12564"/>
                    <a:pt x="17915" y="14043"/>
                    <a:pt x="17886" y="15471"/>
                  </a:cubicBezTo>
                  <a:cubicBezTo>
                    <a:pt x="17882" y="15581"/>
                    <a:pt x="17880" y="15694"/>
                    <a:pt x="17878" y="15804"/>
                  </a:cubicBezTo>
                  <a:lnTo>
                    <a:pt x="17847" y="17277"/>
                  </a:lnTo>
                  <a:cubicBezTo>
                    <a:pt x="17565" y="16788"/>
                    <a:pt x="17244" y="16299"/>
                    <a:pt x="16873" y="15804"/>
                  </a:cubicBezTo>
                  <a:cubicBezTo>
                    <a:pt x="16092" y="14761"/>
                    <a:pt x="15196" y="13797"/>
                    <a:pt x="14471" y="13022"/>
                  </a:cubicBezTo>
                  <a:lnTo>
                    <a:pt x="13418" y="11895"/>
                  </a:lnTo>
                  <a:cubicBezTo>
                    <a:pt x="13180" y="11640"/>
                    <a:pt x="12871" y="11522"/>
                    <a:pt x="12566" y="11522"/>
                  </a:cubicBezTo>
                  <a:cubicBezTo>
                    <a:pt x="12074" y="11522"/>
                    <a:pt x="11592" y="11830"/>
                    <a:pt x="11435" y="12369"/>
                  </a:cubicBezTo>
                  <a:lnTo>
                    <a:pt x="11010" y="13852"/>
                  </a:lnTo>
                  <a:cubicBezTo>
                    <a:pt x="10521" y="15542"/>
                    <a:pt x="10500" y="17451"/>
                    <a:pt x="10948" y="19522"/>
                  </a:cubicBezTo>
                  <a:cubicBezTo>
                    <a:pt x="11139" y="20401"/>
                    <a:pt x="11398" y="21246"/>
                    <a:pt x="11685" y="22067"/>
                  </a:cubicBezTo>
                  <a:cubicBezTo>
                    <a:pt x="11053" y="21251"/>
                    <a:pt x="10380" y="20489"/>
                    <a:pt x="9813" y="19847"/>
                  </a:cubicBezTo>
                  <a:lnTo>
                    <a:pt x="8909" y="18824"/>
                  </a:lnTo>
                  <a:cubicBezTo>
                    <a:pt x="8679" y="18563"/>
                    <a:pt x="8367" y="18438"/>
                    <a:pt x="8057" y="18438"/>
                  </a:cubicBezTo>
                  <a:cubicBezTo>
                    <a:pt x="7641" y="18438"/>
                    <a:pt x="7229" y="18664"/>
                    <a:pt x="7026" y="19086"/>
                  </a:cubicBezTo>
                  <a:lnTo>
                    <a:pt x="6435" y="20316"/>
                  </a:lnTo>
                  <a:cubicBezTo>
                    <a:pt x="5488" y="22290"/>
                    <a:pt x="5236" y="24616"/>
                    <a:pt x="5705" y="27049"/>
                  </a:cubicBezTo>
                  <a:cubicBezTo>
                    <a:pt x="6136" y="29289"/>
                    <a:pt x="7110" y="31335"/>
                    <a:pt x="7912" y="32867"/>
                  </a:cubicBezTo>
                  <a:cubicBezTo>
                    <a:pt x="8092" y="33215"/>
                    <a:pt x="8317" y="33645"/>
                    <a:pt x="8475" y="34044"/>
                  </a:cubicBezTo>
                  <a:cubicBezTo>
                    <a:pt x="8270" y="34383"/>
                    <a:pt x="8070" y="34717"/>
                    <a:pt x="7881" y="35040"/>
                  </a:cubicBezTo>
                  <a:cubicBezTo>
                    <a:pt x="7579" y="34543"/>
                    <a:pt x="7262" y="34064"/>
                    <a:pt x="6951" y="33594"/>
                  </a:cubicBezTo>
                  <a:cubicBezTo>
                    <a:pt x="6859" y="33452"/>
                    <a:pt x="6766" y="33315"/>
                    <a:pt x="6674" y="33174"/>
                  </a:cubicBezTo>
                  <a:cubicBezTo>
                    <a:pt x="6014" y="32172"/>
                    <a:pt x="5349" y="31100"/>
                    <a:pt x="5109" y="30003"/>
                  </a:cubicBezTo>
                  <a:lnTo>
                    <a:pt x="4367" y="26597"/>
                  </a:lnTo>
                  <a:cubicBezTo>
                    <a:pt x="4266" y="26136"/>
                    <a:pt x="3878" y="25891"/>
                    <a:pt x="3488" y="25891"/>
                  </a:cubicBezTo>
                  <a:cubicBezTo>
                    <a:pt x="3163" y="25891"/>
                    <a:pt x="2837" y="26062"/>
                    <a:pt x="2677" y="26421"/>
                  </a:cubicBezTo>
                  <a:lnTo>
                    <a:pt x="1244" y="29598"/>
                  </a:lnTo>
                  <a:cubicBezTo>
                    <a:pt x="281" y="31742"/>
                    <a:pt x="1" y="33614"/>
                    <a:pt x="316" y="35858"/>
                  </a:cubicBezTo>
                  <a:cubicBezTo>
                    <a:pt x="469" y="36949"/>
                    <a:pt x="801" y="38001"/>
                    <a:pt x="1296" y="38989"/>
                  </a:cubicBezTo>
                  <a:cubicBezTo>
                    <a:pt x="1785" y="39961"/>
                    <a:pt x="2423" y="40851"/>
                    <a:pt x="3198" y="41634"/>
                  </a:cubicBezTo>
                  <a:cubicBezTo>
                    <a:pt x="3331" y="41767"/>
                    <a:pt x="3464" y="41900"/>
                    <a:pt x="3595" y="42027"/>
                  </a:cubicBezTo>
                  <a:cubicBezTo>
                    <a:pt x="3831" y="42260"/>
                    <a:pt x="4058" y="42487"/>
                    <a:pt x="4266" y="42710"/>
                  </a:cubicBezTo>
                  <a:cubicBezTo>
                    <a:pt x="3724" y="44327"/>
                    <a:pt x="3364" y="45888"/>
                    <a:pt x="3188" y="47365"/>
                  </a:cubicBezTo>
                  <a:cubicBezTo>
                    <a:pt x="2934" y="49503"/>
                    <a:pt x="3057" y="51547"/>
                    <a:pt x="3558" y="53439"/>
                  </a:cubicBezTo>
                  <a:cubicBezTo>
                    <a:pt x="3702" y="53985"/>
                    <a:pt x="4031" y="54464"/>
                    <a:pt x="4483" y="54787"/>
                  </a:cubicBezTo>
                  <a:cubicBezTo>
                    <a:pt x="4892" y="55080"/>
                    <a:pt x="5375" y="55233"/>
                    <a:pt x="5885" y="55233"/>
                  </a:cubicBezTo>
                  <a:cubicBezTo>
                    <a:pt x="6646" y="55233"/>
                    <a:pt x="7374" y="54875"/>
                    <a:pt x="7834" y="54272"/>
                  </a:cubicBezTo>
                  <a:cubicBezTo>
                    <a:pt x="8293" y="53678"/>
                    <a:pt x="8444" y="52917"/>
                    <a:pt x="8250" y="52183"/>
                  </a:cubicBezTo>
                  <a:cubicBezTo>
                    <a:pt x="7871" y="50753"/>
                    <a:pt x="7800" y="49243"/>
                    <a:pt x="8029" y="47580"/>
                  </a:cubicBezTo>
                  <a:cubicBezTo>
                    <a:pt x="8870" y="46984"/>
                    <a:pt x="9968" y="46595"/>
                    <a:pt x="11116" y="46188"/>
                  </a:cubicBezTo>
                  <a:cubicBezTo>
                    <a:pt x="12560" y="45677"/>
                    <a:pt x="14052" y="45151"/>
                    <a:pt x="15413" y="44134"/>
                  </a:cubicBezTo>
                  <a:cubicBezTo>
                    <a:pt x="17068" y="42901"/>
                    <a:pt x="18271" y="41119"/>
                    <a:pt x="18803" y="39120"/>
                  </a:cubicBezTo>
                  <a:lnTo>
                    <a:pt x="19083" y="38074"/>
                  </a:lnTo>
                  <a:cubicBezTo>
                    <a:pt x="19660" y="37757"/>
                    <a:pt x="20212" y="37383"/>
                    <a:pt x="20732" y="36957"/>
                  </a:cubicBezTo>
                  <a:cubicBezTo>
                    <a:pt x="22121" y="35813"/>
                    <a:pt x="23185" y="34351"/>
                    <a:pt x="23811" y="32726"/>
                  </a:cubicBezTo>
                  <a:lnTo>
                    <a:pt x="24519" y="30893"/>
                  </a:lnTo>
                  <a:cubicBezTo>
                    <a:pt x="26827" y="29541"/>
                    <a:pt x="28521" y="27180"/>
                    <a:pt x="28975" y="24522"/>
                  </a:cubicBezTo>
                  <a:lnTo>
                    <a:pt x="29182" y="23303"/>
                  </a:lnTo>
                  <a:cubicBezTo>
                    <a:pt x="30782" y="21903"/>
                    <a:pt x="31839" y="19890"/>
                    <a:pt x="31993" y="17750"/>
                  </a:cubicBezTo>
                  <a:lnTo>
                    <a:pt x="32107" y="16132"/>
                  </a:lnTo>
                  <a:cubicBezTo>
                    <a:pt x="32158" y="15411"/>
                    <a:pt x="31575" y="14869"/>
                    <a:pt x="30931" y="14869"/>
                  </a:cubicBezTo>
                  <a:cubicBezTo>
                    <a:pt x="30738" y="14869"/>
                    <a:pt x="30540" y="14918"/>
                    <a:pt x="30352" y="15025"/>
                  </a:cubicBezTo>
                  <a:lnTo>
                    <a:pt x="28940" y="15825"/>
                  </a:lnTo>
                  <a:cubicBezTo>
                    <a:pt x="27870" y="16430"/>
                    <a:pt x="26544" y="16715"/>
                    <a:pt x="25139" y="17009"/>
                  </a:cubicBezTo>
                  <a:cubicBezTo>
                    <a:pt x="25767" y="15833"/>
                    <a:pt x="26227" y="14605"/>
                    <a:pt x="26540" y="13269"/>
                  </a:cubicBezTo>
                  <a:cubicBezTo>
                    <a:pt x="27134" y="10739"/>
                    <a:pt x="26583" y="8089"/>
                    <a:pt x="26100" y="5751"/>
                  </a:cubicBezTo>
                  <a:cubicBezTo>
                    <a:pt x="26002" y="5278"/>
                    <a:pt x="25910" y="4832"/>
                    <a:pt x="25828" y="4398"/>
                  </a:cubicBezTo>
                  <a:lnTo>
                    <a:pt x="25145" y="736"/>
                  </a:lnTo>
                  <a:cubicBezTo>
                    <a:pt x="25055" y="258"/>
                    <a:pt x="24655" y="1"/>
                    <a:pt x="242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47"/>
            <p:cNvSpPr/>
            <p:nvPr/>
          </p:nvSpPr>
          <p:spPr>
            <a:xfrm>
              <a:off x="7511650" y="1379725"/>
              <a:ext cx="696900" cy="1210225"/>
            </a:xfrm>
            <a:custGeom>
              <a:avLst/>
              <a:gdLst/>
              <a:ahLst/>
              <a:cxnLst/>
              <a:rect l="l" t="t" r="r" b="b"/>
              <a:pathLst>
                <a:path w="27876" h="48409" extrusionOk="0">
                  <a:moveTo>
                    <a:pt x="21746" y="1"/>
                  </a:moveTo>
                  <a:cubicBezTo>
                    <a:pt x="21263" y="1106"/>
                    <a:pt x="20416" y="2004"/>
                    <a:pt x="19672" y="2953"/>
                  </a:cubicBezTo>
                  <a:cubicBezTo>
                    <a:pt x="17902" y="5208"/>
                    <a:pt x="17912" y="8297"/>
                    <a:pt x="17857" y="11075"/>
                  </a:cubicBezTo>
                  <a:lnTo>
                    <a:pt x="17787" y="14404"/>
                  </a:lnTo>
                  <a:cubicBezTo>
                    <a:pt x="16887" y="16194"/>
                    <a:pt x="15907" y="17942"/>
                    <a:pt x="14876" y="19660"/>
                  </a:cubicBezTo>
                  <a:cubicBezTo>
                    <a:pt x="15255" y="18216"/>
                    <a:pt x="15244" y="16665"/>
                    <a:pt x="14782" y="15243"/>
                  </a:cubicBezTo>
                  <a:cubicBezTo>
                    <a:pt x="14076" y="13068"/>
                    <a:pt x="12470" y="11321"/>
                    <a:pt x="10911" y="9647"/>
                  </a:cubicBezTo>
                  <a:cubicBezTo>
                    <a:pt x="10475" y="11159"/>
                    <a:pt x="10549" y="12782"/>
                    <a:pt x="10882" y="14318"/>
                  </a:cubicBezTo>
                  <a:cubicBezTo>
                    <a:pt x="11214" y="15855"/>
                    <a:pt x="11797" y="17326"/>
                    <a:pt x="12370" y="18791"/>
                  </a:cubicBezTo>
                  <a:cubicBezTo>
                    <a:pt x="12818" y="19936"/>
                    <a:pt x="13266" y="21170"/>
                    <a:pt x="13207" y="22369"/>
                  </a:cubicBezTo>
                  <a:cubicBezTo>
                    <a:pt x="12057" y="24198"/>
                    <a:pt x="10876" y="26009"/>
                    <a:pt x="9716" y="27834"/>
                  </a:cubicBezTo>
                  <a:cubicBezTo>
                    <a:pt x="10289" y="26062"/>
                    <a:pt x="10549" y="24245"/>
                    <a:pt x="10095" y="22463"/>
                  </a:cubicBezTo>
                  <a:cubicBezTo>
                    <a:pt x="9514" y="20198"/>
                    <a:pt x="7840" y="18277"/>
                    <a:pt x="6212" y="16430"/>
                  </a:cubicBezTo>
                  <a:cubicBezTo>
                    <a:pt x="5391" y="18142"/>
                    <a:pt x="5295" y="20065"/>
                    <a:pt x="5645" y="21890"/>
                  </a:cubicBezTo>
                  <a:cubicBezTo>
                    <a:pt x="5997" y="23717"/>
                    <a:pt x="6774" y="25460"/>
                    <a:pt x="7656" y="27148"/>
                  </a:cubicBezTo>
                  <a:cubicBezTo>
                    <a:pt x="8061" y="27924"/>
                    <a:pt x="8491" y="28767"/>
                    <a:pt x="8605" y="29595"/>
                  </a:cubicBezTo>
                  <a:cubicBezTo>
                    <a:pt x="7515" y="31359"/>
                    <a:pt x="6394" y="33294"/>
                    <a:pt x="5448" y="35330"/>
                  </a:cubicBezTo>
                  <a:cubicBezTo>
                    <a:pt x="5428" y="34624"/>
                    <a:pt x="5270" y="33918"/>
                    <a:pt x="5025" y="33261"/>
                  </a:cubicBezTo>
                  <a:lnTo>
                    <a:pt x="5002" y="33200"/>
                  </a:lnTo>
                  <a:cubicBezTo>
                    <a:pt x="4499" y="31880"/>
                    <a:pt x="3670" y="30708"/>
                    <a:pt x="2893" y="29528"/>
                  </a:cubicBezTo>
                  <a:cubicBezTo>
                    <a:pt x="2103" y="28327"/>
                    <a:pt x="1342" y="27068"/>
                    <a:pt x="1035" y="25665"/>
                  </a:cubicBezTo>
                  <a:cubicBezTo>
                    <a:pt x="252" y="27410"/>
                    <a:pt x="0" y="28875"/>
                    <a:pt x="268" y="30800"/>
                  </a:cubicBezTo>
                  <a:cubicBezTo>
                    <a:pt x="514" y="32552"/>
                    <a:pt x="1336" y="34164"/>
                    <a:pt x="2578" y="35420"/>
                  </a:cubicBezTo>
                  <a:cubicBezTo>
                    <a:pt x="3249" y="36097"/>
                    <a:pt x="3981" y="36762"/>
                    <a:pt x="4509" y="37542"/>
                  </a:cubicBezTo>
                  <a:cubicBezTo>
                    <a:pt x="3192" y="41001"/>
                    <a:pt x="2543" y="44651"/>
                    <a:pt x="3464" y="48137"/>
                  </a:cubicBezTo>
                  <a:cubicBezTo>
                    <a:pt x="3514" y="48327"/>
                    <a:pt x="3660" y="48408"/>
                    <a:pt x="3810" y="48408"/>
                  </a:cubicBezTo>
                  <a:cubicBezTo>
                    <a:pt x="4037" y="48408"/>
                    <a:pt x="4273" y="48222"/>
                    <a:pt x="4196" y="47935"/>
                  </a:cubicBezTo>
                  <a:cubicBezTo>
                    <a:pt x="3654" y="45885"/>
                    <a:pt x="3675" y="43794"/>
                    <a:pt x="4059" y="41723"/>
                  </a:cubicBezTo>
                  <a:cubicBezTo>
                    <a:pt x="6267" y="39626"/>
                    <a:pt x="9696" y="39528"/>
                    <a:pt x="12114" y="37724"/>
                  </a:cubicBezTo>
                  <a:cubicBezTo>
                    <a:pt x="13397" y="36766"/>
                    <a:pt x="14342" y="35369"/>
                    <a:pt x="14751" y="33824"/>
                  </a:cubicBezTo>
                  <a:lnTo>
                    <a:pt x="14751" y="33824"/>
                  </a:lnTo>
                  <a:cubicBezTo>
                    <a:pt x="12206" y="34653"/>
                    <a:pt x="9370" y="34827"/>
                    <a:pt x="7200" y="36392"/>
                  </a:cubicBezTo>
                  <a:cubicBezTo>
                    <a:pt x="6312" y="37030"/>
                    <a:pt x="5407" y="37967"/>
                    <a:pt x="4757" y="39021"/>
                  </a:cubicBezTo>
                  <a:cubicBezTo>
                    <a:pt x="4824" y="38816"/>
                    <a:pt x="4892" y="38614"/>
                    <a:pt x="4964" y="38411"/>
                  </a:cubicBezTo>
                  <a:cubicBezTo>
                    <a:pt x="4988" y="38472"/>
                    <a:pt x="5015" y="38530"/>
                    <a:pt x="5035" y="38591"/>
                  </a:cubicBezTo>
                  <a:cubicBezTo>
                    <a:pt x="5011" y="38511"/>
                    <a:pt x="4998" y="38432"/>
                    <a:pt x="4988" y="38350"/>
                  </a:cubicBezTo>
                  <a:cubicBezTo>
                    <a:pt x="5618" y="36596"/>
                    <a:pt x="6443" y="34878"/>
                    <a:pt x="7345" y="33233"/>
                  </a:cubicBezTo>
                  <a:cubicBezTo>
                    <a:pt x="8161" y="32854"/>
                    <a:pt x="9084" y="32699"/>
                    <a:pt x="9990" y="32631"/>
                  </a:cubicBezTo>
                  <a:cubicBezTo>
                    <a:pt x="11181" y="32545"/>
                    <a:pt x="12384" y="32592"/>
                    <a:pt x="13560" y="32384"/>
                  </a:cubicBezTo>
                  <a:cubicBezTo>
                    <a:pt x="16345" y="31891"/>
                    <a:pt x="18808" y="29859"/>
                    <a:pt x="19825" y="27218"/>
                  </a:cubicBezTo>
                  <a:lnTo>
                    <a:pt x="19825" y="27218"/>
                  </a:lnTo>
                  <a:cubicBezTo>
                    <a:pt x="17552" y="28130"/>
                    <a:pt x="14966" y="27864"/>
                    <a:pt x="12619" y="28570"/>
                  </a:cubicBezTo>
                  <a:cubicBezTo>
                    <a:pt x="11034" y="29049"/>
                    <a:pt x="9598" y="29990"/>
                    <a:pt x="8497" y="31226"/>
                  </a:cubicBezTo>
                  <a:cubicBezTo>
                    <a:pt x="9188" y="30066"/>
                    <a:pt x="9892" y="28957"/>
                    <a:pt x="10565" y="27911"/>
                  </a:cubicBezTo>
                  <a:cubicBezTo>
                    <a:pt x="10925" y="27345"/>
                    <a:pt x="11290" y="26782"/>
                    <a:pt x="11652" y="26219"/>
                  </a:cubicBezTo>
                  <a:cubicBezTo>
                    <a:pt x="12591" y="25767"/>
                    <a:pt x="14195" y="25777"/>
                    <a:pt x="14925" y="25585"/>
                  </a:cubicBezTo>
                  <a:cubicBezTo>
                    <a:pt x="16521" y="25172"/>
                    <a:pt x="18205" y="25489"/>
                    <a:pt x="19815" y="25037"/>
                  </a:cubicBezTo>
                  <a:cubicBezTo>
                    <a:pt x="22378" y="24315"/>
                    <a:pt x="24435" y="22031"/>
                    <a:pt x="24879" y="19406"/>
                  </a:cubicBezTo>
                  <a:lnTo>
                    <a:pt x="24879" y="19406"/>
                  </a:lnTo>
                  <a:cubicBezTo>
                    <a:pt x="23493" y="20579"/>
                    <a:pt x="21480" y="20464"/>
                    <a:pt x="19682" y="20722"/>
                  </a:cubicBezTo>
                  <a:cubicBezTo>
                    <a:pt x="17155" y="21082"/>
                    <a:pt x="14784" y="22322"/>
                    <a:pt x="12994" y="24122"/>
                  </a:cubicBezTo>
                  <a:cubicBezTo>
                    <a:pt x="14107" y="22377"/>
                    <a:pt x="15201" y="20620"/>
                    <a:pt x="16237" y="18834"/>
                  </a:cubicBezTo>
                  <a:cubicBezTo>
                    <a:pt x="16777" y="18584"/>
                    <a:pt x="17421" y="18537"/>
                    <a:pt x="18027" y="18535"/>
                  </a:cubicBezTo>
                  <a:cubicBezTo>
                    <a:pt x="18077" y="18535"/>
                    <a:pt x="18127" y="18534"/>
                    <a:pt x="18178" y="18534"/>
                  </a:cubicBezTo>
                  <a:cubicBezTo>
                    <a:pt x="18932" y="18534"/>
                    <a:pt x="19697" y="18567"/>
                    <a:pt x="20455" y="18567"/>
                  </a:cubicBezTo>
                  <a:cubicBezTo>
                    <a:pt x="21681" y="18567"/>
                    <a:pt x="22893" y="18483"/>
                    <a:pt x="24027" y="18044"/>
                  </a:cubicBezTo>
                  <a:cubicBezTo>
                    <a:pt x="26153" y="17221"/>
                    <a:pt x="27712" y="15106"/>
                    <a:pt x="27876" y="12833"/>
                  </a:cubicBezTo>
                  <a:lnTo>
                    <a:pt x="27876" y="12833"/>
                  </a:lnTo>
                  <a:cubicBezTo>
                    <a:pt x="25196" y="14353"/>
                    <a:pt x="21810" y="14138"/>
                    <a:pt x="19089" y="15585"/>
                  </a:cubicBezTo>
                  <a:cubicBezTo>
                    <a:pt x="18467" y="15914"/>
                    <a:pt x="17894" y="16327"/>
                    <a:pt x="17382" y="16808"/>
                  </a:cubicBezTo>
                  <a:cubicBezTo>
                    <a:pt x="17611" y="16393"/>
                    <a:pt x="17830" y="15973"/>
                    <a:pt x="18051" y="15550"/>
                  </a:cubicBezTo>
                  <a:cubicBezTo>
                    <a:pt x="18338" y="15223"/>
                    <a:pt x="18624" y="14899"/>
                    <a:pt x="18911" y="14572"/>
                  </a:cubicBezTo>
                  <a:cubicBezTo>
                    <a:pt x="20666" y="12569"/>
                    <a:pt x="21867" y="10629"/>
                    <a:pt x="22477" y="8031"/>
                  </a:cubicBezTo>
                  <a:cubicBezTo>
                    <a:pt x="23074" y="5488"/>
                    <a:pt x="22225" y="2554"/>
                    <a:pt x="217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37" name="Google Shape;537;p47"/>
          <p:cNvGrpSpPr/>
          <p:nvPr/>
        </p:nvGrpSpPr>
        <p:grpSpPr>
          <a:xfrm>
            <a:off x="728333" y="3095307"/>
            <a:ext cx="535667" cy="636600"/>
            <a:chOff x="1016025" y="2280125"/>
            <a:chExt cx="401750" cy="477450"/>
          </a:xfrm>
        </p:grpSpPr>
        <p:sp>
          <p:nvSpPr>
            <p:cNvPr id="538" name="Google Shape;538;p47"/>
            <p:cNvSpPr/>
            <p:nvPr/>
          </p:nvSpPr>
          <p:spPr>
            <a:xfrm>
              <a:off x="1016025" y="2280125"/>
              <a:ext cx="401750" cy="477450"/>
            </a:xfrm>
            <a:custGeom>
              <a:avLst/>
              <a:gdLst/>
              <a:ahLst/>
              <a:cxnLst/>
              <a:rect l="l" t="t" r="r" b="b"/>
              <a:pathLst>
                <a:path w="16070" h="19098" extrusionOk="0">
                  <a:moveTo>
                    <a:pt x="4516" y="1"/>
                  </a:moveTo>
                  <a:cubicBezTo>
                    <a:pt x="4427" y="1"/>
                    <a:pt x="4338" y="3"/>
                    <a:pt x="4248" y="7"/>
                  </a:cubicBezTo>
                  <a:cubicBezTo>
                    <a:pt x="2771" y="74"/>
                    <a:pt x="1085" y="788"/>
                    <a:pt x="408" y="2180"/>
                  </a:cubicBezTo>
                  <a:cubicBezTo>
                    <a:pt x="115" y="2777"/>
                    <a:pt x="1" y="3460"/>
                    <a:pt x="58" y="4258"/>
                  </a:cubicBezTo>
                  <a:cubicBezTo>
                    <a:pt x="172" y="5958"/>
                    <a:pt x="931" y="7657"/>
                    <a:pt x="2251" y="9169"/>
                  </a:cubicBezTo>
                  <a:cubicBezTo>
                    <a:pt x="2556" y="9516"/>
                    <a:pt x="2861" y="9786"/>
                    <a:pt x="3147" y="10026"/>
                  </a:cubicBezTo>
                  <a:cubicBezTo>
                    <a:pt x="2761" y="10572"/>
                    <a:pt x="2503" y="11239"/>
                    <a:pt x="2509" y="11980"/>
                  </a:cubicBezTo>
                  <a:lnTo>
                    <a:pt x="2509" y="12002"/>
                  </a:lnTo>
                  <a:cubicBezTo>
                    <a:pt x="2517" y="12467"/>
                    <a:pt x="2630" y="12911"/>
                    <a:pt x="2846" y="13320"/>
                  </a:cubicBezTo>
                  <a:lnTo>
                    <a:pt x="2851" y="13322"/>
                  </a:lnTo>
                  <a:cubicBezTo>
                    <a:pt x="3470" y="14486"/>
                    <a:pt x="4768" y="15777"/>
                    <a:pt x="6263" y="16033"/>
                  </a:cubicBezTo>
                  <a:lnTo>
                    <a:pt x="6288" y="16035"/>
                  </a:lnTo>
                  <a:lnTo>
                    <a:pt x="6370" y="16047"/>
                  </a:lnTo>
                  <a:cubicBezTo>
                    <a:pt x="6413" y="16055"/>
                    <a:pt x="6455" y="16061"/>
                    <a:pt x="6498" y="16067"/>
                  </a:cubicBezTo>
                  <a:lnTo>
                    <a:pt x="6519" y="16072"/>
                  </a:lnTo>
                  <a:cubicBezTo>
                    <a:pt x="7098" y="16149"/>
                    <a:pt x="7652" y="16164"/>
                    <a:pt x="8186" y="16174"/>
                  </a:cubicBezTo>
                  <a:cubicBezTo>
                    <a:pt x="8565" y="16184"/>
                    <a:pt x="8923" y="16188"/>
                    <a:pt x="9234" y="16221"/>
                  </a:cubicBezTo>
                  <a:cubicBezTo>
                    <a:pt x="9400" y="16239"/>
                    <a:pt x="9563" y="16256"/>
                    <a:pt x="9725" y="16268"/>
                  </a:cubicBezTo>
                  <a:cubicBezTo>
                    <a:pt x="10165" y="16303"/>
                    <a:pt x="10662" y="16348"/>
                    <a:pt x="10928" y="16450"/>
                  </a:cubicBezTo>
                  <a:lnTo>
                    <a:pt x="10946" y="16456"/>
                  </a:lnTo>
                  <a:cubicBezTo>
                    <a:pt x="11014" y="16483"/>
                    <a:pt x="11075" y="16505"/>
                    <a:pt x="11130" y="16528"/>
                  </a:cubicBezTo>
                  <a:cubicBezTo>
                    <a:pt x="11313" y="16910"/>
                    <a:pt x="11478" y="17293"/>
                    <a:pt x="11630" y="17673"/>
                  </a:cubicBezTo>
                  <a:cubicBezTo>
                    <a:pt x="11969" y="18539"/>
                    <a:pt x="12790" y="19097"/>
                    <a:pt x="13721" y="19097"/>
                  </a:cubicBezTo>
                  <a:cubicBezTo>
                    <a:pt x="14467" y="19097"/>
                    <a:pt x="15163" y="18733"/>
                    <a:pt x="15578" y="18117"/>
                  </a:cubicBezTo>
                  <a:cubicBezTo>
                    <a:pt x="15987" y="17516"/>
                    <a:pt x="16069" y="16749"/>
                    <a:pt x="15797" y="16065"/>
                  </a:cubicBezTo>
                  <a:cubicBezTo>
                    <a:pt x="15548" y="15431"/>
                    <a:pt x="15263" y="14795"/>
                    <a:pt x="14948" y="14169"/>
                  </a:cubicBezTo>
                  <a:cubicBezTo>
                    <a:pt x="14948" y="13684"/>
                    <a:pt x="15018" y="13203"/>
                    <a:pt x="15153" y="12733"/>
                  </a:cubicBezTo>
                  <a:cubicBezTo>
                    <a:pt x="15449" y="11710"/>
                    <a:pt x="15775" y="10355"/>
                    <a:pt x="15638" y="8954"/>
                  </a:cubicBezTo>
                  <a:cubicBezTo>
                    <a:pt x="15560" y="8180"/>
                    <a:pt x="15290" y="7421"/>
                    <a:pt x="14872" y="6818"/>
                  </a:cubicBezTo>
                  <a:cubicBezTo>
                    <a:pt x="14257" y="5924"/>
                    <a:pt x="13360" y="5396"/>
                    <a:pt x="12350" y="5334"/>
                  </a:cubicBezTo>
                  <a:cubicBezTo>
                    <a:pt x="12286" y="5332"/>
                    <a:pt x="12219" y="5330"/>
                    <a:pt x="12155" y="5330"/>
                  </a:cubicBezTo>
                  <a:cubicBezTo>
                    <a:pt x="11979" y="5330"/>
                    <a:pt x="11806" y="5345"/>
                    <a:pt x="11642" y="5371"/>
                  </a:cubicBezTo>
                  <a:cubicBezTo>
                    <a:pt x="11210" y="4399"/>
                    <a:pt x="10664" y="3536"/>
                    <a:pt x="10013" y="2795"/>
                  </a:cubicBezTo>
                  <a:cubicBezTo>
                    <a:pt x="8612" y="1206"/>
                    <a:pt x="6680" y="1"/>
                    <a:pt x="45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47"/>
            <p:cNvSpPr/>
            <p:nvPr/>
          </p:nvSpPr>
          <p:spPr>
            <a:xfrm>
              <a:off x="1067850" y="2332875"/>
              <a:ext cx="290700" cy="330175"/>
            </a:xfrm>
            <a:custGeom>
              <a:avLst/>
              <a:gdLst/>
              <a:ahLst/>
              <a:cxnLst/>
              <a:rect l="l" t="t" r="r" b="b"/>
              <a:pathLst>
                <a:path w="11628" h="13207" extrusionOk="0">
                  <a:moveTo>
                    <a:pt x="2201" y="0"/>
                  </a:moveTo>
                  <a:cubicBezTo>
                    <a:pt x="2158" y="0"/>
                    <a:pt x="2114" y="1"/>
                    <a:pt x="2071" y="2"/>
                  </a:cubicBezTo>
                  <a:cubicBezTo>
                    <a:pt x="1324" y="27"/>
                    <a:pt x="501" y="295"/>
                    <a:pt x="176" y="968"/>
                  </a:cubicBezTo>
                  <a:cubicBezTo>
                    <a:pt x="21" y="1287"/>
                    <a:pt x="0" y="1657"/>
                    <a:pt x="25" y="2013"/>
                  </a:cubicBezTo>
                  <a:cubicBezTo>
                    <a:pt x="117" y="3392"/>
                    <a:pt x="808" y="4675"/>
                    <a:pt x="1719" y="5718"/>
                  </a:cubicBezTo>
                  <a:cubicBezTo>
                    <a:pt x="2128" y="6187"/>
                    <a:pt x="2590" y="6502"/>
                    <a:pt x="3044" y="6895"/>
                  </a:cubicBezTo>
                  <a:cubicBezTo>
                    <a:pt x="3632" y="7404"/>
                    <a:pt x="4155" y="7940"/>
                    <a:pt x="4800" y="8384"/>
                  </a:cubicBezTo>
                  <a:cubicBezTo>
                    <a:pt x="4635" y="8350"/>
                    <a:pt x="4465" y="8332"/>
                    <a:pt x="4296" y="8332"/>
                  </a:cubicBezTo>
                  <a:cubicBezTo>
                    <a:pt x="3963" y="8332"/>
                    <a:pt x="3630" y="8403"/>
                    <a:pt x="3337" y="8560"/>
                  </a:cubicBezTo>
                  <a:cubicBezTo>
                    <a:pt x="2797" y="8851"/>
                    <a:pt x="2247" y="9632"/>
                    <a:pt x="2578" y="10252"/>
                  </a:cubicBezTo>
                  <a:cubicBezTo>
                    <a:pt x="2936" y="10923"/>
                    <a:pt x="3746" y="11774"/>
                    <a:pt x="4532" y="11909"/>
                  </a:cubicBezTo>
                  <a:cubicBezTo>
                    <a:pt x="4597" y="11920"/>
                    <a:pt x="4659" y="11928"/>
                    <a:pt x="4720" y="11938"/>
                  </a:cubicBezTo>
                  <a:cubicBezTo>
                    <a:pt x="5571" y="12057"/>
                    <a:pt x="6510" y="11989"/>
                    <a:pt x="7370" y="12079"/>
                  </a:cubicBezTo>
                  <a:cubicBezTo>
                    <a:pt x="8086" y="12153"/>
                    <a:pt x="8912" y="12171"/>
                    <a:pt x="9587" y="12431"/>
                  </a:cubicBezTo>
                  <a:cubicBezTo>
                    <a:pt x="9831" y="12523"/>
                    <a:pt x="10874" y="12919"/>
                    <a:pt x="10921" y="13206"/>
                  </a:cubicBezTo>
                  <a:lnTo>
                    <a:pt x="10921" y="13206"/>
                  </a:lnTo>
                  <a:cubicBezTo>
                    <a:pt x="10751" y="12152"/>
                    <a:pt x="10819" y="11079"/>
                    <a:pt x="11116" y="10056"/>
                  </a:cubicBezTo>
                  <a:cubicBezTo>
                    <a:pt x="11392" y="9107"/>
                    <a:pt x="11627" y="8043"/>
                    <a:pt x="11529" y="7046"/>
                  </a:cubicBezTo>
                  <a:cubicBezTo>
                    <a:pt x="11449" y="6232"/>
                    <a:pt x="10968" y="5320"/>
                    <a:pt x="10154" y="5270"/>
                  </a:cubicBezTo>
                  <a:cubicBezTo>
                    <a:pt x="10131" y="5269"/>
                    <a:pt x="10109" y="5268"/>
                    <a:pt x="10087" y="5268"/>
                  </a:cubicBezTo>
                  <a:cubicBezTo>
                    <a:pt x="9387" y="5268"/>
                    <a:pt x="8852" y="5911"/>
                    <a:pt x="8442" y="6488"/>
                  </a:cubicBezTo>
                  <a:cubicBezTo>
                    <a:pt x="8122" y="4871"/>
                    <a:pt x="7498" y="3280"/>
                    <a:pt x="6406" y="2042"/>
                  </a:cubicBezTo>
                  <a:cubicBezTo>
                    <a:pt x="5344" y="837"/>
                    <a:pt x="3804" y="0"/>
                    <a:pt x="2201" y="0"/>
                  </a:cubicBezTo>
                  <a:close/>
                  <a:moveTo>
                    <a:pt x="10921" y="13206"/>
                  </a:moveTo>
                  <a:cubicBezTo>
                    <a:pt x="10921" y="13206"/>
                    <a:pt x="10921" y="13206"/>
                    <a:pt x="10921" y="13207"/>
                  </a:cubicBezTo>
                  <a:cubicBezTo>
                    <a:pt x="10921" y="13206"/>
                    <a:pt x="10921" y="13206"/>
                    <a:pt x="10921" y="132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47"/>
            <p:cNvSpPr/>
            <p:nvPr/>
          </p:nvSpPr>
          <p:spPr>
            <a:xfrm>
              <a:off x="1107450" y="2381550"/>
              <a:ext cx="257375" cy="324875"/>
            </a:xfrm>
            <a:custGeom>
              <a:avLst/>
              <a:gdLst/>
              <a:ahLst/>
              <a:cxnLst/>
              <a:rect l="l" t="t" r="r" b="b"/>
              <a:pathLst>
                <a:path w="10295" h="12995" extrusionOk="0">
                  <a:moveTo>
                    <a:pt x="280" y="1"/>
                  </a:moveTo>
                  <a:cubicBezTo>
                    <a:pt x="131" y="1"/>
                    <a:pt x="1" y="190"/>
                    <a:pt x="139" y="322"/>
                  </a:cubicBezTo>
                  <a:cubicBezTo>
                    <a:pt x="4016" y="3954"/>
                    <a:pt x="7889" y="7835"/>
                    <a:pt x="9875" y="12866"/>
                  </a:cubicBezTo>
                  <a:cubicBezTo>
                    <a:pt x="9909" y="12956"/>
                    <a:pt x="9988" y="12994"/>
                    <a:pt x="10064" y="12994"/>
                  </a:cubicBezTo>
                  <a:cubicBezTo>
                    <a:pt x="10181" y="12994"/>
                    <a:pt x="10295" y="12904"/>
                    <a:pt x="10242" y="12765"/>
                  </a:cubicBezTo>
                  <a:cubicBezTo>
                    <a:pt x="8228" y="7669"/>
                    <a:pt x="4339" y="3739"/>
                    <a:pt x="407" y="54"/>
                  </a:cubicBezTo>
                  <a:cubicBezTo>
                    <a:pt x="367" y="16"/>
                    <a:pt x="323" y="1"/>
                    <a:pt x="2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47"/>
            <p:cNvSpPr/>
            <p:nvPr/>
          </p:nvSpPr>
          <p:spPr>
            <a:xfrm>
              <a:off x="1303950" y="2473225"/>
              <a:ext cx="39150" cy="123600"/>
            </a:xfrm>
            <a:custGeom>
              <a:avLst/>
              <a:gdLst/>
              <a:ahLst/>
              <a:cxnLst/>
              <a:rect l="l" t="t" r="r" b="b"/>
              <a:pathLst>
                <a:path w="1566" h="4944" extrusionOk="0">
                  <a:moveTo>
                    <a:pt x="1451" y="0"/>
                  </a:moveTo>
                  <a:cubicBezTo>
                    <a:pt x="1289" y="503"/>
                    <a:pt x="1099" y="1119"/>
                    <a:pt x="900" y="1784"/>
                  </a:cubicBezTo>
                  <a:cubicBezTo>
                    <a:pt x="381" y="3517"/>
                    <a:pt x="0" y="4929"/>
                    <a:pt x="45" y="4943"/>
                  </a:cubicBezTo>
                  <a:cubicBezTo>
                    <a:pt x="45" y="4943"/>
                    <a:pt x="46" y="4943"/>
                    <a:pt x="46" y="4943"/>
                  </a:cubicBezTo>
                  <a:cubicBezTo>
                    <a:pt x="96" y="4943"/>
                    <a:pt x="553" y="3557"/>
                    <a:pt x="1068" y="1833"/>
                  </a:cubicBezTo>
                  <a:cubicBezTo>
                    <a:pt x="1256" y="1205"/>
                    <a:pt x="1426" y="618"/>
                    <a:pt x="1565" y="125"/>
                  </a:cubicBezTo>
                  <a:cubicBezTo>
                    <a:pt x="1526" y="82"/>
                    <a:pt x="1492" y="39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47"/>
            <p:cNvSpPr/>
            <p:nvPr/>
          </p:nvSpPr>
          <p:spPr>
            <a:xfrm>
              <a:off x="1129875" y="2570575"/>
              <a:ext cx="156250" cy="11775"/>
            </a:xfrm>
            <a:custGeom>
              <a:avLst/>
              <a:gdLst/>
              <a:ahLst/>
              <a:cxnLst/>
              <a:rect l="l" t="t" r="r" b="b"/>
              <a:pathLst>
                <a:path w="6250" h="471" extrusionOk="0">
                  <a:moveTo>
                    <a:pt x="6037" y="0"/>
                  </a:moveTo>
                  <a:cubicBezTo>
                    <a:pt x="6002" y="0"/>
                    <a:pt x="5962" y="1"/>
                    <a:pt x="5918" y="2"/>
                  </a:cubicBezTo>
                  <a:cubicBezTo>
                    <a:pt x="5705" y="4"/>
                    <a:pt x="5400" y="12"/>
                    <a:pt x="5022" y="26"/>
                  </a:cubicBezTo>
                  <a:cubicBezTo>
                    <a:pt x="4267" y="55"/>
                    <a:pt x="3223" y="108"/>
                    <a:pt x="2073" y="178"/>
                  </a:cubicBezTo>
                  <a:cubicBezTo>
                    <a:pt x="1318" y="223"/>
                    <a:pt x="613" y="270"/>
                    <a:pt x="1" y="321"/>
                  </a:cubicBezTo>
                  <a:cubicBezTo>
                    <a:pt x="1" y="372"/>
                    <a:pt x="5" y="419"/>
                    <a:pt x="11" y="470"/>
                  </a:cubicBezTo>
                  <a:cubicBezTo>
                    <a:pt x="623" y="439"/>
                    <a:pt x="1329" y="403"/>
                    <a:pt x="2084" y="356"/>
                  </a:cubicBezTo>
                  <a:cubicBezTo>
                    <a:pt x="3233" y="286"/>
                    <a:pt x="4275" y="212"/>
                    <a:pt x="5030" y="151"/>
                  </a:cubicBezTo>
                  <a:cubicBezTo>
                    <a:pt x="5406" y="120"/>
                    <a:pt x="5713" y="92"/>
                    <a:pt x="5922" y="69"/>
                  </a:cubicBezTo>
                  <a:cubicBezTo>
                    <a:pt x="6132" y="47"/>
                    <a:pt x="6249" y="28"/>
                    <a:pt x="6247" y="16"/>
                  </a:cubicBezTo>
                  <a:cubicBezTo>
                    <a:pt x="6247" y="6"/>
                    <a:pt x="6173" y="0"/>
                    <a:pt x="60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47"/>
            <p:cNvSpPr/>
            <p:nvPr/>
          </p:nvSpPr>
          <p:spPr>
            <a:xfrm>
              <a:off x="1227525" y="2407700"/>
              <a:ext cx="21150" cy="93200"/>
            </a:xfrm>
            <a:custGeom>
              <a:avLst/>
              <a:gdLst/>
              <a:ahLst/>
              <a:cxnLst/>
              <a:rect l="l" t="t" r="r" b="b"/>
              <a:pathLst>
                <a:path w="846" h="3728" extrusionOk="0">
                  <a:moveTo>
                    <a:pt x="727" y="0"/>
                  </a:moveTo>
                  <a:cubicBezTo>
                    <a:pt x="653" y="375"/>
                    <a:pt x="551" y="821"/>
                    <a:pt x="430" y="1301"/>
                  </a:cubicBezTo>
                  <a:cubicBezTo>
                    <a:pt x="264" y="1958"/>
                    <a:pt x="127" y="2562"/>
                    <a:pt x="68" y="3004"/>
                  </a:cubicBezTo>
                  <a:cubicBezTo>
                    <a:pt x="3" y="3450"/>
                    <a:pt x="0" y="3726"/>
                    <a:pt x="23" y="3728"/>
                  </a:cubicBezTo>
                  <a:cubicBezTo>
                    <a:pt x="23" y="3728"/>
                    <a:pt x="23" y="3728"/>
                    <a:pt x="23" y="3728"/>
                  </a:cubicBezTo>
                  <a:cubicBezTo>
                    <a:pt x="52" y="3728"/>
                    <a:pt x="95" y="3458"/>
                    <a:pt x="191" y="3028"/>
                  </a:cubicBezTo>
                  <a:cubicBezTo>
                    <a:pt x="283" y="2592"/>
                    <a:pt x="436" y="2001"/>
                    <a:pt x="602" y="1344"/>
                  </a:cubicBezTo>
                  <a:cubicBezTo>
                    <a:pt x="704" y="929"/>
                    <a:pt x="786" y="545"/>
                    <a:pt x="845" y="197"/>
                  </a:cubicBezTo>
                  <a:cubicBezTo>
                    <a:pt x="805" y="129"/>
                    <a:pt x="768" y="64"/>
                    <a:pt x="7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47"/>
            <p:cNvSpPr/>
            <p:nvPr/>
          </p:nvSpPr>
          <p:spPr>
            <a:xfrm>
              <a:off x="1151875" y="2512200"/>
              <a:ext cx="94025" cy="9325"/>
            </a:xfrm>
            <a:custGeom>
              <a:avLst/>
              <a:gdLst/>
              <a:ahLst/>
              <a:cxnLst/>
              <a:rect l="l" t="t" r="r" b="b"/>
              <a:pathLst>
                <a:path w="3761" h="373" extrusionOk="0">
                  <a:moveTo>
                    <a:pt x="1" y="0"/>
                  </a:moveTo>
                  <a:cubicBezTo>
                    <a:pt x="72" y="61"/>
                    <a:pt x="144" y="125"/>
                    <a:pt x="213" y="190"/>
                  </a:cubicBezTo>
                  <a:cubicBezTo>
                    <a:pt x="260" y="192"/>
                    <a:pt x="307" y="194"/>
                    <a:pt x="355" y="201"/>
                  </a:cubicBezTo>
                  <a:cubicBezTo>
                    <a:pt x="1292" y="266"/>
                    <a:pt x="2141" y="317"/>
                    <a:pt x="2758" y="346"/>
                  </a:cubicBezTo>
                  <a:cubicBezTo>
                    <a:pt x="3106" y="363"/>
                    <a:pt x="3379" y="372"/>
                    <a:pt x="3551" y="372"/>
                  </a:cubicBezTo>
                  <a:cubicBezTo>
                    <a:pt x="3684" y="372"/>
                    <a:pt x="3757" y="367"/>
                    <a:pt x="3759" y="356"/>
                  </a:cubicBezTo>
                  <a:cubicBezTo>
                    <a:pt x="3761" y="330"/>
                    <a:pt x="3382" y="282"/>
                    <a:pt x="2769" y="223"/>
                  </a:cubicBezTo>
                  <a:cubicBezTo>
                    <a:pt x="2155" y="164"/>
                    <a:pt x="1306" y="96"/>
                    <a:pt x="367" y="27"/>
                  </a:cubicBezTo>
                  <a:cubicBezTo>
                    <a:pt x="244" y="19"/>
                    <a:pt x="121" y="8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47"/>
            <p:cNvSpPr/>
            <p:nvPr/>
          </p:nvSpPr>
          <p:spPr>
            <a:xfrm>
              <a:off x="1172275" y="2348975"/>
              <a:ext cx="15275" cy="94350"/>
            </a:xfrm>
            <a:custGeom>
              <a:avLst/>
              <a:gdLst/>
              <a:ahLst/>
              <a:cxnLst/>
              <a:rect l="l" t="t" r="r" b="b"/>
              <a:pathLst>
                <a:path w="611" h="3774" extrusionOk="0">
                  <a:moveTo>
                    <a:pt x="478" y="1"/>
                  </a:moveTo>
                  <a:cubicBezTo>
                    <a:pt x="418" y="391"/>
                    <a:pt x="351" y="880"/>
                    <a:pt x="285" y="1410"/>
                  </a:cubicBezTo>
                  <a:cubicBezTo>
                    <a:pt x="203" y="2059"/>
                    <a:pt x="144" y="2656"/>
                    <a:pt x="99" y="3080"/>
                  </a:cubicBezTo>
                  <a:cubicBezTo>
                    <a:pt x="50" y="3505"/>
                    <a:pt x="1" y="3765"/>
                    <a:pt x="27" y="3773"/>
                  </a:cubicBezTo>
                  <a:cubicBezTo>
                    <a:pt x="28" y="3773"/>
                    <a:pt x="28" y="3773"/>
                    <a:pt x="28" y="3773"/>
                  </a:cubicBezTo>
                  <a:cubicBezTo>
                    <a:pt x="51" y="3773"/>
                    <a:pt x="139" y="3519"/>
                    <a:pt x="218" y="3098"/>
                  </a:cubicBezTo>
                  <a:cubicBezTo>
                    <a:pt x="298" y="2671"/>
                    <a:pt x="375" y="2083"/>
                    <a:pt x="459" y="1433"/>
                  </a:cubicBezTo>
                  <a:cubicBezTo>
                    <a:pt x="521" y="927"/>
                    <a:pt x="572" y="459"/>
                    <a:pt x="611" y="74"/>
                  </a:cubicBezTo>
                  <a:cubicBezTo>
                    <a:pt x="566" y="50"/>
                    <a:pt x="521" y="23"/>
                    <a:pt x="4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47"/>
            <p:cNvSpPr/>
            <p:nvPr/>
          </p:nvSpPr>
          <p:spPr>
            <a:xfrm>
              <a:off x="1107075" y="2463250"/>
              <a:ext cx="89325" cy="11975"/>
            </a:xfrm>
            <a:custGeom>
              <a:avLst/>
              <a:gdLst/>
              <a:ahLst/>
              <a:cxnLst/>
              <a:rect l="l" t="t" r="r" b="b"/>
              <a:pathLst>
                <a:path w="3573" h="479" extrusionOk="0">
                  <a:moveTo>
                    <a:pt x="3482" y="1"/>
                  </a:moveTo>
                  <a:cubicBezTo>
                    <a:pt x="3126" y="1"/>
                    <a:pt x="1714" y="130"/>
                    <a:pt x="0" y="317"/>
                  </a:cubicBezTo>
                  <a:cubicBezTo>
                    <a:pt x="47" y="370"/>
                    <a:pt x="88" y="428"/>
                    <a:pt x="133" y="479"/>
                  </a:cubicBezTo>
                  <a:cubicBezTo>
                    <a:pt x="2063" y="260"/>
                    <a:pt x="3573" y="55"/>
                    <a:pt x="3568" y="10"/>
                  </a:cubicBezTo>
                  <a:cubicBezTo>
                    <a:pt x="3568" y="4"/>
                    <a:pt x="3538" y="1"/>
                    <a:pt x="34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47" name="Google Shape;547;p47"/>
          <p:cNvGrpSpPr/>
          <p:nvPr/>
        </p:nvGrpSpPr>
        <p:grpSpPr>
          <a:xfrm>
            <a:off x="11018367" y="3521433"/>
            <a:ext cx="756067" cy="686600"/>
            <a:chOff x="8263775" y="2641075"/>
            <a:chExt cx="567050" cy="514950"/>
          </a:xfrm>
        </p:grpSpPr>
        <p:sp>
          <p:nvSpPr>
            <p:cNvPr id="548" name="Google Shape;548;p47"/>
            <p:cNvSpPr/>
            <p:nvPr/>
          </p:nvSpPr>
          <p:spPr>
            <a:xfrm>
              <a:off x="8263775" y="2641075"/>
              <a:ext cx="567050" cy="514950"/>
            </a:xfrm>
            <a:custGeom>
              <a:avLst/>
              <a:gdLst/>
              <a:ahLst/>
              <a:cxnLst/>
              <a:rect l="l" t="t" r="r" b="b"/>
              <a:pathLst>
                <a:path w="22682" h="20598" extrusionOk="0">
                  <a:moveTo>
                    <a:pt x="16930" y="1"/>
                  </a:moveTo>
                  <a:cubicBezTo>
                    <a:pt x="14913" y="1"/>
                    <a:pt x="12849" y="713"/>
                    <a:pt x="11122" y="2006"/>
                  </a:cubicBezTo>
                  <a:cubicBezTo>
                    <a:pt x="10027" y="2828"/>
                    <a:pt x="9062" y="3864"/>
                    <a:pt x="8227" y="5105"/>
                  </a:cubicBezTo>
                  <a:cubicBezTo>
                    <a:pt x="7883" y="4917"/>
                    <a:pt x="7492" y="4776"/>
                    <a:pt x="7048" y="4713"/>
                  </a:cubicBezTo>
                  <a:cubicBezTo>
                    <a:pt x="6883" y="4690"/>
                    <a:pt x="6713" y="4676"/>
                    <a:pt x="6545" y="4676"/>
                  </a:cubicBezTo>
                  <a:cubicBezTo>
                    <a:pt x="4538" y="4676"/>
                    <a:pt x="3112" y="6345"/>
                    <a:pt x="2590" y="8007"/>
                  </a:cubicBezTo>
                  <a:cubicBezTo>
                    <a:pt x="2077" y="9645"/>
                    <a:pt x="2128" y="11368"/>
                    <a:pt x="2228" y="12692"/>
                  </a:cubicBezTo>
                  <a:cubicBezTo>
                    <a:pt x="2288" y="13463"/>
                    <a:pt x="2222" y="14228"/>
                    <a:pt x="2038" y="14975"/>
                  </a:cubicBezTo>
                  <a:cubicBezTo>
                    <a:pt x="1483" y="15673"/>
                    <a:pt x="964" y="16387"/>
                    <a:pt x="493" y="17103"/>
                  </a:cubicBezTo>
                  <a:cubicBezTo>
                    <a:pt x="39" y="17792"/>
                    <a:pt x="0" y="18676"/>
                    <a:pt x="391" y="19404"/>
                  </a:cubicBezTo>
                  <a:cubicBezTo>
                    <a:pt x="788" y="20139"/>
                    <a:pt x="1547" y="20597"/>
                    <a:pt x="2373" y="20597"/>
                  </a:cubicBezTo>
                  <a:cubicBezTo>
                    <a:pt x="3116" y="20597"/>
                    <a:pt x="3804" y="20225"/>
                    <a:pt x="4221" y="19603"/>
                  </a:cubicBezTo>
                  <a:lnTo>
                    <a:pt x="4225" y="19597"/>
                  </a:lnTo>
                  <a:cubicBezTo>
                    <a:pt x="4563" y="19081"/>
                    <a:pt x="4927" y="18574"/>
                    <a:pt x="5311" y="18073"/>
                  </a:cubicBezTo>
                  <a:cubicBezTo>
                    <a:pt x="5459" y="18042"/>
                    <a:pt x="5645" y="18007"/>
                    <a:pt x="5878" y="17970"/>
                  </a:cubicBezTo>
                  <a:lnTo>
                    <a:pt x="5905" y="17964"/>
                  </a:lnTo>
                  <a:cubicBezTo>
                    <a:pt x="6017" y="17946"/>
                    <a:pt x="6158" y="17935"/>
                    <a:pt x="6318" y="17935"/>
                  </a:cubicBezTo>
                  <a:cubicBezTo>
                    <a:pt x="6713" y="17935"/>
                    <a:pt x="7167" y="17993"/>
                    <a:pt x="7644" y="18052"/>
                  </a:cubicBezTo>
                  <a:cubicBezTo>
                    <a:pt x="7846" y="18077"/>
                    <a:pt x="8057" y="18103"/>
                    <a:pt x="8266" y="18124"/>
                  </a:cubicBezTo>
                  <a:cubicBezTo>
                    <a:pt x="8691" y="18167"/>
                    <a:pt x="9158" y="18257"/>
                    <a:pt x="9655" y="18349"/>
                  </a:cubicBezTo>
                  <a:cubicBezTo>
                    <a:pt x="10318" y="18474"/>
                    <a:pt x="11003" y="18600"/>
                    <a:pt x="11719" y="18652"/>
                  </a:cubicBezTo>
                  <a:lnTo>
                    <a:pt x="11732" y="18652"/>
                  </a:lnTo>
                  <a:cubicBezTo>
                    <a:pt x="11811" y="18658"/>
                    <a:pt x="11889" y="18662"/>
                    <a:pt x="11965" y="18668"/>
                  </a:cubicBezTo>
                  <a:lnTo>
                    <a:pt x="11995" y="18670"/>
                  </a:lnTo>
                  <a:lnTo>
                    <a:pt x="12026" y="18670"/>
                  </a:lnTo>
                  <a:cubicBezTo>
                    <a:pt x="12071" y="18674"/>
                    <a:pt x="12120" y="18674"/>
                    <a:pt x="12165" y="18674"/>
                  </a:cubicBezTo>
                  <a:cubicBezTo>
                    <a:pt x="13882" y="18674"/>
                    <a:pt x="15619" y="17512"/>
                    <a:pt x="16580" y="16362"/>
                  </a:cubicBezTo>
                  <a:cubicBezTo>
                    <a:pt x="17284" y="15519"/>
                    <a:pt x="17495" y="14384"/>
                    <a:pt x="17168" y="13242"/>
                  </a:cubicBezTo>
                  <a:cubicBezTo>
                    <a:pt x="17069" y="12894"/>
                    <a:pt x="16920" y="12553"/>
                    <a:pt x="16734" y="12236"/>
                  </a:cubicBezTo>
                  <a:cubicBezTo>
                    <a:pt x="16783" y="12211"/>
                    <a:pt x="16830" y="12188"/>
                    <a:pt x="16879" y="12162"/>
                  </a:cubicBezTo>
                  <a:cubicBezTo>
                    <a:pt x="17382" y="11904"/>
                    <a:pt x="17953" y="11609"/>
                    <a:pt x="18538" y="11170"/>
                  </a:cubicBezTo>
                  <a:cubicBezTo>
                    <a:pt x="20507" y="9684"/>
                    <a:pt x="21840" y="7845"/>
                    <a:pt x="22401" y="5852"/>
                  </a:cubicBezTo>
                  <a:lnTo>
                    <a:pt x="22401" y="5850"/>
                  </a:lnTo>
                  <a:cubicBezTo>
                    <a:pt x="22651" y="4956"/>
                    <a:pt x="22681" y="4164"/>
                    <a:pt x="22501" y="3438"/>
                  </a:cubicBezTo>
                  <a:cubicBezTo>
                    <a:pt x="22108" y="1883"/>
                    <a:pt x="20746" y="682"/>
                    <a:pt x="18851" y="226"/>
                  </a:cubicBezTo>
                  <a:cubicBezTo>
                    <a:pt x="18229" y="79"/>
                    <a:pt x="17585" y="1"/>
                    <a:pt x="169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47"/>
            <p:cNvSpPr/>
            <p:nvPr/>
          </p:nvSpPr>
          <p:spPr>
            <a:xfrm>
              <a:off x="8355775" y="2692275"/>
              <a:ext cx="423750" cy="364600"/>
            </a:xfrm>
            <a:custGeom>
              <a:avLst/>
              <a:gdLst/>
              <a:ahLst/>
              <a:cxnLst/>
              <a:rect l="l" t="t" r="r" b="b"/>
              <a:pathLst>
                <a:path w="16950" h="14584" extrusionOk="0">
                  <a:moveTo>
                    <a:pt x="13253" y="0"/>
                  </a:moveTo>
                  <a:cubicBezTo>
                    <a:pt x="11623" y="0"/>
                    <a:pt x="9985" y="614"/>
                    <a:pt x="8669" y="1597"/>
                  </a:cubicBezTo>
                  <a:cubicBezTo>
                    <a:pt x="6965" y="2875"/>
                    <a:pt x="5752" y="4723"/>
                    <a:pt x="4919" y="6685"/>
                  </a:cubicBezTo>
                  <a:cubicBezTo>
                    <a:pt x="4541" y="5815"/>
                    <a:pt x="4013" y="4827"/>
                    <a:pt x="3074" y="4690"/>
                  </a:cubicBezTo>
                  <a:cubicBezTo>
                    <a:pt x="3004" y="4680"/>
                    <a:pt x="2934" y="4675"/>
                    <a:pt x="2866" y="4675"/>
                  </a:cubicBezTo>
                  <a:cubicBezTo>
                    <a:pt x="1919" y="4675"/>
                    <a:pt x="1160" y="5633"/>
                    <a:pt x="864" y="6572"/>
                  </a:cubicBezTo>
                  <a:cubicBezTo>
                    <a:pt x="480" y="7806"/>
                    <a:pt x="492" y="9214"/>
                    <a:pt x="588" y="10486"/>
                  </a:cubicBezTo>
                  <a:cubicBezTo>
                    <a:pt x="694" y="11857"/>
                    <a:pt x="494" y="13234"/>
                    <a:pt x="1" y="14523"/>
                  </a:cubicBezTo>
                  <a:cubicBezTo>
                    <a:pt x="134" y="14173"/>
                    <a:pt x="1566" y="13950"/>
                    <a:pt x="1895" y="13897"/>
                  </a:cubicBezTo>
                  <a:cubicBezTo>
                    <a:pt x="2133" y="13858"/>
                    <a:pt x="2379" y="13843"/>
                    <a:pt x="2630" y="13843"/>
                  </a:cubicBezTo>
                  <a:cubicBezTo>
                    <a:pt x="3351" y="13843"/>
                    <a:pt x="4108" y="13970"/>
                    <a:pt x="4792" y="14040"/>
                  </a:cubicBezTo>
                  <a:cubicBezTo>
                    <a:pt x="5903" y="14155"/>
                    <a:pt x="7072" y="14484"/>
                    <a:pt x="8182" y="14564"/>
                  </a:cubicBezTo>
                  <a:cubicBezTo>
                    <a:pt x="8264" y="14570"/>
                    <a:pt x="8342" y="14574"/>
                    <a:pt x="8422" y="14582"/>
                  </a:cubicBezTo>
                  <a:cubicBezTo>
                    <a:pt x="8442" y="14583"/>
                    <a:pt x="8462" y="14583"/>
                    <a:pt x="8483" y="14583"/>
                  </a:cubicBezTo>
                  <a:cubicBezTo>
                    <a:pt x="9500" y="14583"/>
                    <a:pt x="10715" y="13743"/>
                    <a:pt x="11333" y="13003"/>
                  </a:cubicBezTo>
                  <a:cubicBezTo>
                    <a:pt x="11916" y="12305"/>
                    <a:pt x="11427" y="11172"/>
                    <a:pt x="10822" y="10660"/>
                  </a:cubicBezTo>
                  <a:cubicBezTo>
                    <a:pt x="10330" y="10249"/>
                    <a:pt x="9679" y="10050"/>
                    <a:pt x="9037" y="10050"/>
                  </a:cubicBezTo>
                  <a:cubicBezTo>
                    <a:pt x="9030" y="10050"/>
                    <a:pt x="9024" y="10050"/>
                    <a:pt x="9017" y="10050"/>
                  </a:cubicBezTo>
                  <a:cubicBezTo>
                    <a:pt x="9952" y="9662"/>
                    <a:pt x="10756" y="9120"/>
                    <a:pt x="11632" y="8631"/>
                  </a:cubicBezTo>
                  <a:cubicBezTo>
                    <a:pt x="12311" y="8250"/>
                    <a:pt x="12982" y="7976"/>
                    <a:pt x="13625" y="7493"/>
                  </a:cubicBezTo>
                  <a:cubicBezTo>
                    <a:pt x="15051" y="6415"/>
                    <a:pt x="16266" y="4972"/>
                    <a:pt x="16749" y="3254"/>
                  </a:cubicBezTo>
                  <a:cubicBezTo>
                    <a:pt x="16874" y="2810"/>
                    <a:pt x="16949" y="2337"/>
                    <a:pt x="16837" y="1889"/>
                  </a:cubicBezTo>
                  <a:cubicBezTo>
                    <a:pt x="16601" y="952"/>
                    <a:pt x="15630" y="394"/>
                    <a:pt x="14693" y="169"/>
                  </a:cubicBezTo>
                  <a:cubicBezTo>
                    <a:pt x="14219" y="54"/>
                    <a:pt x="13736" y="0"/>
                    <a:pt x="132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47"/>
            <p:cNvSpPr/>
            <p:nvPr/>
          </p:nvSpPr>
          <p:spPr>
            <a:xfrm>
              <a:off x="8316425" y="2699650"/>
              <a:ext cx="406950" cy="405300"/>
            </a:xfrm>
            <a:custGeom>
              <a:avLst/>
              <a:gdLst/>
              <a:ahLst/>
              <a:cxnLst/>
              <a:rect l="l" t="t" r="r" b="b"/>
              <a:pathLst>
                <a:path w="16278" h="16212" extrusionOk="0">
                  <a:moveTo>
                    <a:pt x="12840" y="0"/>
                  </a:moveTo>
                  <a:lnTo>
                    <a:pt x="12840" y="0"/>
                  </a:lnTo>
                  <a:cubicBezTo>
                    <a:pt x="12776" y="19"/>
                    <a:pt x="12713" y="39"/>
                    <a:pt x="12651" y="60"/>
                  </a:cubicBezTo>
                  <a:cubicBezTo>
                    <a:pt x="12596" y="557"/>
                    <a:pt x="12535" y="1163"/>
                    <a:pt x="12482" y="1817"/>
                  </a:cubicBezTo>
                  <a:cubicBezTo>
                    <a:pt x="12412" y="2664"/>
                    <a:pt x="12351" y="3431"/>
                    <a:pt x="12340" y="3990"/>
                  </a:cubicBezTo>
                  <a:cubicBezTo>
                    <a:pt x="12334" y="4276"/>
                    <a:pt x="12345" y="4506"/>
                    <a:pt x="12359" y="4661"/>
                  </a:cubicBezTo>
                  <a:cubicBezTo>
                    <a:pt x="11246" y="5381"/>
                    <a:pt x="10149" y="6126"/>
                    <a:pt x="9077" y="6905"/>
                  </a:cubicBezTo>
                  <a:cubicBezTo>
                    <a:pt x="9102" y="6752"/>
                    <a:pt x="9124" y="6545"/>
                    <a:pt x="9139" y="6298"/>
                  </a:cubicBezTo>
                  <a:cubicBezTo>
                    <a:pt x="9177" y="5719"/>
                    <a:pt x="9167" y="4921"/>
                    <a:pt x="9132" y="4045"/>
                  </a:cubicBezTo>
                  <a:cubicBezTo>
                    <a:pt x="9106" y="3405"/>
                    <a:pt x="9096" y="2814"/>
                    <a:pt x="9102" y="2318"/>
                  </a:cubicBezTo>
                  <a:lnTo>
                    <a:pt x="9102" y="2318"/>
                  </a:lnTo>
                  <a:cubicBezTo>
                    <a:pt x="9032" y="2390"/>
                    <a:pt x="8969" y="2462"/>
                    <a:pt x="8901" y="2535"/>
                  </a:cubicBezTo>
                  <a:cubicBezTo>
                    <a:pt x="8883" y="2992"/>
                    <a:pt x="8883" y="3503"/>
                    <a:pt x="8903" y="4051"/>
                  </a:cubicBezTo>
                  <a:cubicBezTo>
                    <a:pt x="8938" y="4929"/>
                    <a:pt x="8975" y="5719"/>
                    <a:pt x="8979" y="6290"/>
                  </a:cubicBezTo>
                  <a:cubicBezTo>
                    <a:pt x="8981" y="6582"/>
                    <a:pt x="8979" y="6817"/>
                    <a:pt x="8981" y="6977"/>
                  </a:cubicBezTo>
                  <a:cubicBezTo>
                    <a:pt x="7262" y="8233"/>
                    <a:pt x="5618" y="9582"/>
                    <a:pt x="4110" y="11065"/>
                  </a:cubicBezTo>
                  <a:cubicBezTo>
                    <a:pt x="4112" y="10525"/>
                    <a:pt x="4009" y="8925"/>
                    <a:pt x="3848" y="7036"/>
                  </a:cubicBezTo>
                  <a:cubicBezTo>
                    <a:pt x="3772" y="6142"/>
                    <a:pt x="3694" y="5314"/>
                    <a:pt x="3625" y="4632"/>
                  </a:cubicBezTo>
                  <a:cubicBezTo>
                    <a:pt x="3563" y="4671"/>
                    <a:pt x="3506" y="4716"/>
                    <a:pt x="3447" y="4763"/>
                  </a:cubicBezTo>
                  <a:cubicBezTo>
                    <a:pt x="3490" y="5422"/>
                    <a:pt x="3551" y="6210"/>
                    <a:pt x="3623" y="7057"/>
                  </a:cubicBezTo>
                  <a:cubicBezTo>
                    <a:pt x="3789" y="9019"/>
                    <a:pt x="3967" y="10660"/>
                    <a:pt x="4052" y="11124"/>
                  </a:cubicBezTo>
                  <a:cubicBezTo>
                    <a:pt x="2590" y="12569"/>
                    <a:pt x="1252" y="14142"/>
                    <a:pt x="102" y="15887"/>
                  </a:cubicBezTo>
                  <a:cubicBezTo>
                    <a:pt x="0" y="16041"/>
                    <a:pt x="138" y="16211"/>
                    <a:pt x="273" y="16211"/>
                  </a:cubicBezTo>
                  <a:cubicBezTo>
                    <a:pt x="323" y="16211"/>
                    <a:pt x="373" y="16188"/>
                    <a:pt x="411" y="16131"/>
                  </a:cubicBezTo>
                  <a:cubicBezTo>
                    <a:pt x="1865" y="13919"/>
                    <a:pt x="3619" y="11988"/>
                    <a:pt x="5552" y="10246"/>
                  </a:cubicBezTo>
                  <a:cubicBezTo>
                    <a:pt x="5603" y="10265"/>
                    <a:pt x="5658" y="10285"/>
                    <a:pt x="5728" y="10306"/>
                  </a:cubicBezTo>
                  <a:cubicBezTo>
                    <a:pt x="5988" y="10390"/>
                    <a:pt x="6366" y="10506"/>
                    <a:pt x="6835" y="10645"/>
                  </a:cubicBezTo>
                  <a:cubicBezTo>
                    <a:pt x="7772" y="10922"/>
                    <a:pt x="9071" y="11290"/>
                    <a:pt x="10509" y="11683"/>
                  </a:cubicBezTo>
                  <a:cubicBezTo>
                    <a:pt x="11450" y="11943"/>
                    <a:pt x="12334" y="12178"/>
                    <a:pt x="13102" y="12376"/>
                  </a:cubicBezTo>
                  <a:cubicBezTo>
                    <a:pt x="13124" y="12315"/>
                    <a:pt x="13138" y="12251"/>
                    <a:pt x="13153" y="12188"/>
                  </a:cubicBezTo>
                  <a:cubicBezTo>
                    <a:pt x="12392" y="11969"/>
                    <a:pt x="11512" y="11724"/>
                    <a:pt x="10569" y="11466"/>
                  </a:cubicBezTo>
                  <a:cubicBezTo>
                    <a:pt x="9132" y="11075"/>
                    <a:pt x="7827" y="10729"/>
                    <a:pt x="6878" y="10492"/>
                  </a:cubicBezTo>
                  <a:cubicBezTo>
                    <a:pt x="6405" y="10371"/>
                    <a:pt x="6019" y="10279"/>
                    <a:pt x="5753" y="10220"/>
                  </a:cubicBezTo>
                  <a:cubicBezTo>
                    <a:pt x="5701" y="10208"/>
                    <a:pt x="5658" y="10199"/>
                    <a:pt x="5616" y="10193"/>
                  </a:cubicBezTo>
                  <a:cubicBezTo>
                    <a:pt x="6418" y="9471"/>
                    <a:pt x="7254" y="8786"/>
                    <a:pt x="8112" y="8123"/>
                  </a:cubicBezTo>
                  <a:cubicBezTo>
                    <a:pt x="8324" y="8170"/>
                    <a:pt x="8686" y="8233"/>
                    <a:pt x="9159" y="8313"/>
                  </a:cubicBezTo>
                  <a:cubicBezTo>
                    <a:pt x="9947" y="8440"/>
                    <a:pt x="11035" y="8602"/>
                    <a:pt x="12238" y="8767"/>
                  </a:cubicBezTo>
                  <a:cubicBezTo>
                    <a:pt x="12300" y="8775"/>
                    <a:pt x="12359" y="8784"/>
                    <a:pt x="12420" y="8794"/>
                  </a:cubicBezTo>
                  <a:cubicBezTo>
                    <a:pt x="12525" y="8732"/>
                    <a:pt x="12633" y="8671"/>
                    <a:pt x="12737" y="8610"/>
                  </a:cubicBezTo>
                  <a:cubicBezTo>
                    <a:pt x="12584" y="8589"/>
                    <a:pt x="12428" y="8567"/>
                    <a:pt x="12269" y="8546"/>
                  </a:cubicBezTo>
                  <a:cubicBezTo>
                    <a:pt x="11066" y="8383"/>
                    <a:pt x="9973" y="8243"/>
                    <a:pt x="9180" y="8158"/>
                  </a:cubicBezTo>
                  <a:cubicBezTo>
                    <a:pt x="8754" y="8111"/>
                    <a:pt x="8418" y="8078"/>
                    <a:pt x="8193" y="8061"/>
                  </a:cubicBezTo>
                  <a:cubicBezTo>
                    <a:pt x="9210" y="7282"/>
                    <a:pt x="10258" y="6535"/>
                    <a:pt x="11324" y="5819"/>
                  </a:cubicBezTo>
                  <a:cubicBezTo>
                    <a:pt x="11948" y="6065"/>
                    <a:pt x="13441" y="6584"/>
                    <a:pt x="15231" y="7178"/>
                  </a:cubicBezTo>
                  <a:cubicBezTo>
                    <a:pt x="15303" y="7124"/>
                    <a:pt x="15373" y="7065"/>
                    <a:pt x="15440" y="7008"/>
                  </a:cubicBezTo>
                  <a:cubicBezTo>
                    <a:pt x="13644" y="6421"/>
                    <a:pt x="12111" y="5948"/>
                    <a:pt x="11416" y="5758"/>
                  </a:cubicBezTo>
                  <a:cubicBezTo>
                    <a:pt x="12952" y="4727"/>
                    <a:pt x="14526" y="3749"/>
                    <a:pt x="16099" y="2791"/>
                  </a:cubicBezTo>
                  <a:cubicBezTo>
                    <a:pt x="16278" y="2677"/>
                    <a:pt x="16141" y="2439"/>
                    <a:pt x="15969" y="2439"/>
                  </a:cubicBezTo>
                  <a:cubicBezTo>
                    <a:pt x="15934" y="2439"/>
                    <a:pt x="15899" y="2448"/>
                    <a:pt x="15864" y="2470"/>
                  </a:cubicBezTo>
                  <a:cubicBezTo>
                    <a:pt x="14722" y="3161"/>
                    <a:pt x="13582" y="3867"/>
                    <a:pt x="12451" y="4600"/>
                  </a:cubicBezTo>
                  <a:cubicBezTo>
                    <a:pt x="12463" y="4448"/>
                    <a:pt x="12480" y="4244"/>
                    <a:pt x="12502" y="3998"/>
                  </a:cubicBezTo>
                  <a:cubicBezTo>
                    <a:pt x="12553" y="3448"/>
                    <a:pt x="12641" y="2681"/>
                    <a:pt x="12709" y="1836"/>
                  </a:cubicBezTo>
                  <a:cubicBezTo>
                    <a:pt x="12768" y="1146"/>
                    <a:pt x="12811" y="516"/>
                    <a:pt x="128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D2BC5EE9-C3B4-407C-A163-506636058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-655">
            <a:off x="2932820" y="5620644"/>
            <a:ext cx="6301600" cy="568400"/>
          </a:xfrm>
        </p:spPr>
        <p:txBody>
          <a:bodyPr/>
          <a:lstStyle/>
          <a:p>
            <a:r>
              <a:rPr lang="en-GB" sz="2000" dirty="0"/>
              <a:t>SGK Trang 38 - 39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" name="Google Shape;557;p48"/>
          <p:cNvGrpSpPr/>
          <p:nvPr/>
        </p:nvGrpSpPr>
        <p:grpSpPr>
          <a:xfrm>
            <a:off x="11165417" y="3667226"/>
            <a:ext cx="932833" cy="491167"/>
            <a:chOff x="7445375" y="2442075"/>
            <a:chExt cx="699625" cy="368375"/>
          </a:xfrm>
        </p:grpSpPr>
        <p:sp>
          <p:nvSpPr>
            <p:cNvPr id="558" name="Google Shape;558;p48"/>
            <p:cNvSpPr/>
            <p:nvPr/>
          </p:nvSpPr>
          <p:spPr>
            <a:xfrm>
              <a:off x="7445375" y="2442075"/>
              <a:ext cx="699625" cy="368375"/>
            </a:xfrm>
            <a:custGeom>
              <a:avLst/>
              <a:gdLst/>
              <a:ahLst/>
              <a:cxnLst/>
              <a:rect l="l" t="t" r="r" b="b"/>
              <a:pathLst>
                <a:path w="27985" h="14735" extrusionOk="0">
                  <a:moveTo>
                    <a:pt x="8419" y="0"/>
                  </a:moveTo>
                  <a:cubicBezTo>
                    <a:pt x="8077" y="0"/>
                    <a:pt x="7742" y="57"/>
                    <a:pt x="7425" y="170"/>
                  </a:cubicBezTo>
                  <a:cubicBezTo>
                    <a:pt x="6707" y="420"/>
                    <a:pt x="6140" y="980"/>
                    <a:pt x="5874" y="1702"/>
                  </a:cubicBezTo>
                  <a:cubicBezTo>
                    <a:pt x="5751" y="2036"/>
                    <a:pt x="5698" y="2388"/>
                    <a:pt x="5698" y="2729"/>
                  </a:cubicBezTo>
                  <a:cubicBezTo>
                    <a:pt x="5164" y="2637"/>
                    <a:pt x="4683" y="2592"/>
                    <a:pt x="4233" y="2592"/>
                  </a:cubicBezTo>
                  <a:cubicBezTo>
                    <a:pt x="3224" y="2592"/>
                    <a:pt x="2330" y="2821"/>
                    <a:pt x="1575" y="3278"/>
                  </a:cubicBezTo>
                  <a:cubicBezTo>
                    <a:pt x="675" y="3820"/>
                    <a:pt x="319" y="4526"/>
                    <a:pt x="182" y="5023"/>
                  </a:cubicBezTo>
                  <a:cubicBezTo>
                    <a:pt x="0" y="5667"/>
                    <a:pt x="70" y="6367"/>
                    <a:pt x="376" y="6985"/>
                  </a:cubicBezTo>
                  <a:cubicBezTo>
                    <a:pt x="620" y="7476"/>
                    <a:pt x="994" y="7895"/>
                    <a:pt x="1463" y="8192"/>
                  </a:cubicBezTo>
                  <a:cubicBezTo>
                    <a:pt x="2130" y="8618"/>
                    <a:pt x="2815" y="8724"/>
                    <a:pt x="3396" y="8773"/>
                  </a:cubicBezTo>
                  <a:cubicBezTo>
                    <a:pt x="3807" y="8806"/>
                    <a:pt x="4231" y="8824"/>
                    <a:pt x="4691" y="8824"/>
                  </a:cubicBezTo>
                  <a:cubicBezTo>
                    <a:pt x="5258" y="8824"/>
                    <a:pt x="5817" y="8798"/>
                    <a:pt x="6361" y="8765"/>
                  </a:cubicBezTo>
                  <a:lnTo>
                    <a:pt x="6361" y="8765"/>
                  </a:lnTo>
                  <a:cubicBezTo>
                    <a:pt x="6308" y="9021"/>
                    <a:pt x="6289" y="9287"/>
                    <a:pt x="6310" y="9555"/>
                  </a:cubicBezTo>
                  <a:cubicBezTo>
                    <a:pt x="6385" y="10520"/>
                    <a:pt x="6911" y="11332"/>
                    <a:pt x="7746" y="11789"/>
                  </a:cubicBezTo>
                  <a:cubicBezTo>
                    <a:pt x="8237" y="12055"/>
                    <a:pt x="8824" y="12190"/>
                    <a:pt x="9493" y="12190"/>
                  </a:cubicBezTo>
                  <a:cubicBezTo>
                    <a:pt x="10189" y="12190"/>
                    <a:pt x="10860" y="12044"/>
                    <a:pt x="11183" y="11975"/>
                  </a:cubicBezTo>
                  <a:cubicBezTo>
                    <a:pt x="11729" y="11854"/>
                    <a:pt x="12241" y="11701"/>
                    <a:pt x="12732" y="11533"/>
                  </a:cubicBezTo>
                  <a:cubicBezTo>
                    <a:pt x="12742" y="11952"/>
                    <a:pt x="12846" y="12364"/>
                    <a:pt x="13045" y="12742"/>
                  </a:cubicBezTo>
                  <a:cubicBezTo>
                    <a:pt x="13591" y="13775"/>
                    <a:pt x="14635" y="14367"/>
                    <a:pt x="15909" y="14367"/>
                  </a:cubicBezTo>
                  <a:cubicBezTo>
                    <a:pt x="16887" y="14367"/>
                    <a:pt x="18031" y="14029"/>
                    <a:pt x="19412" y="13338"/>
                  </a:cubicBezTo>
                  <a:cubicBezTo>
                    <a:pt x="19469" y="13307"/>
                    <a:pt x="19530" y="13276"/>
                    <a:pt x="19592" y="13245"/>
                  </a:cubicBezTo>
                  <a:cubicBezTo>
                    <a:pt x="20048" y="13016"/>
                    <a:pt x="20517" y="12781"/>
                    <a:pt x="20928" y="12644"/>
                  </a:cubicBezTo>
                  <a:cubicBezTo>
                    <a:pt x="22155" y="13207"/>
                    <a:pt x="23352" y="13810"/>
                    <a:pt x="24496" y="14442"/>
                  </a:cubicBezTo>
                  <a:cubicBezTo>
                    <a:pt x="24844" y="14633"/>
                    <a:pt x="25232" y="14735"/>
                    <a:pt x="25621" y="14735"/>
                  </a:cubicBezTo>
                  <a:cubicBezTo>
                    <a:pt x="26675" y="14735"/>
                    <a:pt x="27600" y="14009"/>
                    <a:pt x="27863" y="12971"/>
                  </a:cubicBezTo>
                  <a:cubicBezTo>
                    <a:pt x="27984" y="12499"/>
                    <a:pt x="27958" y="12010"/>
                    <a:pt x="27786" y="11560"/>
                  </a:cubicBezTo>
                  <a:cubicBezTo>
                    <a:pt x="27589" y="11046"/>
                    <a:pt x="27217" y="10614"/>
                    <a:pt x="26730" y="10348"/>
                  </a:cubicBezTo>
                  <a:cubicBezTo>
                    <a:pt x="26186" y="10046"/>
                    <a:pt x="25625" y="9749"/>
                    <a:pt x="25059" y="9460"/>
                  </a:cubicBezTo>
                  <a:cubicBezTo>
                    <a:pt x="24823" y="8967"/>
                    <a:pt x="24623" y="8409"/>
                    <a:pt x="24414" y="7826"/>
                  </a:cubicBezTo>
                  <a:cubicBezTo>
                    <a:pt x="24113" y="6993"/>
                    <a:pt x="23806" y="6132"/>
                    <a:pt x="23336" y="5277"/>
                  </a:cubicBezTo>
                  <a:cubicBezTo>
                    <a:pt x="22779" y="4256"/>
                    <a:pt x="22114" y="3540"/>
                    <a:pt x="21304" y="3085"/>
                  </a:cubicBezTo>
                  <a:lnTo>
                    <a:pt x="21298" y="3083"/>
                  </a:lnTo>
                  <a:cubicBezTo>
                    <a:pt x="20819" y="2813"/>
                    <a:pt x="20326" y="2678"/>
                    <a:pt x="19835" y="2678"/>
                  </a:cubicBezTo>
                  <a:cubicBezTo>
                    <a:pt x="19487" y="2678"/>
                    <a:pt x="19150" y="2748"/>
                    <a:pt x="18835" y="2881"/>
                  </a:cubicBezTo>
                  <a:cubicBezTo>
                    <a:pt x="18471" y="3036"/>
                    <a:pt x="18156" y="3267"/>
                    <a:pt x="17904" y="3558"/>
                  </a:cubicBezTo>
                  <a:cubicBezTo>
                    <a:pt x="17519" y="3022"/>
                    <a:pt x="17049" y="2472"/>
                    <a:pt x="16500" y="2019"/>
                  </a:cubicBezTo>
                  <a:lnTo>
                    <a:pt x="16498" y="2015"/>
                  </a:lnTo>
                  <a:cubicBezTo>
                    <a:pt x="15838" y="1471"/>
                    <a:pt x="15013" y="1160"/>
                    <a:pt x="14231" y="1160"/>
                  </a:cubicBezTo>
                  <a:cubicBezTo>
                    <a:pt x="13474" y="1160"/>
                    <a:pt x="12775" y="1447"/>
                    <a:pt x="12255" y="1968"/>
                  </a:cubicBezTo>
                  <a:lnTo>
                    <a:pt x="12253" y="1970"/>
                  </a:lnTo>
                  <a:cubicBezTo>
                    <a:pt x="12241" y="1981"/>
                    <a:pt x="12231" y="1993"/>
                    <a:pt x="12220" y="2003"/>
                  </a:cubicBezTo>
                  <a:cubicBezTo>
                    <a:pt x="11486" y="1181"/>
                    <a:pt x="10625" y="593"/>
                    <a:pt x="9602" y="219"/>
                  </a:cubicBezTo>
                  <a:lnTo>
                    <a:pt x="9597" y="219"/>
                  </a:lnTo>
                  <a:cubicBezTo>
                    <a:pt x="9205" y="76"/>
                    <a:pt x="8808" y="0"/>
                    <a:pt x="84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48"/>
            <p:cNvSpPr/>
            <p:nvPr/>
          </p:nvSpPr>
          <p:spPr>
            <a:xfrm>
              <a:off x="7496875" y="2493075"/>
              <a:ext cx="599250" cy="266050"/>
            </a:xfrm>
            <a:custGeom>
              <a:avLst/>
              <a:gdLst/>
              <a:ahLst/>
              <a:cxnLst/>
              <a:rect l="l" t="t" r="r" b="b"/>
              <a:pathLst>
                <a:path w="23970" h="10642" extrusionOk="0">
                  <a:moveTo>
                    <a:pt x="6359" y="1"/>
                  </a:moveTo>
                  <a:cubicBezTo>
                    <a:pt x="6251" y="1"/>
                    <a:pt x="6145" y="17"/>
                    <a:pt x="6044" y="53"/>
                  </a:cubicBezTo>
                  <a:cubicBezTo>
                    <a:pt x="5469" y="256"/>
                    <a:pt x="5704" y="1217"/>
                    <a:pt x="5938" y="1616"/>
                  </a:cubicBezTo>
                  <a:cubicBezTo>
                    <a:pt x="6494" y="2574"/>
                    <a:pt x="7443" y="3134"/>
                    <a:pt x="8299" y="3791"/>
                  </a:cubicBezTo>
                  <a:cubicBezTo>
                    <a:pt x="8704" y="4104"/>
                    <a:pt x="9127" y="4384"/>
                    <a:pt x="9569" y="4628"/>
                  </a:cubicBezTo>
                  <a:cubicBezTo>
                    <a:pt x="8937" y="4476"/>
                    <a:pt x="8305" y="4333"/>
                    <a:pt x="7668" y="4206"/>
                  </a:cubicBezTo>
                  <a:cubicBezTo>
                    <a:pt x="6369" y="3474"/>
                    <a:pt x="4829" y="2983"/>
                    <a:pt x="3413" y="2721"/>
                  </a:cubicBezTo>
                  <a:cubicBezTo>
                    <a:pt x="3009" y="2646"/>
                    <a:pt x="2588" y="2591"/>
                    <a:pt x="2175" y="2591"/>
                  </a:cubicBezTo>
                  <a:cubicBezTo>
                    <a:pt x="1609" y="2591"/>
                    <a:pt x="1057" y="2693"/>
                    <a:pt x="577" y="2983"/>
                  </a:cubicBezTo>
                  <a:cubicBezTo>
                    <a:pt x="364" y="3112"/>
                    <a:pt x="162" y="3290"/>
                    <a:pt x="96" y="3529"/>
                  </a:cubicBezTo>
                  <a:cubicBezTo>
                    <a:pt x="0" y="3867"/>
                    <a:pt x="211" y="4231"/>
                    <a:pt x="508" y="4419"/>
                  </a:cubicBezTo>
                  <a:cubicBezTo>
                    <a:pt x="804" y="4607"/>
                    <a:pt x="1164" y="4656"/>
                    <a:pt x="1512" y="4685"/>
                  </a:cubicBezTo>
                  <a:cubicBezTo>
                    <a:pt x="1885" y="4716"/>
                    <a:pt x="2257" y="4728"/>
                    <a:pt x="2628" y="4728"/>
                  </a:cubicBezTo>
                  <a:cubicBezTo>
                    <a:pt x="3901" y="4728"/>
                    <a:pt x="5164" y="4584"/>
                    <a:pt x="6435" y="4552"/>
                  </a:cubicBezTo>
                  <a:cubicBezTo>
                    <a:pt x="7986" y="4830"/>
                    <a:pt x="9518" y="5180"/>
                    <a:pt x="11032" y="5589"/>
                  </a:cubicBezTo>
                  <a:cubicBezTo>
                    <a:pt x="9878" y="5598"/>
                    <a:pt x="8802" y="5843"/>
                    <a:pt x="7681" y="6097"/>
                  </a:cubicBezTo>
                  <a:cubicBezTo>
                    <a:pt x="7171" y="6242"/>
                    <a:pt x="6238" y="6670"/>
                    <a:pt x="6291" y="7347"/>
                  </a:cubicBezTo>
                  <a:cubicBezTo>
                    <a:pt x="6339" y="7937"/>
                    <a:pt x="6866" y="8096"/>
                    <a:pt x="7440" y="8096"/>
                  </a:cubicBezTo>
                  <a:cubicBezTo>
                    <a:pt x="7904" y="8096"/>
                    <a:pt x="8399" y="7992"/>
                    <a:pt x="8693" y="7928"/>
                  </a:cubicBezTo>
                  <a:cubicBezTo>
                    <a:pt x="10430" y="7551"/>
                    <a:pt x="11998" y="6645"/>
                    <a:pt x="13747" y="6398"/>
                  </a:cubicBezTo>
                  <a:cubicBezTo>
                    <a:pt x="15148" y="6856"/>
                    <a:pt x="16531" y="7369"/>
                    <a:pt x="17896" y="7938"/>
                  </a:cubicBezTo>
                  <a:cubicBezTo>
                    <a:pt x="17316" y="7836"/>
                    <a:pt x="16725" y="7782"/>
                    <a:pt x="16153" y="7782"/>
                  </a:cubicBezTo>
                  <a:cubicBezTo>
                    <a:pt x="15874" y="7782"/>
                    <a:pt x="15599" y="7795"/>
                    <a:pt x="15332" y="7821"/>
                  </a:cubicBezTo>
                  <a:cubicBezTo>
                    <a:pt x="14635" y="7893"/>
                    <a:pt x="13923" y="8044"/>
                    <a:pt x="13344" y="8439"/>
                  </a:cubicBezTo>
                  <a:cubicBezTo>
                    <a:pt x="12916" y="8728"/>
                    <a:pt x="12556" y="9282"/>
                    <a:pt x="12798" y="9739"/>
                  </a:cubicBezTo>
                  <a:cubicBezTo>
                    <a:pt x="13005" y="10130"/>
                    <a:pt x="13396" y="10272"/>
                    <a:pt x="13854" y="10272"/>
                  </a:cubicBezTo>
                  <a:cubicBezTo>
                    <a:pt x="14752" y="10272"/>
                    <a:pt x="15908" y="9728"/>
                    <a:pt x="16439" y="9462"/>
                  </a:cubicBezTo>
                  <a:cubicBezTo>
                    <a:pt x="17292" y="9035"/>
                    <a:pt x="18176" y="8562"/>
                    <a:pt x="19105" y="8456"/>
                  </a:cubicBezTo>
                  <a:cubicBezTo>
                    <a:pt x="20572" y="9108"/>
                    <a:pt x="22019" y="9824"/>
                    <a:pt x="23432" y="10604"/>
                  </a:cubicBezTo>
                  <a:cubicBezTo>
                    <a:pt x="23480" y="10630"/>
                    <a:pt x="23526" y="10642"/>
                    <a:pt x="23569" y="10642"/>
                  </a:cubicBezTo>
                  <a:cubicBezTo>
                    <a:pt x="23821" y="10642"/>
                    <a:pt x="23970" y="10246"/>
                    <a:pt x="23692" y="10092"/>
                  </a:cubicBezTo>
                  <a:cubicBezTo>
                    <a:pt x="22974" y="9698"/>
                    <a:pt x="22248" y="9319"/>
                    <a:pt x="21513" y="8953"/>
                  </a:cubicBezTo>
                  <a:cubicBezTo>
                    <a:pt x="20631" y="7490"/>
                    <a:pt x="20320" y="5720"/>
                    <a:pt x="19492" y="4210"/>
                  </a:cubicBezTo>
                  <a:cubicBezTo>
                    <a:pt x="19183" y="3664"/>
                    <a:pt x="18794" y="3134"/>
                    <a:pt x="18246" y="2827"/>
                  </a:cubicBezTo>
                  <a:cubicBezTo>
                    <a:pt x="18103" y="2747"/>
                    <a:pt x="17939" y="2683"/>
                    <a:pt x="17780" y="2683"/>
                  </a:cubicBezTo>
                  <a:cubicBezTo>
                    <a:pt x="17711" y="2683"/>
                    <a:pt x="17644" y="2695"/>
                    <a:pt x="17579" y="2723"/>
                  </a:cubicBezTo>
                  <a:cubicBezTo>
                    <a:pt x="17200" y="2881"/>
                    <a:pt x="17198" y="3417"/>
                    <a:pt x="17286" y="3818"/>
                  </a:cubicBezTo>
                  <a:cubicBezTo>
                    <a:pt x="17669" y="5508"/>
                    <a:pt x="18614" y="7060"/>
                    <a:pt x="19921" y="8198"/>
                  </a:cubicBezTo>
                  <a:cubicBezTo>
                    <a:pt x="18749" y="7662"/>
                    <a:pt x="17560" y="7165"/>
                    <a:pt x="16357" y="6711"/>
                  </a:cubicBezTo>
                  <a:cubicBezTo>
                    <a:pt x="15938" y="6244"/>
                    <a:pt x="15670" y="5636"/>
                    <a:pt x="15451" y="5064"/>
                  </a:cubicBezTo>
                  <a:cubicBezTo>
                    <a:pt x="15292" y="4646"/>
                    <a:pt x="15083" y="4194"/>
                    <a:pt x="14839" y="3746"/>
                  </a:cubicBezTo>
                  <a:cubicBezTo>
                    <a:pt x="14381" y="2909"/>
                    <a:pt x="13794" y="2091"/>
                    <a:pt x="13141" y="1551"/>
                  </a:cubicBezTo>
                  <a:cubicBezTo>
                    <a:pt x="12874" y="1331"/>
                    <a:pt x="12508" y="1161"/>
                    <a:pt x="12177" y="1161"/>
                  </a:cubicBezTo>
                  <a:cubicBezTo>
                    <a:pt x="11980" y="1161"/>
                    <a:pt x="11795" y="1221"/>
                    <a:pt x="11650" y="1367"/>
                  </a:cubicBezTo>
                  <a:cubicBezTo>
                    <a:pt x="11269" y="1751"/>
                    <a:pt x="11474" y="2404"/>
                    <a:pt x="11742" y="2870"/>
                  </a:cubicBezTo>
                  <a:cubicBezTo>
                    <a:pt x="12599" y="4364"/>
                    <a:pt x="13767" y="5426"/>
                    <a:pt x="15140" y="6265"/>
                  </a:cubicBezTo>
                  <a:cubicBezTo>
                    <a:pt x="13784" y="5786"/>
                    <a:pt x="12405" y="5364"/>
                    <a:pt x="11013" y="4994"/>
                  </a:cubicBezTo>
                  <a:cubicBezTo>
                    <a:pt x="10684" y="4675"/>
                    <a:pt x="10383" y="4262"/>
                    <a:pt x="10240" y="3979"/>
                  </a:cubicBezTo>
                  <a:cubicBezTo>
                    <a:pt x="9412" y="2338"/>
                    <a:pt x="8706" y="777"/>
                    <a:pt x="6840" y="94"/>
                  </a:cubicBezTo>
                  <a:cubicBezTo>
                    <a:pt x="6677" y="35"/>
                    <a:pt x="6515" y="1"/>
                    <a:pt x="63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60" name="Google Shape;560;p48"/>
          <p:cNvGrpSpPr/>
          <p:nvPr/>
        </p:nvGrpSpPr>
        <p:grpSpPr>
          <a:xfrm>
            <a:off x="10860000" y="5523467"/>
            <a:ext cx="839133" cy="441667"/>
            <a:chOff x="8145000" y="4142600"/>
            <a:chExt cx="629350" cy="331250"/>
          </a:xfrm>
        </p:grpSpPr>
        <p:sp>
          <p:nvSpPr>
            <p:cNvPr id="561" name="Google Shape;561;p48"/>
            <p:cNvSpPr/>
            <p:nvPr/>
          </p:nvSpPr>
          <p:spPr>
            <a:xfrm>
              <a:off x="8145000" y="4142600"/>
              <a:ext cx="629350" cy="331250"/>
            </a:xfrm>
            <a:custGeom>
              <a:avLst/>
              <a:gdLst/>
              <a:ahLst/>
              <a:cxnLst/>
              <a:rect l="l" t="t" r="r" b="b"/>
              <a:pathLst>
                <a:path w="25174" h="13250" extrusionOk="0">
                  <a:moveTo>
                    <a:pt x="16984" y="0"/>
                  </a:moveTo>
                  <a:cubicBezTo>
                    <a:pt x="16069" y="0"/>
                    <a:pt x="15369" y="389"/>
                    <a:pt x="14858" y="673"/>
                  </a:cubicBezTo>
                  <a:cubicBezTo>
                    <a:pt x="14780" y="714"/>
                    <a:pt x="14682" y="770"/>
                    <a:pt x="14596" y="815"/>
                  </a:cubicBezTo>
                  <a:cubicBezTo>
                    <a:pt x="14518" y="778"/>
                    <a:pt x="14426" y="735"/>
                    <a:pt x="14348" y="696"/>
                  </a:cubicBezTo>
                  <a:cubicBezTo>
                    <a:pt x="14070" y="563"/>
                    <a:pt x="13724" y="395"/>
                    <a:pt x="13317" y="274"/>
                  </a:cubicBezTo>
                  <a:cubicBezTo>
                    <a:pt x="12912" y="154"/>
                    <a:pt x="12483" y="92"/>
                    <a:pt x="12045" y="92"/>
                  </a:cubicBezTo>
                  <a:cubicBezTo>
                    <a:pt x="10791" y="92"/>
                    <a:pt x="9674" y="583"/>
                    <a:pt x="8841" y="1013"/>
                  </a:cubicBezTo>
                  <a:lnTo>
                    <a:pt x="8837" y="1015"/>
                  </a:lnTo>
                  <a:cubicBezTo>
                    <a:pt x="7996" y="1451"/>
                    <a:pt x="7341" y="1864"/>
                    <a:pt x="6781" y="2324"/>
                  </a:cubicBezTo>
                  <a:cubicBezTo>
                    <a:pt x="5983" y="2979"/>
                    <a:pt x="5379" y="3730"/>
                    <a:pt x="4990" y="4555"/>
                  </a:cubicBezTo>
                  <a:cubicBezTo>
                    <a:pt x="4831" y="4896"/>
                    <a:pt x="4704" y="5256"/>
                    <a:pt x="4618" y="5629"/>
                  </a:cubicBezTo>
                  <a:cubicBezTo>
                    <a:pt x="3505" y="6069"/>
                    <a:pt x="2413" y="6576"/>
                    <a:pt x="1361" y="7132"/>
                  </a:cubicBezTo>
                  <a:lnTo>
                    <a:pt x="1349" y="7141"/>
                  </a:lnTo>
                  <a:lnTo>
                    <a:pt x="1336" y="7149"/>
                  </a:lnTo>
                  <a:cubicBezTo>
                    <a:pt x="446" y="7634"/>
                    <a:pt x="0" y="8663"/>
                    <a:pt x="252" y="9643"/>
                  </a:cubicBezTo>
                  <a:cubicBezTo>
                    <a:pt x="508" y="10641"/>
                    <a:pt x="1402" y="11341"/>
                    <a:pt x="2429" y="11341"/>
                  </a:cubicBezTo>
                  <a:cubicBezTo>
                    <a:pt x="2791" y="11341"/>
                    <a:pt x="3155" y="11249"/>
                    <a:pt x="3481" y="11077"/>
                  </a:cubicBezTo>
                  <a:cubicBezTo>
                    <a:pt x="4094" y="10750"/>
                    <a:pt x="4733" y="10445"/>
                    <a:pt x="5387" y="10160"/>
                  </a:cubicBezTo>
                  <a:cubicBezTo>
                    <a:pt x="5772" y="10793"/>
                    <a:pt x="6263" y="11355"/>
                    <a:pt x="6838" y="11807"/>
                  </a:cubicBezTo>
                  <a:cubicBezTo>
                    <a:pt x="8018" y="12738"/>
                    <a:pt x="9557" y="13250"/>
                    <a:pt x="11165" y="13250"/>
                  </a:cubicBezTo>
                  <a:cubicBezTo>
                    <a:pt x="12098" y="13250"/>
                    <a:pt x="13010" y="13084"/>
                    <a:pt x="13884" y="12757"/>
                  </a:cubicBezTo>
                  <a:cubicBezTo>
                    <a:pt x="14653" y="12466"/>
                    <a:pt x="15251" y="11998"/>
                    <a:pt x="15623" y="11425"/>
                  </a:cubicBezTo>
                  <a:cubicBezTo>
                    <a:pt x="15993" y="11576"/>
                    <a:pt x="16423" y="11689"/>
                    <a:pt x="16906" y="11689"/>
                  </a:cubicBezTo>
                  <a:cubicBezTo>
                    <a:pt x="17108" y="11689"/>
                    <a:pt x="17313" y="11668"/>
                    <a:pt x="17509" y="11627"/>
                  </a:cubicBezTo>
                  <a:cubicBezTo>
                    <a:pt x="18551" y="11413"/>
                    <a:pt x="19165" y="10729"/>
                    <a:pt x="19533" y="10320"/>
                  </a:cubicBezTo>
                  <a:cubicBezTo>
                    <a:pt x="19584" y="10267"/>
                    <a:pt x="19645" y="10195"/>
                    <a:pt x="19690" y="10148"/>
                  </a:cubicBezTo>
                  <a:cubicBezTo>
                    <a:pt x="19834" y="10117"/>
                    <a:pt x="20140" y="10109"/>
                    <a:pt x="20353" y="10103"/>
                  </a:cubicBezTo>
                  <a:cubicBezTo>
                    <a:pt x="20752" y="10089"/>
                    <a:pt x="21208" y="10077"/>
                    <a:pt x="21702" y="9980"/>
                  </a:cubicBezTo>
                  <a:cubicBezTo>
                    <a:pt x="22448" y="9831"/>
                    <a:pt x="23144" y="9500"/>
                    <a:pt x="23715" y="9019"/>
                  </a:cubicBezTo>
                  <a:cubicBezTo>
                    <a:pt x="24402" y="8438"/>
                    <a:pt x="24852" y="7689"/>
                    <a:pt x="25014" y="6852"/>
                  </a:cubicBezTo>
                  <a:cubicBezTo>
                    <a:pt x="25173" y="6011"/>
                    <a:pt x="25024" y="5115"/>
                    <a:pt x="24588" y="4330"/>
                  </a:cubicBezTo>
                  <a:cubicBezTo>
                    <a:pt x="24206" y="3638"/>
                    <a:pt x="23608" y="3055"/>
                    <a:pt x="22913" y="2683"/>
                  </a:cubicBezTo>
                  <a:cubicBezTo>
                    <a:pt x="22242" y="2324"/>
                    <a:pt x="21485" y="2144"/>
                    <a:pt x="20666" y="2144"/>
                  </a:cubicBezTo>
                  <a:cubicBezTo>
                    <a:pt x="20451" y="2144"/>
                    <a:pt x="20237" y="2157"/>
                    <a:pt x="20018" y="2181"/>
                  </a:cubicBezTo>
                  <a:cubicBezTo>
                    <a:pt x="19891" y="1921"/>
                    <a:pt x="19735" y="1617"/>
                    <a:pt x="19514" y="1320"/>
                  </a:cubicBezTo>
                  <a:cubicBezTo>
                    <a:pt x="19101" y="757"/>
                    <a:pt x="18579" y="367"/>
                    <a:pt x="17957" y="160"/>
                  </a:cubicBezTo>
                  <a:cubicBezTo>
                    <a:pt x="17642" y="54"/>
                    <a:pt x="17315" y="0"/>
                    <a:pt x="169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48"/>
            <p:cNvSpPr/>
            <p:nvPr/>
          </p:nvSpPr>
          <p:spPr>
            <a:xfrm>
              <a:off x="8297175" y="4193750"/>
              <a:ext cx="426700" cy="229000"/>
            </a:xfrm>
            <a:custGeom>
              <a:avLst/>
              <a:gdLst/>
              <a:ahLst/>
              <a:cxnLst/>
              <a:rect l="l" t="t" r="r" b="b"/>
              <a:pathLst>
                <a:path w="17068" h="9160" extrusionOk="0">
                  <a:moveTo>
                    <a:pt x="10895" y="0"/>
                  </a:moveTo>
                  <a:cubicBezTo>
                    <a:pt x="10139" y="0"/>
                    <a:pt x="9431" y="806"/>
                    <a:pt x="8617" y="857"/>
                  </a:cubicBezTo>
                  <a:cubicBezTo>
                    <a:pt x="8590" y="859"/>
                    <a:pt x="8562" y="860"/>
                    <a:pt x="8534" y="860"/>
                  </a:cubicBezTo>
                  <a:cubicBezTo>
                    <a:pt x="7874" y="860"/>
                    <a:pt x="7296" y="381"/>
                    <a:pt x="6653" y="193"/>
                  </a:cubicBezTo>
                  <a:cubicBezTo>
                    <a:pt x="6425" y="124"/>
                    <a:pt x="6192" y="95"/>
                    <a:pt x="5959" y="95"/>
                  </a:cubicBezTo>
                  <a:cubicBezTo>
                    <a:pt x="5183" y="95"/>
                    <a:pt x="4397" y="426"/>
                    <a:pt x="3691" y="788"/>
                  </a:cubicBezTo>
                  <a:cubicBezTo>
                    <a:pt x="2510" y="1396"/>
                    <a:pt x="1326" y="2179"/>
                    <a:pt x="759" y="3380"/>
                  </a:cubicBezTo>
                  <a:cubicBezTo>
                    <a:pt x="0" y="4986"/>
                    <a:pt x="626" y="7053"/>
                    <a:pt x="2021" y="8153"/>
                  </a:cubicBezTo>
                  <a:cubicBezTo>
                    <a:pt x="2881" y="8835"/>
                    <a:pt x="3974" y="9159"/>
                    <a:pt x="5076" y="9159"/>
                  </a:cubicBezTo>
                  <a:cubicBezTo>
                    <a:pt x="5755" y="9159"/>
                    <a:pt x="6437" y="9036"/>
                    <a:pt x="7071" y="8798"/>
                  </a:cubicBezTo>
                  <a:cubicBezTo>
                    <a:pt x="7494" y="8638"/>
                    <a:pt x="7971" y="8313"/>
                    <a:pt x="7905" y="7863"/>
                  </a:cubicBezTo>
                  <a:cubicBezTo>
                    <a:pt x="7883" y="7695"/>
                    <a:pt x="7787" y="7548"/>
                    <a:pt x="7766" y="7382"/>
                  </a:cubicBezTo>
                  <a:cubicBezTo>
                    <a:pt x="7714" y="6974"/>
                    <a:pt x="8157" y="6655"/>
                    <a:pt x="8572" y="6655"/>
                  </a:cubicBezTo>
                  <a:cubicBezTo>
                    <a:pt x="8594" y="6655"/>
                    <a:pt x="8616" y="6656"/>
                    <a:pt x="8638" y="6658"/>
                  </a:cubicBezTo>
                  <a:cubicBezTo>
                    <a:pt x="9070" y="6692"/>
                    <a:pt x="9438" y="6969"/>
                    <a:pt x="9798" y="7208"/>
                  </a:cubicBezTo>
                  <a:cubicBezTo>
                    <a:pt x="10102" y="7409"/>
                    <a:pt x="10453" y="7599"/>
                    <a:pt x="10811" y="7599"/>
                  </a:cubicBezTo>
                  <a:cubicBezTo>
                    <a:pt x="10877" y="7599"/>
                    <a:pt x="10943" y="7592"/>
                    <a:pt x="11009" y="7578"/>
                  </a:cubicBezTo>
                  <a:cubicBezTo>
                    <a:pt x="11615" y="7454"/>
                    <a:pt x="11924" y="6780"/>
                    <a:pt x="12427" y="6416"/>
                  </a:cubicBezTo>
                  <a:cubicBezTo>
                    <a:pt x="13202" y="5858"/>
                    <a:pt x="14276" y="6113"/>
                    <a:pt x="15216" y="5929"/>
                  </a:cubicBezTo>
                  <a:cubicBezTo>
                    <a:pt x="16005" y="5772"/>
                    <a:pt x="16762" y="5207"/>
                    <a:pt x="16916" y="4419"/>
                  </a:cubicBezTo>
                  <a:cubicBezTo>
                    <a:pt x="17067" y="3638"/>
                    <a:pt x="16570" y="2822"/>
                    <a:pt x="15868" y="2445"/>
                  </a:cubicBezTo>
                  <a:cubicBezTo>
                    <a:pt x="15474" y="2236"/>
                    <a:pt x="15032" y="2146"/>
                    <a:pt x="14584" y="2146"/>
                  </a:cubicBezTo>
                  <a:cubicBezTo>
                    <a:pt x="14231" y="2146"/>
                    <a:pt x="13875" y="2201"/>
                    <a:pt x="13536" y="2298"/>
                  </a:cubicBezTo>
                  <a:cubicBezTo>
                    <a:pt x="13444" y="2322"/>
                    <a:pt x="13354" y="2361"/>
                    <a:pt x="13266" y="2390"/>
                  </a:cubicBezTo>
                  <a:cubicBezTo>
                    <a:pt x="13116" y="2341"/>
                    <a:pt x="12969" y="2269"/>
                    <a:pt x="12840" y="2169"/>
                  </a:cubicBezTo>
                  <a:cubicBezTo>
                    <a:pt x="12120" y="1614"/>
                    <a:pt x="12079" y="344"/>
                    <a:pt x="11220" y="53"/>
                  </a:cubicBezTo>
                  <a:cubicBezTo>
                    <a:pt x="11110" y="17"/>
                    <a:pt x="11002" y="0"/>
                    <a:pt x="108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48"/>
            <p:cNvSpPr/>
            <p:nvPr/>
          </p:nvSpPr>
          <p:spPr>
            <a:xfrm>
              <a:off x="8198375" y="4228475"/>
              <a:ext cx="429425" cy="168875"/>
            </a:xfrm>
            <a:custGeom>
              <a:avLst/>
              <a:gdLst/>
              <a:ahLst/>
              <a:cxnLst/>
              <a:rect l="l" t="t" r="r" b="b"/>
              <a:pathLst>
                <a:path w="17177" h="6755" extrusionOk="0">
                  <a:moveTo>
                    <a:pt x="15181" y="0"/>
                  </a:moveTo>
                  <a:cubicBezTo>
                    <a:pt x="15167" y="0"/>
                    <a:pt x="15153" y="2"/>
                    <a:pt x="15139" y="5"/>
                  </a:cubicBezTo>
                  <a:cubicBezTo>
                    <a:pt x="14028" y="228"/>
                    <a:pt x="13056" y="997"/>
                    <a:pt x="12569" y="2016"/>
                  </a:cubicBezTo>
                  <a:cubicBezTo>
                    <a:pt x="11528" y="2079"/>
                    <a:pt x="10489" y="2198"/>
                    <a:pt x="9462" y="2368"/>
                  </a:cubicBezTo>
                  <a:cubicBezTo>
                    <a:pt x="9818" y="1611"/>
                    <a:pt x="10376" y="972"/>
                    <a:pt x="11092" y="532"/>
                  </a:cubicBezTo>
                  <a:cubicBezTo>
                    <a:pt x="11269" y="424"/>
                    <a:pt x="11159" y="177"/>
                    <a:pt x="10995" y="177"/>
                  </a:cubicBezTo>
                  <a:cubicBezTo>
                    <a:pt x="10964" y="177"/>
                    <a:pt x="10930" y="186"/>
                    <a:pt x="10896" y="207"/>
                  </a:cubicBezTo>
                  <a:cubicBezTo>
                    <a:pt x="10073" y="714"/>
                    <a:pt x="9419" y="1471"/>
                    <a:pt x="9046" y="2363"/>
                  </a:cubicBezTo>
                  <a:cubicBezTo>
                    <a:pt x="9034" y="2392"/>
                    <a:pt x="9030" y="2417"/>
                    <a:pt x="9030" y="2445"/>
                  </a:cubicBezTo>
                  <a:cubicBezTo>
                    <a:pt x="8205" y="2593"/>
                    <a:pt x="7389" y="2775"/>
                    <a:pt x="6583" y="2992"/>
                  </a:cubicBezTo>
                  <a:cubicBezTo>
                    <a:pt x="7035" y="2087"/>
                    <a:pt x="7717" y="1322"/>
                    <a:pt x="8572" y="780"/>
                  </a:cubicBezTo>
                  <a:cubicBezTo>
                    <a:pt x="8745" y="670"/>
                    <a:pt x="8635" y="423"/>
                    <a:pt x="8474" y="423"/>
                  </a:cubicBezTo>
                  <a:cubicBezTo>
                    <a:pt x="8443" y="423"/>
                    <a:pt x="8409" y="433"/>
                    <a:pt x="8375" y="455"/>
                  </a:cubicBezTo>
                  <a:cubicBezTo>
                    <a:pt x="7436" y="1050"/>
                    <a:pt x="6677" y="1903"/>
                    <a:pt x="6198" y="2906"/>
                  </a:cubicBezTo>
                  <a:cubicBezTo>
                    <a:pt x="6166" y="2977"/>
                    <a:pt x="6178" y="3041"/>
                    <a:pt x="6215" y="3092"/>
                  </a:cubicBezTo>
                  <a:cubicBezTo>
                    <a:pt x="5345" y="3335"/>
                    <a:pt x="4486" y="3616"/>
                    <a:pt x="3641" y="3935"/>
                  </a:cubicBezTo>
                  <a:cubicBezTo>
                    <a:pt x="2456" y="4385"/>
                    <a:pt x="1300" y="4911"/>
                    <a:pt x="183" y="5504"/>
                  </a:cubicBezTo>
                  <a:cubicBezTo>
                    <a:pt x="0" y="5607"/>
                    <a:pt x="119" y="5858"/>
                    <a:pt x="292" y="5858"/>
                  </a:cubicBezTo>
                  <a:cubicBezTo>
                    <a:pt x="321" y="5858"/>
                    <a:pt x="352" y="5850"/>
                    <a:pt x="384" y="5833"/>
                  </a:cubicBezTo>
                  <a:cubicBezTo>
                    <a:pt x="2006" y="4972"/>
                    <a:pt x="3715" y="4274"/>
                    <a:pt x="5468" y="3724"/>
                  </a:cubicBezTo>
                  <a:cubicBezTo>
                    <a:pt x="6718" y="5250"/>
                    <a:pt x="8449" y="6331"/>
                    <a:pt x="10382" y="6750"/>
                  </a:cubicBezTo>
                  <a:cubicBezTo>
                    <a:pt x="10398" y="6753"/>
                    <a:pt x="10413" y="6755"/>
                    <a:pt x="10427" y="6755"/>
                  </a:cubicBezTo>
                  <a:cubicBezTo>
                    <a:pt x="10633" y="6755"/>
                    <a:pt x="10692" y="6425"/>
                    <a:pt x="10470" y="6378"/>
                  </a:cubicBezTo>
                  <a:cubicBezTo>
                    <a:pt x="8680" y="5989"/>
                    <a:pt x="7045" y="5005"/>
                    <a:pt x="5861" y="3603"/>
                  </a:cubicBezTo>
                  <a:cubicBezTo>
                    <a:pt x="6514" y="3409"/>
                    <a:pt x="7170" y="3235"/>
                    <a:pt x="7835" y="3084"/>
                  </a:cubicBezTo>
                  <a:cubicBezTo>
                    <a:pt x="7843" y="3133"/>
                    <a:pt x="7870" y="3180"/>
                    <a:pt x="7929" y="3210"/>
                  </a:cubicBezTo>
                  <a:cubicBezTo>
                    <a:pt x="8512" y="3503"/>
                    <a:pt x="9095" y="3796"/>
                    <a:pt x="9681" y="4090"/>
                  </a:cubicBezTo>
                  <a:cubicBezTo>
                    <a:pt x="9711" y="4105"/>
                    <a:pt x="9740" y="4112"/>
                    <a:pt x="9768" y="4112"/>
                  </a:cubicBezTo>
                  <a:cubicBezTo>
                    <a:pt x="9942" y="4112"/>
                    <a:pt x="10053" y="3850"/>
                    <a:pt x="9863" y="3755"/>
                  </a:cubicBezTo>
                  <a:cubicBezTo>
                    <a:pt x="9347" y="3493"/>
                    <a:pt x="8827" y="3233"/>
                    <a:pt x="8312" y="2975"/>
                  </a:cubicBezTo>
                  <a:cubicBezTo>
                    <a:pt x="8997" y="2832"/>
                    <a:pt x="9687" y="2719"/>
                    <a:pt x="10380" y="2623"/>
                  </a:cubicBezTo>
                  <a:cubicBezTo>
                    <a:pt x="10389" y="2634"/>
                    <a:pt x="10393" y="2644"/>
                    <a:pt x="10403" y="2652"/>
                  </a:cubicBezTo>
                  <a:cubicBezTo>
                    <a:pt x="10994" y="3161"/>
                    <a:pt x="11649" y="3595"/>
                    <a:pt x="12346" y="3941"/>
                  </a:cubicBezTo>
                  <a:cubicBezTo>
                    <a:pt x="12377" y="3956"/>
                    <a:pt x="12406" y="3962"/>
                    <a:pt x="12434" y="3962"/>
                  </a:cubicBezTo>
                  <a:cubicBezTo>
                    <a:pt x="12609" y="3962"/>
                    <a:pt x="12718" y="3699"/>
                    <a:pt x="12529" y="3605"/>
                  </a:cubicBezTo>
                  <a:cubicBezTo>
                    <a:pt x="11945" y="3317"/>
                    <a:pt x="11397" y="2963"/>
                    <a:pt x="10892" y="2558"/>
                  </a:cubicBezTo>
                  <a:cubicBezTo>
                    <a:pt x="11397" y="2496"/>
                    <a:pt x="11902" y="2449"/>
                    <a:pt x="12410" y="2417"/>
                  </a:cubicBezTo>
                  <a:cubicBezTo>
                    <a:pt x="12426" y="2447"/>
                    <a:pt x="12447" y="2478"/>
                    <a:pt x="12481" y="2501"/>
                  </a:cubicBezTo>
                  <a:cubicBezTo>
                    <a:pt x="12486" y="2503"/>
                    <a:pt x="12490" y="2507"/>
                    <a:pt x="12492" y="2507"/>
                  </a:cubicBezTo>
                  <a:cubicBezTo>
                    <a:pt x="12504" y="2517"/>
                    <a:pt x="12512" y="2529"/>
                    <a:pt x="12529" y="2537"/>
                  </a:cubicBezTo>
                  <a:cubicBezTo>
                    <a:pt x="12539" y="2544"/>
                    <a:pt x="12553" y="2544"/>
                    <a:pt x="12563" y="2548"/>
                  </a:cubicBezTo>
                  <a:cubicBezTo>
                    <a:pt x="13277" y="2977"/>
                    <a:pt x="14045" y="3315"/>
                    <a:pt x="14842" y="3558"/>
                  </a:cubicBezTo>
                  <a:cubicBezTo>
                    <a:pt x="14862" y="3564"/>
                    <a:pt x="14881" y="3567"/>
                    <a:pt x="14899" y="3567"/>
                  </a:cubicBezTo>
                  <a:cubicBezTo>
                    <a:pt x="15090" y="3567"/>
                    <a:pt x="15142" y="3250"/>
                    <a:pt x="14928" y="3186"/>
                  </a:cubicBezTo>
                  <a:cubicBezTo>
                    <a:pt x="14268" y="2987"/>
                    <a:pt x="13629" y="2711"/>
                    <a:pt x="13026" y="2374"/>
                  </a:cubicBezTo>
                  <a:cubicBezTo>
                    <a:pt x="13081" y="2372"/>
                    <a:pt x="13134" y="2363"/>
                    <a:pt x="13187" y="2361"/>
                  </a:cubicBezTo>
                  <a:cubicBezTo>
                    <a:pt x="13606" y="2344"/>
                    <a:pt x="14025" y="2336"/>
                    <a:pt x="14443" y="2336"/>
                  </a:cubicBezTo>
                  <a:cubicBezTo>
                    <a:pt x="15275" y="2336"/>
                    <a:pt x="16106" y="2370"/>
                    <a:pt x="16933" y="2439"/>
                  </a:cubicBezTo>
                  <a:cubicBezTo>
                    <a:pt x="16940" y="2440"/>
                    <a:pt x="16946" y="2440"/>
                    <a:pt x="16952" y="2440"/>
                  </a:cubicBezTo>
                  <a:cubicBezTo>
                    <a:pt x="17176" y="2440"/>
                    <a:pt x="17158" y="2079"/>
                    <a:pt x="16921" y="2059"/>
                  </a:cubicBezTo>
                  <a:cubicBezTo>
                    <a:pt x="16103" y="1992"/>
                    <a:pt x="15283" y="1959"/>
                    <a:pt x="14463" y="1959"/>
                  </a:cubicBezTo>
                  <a:cubicBezTo>
                    <a:pt x="13978" y="1959"/>
                    <a:pt x="13494" y="1970"/>
                    <a:pt x="13009" y="1993"/>
                  </a:cubicBezTo>
                  <a:cubicBezTo>
                    <a:pt x="13484" y="1165"/>
                    <a:pt x="14298" y="561"/>
                    <a:pt x="15246" y="371"/>
                  </a:cubicBezTo>
                  <a:cubicBezTo>
                    <a:pt x="15472" y="325"/>
                    <a:pt x="15389" y="0"/>
                    <a:pt x="151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64" name="Google Shape;564;p48"/>
          <p:cNvGrpSpPr/>
          <p:nvPr/>
        </p:nvGrpSpPr>
        <p:grpSpPr>
          <a:xfrm>
            <a:off x="9823501" y="5880267"/>
            <a:ext cx="1408500" cy="614067"/>
            <a:chOff x="7367625" y="4410200"/>
            <a:chExt cx="1056375" cy="460550"/>
          </a:xfrm>
        </p:grpSpPr>
        <p:sp>
          <p:nvSpPr>
            <p:cNvPr id="565" name="Google Shape;565;p48"/>
            <p:cNvSpPr/>
            <p:nvPr/>
          </p:nvSpPr>
          <p:spPr>
            <a:xfrm>
              <a:off x="7367625" y="4410200"/>
              <a:ext cx="1056375" cy="460550"/>
            </a:xfrm>
            <a:custGeom>
              <a:avLst/>
              <a:gdLst/>
              <a:ahLst/>
              <a:cxnLst/>
              <a:rect l="l" t="t" r="r" b="b"/>
              <a:pathLst>
                <a:path w="42255" h="18422" extrusionOk="0">
                  <a:moveTo>
                    <a:pt x="21047" y="0"/>
                  </a:moveTo>
                  <a:cubicBezTo>
                    <a:pt x="19737" y="0"/>
                    <a:pt x="18411" y="430"/>
                    <a:pt x="17411" y="1177"/>
                  </a:cubicBezTo>
                  <a:cubicBezTo>
                    <a:pt x="15850" y="2343"/>
                    <a:pt x="14931" y="4229"/>
                    <a:pt x="14892" y="6343"/>
                  </a:cubicBezTo>
                  <a:cubicBezTo>
                    <a:pt x="14890" y="6445"/>
                    <a:pt x="14890" y="6545"/>
                    <a:pt x="14892" y="6646"/>
                  </a:cubicBezTo>
                  <a:cubicBezTo>
                    <a:pt x="14851" y="6650"/>
                    <a:pt x="14808" y="6654"/>
                    <a:pt x="14768" y="6658"/>
                  </a:cubicBezTo>
                  <a:cubicBezTo>
                    <a:pt x="13851" y="6760"/>
                    <a:pt x="12957" y="7108"/>
                    <a:pt x="12182" y="7660"/>
                  </a:cubicBezTo>
                  <a:cubicBezTo>
                    <a:pt x="11478" y="8162"/>
                    <a:pt x="10884" y="8822"/>
                    <a:pt x="10471" y="9565"/>
                  </a:cubicBezTo>
                  <a:cubicBezTo>
                    <a:pt x="10408" y="9682"/>
                    <a:pt x="10348" y="9796"/>
                    <a:pt x="10291" y="9911"/>
                  </a:cubicBezTo>
                  <a:cubicBezTo>
                    <a:pt x="9960" y="9835"/>
                    <a:pt x="9614" y="9794"/>
                    <a:pt x="9264" y="9794"/>
                  </a:cubicBezTo>
                  <a:lnTo>
                    <a:pt x="9252" y="9794"/>
                  </a:lnTo>
                  <a:cubicBezTo>
                    <a:pt x="8552" y="9796"/>
                    <a:pt x="7883" y="9958"/>
                    <a:pt x="7284" y="10244"/>
                  </a:cubicBezTo>
                  <a:cubicBezTo>
                    <a:pt x="7128" y="10122"/>
                    <a:pt x="6956" y="10005"/>
                    <a:pt x="6768" y="9901"/>
                  </a:cubicBezTo>
                  <a:cubicBezTo>
                    <a:pt x="6212" y="9590"/>
                    <a:pt x="5563" y="9426"/>
                    <a:pt x="4904" y="9426"/>
                  </a:cubicBezTo>
                  <a:cubicBezTo>
                    <a:pt x="4059" y="9426"/>
                    <a:pt x="3182" y="9694"/>
                    <a:pt x="2431" y="10179"/>
                  </a:cubicBezTo>
                  <a:cubicBezTo>
                    <a:pt x="1665" y="10674"/>
                    <a:pt x="1070" y="11372"/>
                    <a:pt x="747" y="12141"/>
                  </a:cubicBezTo>
                  <a:cubicBezTo>
                    <a:pt x="0" y="13929"/>
                    <a:pt x="542" y="15701"/>
                    <a:pt x="904" y="16875"/>
                  </a:cubicBezTo>
                  <a:lnTo>
                    <a:pt x="1346" y="18318"/>
                  </a:lnTo>
                  <a:lnTo>
                    <a:pt x="41299" y="18422"/>
                  </a:lnTo>
                  <a:lnTo>
                    <a:pt x="41841" y="17211"/>
                  </a:lnTo>
                  <a:cubicBezTo>
                    <a:pt x="42255" y="16282"/>
                    <a:pt x="42255" y="15238"/>
                    <a:pt x="41841" y="14269"/>
                  </a:cubicBezTo>
                  <a:cubicBezTo>
                    <a:pt x="41395" y="13233"/>
                    <a:pt x="40524" y="12419"/>
                    <a:pt x="39448" y="12039"/>
                  </a:cubicBezTo>
                  <a:cubicBezTo>
                    <a:pt x="38987" y="11875"/>
                    <a:pt x="38496" y="11793"/>
                    <a:pt x="37989" y="11793"/>
                  </a:cubicBezTo>
                  <a:cubicBezTo>
                    <a:pt x="37837" y="11793"/>
                    <a:pt x="37690" y="11799"/>
                    <a:pt x="37541" y="11814"/>
                  </a:cubicBezTo>
                  <a:cubicBezTo>
                    <a:pt x="37005" y="11089"/>
                    <a:pt x="36227" y="10537"/>
                    <a:pt x="35348" y="10277"/>
                  </a:cubicBezTo>
                  <a:cubicBezTo>
                    <a:pt x="34916" y="10148"/>
                    <a:pt x="34460" y="10081"/>
                    <a:pt x="33997" y="10072"/>
                  </a:cubicBezTo>
                  <a:cubicBezTo>
                    <a:pt x="33897" y="9518"/>
                    <a:pt x="33690" y="8980"/>
                    <a:pt x="33388" y="8507"/>
                  </a:cubicBezTo>
                  <a:cubicBezTo>
                    <a:pt x="32882" y="7718"/>
                    <a:pt x="32154" y="7145"/>
                    <a:pt x="31276" y="6852"/>
                  </a:cubicBezTo>
                  <a:cubicBezTo>
                    <a:pt x="30853" y="6711"/>
                    <a:pt x="30403" y="6639"/>
                    <a:pt x="29938" y="6639"/>
                  </a:cubicBezTo>
                  <a:cubicBezTo>
                    <a:pt x="29809" y="6261"/>
                    <a:pt x="29629" y="5901"/>
                    <a:pt x="29400" y="5569"/>
                  </a:cubicBezTo>
                  <a:cubicBezTo>
                    <a:pt x="28829" y="4733"/>
                    <a:pt x="27984" y="4117"/>
                    <a:pt x="27017" y="3834"/>
                  </a:cubicBezTo>
                  <a:cubicBezTo>
                    <a:pt x="26679" y="3738"/>
                    <a:pt x="26327" y="3683"/>
                    <a:pt x="25967" y="3677"/>
                  </a:cubicBezTo>
                  <a:cubicBezTo>
                    <a:pt x="25660" y="2511"/>
                    <a:pt x="25005" y="1553"/>
                    <a:pt x="24054" y="894"/>
                  </a:cubicBezTo>
                  <a:cubicBezTo>
                    <a:pt x="23211" y="311"/>
                    <a:pt x="22172" y="0"/>
                    <a:pt x="210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00025" dist="19050" dir="54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48"/>
            <p:cNvSpPr/>
            <p:nvPr/>
          </p:nvSpPr>
          <p:spPr>
            <a:xfrm>
              <a:off x="7422450" y="4461325"/>
              <a:ext cx="954500" cy="358275"/>
            </a:xfrm>
            <a:custGeom>
              <a:avLst/>
              <a:gdLst/>
              <a:ahLst/>
              <a:cxnLst/>
              <a:rect l="l" t="t" r="r" b="b"/>
              <a:pathLst>
                <a:path w="38180" h="14331" extrusionOk="0">
                  <a:moveTo>
                    <a:pt x="18848" y="1"/>
                  </a:moveTo>
                  <a:cubicBezTo>
                    <a:pt x="17984" y="1"/>
                    <a:pt x="17097" y="280"/>
                    <a:pt x="16439" y="771"/>
                  </a:cubicBezTo>
                  <a:cubicBezTo>
                    <a:pt x="15275" y="1640"/>
                    <a:pt x="14766" y="3015"/>
                    <a:pt x="14741" y="4337"/>
                  </a:cubicBezTo>
                  <a:cubicBezTo>
                    <a:pt x="14719" y="5552"/>
                    <a:pt x="15060" y="6743"/>
                    <a:pt x="15429" y="7919"/>
                  </a:cubicBezTo>
                  <a:cubicBezTo>
                    <a:pt x="15093" y="7146"/>
                    <a:pt x="14090" y="6630"/>
                    <a:pt x="13102" y="6630"/>
                  </a:cubicBezTo>
                  <a:cubicBezTo>
                    <a:pt x="13000" y="6630"/>
                    <a:pt x="12899" y="6635"/>
                    <a:pt x="12798" y="6646"/>
                  </a:cubicBezTo>
                  <a:cubicBezTo>
                    <a:pt x="11590" y="6782"/>
                    <a:pt x="10586" y="7577"/>
                    <a:pt x="10060" y="8519"/>
                  </a:cubicBezTo>
                  <a:cubicBezTo>
                    <a:pt x="9534" y="9460"/>
                    <a:pt x="9422" y="10528"/>
                    <a:pt x="9416" y="11571"/>
                  </a:cubicBezTo>
                  <a:cubicBezTo>
                    <a:pt x="9277" y="10600"/>
                    <a:pt x="8209" y="9793"/>
                    <a:pt x="7067" y="9793"/>
                  </a:cubicBezTo>
                  <a:cubicBezTo>
                    <a:pt x="7066" y="9793"/>
                    <a:pt x="7064" y="9793"/>
                    <a:pt x="7063" y="9793"/>
                  </a:cubicBezTo>
                  <a:cubicBezTo>
                    <a:pt x="5921" y="9799"/>
                    <a:pt x="4857" y="10612"/>
                    <a:pt x="4726" y="11583"/>
                  </a:cubicBezTo>
                  <a:cubicBezTo>
                    <a:pt x="4550" y="10853"/>
                    <a:pt x="4311" y="10047"/>
                    <a:pt x="3583" y="9644"/>
                  </a:cubicBezTo>
                  <a:cubicBezTo>
                    <a:pt x="3312" y="9493"/>
                    <a:pt x="3013" y="9425"/>
                    <a:pt x="2709" y="9425"/>
                  </a:cubicBezTo>
                  <a:cubicBezTo>
                    <a:pt x="1768" y="9425"/>
                    <a:pt x="783" y="10074"/>
                    <a:pt x="444" y="10884"/>
                  </a:cubicBezTo>
                  <a:cubicBezTo>
                    <a:pt x="0" y="11952"/>
                    <a:pt x="336" y="13134"/>
                    <a:pt x="669" y="14231"/>
                  </a:cubicBezTo>
                  <a:lnTo>
                    <a:pt x="37778" y="14331"/>
                  </a:lnTo>
                  <a:cubicBezTo>
                    <a:pt x="38179" y="13427"/>
                    <a:pt x="37609" y="12291"/>
                    <a:pt x="36565" y="11923"/>
                  </a:cubicBezTo>
                  <a:cubicBezTo>
                    <a:pt x="36318" y="11835"/>
                    <a:pt x="36054" y="11794"/>
                    <a:pt x="35789" y="11794"/>
                  </a:cubicBezTo>
                  <a:cubicBezTo>
                    <a:pt x="35078" y="11794"/>
                    <a:pt x="34361" y="12091"/>
                    <a:pt x="33940" y="12582"/>
                  </a:cubicBezTo>
                  <a:cubicBezTo>
                    <a:pt x="34366" y="11702"/>
                    <a:pt x="33670" y="10517"/>
                    <a:pt x="32569" y="10194"/>
                  </a:cubicBezTo>
                  <a:cubicBezTo>
                    <a:pt x="32292" y="10112"/>
                    <a:pt x="32005" y="10074"/>
                    <a:pt x="31719" y="10074"/>
                  </a:cubicBezTo>
                  <a:cubicBezTo>
                    <a:pt x="30726" y="10074"/>
                    <a:pt x="29726" y="10527"/>
                    <a:pt x="29042" y="11168"/>
                  </a:cubicBezTo>
                  <a:cubicBezTo>
                    <a:pt x="29425" y="10403"/>
                    <a:pt x="29818" y="9611"/>
                    <a:pt x="29820" y="8776"/>
                  </a:cubicBezTo>
                  <a:cubicBezTo>
                    <a:pt x="29822" y="7944"/>
                    <a:pt x="29341" y="7050"/>
                    <a:pt x="28433" y="6747"/>
                  </a:cubicBezTo>
                  <a:cubicBezTo>
                    <a:pt x="28209" y="6672"/>
                    <a:pt x="27975" y="6638"/>
                    <a:pt x="27738" y="6638"/>
                  </a:cubicBezTo>
                  <a:cubicBezTo>
                    <a:pt x="27167" y="6638"/>
                    <a:pt x="26584" y="6837"/>
                    <a:pt x="26121" y="7138"/>
                  </a:cubicBezTo>
                  <a:cubicBezTo>
                    <a:pt x="25814" y="7334"/>
                    <a:pt x="25552" y="7571"/>
                    <a:pt x="25308" y="7825"/>
                  </a:cubicBezTo>
                  <a:cubicBezTo>
                    <a:pt x="25666" y="7293"/>
                    <a:pt x="25906" y="6710"/>
                    <a:pt x="25934" y="6102"/>
                  </a:cubicBezTo>
                  <a:cubicBezTo>
                    <a:pt x="25975" y="5116"/>
                    <a:pt x="25339" y="4071"/>
                    <a:pt x="24249" y="3754"/>
                  </a:cubicBezTo>
                  <a:cubicBezTo>
                    <a:pt x="24067" y="3701"/>
                    <a:pt x="23876" y="3676"/>
                    <a:pt x="23685" y="3676"/>
                  </a:cubicBezTo>
                  <a:cubicBezTo>
                    <a:pt x="22848" y="3676"/>
                    <a:pt x="21998" y="4150"/>
                    <a:pt x="21800" y="4819"/>
                  </a:cubicBezTo>
                  <a:cubicBezTo>
                    <a:pt x="22039" y="3269"/>
                    <a:pt x="22084" y="1495"/>
                    <a:pt x="20689" y="529"/>
                  </a:cubicBezTo>
                  <a:cubicBezTo>
                    <a:pt x="20167" y="167"/>
                    <a:pt x="19514" y="1"/>
                    <a:pt x="188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18BC74C-AC44-431A-B8CE-FD5C4639AD96}"/>
              </a:ext>
            </a:extLst>
          </p:cNvPr>
          <p:cNvSpPr txBox="1"/>
          <p:nvPr/>
        </p:nvSpPr>
        <p:spPr>
          <a:xfrm>
            <a:off x="3827721" y="894486"/>
            <a:ext cx="4536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GB" sz="3200" kern="0" dirty="0">
                <a:solidFill>
                  <a:srgbClr val="000000"/>
                </a:solidFill>
                <a:latin typeface="#9Slide07 SVNUT Triumph Press" panose="00000500000000000000" pitchFamily="2" charset="0"/>
                <a:cs typeface="Arial"/>
                <a:sym typeface="Arial"/>
              </a:rPr>
              <a:t>MỤC TIÊU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5A91F1D-B032-4A4A-93FA-5D644C2B72B8}"/>
              </a:ext>
            </a:extLst>
          </p:cNvPr>
          <p:cNvSpPr txBox="1">
            <a:spLocks/>
          </p:cNvSpPr>
          <p:nvPr/>
        </p:nvSpPr>
        <p:spPr>
          <a:xfrm>
            <a:off x="847184" y="1645220"/>
            <a:ext cx="11344816" cy="580178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783" indent="-685783" defTabSz="1219170">
              <a:lnSpc>
                <a:spcPct val="150000"/>
              </a:lnSpc>
              <a:spcBef>
                <a:spcPts val="1333"/>
              </a:spcBef>
              <a:buFont typeface="Arial" panose="020B0604020202020204" pitchFamily="34" charset="0"/>
              <a:buAutoNum type="alphaUcPeriod"/>
            </a:pPr>
            <a:endParaRPr lang="vi-VN" sz="2667" b="1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7EB272-9523-4076-B8D5-EF3923B9881F}"/>
              </a:ext>
            </a:extLst>
          </p:cNvPr>
          <p:cNvSpPr txBox="1"/>
          <p:nvPr/>
        </p:nvSpPr>
        <p:spPr>
          <a:xfrm>
            <a:off x="847185" y="2036368"/>
            <a:ext cx="11185897" cy="2955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89" indent="-457189" defTabSz="1219170">
              <a:lnSpc>
                <a:spcPct val="150000"/>
              </a:lnSpc>
              <a:buClr>
                <a:srgbClr val="000000"/>
              </a:buClr>
              <a:buFontTx/>
              <a:buChar char="-"/>
            </a:pP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Hiểu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thế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nào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là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câu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ghép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thể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hiện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quan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hệ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điều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kiện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-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kết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quả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,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giả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thiết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–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kết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quả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457189" indent="-457189" defTabSz="1219170">
              <a:lnSpc>
                <a:spcPct val="150000"/>
              </a:lnSpc>
              <a:buClr>
                <a:srgbClr val="000000"/>
              </a:buClr>
              <a:buFontTx/>
              <a:buChar char="-"/>
            </a:pP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Tìm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được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quan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hệ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từ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thích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hợp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để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tạo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câu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ghép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457189" indent="-457189" defTabSz="1219170">
              <a:lnSpc>
                <a:spcPct val="150000"/>
              </a:lnSpc>
              <a:buClr>
                <a:srgbClr val="000000"/>
              </a:buClr>
              <a:buFontTx/>
              <a:buChar char="-"/>
            </a:pP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Biết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thêm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vế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câu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tạo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thành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câu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ghép</a:t>
            </a:r>
            <a:r>
              <a:rPr lang="en-US" sz="32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lang="vi-VN" sz="3200" b="1" kern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209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>
            <a:extLst>
              <a:ext uri="{FF2B5EF4-FFF2-40B4-BE49-F238E27FC236}">
                <a16:creationId xmlns:a16="http://schemas.microsoft.com/office/drawing/2014/main" id="{0E967883-3F5D-433B-95EF-61922C580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49" y="2288759"/>
            <a:ext cx="8737600" cy="711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>
              <a:buClr>
                <a:srgbClr val="000000"/>
              </a:buClr>
            </a:pP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a)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Nếu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trời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trở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rét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thì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con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mặc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thật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ấm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.</a:t>
            </a: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A95DB257-D2D9-40D3-B7DF-F634EB83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49" y="3340985"/>
            <a:ext cx="8737600" cy="711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>
              <a:buClr>
                <a:srgbClr val="000000"/>
              </a:buClr>
            </a:pP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b) Con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mặc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ấm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,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nếu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trời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rét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.</a:t>
            </a: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6D858F38-7F4B-4803-ACA1-CF405C13B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959217"/>
            <a:ext cx="11430000" cy="99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1. 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sắp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xếp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trong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hai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ghép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sau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đây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gì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khác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nhau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?</a:t>
            </a:r>
          </a:p>
        </p:txBody>
      </p:sp>
      <p:sp>
        <p:nvSpPr>
          <p:cNvPr id="7" name="Text Box 31">
            <a:extLst>
              <a:ext uri="{FF2B5EF4-FFF2-40B4-BE49-F238E27FC236}">
                <a16:creationId xmlns:a16="http://schemas.microsoft.com/office/drawing/2014/main" id="{9E70A6A4-845F-4D94-B882-E478AFE9C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052186"/>
            <a:ext cx="10566400" cy="271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219170">
              <a:lnSpc>
                <a:spcPct val="150000"/>
              </a:lnSpc>
              <a:buClr>
                <a:srgbClr val="000000"/>
              </a:buClr>
            </a:pP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Yêu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cầu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suy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nghĩ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trong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5 </a:t>
            </a:r>
            <a:r>
              <a:rPr lang="en-US" sz="2933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phút</a:t>
            </a:r>
            <a:r>
              <a:rPr lang="en-US" sz="2933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:</a:t>
            </a:r>
          </a:p>
          <a:p>
            <a:pPr defTabSz="1219170">
              <a:lnSpc>
                <a:spcPct val="150000"/>
              </a:lnSpc>
              <a:buClr>
                <a:srgbClr val="000000"/>
              </a:buClr>
            </a:pP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-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Đánh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dấu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phân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trong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mỗi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ghép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.</a:t>
            </a:r>
          </a:p>
          <a:p>
            <a:pPr defTabSz="1219170">
              <a:lnSpc>
                <a:spcPct val="150000"/>
              </a:lnSpc>
              <a:buClr>
                <a:srgbClr val="000000"/>
              </a:buClr>
            </a:pP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-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giữa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hai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ghép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gì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khác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nhau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?</a:t>
            </a:r>
          </a:p>
          <a:p>
            <a:pPr defTabSz="1219170">
              <a:lnSpc>
                <a:spcPct val="150000"/>
              </a:lnSpc>
              <a:buClr>
                <a:srgbClr val="000000"/>
              </a:buClr>
            </a:pP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-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sắp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xếp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trong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hai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ghép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gì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khác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nhau</a:t>
            </a:r>
            <a:r>
              <a:rPr 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?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A6CA4C71-AD4E-4DE6-8409-A9DEF1913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63" y="523299"/>
            <a:ext cx="29019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I. </a:t>
            </a:r>
            <a:r>
              <a:rPr lang="en-US" altLang="en-US" sz="32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Nhận</a:t>
            </a:r>
            <a:r>
              <a:rPr lang="en-US" altLang="en-US" sz="3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Arial"/>
              </a:rPr>
              <a:t>xét</a:t>
            </a:r>
            <a:endParaRPr lang="en-US" altLang="en-US" sz="32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996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6">
            <a:extLst>
              <a:ext uri="{FF2B5EF4-FFF2-40B4-BE49-F238E27FC236}">
                <a16:creationId xmlns:a16="http://schemas.microsoft.com/office/drawing/2014/main" id="{7AAD84E7-A870-401A-8BE0-8E2472670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35" y="2436037"/>
            <a:ext cx="11176000" cy="711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>
              <a:buClr>
                <a:srgbClr val="000000"/>
              </a:buClr>
            </a:pP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a)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Nếu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trời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trở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rét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thì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con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phải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mặc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thật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ấm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.</a:t>
            </a:r>
          </a:p>
        </p:txBody>
      </p:sp>
      <p:sp>
        <p:nvSpPr>
          <p:cNvPr id="22" name="AutoShape 7">
            <a:extLst>
              <a:ext uri="{FF2B5EF4-FFF2-40B4-BE49-F238E27FC236}">
                <a16:creationId xmlns:a16="http://schemas.microsoft.com/office/drawing/2014/main" id="{9F222543-92BA-4292-ADA8-70B154A58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135" y="4468037"/>
            <a:ext cx="11176000" cy="711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>
              <a:buClr>
                <a:srgbClr val="000000"/>
              </a:buClr>
            </a:pP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b) Con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phải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mặc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ấm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, 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nếu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trời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rét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.</a:t>
            </a:r>
          </a:p>
        </p:txBody>
      </p:sp>
      <p:sp>
        <p:nvSpPr>
          <p:cNvPr id="23" name="Line 8">
            <a:extLst>
              <a:ext uri="{FF2B5EF4-FFF2-40B4-BE49-F238E27FC236}">
                <a16:creationId xmlns:a16="http://schemas.microsoft.com/office/drawing/2014/main" id="{09DC7492-7B40-4F8A-AD27-2F2E062266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3935" y="2537637"/>
            <a:ext cx="1016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4" name="Line 9">
            <a:extLst>
              <a:ext uri="{FF2B5EF4-FFF2-40B4-BE49-F238E27FC236}">
                <a16:creationId xmlns:a16="http://schemas.microsoft.com/office/drawing/2014/main" id="{FD6CC9D8-0F24-43D8-8F3F-BD84515FD8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3535" y="4696637"/>
            <a:ext cx="203200" cy="508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88BE58B2-7029-470C-9B9D-E0AF0536C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35" y="1163921"/>
            <a:ext cx="10668000" cy="124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1.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Cách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nối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và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cách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sắp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xếp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các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vế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câu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trong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hai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câu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ghép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sau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đây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có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gì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khác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3733" dirty="0" err="1">
                <a:cs typeface="Times New Roman" panose="02020603050405020304" pitchFamily="18" charset="0"/>
                <a:sym typeface="Arial"/>
              </a:rPr>
              <a:t>nhau</a:t>
            </a:r>
            <a:r>
              <a:rPr lang="en-US" altLang="en-US" sz="3733" dirty="0">
                <a:cs typeface="Times New Roman" panose="02020603050405020304" pitchFamily="18" charset="0"/>
                <a:sym typeface="Arial"/>
              </a:rPr>
              <a:t>?</a:t>
            </a:r>
          </a:p>
        </p:txBody>
      </p:sp>
      <p:sp>
        <p:nvSpPr>
          <p:cNvPr id="26" name="Oval 11">
            <a:extLst>
              <a:ext uri="{FF2B5EF4-FFF2-40B4-BE49-F238E27FC236}">
                <a16:creationId xmlns:a16="http://schemas.microsoft.com/office/drawing/2014/main" id="{25F01488-D3E5-439B-9289-4DADDD832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5535" y="2537637"/>
            <a:ext cx="711200" cy="609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7" name="Oval 12">
            <a:extLst>
              <a:ext uri="{FF2B5EF4-FFF2-40B4-BE49-F238E27FC236}">
                <a16:creationId xmlns:a16="http://schemas.microsoft.com/office/drawing/2014/main" id="{778478F8-1402-4F7F-9130-681149CFC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985" y="2537637"/>
            <a:ext cx="1016000" cy="609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8" name="Oval 13">
            <a:extLst>
              <a:ext uri="{FF2B5EF4-FFF2-40B4-BE49-F238E27FC236}">
                <a16:creationId xmlns:a16="http://schemas.microsoft.com/office/drawing/2014/main" id="{C77395F0-D03F-40FD-9E5D-9DD9704F8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003" y="4550588"/>
            <a:ext cx="914400" cy="609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9" name="Line 14">
            <a:extLst>
              <a:ext uri="{FF2B5EF4-FFF2-40B4-BE49-F238E27FC236}">
                <a16:creationId xmlns:a16="http://schemas.microsoft.com/office/drawing/2014/main" id="{73C057A2-9813-46EE-B3B4-6334486D0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3460" y="3147237"/>
            <a:ext cx="215639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4F262A65-47FD-4F25-9CA1-02A2162189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12218" y="3147237"/>
            <a:ext cx="472262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1" name="Line 16">
            <a:extLst>
              <a:ext uri="{FF2B5EF4-FFF2-40B4-BE49-F238E27FC236}">
                <a16:creationId xmlns:a16="http://schemas.microsoft.com/office/drawing/2014/main" id="{9EE26030-B9B4-4D7A-86C9-568649469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8935" y="5110716"/>
            <a:ext cx="1393456" cy="1772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2" name="Line 17">
            <a:extLst>
              <a:ext uri="{FF2B5EF4-FFF2-40B4-BE49-F238E27FC236}">
                <a16:creationId xmlns:a16="http://schemas.microsoft.com/office/drawing/2014/main" id="{53603BE9-7CBF-46E0-9747-26C6F89C77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4503" y="5128437"/>
            <a:ext cx="371903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3" name="AutoShape 18">
            <a:extLst>
              <a:ext uri="{FF2B5EF4-FFF2-40B4-BE49-F238E27FC236}">
                <a16:creationId xmlns:a16="http://schemas.microsoft.com/office/drawing/2014/main" id="{A6B633FA-AF35-46D3-A0DD-4FC697D54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935" y="3248837"/>
            <a:ext cx="3352800" cy="812800"/>
          </a:xfrm>
          <a:prstGeom prst="upArrowCallout">
            <a:avLst>
              <a:gd name="adj1" fmla="val 103125"/>
              <a:gd name="adj2" fmla="val 103125"/>
              <a:gd name="adj3" fmla="val 16667"/>
              <a:gd name="adj4" fmla="val 66667"/>
            </a:avLst>
          </a:prstGeom>
          <a:solidFill>
            <a:srgbClr val="00FF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>
              <a:buClr>
                <a:srgbClr val="000000"/>
              </a:buClr>
            </a:pP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vế</a:t>
            </a: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1: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điều</a:t>
            </a: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kiện</a:t>
            </a:r>
            <a:endParaRPr lang="en-US" sz="32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4" name="AutoShape 19">
            <a:extLst>
              <a:ext uri="{FF2B5EF4-FFF2-40B4-BE49-F238E27FC236}">
                <a16:creationId xmlns:a16="http://schemas.microsoft.com/office/drawing/2014/main" id="{15AC551A-0D23-4D09-9562-61A6EB0B5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9535" y="3248837"/>
            <a:ext cx="3352800" cy="812800"/>
          </a:xfrm>
          <a:prstGeom prst="upArrowCallout">
            <a:avLst>
              <a:gd name="adj1" fmla="val 103125"/>
              <a:gd name="adj2" fmla="val 103125"/>
              <a:gd name="adj3" fmla="val 16667"/>
              <a:gd name="adj4" fmla="val 66667"/>
            </a:avLst>
          </a:prstGeom>
          <a:solidFill>
            <a:srgbClr val="00FF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>
              <a:buClr>
                <a:srgbClr val="000000"/>
              </a:buClr>
            </a:pP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vế</a:t>
            </a: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2: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kết</a:t>
            </a: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quả</a:t>
            </a:r>
            <a:endParaRPr lang="en-US" sz="32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5" name="AutoShape 20">
            <a:extLst>
              <a:ext uri="{FF2B5EF4-FFF2-40B4-BE49-F238E27FC236}">
                <a16:creationId xmlns:a16="http://schemas.microsoft.com/office/drawing/2014/main" id="{AA2A2C30-5D5A-4406-8CFC-68E325165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935" y="5280837"/>
            <a:ext cx="3352800" cy="711200"/>
          </a:xfrm>
          <a:prstGeom prst="upArrowCallout">
            <a:avLst>
              <a:gd name="adj1" fmla="val 117857"/>
              <a:gd name="adj2" fmla="val 117857"/>
              <a:gd name="adj3" fmla="val 16667"/>
              <a:gd name="adj4" fmla="val 66667"/>
            </a:avLst>
          </a:prstGeom>
          <a:solidFill>
            <a:srgbClr val="00FF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>
              <a:buClr>
                <a:srgbClr val="000000"/>
              </a:buClr>
            </a:pP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vế</a:t>
            </a: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1: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kết</a:t>
            </a: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quả</a:t>
            </a:r>
            <a:endParaRPr lang="en-US" sz="32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6" name="AutoShape 21">
            <a:extLst>
              <a:ext uri="{FF2B5EF4-FFF2-40B4-BE49-F238E27FC236}">
                <a16:creationId xmlns:a16="http://schemas.microsoft.com/office/drawing/2014/main" id="{9E23DF49-FD70-47B0-A747-328C3A894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135" y="5179237"/>
            <a:ext cx="3352800" cy="711200"/>
          </a:xfrm>
          <a:prstGeom prst="upArrowCallout">
            <a:avLst>
              <a:gd name="adj1" fmla="val 117857"/>
              <a:gd name="adj2" fmla="val 117857"/>
              <a:gd name="adj3" fmla="val 16667"/>
              <a:gd name="adj4" fmla="val 66667"/>
            </a:avLst>
          </a:prstGeom>
          <a:solidFill>
            <a:srgbClr val="00FF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>
              <a:buClr>
                <a:srgbClr val="000000"/>
              </a:buClr>
            </a:pP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vế</a:t>
            </a: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2: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điều</a:t>
            </a:r>
            <a:r>
              <a:rPr lang="en-US" sz="3200" kern="0" dirty="0">
                <a:solidFill>
                  <a:srgbClr val="000000"/>
                </a:solidFill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cs typeface="Arial"/>
                <a:sym typeface="Arial"/>
              </a:rPr>
              <a:t>kiện</a:t>
            </a:r>
            <a:endParaRPr lang="en-US" sz="32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TextBox 1">
            <a:extLst>
              <a:ext uri="{FF2B5EF4-FFF2-40B4-BE49-F238E27FC236}">
                <a16:creationId xmlns:a16="http://schemas.microsoft.com/office/drawing/2014/main" id="{9D086814-E606-4A5B-A883-F0F534F6A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135" y="404038"/>
            <a:ext cx="2901951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I. </a:t>
            </a:r>
            <a:r>
              <a:rPr lang="en-US" alt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Nhận</a:t>
            </a:r>
            <a:r>
              <a:rPr lang="en-US" alt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xét</a:t>
            </a:r>
            <a:endParaRPr lang="en-US" altLang="en-US" sz="4267" dirty="0">
              <a:solidFill>
                <a:srgbClr val="000000"/>
              </a:solidFill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7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7">
            <a:extLst>
              <a:ext uri="{FF2B5EF4-FFF2-40B4-BE49-F238E27FC236}">
                <a16:creationId xmlns:a16="http://schemas.microsoft.com/office/drawing/2014/main" id="{766EBBFC-172A-4416-923B-FC8C96A25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236" y="503285"/>
            <a:ext cx="110188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defTabSz="1219170" eaLnBrk="1" hangingPunct="1">
              <a:buClr>
                <a:srgbClr val="000000"/>
              </a:buClr>
            </a:pP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1. 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sắp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xếp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trong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hai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câu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ghép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sau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đây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có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gì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khác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nhau</a:t>
            </a:r>
            <a:r>
              <a:rPr lang="en-US" altLang="en-US" sz="3200" b="1" kern="0" dirty="0">
                <a:solidFill>
                  <a:srgbClr val="41D1AC">
                    <a:lumMod val="50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BC2A95-72EA-4A7C-ADD1-A5DF20C8E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28" y="3595832"/>
            <a:ext cx="11887200" cy="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hangingPunct="1">
              <a:buClr>
                <a:srgbClr val="000000"/>
              </a:buClr>
            </a:pP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+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sắp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xếp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: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điều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kiện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đứng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trước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,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đứng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sau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5898A-2797-46F7-B6A3-0E3EBBB29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740" y="6067456"/>
            <a:ext cx="11988800" cy="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hangingPunct="1">
              <a:buClr>
                <a:srgbClr val="000000"/>
              </a:buClr>
            </a:pP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+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sắp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xếp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: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kết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quả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đứng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trước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,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vế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điều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kiện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đứng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sau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8B7AFF-1DCA-4348-B929-26CADBA5B06E}"/>
              </a:ext>
            </a:extLst>
          </p:cNvPr>
          <p:cNvSpPr txBox="1"/>
          <p:nvPr/>
        </p:nvSpPr>
        <p:spPr>
          <a:xfrm>
            <a:off x="5284382" y="1370985"/>
            <a:ext cx="16232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altLang="en-US" sz="3200" b="1" kern="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Trả</a:t>
            </a:r>
            <a:r>
              <a:rPr lang="en-US" altLang="en-US" sz="3200" b="1" kern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3200" b="1" kern="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lời</a:t>
            </a:r>
            <a:endParaRPr lang="en-US" altLang="en-US" sz="3200" b="1" kern="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E539DE51-A8FF-4FC2-ADAD-EB94472EC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236" y="2061591"/>
            <a:ext cx="11176000" cy="711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>
              <a:buClr>
                <a:srgbClr val="000000"/>
              </a:buClr>
            </a:pP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a)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Nếu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trời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trở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rét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thì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con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phải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mặc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thật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267" dirty="0" err="1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ấm</a:t>
            </a:r>
            <a:r>
              <a:rPr lang="en-US" sz="4267" dirty="0">
                <a:solidFill>
                  <a:srgbClr val="000000"/>
                </a:solidFill>
                <a:cs typeface="Times New Roman" panose="02020603050405020304" pitchFamily="18" charset="0"/>
                <a:sym typeface="Arial"/>
              </a:rPr>
              <a:t>.</a:t>
            </a: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CE6E5D84-368F-46D1-9597-C209B5FD47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25236" y="2163191"/>
            <a:ext cx="1016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CB28433D-F59B-400E-8916-1F7301931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836" y="2163191"/>
            <a:ext cx="711200" cy="609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" name="Oval 12">
            <a:extLst>
              <a:ext uri="{FF2B5EF4-FFF2-40B4-BE49-F238E27FC236}">
                <a16:creationId xmlns:a16="http://schemas.microsoft.com/office/drawing/2014/main" id="{80BB2D55-6530-4FCF-8D17-FB1F5799E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287" y="2163191"/>
            <a:ext cx="1016000" cy="609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BF9255A9-D65C-4AA0-A614-13683D9BD8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4761" y="2772791"/>
            <a:ext cx="215639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8FF7695F-AD03-45BF-9A9F-733FB44301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3519" y="2772791"/>
            <a:ext cx="472262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20EA4F-90D4-431D-A53C-8AC9861EC6A4}"/>
              </a:ext>
            </a:extLst>
          </p:cNvPr>
          <p:cNvSpPr txBox="1"/>
          <p:nvPr/>
        </p:nvSpPr>
        <p:spPr>
          <a:xfrm>
            <a:off x="849720" y="3047612"/>
            <a:ext cx="7295113" cy="543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+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bằng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cặp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quan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hệ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từ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b="1" i="1" kern="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nếu</a:t>
            </a:r>
            <a:r>
              <a:rPr lang="en-US" altLang="en-US" sz="2933" b="1" i="1" kern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… </a:t>
            </a:r>
            <a:r>
              <a:rPr lang="en-US" altLang="en-US" sz="2933" b="1" i="1" kern="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thì</a:t>
            </a:r>
            <a:r>
              <a:rPr lang="en-US" altLang="en-US" sz="2933" b="1" i="1" kern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…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ABEA1A-808F-479D-B84B-6A23B0CE8D75}"/>
              </a:ext>
            </a:extLst>
          </p:cNvPr>
          <p:cNvSpPr txBox="1"/>
          <p:nvPr/>
        </p:nvSpPr>
        <p:spPr>
          <a:xfrm>
            <a:off x="908047" y="5437837"/>
            <a:ext cx="6400800" cy="543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+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Cách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nối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bằng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quan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hệ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từ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altLang="en-US" sz="2933" b="1" i="1" kern="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nếu</a:t>
            </a:r>
            <a:r>
              <a:rPr lang="en-US" altLang="en-US" sz="2933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. </a:t>
            </a:r>
          </a:p>
        </p:txBody>
      </p:sp>
      <p:sp>
        <p:nvSpPr>
          <p:cNvPr id="19" name="AutoShape 7">
            <a:extLst>
              <a:ext uri="{FF2B5EF4-FFF2-40B4-BE49-F238E27FC236}">
                <a16:creationId xmlns:a16="http://schemas.microsoft.com/office/drawing/2014/main" id="{E7B40E4C-F383-4B8B-9708-3C6EEE513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135" y="4468037"/>
            <a:ext cx="11176000" cy="711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>
              <a:buClr>
                <a:srgbClr val="000000"/>
              </a:buClr>
            </a:pP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b) Con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phải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mặc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ấm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, 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nếu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trời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 </a:t>
            </a:r>
            <a:r>
              <a:rPr lang="en-US" sz="3733" dirty="0" err="1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rét</a:t>
            </a:r>
            <a:r>
              <a:rPr lang="en-US" sz="3733" dirty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/>
              </a:rPr>
              <a:t>.</a:t>
            </a:r>
          </a:p>
        </p:txBody>
      </p:sp>
      <p:sp>
        <p:nvSpPr>
          <p:cNvPr id="20" name="Line 9">
            <a:extLst>
              <a:ext uri="{FF2B5EF4-FFF2-40B4-BE49-F238E27FC236}">
                <a16:creationId xmlns:a16="http://schemas.microsoft.com/office/drawing/2014/main" id="{D54D1D9E-000E-4047-9A7F-B7B404F23E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3535" y="4696637"/>
            <a:ext cx="203200" cy="508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C38271FC-081A-4567-8268-42AC4DE4E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0100" y="4538184"/>
            <a:ext cx="914400" cy="609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2" name="Line 16">
            <a:extLst>
              <a:ext uri="{FF2B5EF4-FFF2-40B4-BE49-F238E27FC236}">
                <a16:creationId xmlns:a16="http://schemas.microsoft.com/office/drawing/2014/main" id="{F6E8179A-5A7D-4BB8-B423-1608FC6E9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8935" y="5110716"/>
            <a:ext cx="1393456" cy="1772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3" name="Line 17">
            <a:extLst>
              <a:ext uri="{FF2B5EF4-FFF2-40B4-BE49-F238E27FC236}">
                <a16:creationId xmlns:a16="http://schemas.microsoft.com/office/drawing/2014/main" id="{FF2FEBBF-A4BA-4C69-BF2C-B342D5B9E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4503" y="5128437"/>
            <a:ext cx="371903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216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Kawaii Kids Activities for Pre-K by Slidesgo">
  <a:themeElements>
    <a:clrScheme name="Simple Light">
      <a:dk1>
        <a:srgbClr val="000000"/>
      </a:dk1>
      <a:lt1>
        <a:srgbClr val="FFFFFF"/>
      </a:lt1>
      <a:dk2>
        <a:srgbClr val="FFE7CD"/>
      </a:dk2>
      <a:lt2>
        <a:srgbClr val="FFC9B0"/>
      </a:lt2>
      <a:accent1>
        <a:srgbClr val="FFA288"/>
      </a:accent1>
      <a:accent2>
        <a:srgbClr val="FFCBE2"/>
      </a:accent2>
      <a:accent3>
        <a:srgbClr val="DD95D8"/>
      </a:accent3>
      <a:accent4>
        <a:srgbClr val="CEF4EC"/>
      </a:accent4>
      <a:accent5>
        <a:srgbClr val="A0EEDB"/>
      </a:accent5>
      <a:accent6>
        <a:srgbClr val="41D1AC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1560</Words>
  <Application>Microsoft Office PowerPoint</Application>
  <PresentationFormat>Widescreen</PresentationFormat>
  <Paragraphs>137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#9Slide07 SVNUT Triumph Press</vt:lpstr>
      <vt:lpstr>Arial</vt:lpstr>
      <vt:lpstr>Calibri</vt:lpstr>
      <vt:lpstr>Cambria</vt:lpstr>
      <vt:lpstr>Comfortaa</vt:lpstr>
      <vt:lpstr>Comfortaa Light</vt:lpstr>
      <vt:lpstr>Single Day</vt:lpstr>
      <vt:lpstr>Times New Roman</vt:lpstr>
      <vt:lpstr>Kawaii Kids Activities for Pre-K by Slidesgo</vt:lpstr>
      <vt:lpstr>Khởi động</vt:lpstr>
      <vt:lpstr>PowerPoint Presentation</vt:lpstr>
      <vt:lpstr>PowerPoint Presentation</vt:lpstr>
      <vt:lpstr>PowerPoint Presentation</vt:lpstr>
      <vt:lpstr>Thứ   ngày   tháng   năm 2022 Luyện từ và câu Nối các vế câu ghép bằng quan hệ từ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Khởi động</dc:title>
  <dc:creator>User</dc:creator>
  <cp:lastModifiedBy>User</cp:lastModifiedBy>
  <cp:revision>6</cp:revision>
  <dcterms:created xsi:type="dcterms:W3CDTF">2022-02-04T14:46:25Z</dcterms:created>
  <dcterms:modified xsi:type="dcterms:W3CDTF">2022-02-10T08:15:24Z</dcterms:modified>
</cp:coreProperties>
</file>