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9" r:id="rId3"/>
    <p:sldId id="283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98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503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8800" b="1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en-US" sz="8800" b="1" dirty="0" err="1" smtClean="0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8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TextBox 1"/>
          <p:cNvSpPr txBox="1">
            <a:spLocks noChangeArrowheads="1"/>
          </p:cNvSpPr>
          <p:nvPr/>
        </p:nvSpPr>
        <p:spPr bwMode="auto">
          <a:xfrm>
            <a:off x="-59505" y="67137"/>
            <a:ext cx="9104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PHÒNG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DỤC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ĐÀO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LONG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BIÊN</a:t>
            </a:r>
            <a:endParaRPr 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Miền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N</a:t>
            </a:r>
            <a:r>
              <a:rPr lang="en-US" sz="8000" dirty="0" smtClean="0">
                <a:solidFill>
                  <a:srgbClr val="FF0000"/>
                </a:solidFill>
              </a:rPr>
              <a:t>am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rào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,ban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chói</a:t>
            </a:r>
            <a:r>
              <a:rPr lang="en-US" dirty="0" smtClean="0"/>
              <a:t> </a:t>
            </a:r>
            <a:r>
              <a:rPr lang="en-US" dirty="0" err="1" smtClean="0"/>
              <a:t>chang</a:t>
            </a:r>
            <a:r>
              <a:rPr lang="en-US" dirty="0" smtClean="0"/>
              <a:t>, ban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dịu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KẾT LUẬN: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/>
              <a:t>n</a:t>
            </a:r>
            <a:r>
              <a:rPr lang="en-US" dirty="0" err="1" smtClean="0"/>
              <a:t>óng</a:t>
            </a:r>
            <a:r>
              <a:rPr lang="en-US" dirty="0" smtClean="0"/>
              <a:t> &amp;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 smtClean="0"/>
          </a:p>
          <a:p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hay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bão</a:t>
            </a:r>
            <a:r>
              <a:rPr lang="en-US" dirty="0" smtClean="0"/>
              <a:t> ,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lũ</a:t>
            </a:r>
            <a:r>
              <a:rPr lang="en-US" dirty="0" smtClean="0"/>
              <a:t> </a:t>
            </a:r>
            <a:r>
              <a:rPr lang="en-US" dirty="0" err="1" smtClean="0"/>
              <a:t>lụt</a:t>
            </a:r>
            <a:endParaRPr lang="en-US" dirty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hưỡng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Lũ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Hạn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, ta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/>
              <a:t>Ghi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nhớ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nhiệt</a:t>
            </a:r>
            <a:r>
              <a:rPr lang="en-US" b="1" dirty="0" smtClean="0"/>
              <a:t> </a:t>
            </a:r>
            <a:r>
              <a:rPr lang="en-US" b="1" dirty="0" err="1" smtClean="0"/>
              <a:t>đới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smtClean="0"/>
              <a:t>: nhiệt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,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endParaRPr lang="en-US" b="1" dirty="0" smtClean="0"/>
          </a:p>
          <a:p>
            <a:r>
              <a:rPr lang="en-US" b="1" dirty="0" err="1" smtClean="0"/>
              <a:t>Khí</a:t>
            </a:r>
            <a:r>
              <a:rPr lang="en-US" b="1" dirty="0" smtClean="0"/>
              <a:t>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ta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N	</a:t>
            </a:r>
            <a:r>
              <a:rPr lang="en-US" b="1" dirty="0" err="1" smtClean="0"/>
              <a:t>am.Miền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</a:t>
            </a:r>
            <a:r>
              <a:rPr lang="en-US" b="1" dirty="0" err="1" smtClean="0"/>
              <a:t>lạnh</a:t>
            </a:r>
            <a:r>
              <a:rPr lang="en-US" b="1" dirty="0" smtClean="0"/>
              <a:t>, </a:t>
            </a:r>
            <a:r>
              <a:rPr lang="en-US" b="1" dirty="0" err="1" smtClean="0"/>
              <a:t>miền</a:t>
            </a:r>
            <a:r>
              <a:rPr lang="en-US" b="1" dirty="0" smtClean="0"/>
              <a:t> Nam </a:t>
            </a:r>
            <a:r>
              <a:rPr lang="en-US" b="1" dirty="0" err="1" smtClean="0"/>
              <a:t>nóng</a:t>
            </a:r>
            <a:r>
              <a:rPr lang="en-US" b="1" dirty="0" smtClean="0"/>
              <a:t> </a:t>
            </a:r>
            <a:r>
              <a:rPr lang="en-US" b="1" dirty="0" err="1" smtClean="0"/>
              <a:t>quanh</a:t>
            </a:r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mưa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mùa</a:t>
            </a:r>
            <a:r>
              <a:rPr lang="en-US" b="1" dirty="0" smtClean="0"/>
              <a:t> </a:t>
            </a:r>
            <a:r>
              <a:rPr lang="en-US" b="1" dirty="0" err="1" smtClean="0"/>
              <a:t>khô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</a:rPr>
              <a:t>Xin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chân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thành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cảm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ơn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thầy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cô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giáo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và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</a:rPr>
              <a:t>các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smtClean="0">
                <a:solidFill>
                  <a:srgbClr val="FF0000"/>
                </a:solidFill>
              </a:rPr>
              <a:t>em!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1.Nhận </a:t>
            </a:r>
            <a:r>
              <a:rPr lang="en-US" sz="2800" b="1" dirty="0" err="1" smtClean="0">
                <a:solidFill>
                  <a:srgbClr val="FF0000"/>
                </a:solidFill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2.Kể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khoáng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ta.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endParaRPr lang="en-US" sz="2800" b="1" dirty="0" smtClean="0">
              <a:solidFill>
                <a:srgbClr val="00FF0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3.Một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dãy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núi</a:t>
            </a:r>
            <a:r>
              <a:rPr lang="en-US" sz="2800" b="1" dirty="0" smtClean="0">
                <a:solidFill>
                  <a:srgbClr val="7030A0"/>
                </a:solidFill>
              </a:rPr>
              <a:t> ở </a:t>
            </a:r>
            <a:r>
              <a:rPr lang="en-US" sz="2800" b="1" dirty="0" err="1" smtClean="0">
                <a:solidFill>
                  <a:srgbClr val="7030A0"/>
                </a:solidFill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</a:rPr>
              <a:t> ta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FF00"/>
                </a:solidFill>
              </a:rPr>
              <a:t/>
            </a:r>
            <a:br>
              <a:rPr lang="en-US" sz="3200" b="1" u="sng" smtClean="0">
                <a:solidFill>
                  <a:srgbClr val="FFFF00"/>
                </a:solidFill>
              </a:rPr>
            </a:b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 smtClean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HOẠT ĐÔNG 1: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r>
              <a:rPr lang="en-US" sz="3600" b="1" dirty="0" smtClean="0"/>
              <a:t> Nam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địa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, 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r>
              <a:rPr lang="en-US" dirty="0" smtClean="0"/>
              <a:t> </a:t>
            </a:r>
            <a:r>
              <a:rPr lang="en-US" dirty="0" err="1" smtClean="0"/>
              <a:t>mẻ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endParaRPr lang="en-US" dirty="0" smtClean="0"/>
          </a:p>
          <a:p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 </a:t>
            </a:r>
            <a:r>
              <a:rPr lang="en-US" b="1" dirty="0" err="1" smtClean="0"/>
              <a:t>tháng</a:t>
            </a:r>
            <a:r>
              <a:rPr lang="en-US" b="1" dirty="0" smtClean="0"/>
              <a:t>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2.Khí </a:t>
            </a:r>
            <a:r>
              <a:rPr lang="en-US" b="1" dirty="0" err="1" smtClean="0"/>
              <a:t>hậu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Nam</a:t>
            </a:r>
          </a:p>
          <a:p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Miền</a:t>
            </a:r>
            <a:r>
              <a:rPr lang="en-US" sz="8000" dirty="0" smtClean="0"/>
              <a:t> </a:t>
            </a:r>
            <a:r>
              <a:rPr lang="en-US" sz="8000" dirty="0" err="1" smtClean="0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: </a:t>
            </a:r>
            <a:r>
              <a:rPr lang="en-US" dirty="0" err="1" smtClean="0"/>
              <a:t>Xuân</a:t>
            </a:r>
            <a:r>
              <a:rPr lang="en-US" dirty="0" smtClean="0"/>
              <a:t> , </a:t>
            </a:r>
            <a:r>
              <a:rPr lang="en-US" dirty="0" err="1" smtClean="0"/>
              <a:t>Hạ</a:t>
            </a:r>
            <a:r>
              <a:rPr lang="en-US" dirty="0" smtClean="0"/>
              <a:t> ,Thu ,</a:t>
            </a:r>
            <a:r>
              <a:rPr lang="en-US" dirty="0" err="1" smtClean="0"/>
              <a:t>Đông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&amp;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phùn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Mùa</a:t>
            </a:r>
            <a:r>
              <a:rPr lang="en-US" dirty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se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372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</vt:lpstr>
      <vt:lpstr>Monotype Corsiva</vt:lpstr>
      <vt:lpstr>Times New Roman</vt:lpstr>
      <vt:lpstr>Office Theme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Mrs.Oanh</cp:lastModifiedBy>
  <cp:revision>83</cp:revision>
  <dcterms:created xsi:type="dcterms:W3CDTF">2016-02-01T12:35:42Z</dcterms:created>
  <dcterms:modified xsi:type="dcterms:W3CDTF">2019-04-30T08:04:43Z</dcterms:modified>
</cp:coreProperties>
</file>