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91" r:id="rId3"/>
    <p:sldId id="294" r:id="rId4"/>
    <p:sldId id="283" r:id="rId5"/>
    <p:sldId id="292" r:id="rId6"/>
    <p:sldId id="273" r:id="rId7"/>
  </p:sldIdLst>
  <p:sldSz cx="9144000" cy="6858000" type="screen4x3"/>
  <p:notesSz cx="6858000" cy="9144000"/>
  <p:custDataLst>
    <p:tags r:id="rId8"/>
  </p:custDataLst>
  <p:defaultTextStyle>
    <a:defPPr>
      <a:defRPr lang="en-US"/>
    </a:defPPr>
    <a:lvl1pPr algn="l" rtl="0" fontAlgn="base">
      <a:spcBef>
        <a:spcPct val="0"/>
      </a:spcBef>
      <a:spcAft>
        <a:spcPct val="0"/>
      </a:spcAft>
      <a:defRPr b="1" kern="1200">
        <a:solidFill>
          <a:schemeClr val="tx1"/>
        </a:solidFill>
        <a:latin typeface="VNI-Times" pitchFamily="2" charset="0"/>
        <a:ea typeface="+mn-ea"/>
        <a:cs typeface="Arial" charset="0"/>
      </a:defRPr>
    </a:lvl1pPr>
    <a:lvl2pPr marL="457200" algn="l" rtl="0" fontAlgn="base">
      <a:spcBef>
        <a:spcPct val="0"/>
      </a:spcBef>
      <a:spcAft>
        <a:spcPct val="0"/>
      </a:spcAft>
      <a:defRPr b="1" kern="1200">
        <a:solidFill>
          <a:schemeClr val="tx1"/>
        </a:solidFill>
        <a:latin typeface="VNI-Times" pitchFamily="2" charset="0"/>
        <a:ea typeface="+mn-ea"/>
        <a:cs typeface="Arial" charset="0"/>
      </a:defRPr>
    </a:lvl2pPr>
    <a:lvl3pPr marL="914400" algn="l" rtl="0" fontAlgn="base">
      <a:spcBef>
        <a:spcPct val="0"/>
      </a:spcBef>
      <a:spcAft>
        <a:spcPct val="0"/>
      </a:spcAft>
      <a:defRPr b="1" kern="1200">
        <a:solidFill>
          <a:schemeClr val="tx1"/>
        </a:solidFill>
        <a:latin typeface="VNI-Times" pitchFamily="2" charset="0"/>
        <a:ea typeface="+mn-ea"/>
        <a:cs typeface="Arial" charset="0"/>
      </a:defRPr>
    </a:lvl3pPr>
    <a:lvl4pPr marL="1371600" algn="l" rtl="0" fontAlgn="base">
      <a:spcBef>
        <a:spcPct val="0"/>
      </a:spcBef>
      <a:spcAft>
        <a:spcPct val="0"/>
      </a:spcAft>
      <a:defRPr b="1" kern="1200">
        <a:solidFill>
          <a:schemeClr val="tx1"/>
        </a:solidFill>
        <a:latin typeface="VNI-Times" pitchFamily="2" charset="0"/>
        <a:ea typeface="+mn-ea"/>
        <a:cs typeface="Arial" charset="0"/>
      </a:defRPr>
    </a:lvl4pPr>
    <a:lvl5pPr marL="1828800" algn="l" rtl="0" fontAlgn="base">
      <a:spcBef>
        <a:spcPct val="0"/>
      </a:spcBef>
      <a:spcAft>
        <a:spcPct val="0"/>
      </a:spcAft>
      <a:defRPr b="1" kern="1200">
        <a:solidFill>
          <a:schemeClr val="tx1"/>
        </a:solidFill>
        <a:latin typeface="VNI-Times" pitchFamily="2" charset="0"/>
        <a:ea typeface="+mn-ea"/>
        <a:cs typeface="Arial" charset="0"/>
      </a:defRPr>
    </a:lvl5pPr>
    <a:lvl6pPr marL="2286000" algn="l" defTabSz="914400" rtl="0" eaLnBrk="1" latinLnBrk="0" hangingPunct="1">
      <a:defRPr b="1" kern="1200">
        <a:solidFill>
          <a:schemeClr val="tx1"/>
        </a:solidFill>
        <a:latin typeface="VNI-Times" pitchFamily="2" charset="0"/>
        <a:ea typeface="+mn-ea"/>
        <a:cs typeface="Arial" charset="0"/>
      </a:defRPr>
    </a:lvl6pPr>
    <a:lvl7pPr marL="2743200" algn="l" defTabSz="914400" rtl="0" eaLnBrk="1" latinLnBrk="0" hangingPunct="1">
      <a:defRPr b="1" kern="1200">
        <a:solidFill>
          <a:schemeClr val="tx1"/>
        </a:solidFill>
        <a:latin typeface="VNI-Times" pitchFamily="2" charset="0"/>
        <a:ea typeface="+mn-ea"/>
        <a:cs typeface="Arial" charset="0"/>
      </a:defRPr>
    </a:lvl7pPr>
    <a:lvl8pPr marL="3200400" algn="l" defTabSz="914400" rtl="0" eaLnBrk="1" latinLnBrk="0" hangingPunct="1">
      <a:defRPr b="1" kern="1200">
        <a:solidFill>
          <a:schemeClr val="tx1"/>
        </a:solidFill>
        <a:latin typeface="VNI-Times" pitchFamily="2" charset="0"/>
        <a:ea typeface="+mn-ea"/>
        <a:cs typeface="Arial" charset="0"/>
      </a:defRPr>
    </a:lvl8pPr>
    <a:lvl9pPr marL="3657600" algn="l" defTabSz="914400" rtl="0" eaLnBrk="1" latinLnBrk="0" hangingPunct="1">
      <a:defRPr b="1" kern="1200">
        <a:solidFill>
          <a:schemeClr val="tx1"/>
        </a:solidFill>
        <a:latin typeface="VNI-Times" pitchFamily="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FF00"/>
    <a:srgbClr val="0000FF"/>
    <a:srgbClr val="FFCCCC"/>
    <a:srgbClr val="FF9933"/>
    <a:srgbClr val="CC0000"/>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761" autoAdjust="0"/>
  </p:normalViewPr>
  <p:slideViewPr>
    <p:cSldViewPr>
      <p:cViewPr varScale="1">
        <p:scale>
          <a:sx n="103" d="100"/>
          <a:sy n="103"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88613B-E234-4062-8D0B-4411A1EB86B4}" type="slidenum">
              <a:rPr lang="en-US"/>
              <a:pPr/>
              <a:t>‹#›</a:t>
            </a:fld>
            <a:endParaRPr lang="en-US"/>
          </a:p>
        </p:txBody>
      </p:sp>
    </p:spTree>
    <p:extLst>
      <p:ext uri="{BB962C8B-B14F-4D97-AF65-F5344CB8AC3E}">
        <p14:creationId xmlns:p14="http://schemas.microsoft.com/office/powerpoint/2010/main" val="359227770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04B19D-ECCE-46F8-998F-B8CF50D5B0FB}" type="slidenum">
              <a:rPr lang="en-US"/>
              <a:pPr/>
              <a:t>‹#›</a:t>
            </a:fld>
            <a:endParaRPr lang="en-US"/>
          </a:p>
        </p:txBody>
      </p:sp>
    </p:spTree>
    <p:extLst>
      <p:ext uri="{BB962C8B-B14F-4D97-AF65-F5344CB8AC3E}">
        <p14:creationId xmlns:p14="http://schemas.microsoft.com/office/powerpoint/2010/main" val="3077643748"/>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3B97FD-BD83-4505-91A6-B9B46125E88F}" type="slidenum">
              <a:rPr lang="en-US"/>
              <a:pPr/>
              <a:t>‹#›</a:t>
            </a:fld>
            <a:endParaRPr lang="en-US"/>
          </a:p>
        </p:txBody>
      </p:sp>
    </p:spTree>
    <p:extLst>
      <p:ext uri="{BB962C8B-B14F-4D97-AF65-F5344CB8AC3E}">
        <p14:creationId xmlns:p14="http://schemas.microsoft.com/office/powerpoint/2010/main" val="42441276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F31BC4-A0C0-4BED-97A6-FFD7E0DEE578}" type="slidenum">
              <a:rPr lang="en-US"/>
              <a:pPr/>
              <a:t>‹#›</a:t>
            </a:fld>
            <a:endParaRPr lang="en-US"/>
          </a:p>
        </p:txBody>
      </p:sp>
    </p:spTree>
    <p:extLst>
      <p:ext uri="{BB962C8B-B14F-4D97-AF65-F5344CB8AC3E}">
        <p14:creationId xmlns:p14="http://schemas.microsoft.com/office/powerpoint/2010/main" val="139112033"/>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BD8F2B-CA7A-4385-9661-7C1C35BE3726}" type="slidenum">
              <a:rPr lang="en-US"/>
              <a:pPr/>
              <a:t>‹#›</a:t>
            </a:fld>
            <a:endParaRPr lang="en-US"/>
          </a:p>
        </p:txBody>
      </p:sp>
    </p:spTree>
    <p:extLst>
      <p:ext uri="{BB962C8B-B14F-4D97-AF65-F5344CB8AC3E}">
        <p14:creationId xmlns:p14="http://schemas.microsoft.com/office/powerpoint/2010/main" val="357434493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865C3B-B172-4AEF-9A31-275BDC9CF9A7}" type="slidenum">
              <a:rPr lang="en-US"/>
              <a:pPr/>
              <a:t>‹#›</a:t>
            </a:fld>
            <a:endParaRPr lang="en-US"/>
          </a:p>
        </p:txBody>
      </p:sp>
    </p:spTree>
    <p:extLst>
      <p:ext uri="{BB962C8B-B14F-4D97-AF65-F5344CB8AC3E}">
        <p14:creationId xmlns:p14="http://schemas.microsoft.com/office/powerpoint/2010/main" val="3155758597"/>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F0D8B67-44D0-4594-AFEB-08097DE2A500}" type="slidenum">
              <a:rPr lang="en-US"/>
              <a:pPr/>
              <a:t>‹#›</a:t>
            </a:fld>
            <a:endParaRPr lang="en-US"/>
          </a:p>
        </p:txBody>
      </p:sp>
    </p:spTree>
    <p:extLst>
      <p:ext uri="{BB962C8B-B14F-4D97-AF65-F5344CB8AC3E}">
        <p14:creationId xmlns:p14="http://schemas.microsoft.com/office/powerpoint/2010/main" val="170239549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61912F-6F20-4C8A-B862-67BA7F9C539F}" type="slidenum">
              <a:rPr lang="en-US"/>
              <a:pPr/>
              <a:t>‹#›</a:t>
            </a:fld>
            <a:endParaRPr lang="en-US"/>
          </a:p>
        </p:txBody>
      </p:sp>
    </p:spTree>
    <p:extLst>
      <p:ext uri="{BB962C8B-B14F-4D97-AF65-F5344CB8AC3E}">
        <p14:creationId xmlns:p14="http://schemas.microsoft.com/office/powerpoint/2010/main" val="43446968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E3D386A-CC42-479D-AF5F-2F3FC9212998}" type="slidenum">
              <a:rPr lang="en-US"/>
              <a:pPr/>
              <a:t>‹#›</a:t>
            </a:fld>
            <a:endParaRPr lang="en-US"/>
          </a:p>
        </p:txBody>
      </p:sp>
    </p:spTree>
    <p:extLst>
      <p:ext uri="{BB962C8B-B14F-4D97-AF65-F5344CB8AC3E}">
        <p14:creationId xmlns:p14="http://schemas.microsoft.com/office/powerpoint/2010/main" val="1243865811"/>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04F257-D583-43D0-A91A-C4FE8FFE8DC4}" type="slidenum">
              <a:rPr lang="en-US"/>
              <a:pPr/>
              <a:t>‹#›</a:t>
            </a:fld>
            <a:endParaRPr lang="en-US"/>
          </a:p>
        </p:txBody>
      </p:sp>
    </p:spTree>
    <p:extLst>
      <p:ext uri="{BB962C8B-B14F-4D97-AF65-F5344CB8AC3E}">
        <p14:creationId xmlns:p14="http://schemas.microsoft.com/office/powerpoint/2010/main" val="208934821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C6EAFD-0D7E-40EA-8B81-3141DD07F2A7}" type="slidenum">
              <a:rPr lang="en-US"/>
              <a:pPr/>
              <a:t>‹#›</a:t>
            </a:fld>
            <a:endParaRPr lang="en-US"/>
          </a:p>
        </p:txBody>
      </p:sp>
    </p:spTree>
    <p:extLst>
      <p:ext uri="{BB962C8B-B14F-4D97-AF65-F5344CB8AC3E}">
        <p14:creationId xmlns:p14="http://schemas.microsoft.com/office/powerpoint/2010/main" val="163312695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DB89B263-D92E-437B-BC09-84662C1FBB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6627" name="AutoShape 3"/>
          <p:cNvSpPr>
            <a:spLocks noChangeArrowheads="1"/>
          </p:cNvSpPr>
          <p:nvPr/>
        </p:nvSpPr>
        <p:spPr bwMode="auto">
          <a:xfrm>
            <a:off x="6781800" y="4876800"/>
            <a:ext cx="1143000" cy="1143000"/>
          </a:xfrm>
          <a:prstGeom prst="smileyFace">
            <a:avLst>
              <a:gd name="adj" fmla="val 4653"/>
            </a:avLst>
          </a:prstGeom>
          <a:solidFill>
            <a:srgbClr val="D1E23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28" name="WordArt 4"/>
          <p:cNvSpPr>
            <a:spLocks noChangeArrowheads="1" noChangeShapeType="1" noTextEdit="1"/>
          </p:cNvSpPr>
          <p:nvPr/>
        </p:nvSpPr>
        <p:spPr bwMode="auto">
          <a:xfrm>
            <a:off x="1600200" y="1143000"/>
            <a:ext cx="1828800" cy="213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solidFill>
                  <a:schemeClr val="hlink"/>
                </a:solidFill>
                <a:effectLst>
                  <a:outerShdw dist="45791" dir="2021404" algn="ctr" rotWithShape="0">
                    <a:srgbClr val="B2B2B2">
                      <a:alpha val="80000"/>
                    </a:srgbClr>
                  </a:outerShdw>
                </a:effectLst>
                <a:latin typeface="Webdings"/>
              </a:rPr>
              <a:t></a:t>
            </a:r>
          </a:p>
        </p:txBody>
      </p:sp>
      <p:pic>
        <p:nvPicPr>
          <p:cNvPr id="26630" name="Picture 6" descr="773688g29sp5rrx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505200"/>
            <a:ext cx="7239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VANO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0"/>
            <a:ext cx="7775575" cy="1249363"/>
          </a:xfrm>
          <a:prstGeom prst="rect">
            <a:avLst/>
          </a:prstGeom>
          <a:noFill/>
          <a:extLst>
            <a:ext uri="{909E8E84-426E-40DD-AFC4-6F175D3DCCD1}">
              <a14:hiddenFill xmlns:a14="http://schemas.microsoft.com/office/drawing/2010/main">
                <a:solidFill>
                  <a:srgbClr val="FFFFFF"/>
                </a:solidFill>
              </a14:hiddenFill>
            </a:ext>
          </a:extLst>
        </p:spPr>
      </p:pic>
      <p:sp>
        <p:nvSpPr>
          <p:cNvPr id="26632" name="Rectangle 8"/>
          <p:cNvSpPr>
            <a:spLocks noChangeArrowheads="1"/>
          </p:cNvSpPr>
          <p:nvPr/>
        </p:nvSpPr>
        <p:spPr bwMode="auto">
          <a:xfrm>
            <a:off x="685800" y="381000"/>
            <a:ext cx="728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rgbClr val="003300"/>
                </a:solidFill>
                <a:latin typeface=".VnFreeH" pitchFamily="34" charset="0"/>
              </a:rPr>
              <a:t>                                 </a:t>
            </a:r>
          </a:p>
        </p:txBody>
      </p:sp>
      <p:sp>
        <p:nvSpPr>
          <p:cNvPr id="26634" name="Rectangle 10"/>
          <p:cNvSpPr>
            <a:spLocks noChangeArrowheads="1"/>
          </p:cNvSpPr>
          <p:nvPr/>
        </p:nvSpPr>
        <p:spPr bwMode="auto">
          <a:xfrm>
            <a:off x="1303338" y="2079625"/>
            <a:ext cx="2568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vi-VN" sz="2800">
              <a:solidFill>
                <a:srgbClr val="CC00CC"/>
              </a:solidFill>
              <a:effectLst>
                <a:outerShdw blurRad="38100" dist="38100" dir="2700000" algn="tl">
                  <a:srgbClr val="000000"/>
                </a:outerShdw>
              </a:effectLst>
              <a:latin typeface=".VnBodoniH" pitchFamily="34" charset="0"/>
            </a:endParaRPr>
          </a:p>
        </p:txBody>
      </p:sp>
      <p:grpSp>
        <p:nvGrpSpPr>
          <p:cNvPr id="26639" name="Group 15"/>
          <p:cNvGrpSpPr>
            <a:grpSpLocks/>
          </p:cNvGrpSpPr>
          <p:nvPr/>
        </p:nvGrpSpPr>
        <p:grpSpPr bwMode="auto">
          <a:xfrm rot="10800000">
            <a:off x="7848600" y="152400"/>
            <a:ext cx="1295400" cy="2133600"/>
            <a:chOff x="2332" y="1554"/>
            <a:chExt cx="1105" cy="1218"/>
          </a:xfrm>
        </p:grpSpPr>
        <p:sp>
          <p:nvSpPr>
            <p:cNvPr id="26640" name="Freeform 1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1" name="Freeform 1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2" name="Freeform 1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3" name="Freeform 1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4" name="Freeform 2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5" name="Freeform 2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6" name="Freeform 2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7" name="Freeform 2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8" name="Freeform 2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49" name="Freeform 2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0" name="Freeform 2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1" name="Freeform 2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2" name="Freeform 2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3" name="Freeform 2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4" name="Freeform 3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5" name="Freeform 3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6" name="Freeform 3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7" name="Freeform 3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8" name="Freeform 3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59" name="Freeform 3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0" name="Freeform 3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1" name="Freeform 3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2" name="Freeform 3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3" name="Freeform 3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4" name="Freeform 4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5" name="Freeform 4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6" name="Freeform 4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7" name="Freeform 4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8" name="Freeform 4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69" name="Freeform 4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0" name="Freeform 4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1" name="Freeform 4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2" name="Freeform 4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3" name="Freeform 4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4" name="Freeform 5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5" name="Freeform 5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6" name="Freeform 5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7" name="Freeform 5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8" name="Freeform 5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79" name="Freeform 5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0" name="Freeform 5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1" name="Freeform 5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2" name="Freeform 5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3" name="Freeform 5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4" name="Freeform 6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5" name="Freeform 6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6" name="Freeform 6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7" name="Freeform 6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8" name="Freeform 6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89" name="Freeform 6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0" name="Freeform 6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1" name="Freeform 6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2" name="Freeform 6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3" name="Freeform 6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4" name="Freeform 7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5" name="Freeform 7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6" name="Freeform 7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7" name="Freeform 7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8" name="Freeform 7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699" name="Freeform 7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0" name="Freeform 7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1" name="Freeform 7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2" name="Freeform 7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3" name="Freeform 7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4" name="Freeform 8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5" name="Freeform 8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6" name="Freeform 8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7" name="Freeform 8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8" name="Freeform 8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09" name="Freeform 8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0" name="Freeform 8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1" name="Freeform 8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2" name="Freeform 8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3" name="Freeform 8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4" name="Freeform 9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5" name="Freeform 9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6" name="Freeform 9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7" name="Freeform 9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8" name="Freeform 9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19" name="Freeform 9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0" name="Freeform 9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1" name="Freeform 9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2" name="Freeform 9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3" name="Freeform 9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4" name="Freeform 10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5" name="Freeform 10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6" name="Freeform 10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7" name="Freeform 10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8" name="Freeform 10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29" name="Freeform 10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0" name="Freeform 10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1" name="Freeform 10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2" name="Freeform 10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3" name="Freeform 10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4" name="Freeform 11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5" name="Freeform 11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6" name="Freeform 11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7" name="Freeform 11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8" name="Freeform 11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39" name="Freeform 11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0" name="Freeform 11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1" name="Freeform 11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2" name="Freeform 11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3" name="Freeform 11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4" name="Freeform 12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5" name="Freeform 12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6" name="Freeform 12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7" name="Freeform 12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8" name="Freeform 12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49" name="Freeform 12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0" name="Freeform 12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1" name="Freeform 12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2" name="Freeform 12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3" name="Freeform 12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4" name="Freeform 13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5" name="Freeform 13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6" name="Freeform 13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7" name="Freeform 13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8" name="Freeform 13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59" name="Freeform 13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0" name="Freeform 13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1" name="Freeform 13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2" name="Freeform 13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3" name="Freeform 13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4" name="Freeform 14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5" name="Freeform 14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6" name="Freeform 14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7" name="Freeform 14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8" name="Freeform 14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69" name="Freeform 14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0" name="Freeform 14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1" name="Freeform 14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2" name="Freeform 14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3" name="Freeform 14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4" name="Freeform 15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5" name="Freeform 15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6" name="Freeform 15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7" name="Freeform 15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778" name="Freeform 15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26779" name="Text Box 155"/>
          <p:cNvSpPr txBox="1">
            <a:spLocks noChangeArrowheads="1"/>
          </p:cNvSpPr>
          <p:nvPr/>
        </p:nvSpPr>
        <p:spPr bwMode="auto">
          <a:xfrm>
            <a:off x="381000" y="5562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0" name="Text Box 156"/>
          <p:cNvSpPr txBox="1">
            <a:spLocks noChangeArrowheads="1"/>
          </p:cNvSpPr>
          <p:nvPr/>
        </p:nvSpPr>
        <p:spPr bwMode="auto">
          <a:xfrm>
            <a:off x="1143000" y="50292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1" name="Text Box 157"/>
          <p:cNvSpPr txBox="1">
            <a:spLocks noChangeArrowheads="1"/>
          </p:cNvSpPr>
          <p:nvPr/>
        </p:nvSpPr>
        <p:spPr bwMode="auto">
          <a:xfrm>
            <a:off x="3200400" y="6019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2" name="Text Box 158"/>
          <p:cNvSpPr txBox="1">
            <a:spLocks noChangeArrowheads="1"/>
          </p:cNvSpPr>
          <p:nvPr/>
        </p:nvSpPr>
        <p:spPr bwMode="auto">
          <a:xfrm>
            <a:off x="2362200" y="5181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3" name="Text Box 159"/>
          <p:cNvSpPr txBox="1">
            <a:spLocks noChangeArrowheads="1"/>
          </p:cNvSpPr>
          <p:nvPr/>
        </p:nvSpPr>
        <p:spPr bwMode="auto">
          <a:xfrm>
            <a:off x="533400" y="6019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4" name="Text Box 160"/>
          <p:cNvSpPr txBox="1">
            <a:spLocks noChangeArrowheads="1"/>
          </p:cNvSpPr>
          <p:nvPr/>
        </p:nvSpPr>
        <p:spPr bwMode="auto">
          <a:xfrm>
            <a:off x="3200400" y="6019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5" name="Text Box 161"/>
          <p:cNvSpPr txBox="1">
            <a:spLocks noChangeArrowheads="1"/>
          </p:cNvSpPr>
          <p:nvPr/>
        </p:nvSpPr>
        <p:spPr bwMode="auto">
          <a:xfrm>
            <a:off x="8382000" y="2895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6" name="Text Box 162"/>
          <p:cNvSpPr txBox="1">
            <a:spLocks noChangeArrowheads="1"/>
          </p:cNvSpPr>
          <p:nvPr/>
        </p:nvSpPr>
        <p:spPr bwMode="auto">
          <a:xfrm>
            <a:off x="4419600" y="60960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7" name="Text Box 163"/>
          <p:cNvSpPr txBox="1">
            <a:spLocks noChangeArrowheads="1"/>
          </p:cNvSpPr>
          <p:nvPr/>
        </p:nvSpPr>
        <p:spPr bwMode="auto">
          <a:xfrm>
            <a:off x="1143000" y="54864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8" name="Text Box 164"/>
          <p:cNvSpPr txBox="1">
            <a:spLocks noChangeArrowheads="1"/>
          </p:cNvSpPr>
          <p:nvPr/>
        </p:nvSpPr>
        <p:spPr bwMode="auto">
          <a:xfrm>
            <a:off x="1143000" y="54864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89" name="Text Box 165"/>
          <p:cNvSpPr txBox="1">
            <a:spLocks noChangeArrowheads="1"/>
          </p:cNvSpPr>
          <p:nvPr/>
        </p:nvSpPr>
        <p:spPr bwMode="auto">
          <a:xfrm>
            <a:off x="1219200" y="60960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0" name="Text Box 166"/>
          <p:cNvSpPr txBox="1">
            <a:spLocks noChangeArrowheads="1"/>
          </p:cNvSpPr>
          <p:nvPr/>
        </p:nvSpPr>
        <p:spPr bwMode="auto">
          <a:xfrm>
            <a:off x="4191000" y="5638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1" name="Text Box 167"/>
          <p:cNvSpPr txBox="1">
            <a:spLocks noChangeArrowheads="1"/>
          </p:cNvSpPr>
          <p:nvPr/>
        </p:nvSpPr>
        <p:spPr bwMode="auto">
          <a:xfrm>
            <a:off x="3581400" y="6643688"/>
            <a:ext cx="304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2" name="Text Box 168"/>
          <p:cNvSpPr txBox="1">
            <a:spLocks noChangeArrowheads="1"/>
          </p:cNvSpPr>
          <p:nvPr/>
        </p:nvSpPr>
        <p:spPr bwMode="auto">
          <a:xfrm>
            <a:off x="8382000" y="5181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3" name="Text Box 169"/>
          <p:cNvSpPr txBox="1">
            <a:spLocks noChangeArrowheads="1"/>
          </p:cNvSpPr>
          <p:nvPr/>
        </p:nvSpPr>
        <p:spPr bwMode="auto">
          <a:xfrm>
            <a:off x="5867400" y="61722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4" name="Text Box 170"/>
          <p:cNvSpPr txBox="1">
            <a:spLocks noChangeArrowheads="1"/>
          </p:cNvSpPr>
          <p:nvPr/>
        </p:nvSpPr>
        <p:spPr bwMode="auto">
          <a:xfrm>
            <a:off x="5867400" y="61722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5" name="Text Box 171"/>
          <p:cNvSpPr txBox="1">
            <a:spLocks noChangeArrowheads="1"/>
          </p:cNvSpPr>
          <p:nvPr/>
        </p:nvSpPr>
        <p:spPr bwMode="auto">
          <a:xfrm>
            <a:off x="7086600" y="62484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6" name="Text Box 172"/>
          <p:cNvSpPr txBox="1">
            <a:spLocks noChangeArrowheads="1"/>
          </p:cNvSpPr>
          <p:nvPr/>
        </p:nvSpPr>
        <p:spPr bwMode="auto">
          <a:xfrm>
            <a:off x="6019800" y="5943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7" name="Text Box 173"/>
          <p:cNvSpPr txBox="1">
            <a:spLocks noChangeArrowheads="1"/>
          </p:cNvSpPr>
          <p:nvPr/>
        </p:nvSpPr>
        <p:spPr bwMode="auto">
          <a:xfrm>
            <a:off x="6096000" y="6567488"/>
            <a:ext cx="304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8" name="Text Box 174"/>
          <p:cNvSpPr txBox="1">
            <a:spLocks noChangeArrowheads="1"/>
          </p:cNvSpPr>
          <p:nvPr/>
        </p:nvSpPr>
        <p:spPr bwMode="auto">
          <a:xfrm>
            <a:off x="7239000" y="6567488"/>
            <a:ext cx="304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799" name="Text Box 175"/>
          <p:cNvSpPr txBox="1">
            <a:spLocks noChangeArrowheads="1"/>
          </p:cNvSpPr>
          <p:nvPr/>
        </p:nvSpPr>
        <p:spPr bwMode="auto">
          <a:xfrm>
            <a:off x="7239000" y="6567488"/>
            <a:ext cx="304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0" name="Text Box 176"/>
          <p:cNvSpPr txBox="1">
            <a:spLocks noChangeArrowheads="1"/>
          </p:cNvSpPr>
          <p:nvPr/>
        </p:nvSpPr>
        <p:spPr bwMode="auto">
          <a:xfrm>
            <a:off x="8458200" y="6643688"/>
            <a:ext cx="304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1" name="Text Box 177"/>
          <p:cNvSpPr txBox="1">
            <a:spLocks noChangeArrowheads="1"/>
          </p:cNvSpPr>
          <p:nvPr/>
        </p:nvSpPr>
        <p:spPr bwMode="auto">
          <a:xfrm>
            <a:off x="7391400" y="6338888"/>
            <a:ext cx="304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2" name="Text Box 178"/>
          <p:cNvSpPr txBox="1">
            <a:spLocks noChangeArrowheads="1"/>
          </p:cNvSpPr>
          <p:nvPr/>
        </p:nvSpPr>
        <p:spPr bwMode="auto">
          <a:xfrm>
            <a:off x="8458200" y="5562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3" name="Text Box 179"/>
          <p:cNvSpPr txBox="1">
            <a:spLocks noChangeArrowheads="1"/>
          </p:cNvSpPr>
          <p:nvPr/>
        </p:nvSpPr>
        <p:spPr bwMode="auto">
          <a:xfrm>
            <a:off x="2438400" y="3276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4" name="Text Box 180"/>
          <p:cNvSpPr txBox="1">
            <a:spLocks noChangeArrowheads="1"/>
          </p:cNvSpPr>
          <p:nvPr/>
        </p:nvSpPr>
        <p:spPr bwMode="auto">
          <a:xfrm>
            <a:off x="762000" y="28194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5" name="Text Box 181"/>
          <p:cNvSpPr txBox="1">
            <a:spLocks noChangeArrowheads="1"/>
          </p:cNvSpPr>
          <p:nvPr/>
        </p:nvSpPr>
        <p:spPr bwMode="auto">
          <a:xfrm>
            <a:off x="457200" y="990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6" name="Text Box 182"/>
          <p:cNvSpPr txBox="1">
            <a:spLocks noChangeArrowheads="1"/>
          </p:cNvSpPr>
          <p:nvPr/>
        </p:nvSpPr>
        <p:spPr bwMode="auto">
          <a:xfrm>
            <a:off x="1143000" y="4495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7" name="Text Box 183"/>
          <p:cNvSpPr txBox="1">
            <a:spLocks noChangeArrowheads="1"/>
          </p:cNvSpPr>
          <p:nvPr/>
        </p:nvSpPr>
        <p:spPr bwMode="auto">
          <a:xfrm>
            <a:off x="304800" y="3657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8" name="Text Box 184"/>
          <p:cNvSpPr txBox="1">
            <a:spLocks noChangeArrowheads="1"/>
          </p:cNvSpPr>
          <p:nvPr/>
        </p:nvSpPr>
        <p:spPr bwMode="auto">
          <a:xfrm>
            <a:off x="8229600" y="16002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09" name="Text Box 185"/>
          <p:cNvSpPr txBox="1">
            <a:spLocks noChangeArrowheads="1"/>
          </p:cNvSpPr>
          <p:nvPr/>
        </p:nvSpPr>
        <p:spPr bwMode="auto">
          <a:xfrm>
            <a:off x="1143000" y="3733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0" name="Text Box 186"/>
          <p:cNvSpPr txBox="1">
            <a:spLocks noChangeArrowheads="1"/>
          </p:cNvSpPr>
          <p:nvPr/>
        </p:nvSpPr>
        <p:spPr bwMode="auto">
          <a:xfrm>
            <a:off x="8382000" y="3276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1" name="Text Box 187"/>
          <p:cNvSpPr txBox="1">
            <a:spLocks noChangeArrowheads="1"/>
          </p:cNvSpPr>
          <p:nvPr/>
        </p:nvSpPr>
        <p:spPr bwMode="auto">
          <a:xfrm>
            <a:off x="2743200" y="22860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2" name="Text Box 188"/>
          <p:cNvSpPr txBox="1">
            <a:spLocks noChangeArrowheads="1"/>
          </p:cNvSpPr>
          <p:nvPr/>
        </p:nvSpPr>
        <p:spPr bwMode="auto">
          <a:xfrm>
            <a:off x="1524000" y="27432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3" name="Text Box 189"/>
          <p:cNvSpPr txBox="1">
            <a:spLocks noChangeArrowheads="1"/>
          </p:cNvSpPr>
          <p:nvPr/>
        </p:nvSpPr>
        <p:spPr bwMode="auto">
          <a:xfrm>
            <a:off x="1447800" y="19812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4" name="Text Box 190"/>
          <p:cNvSpPr txBox="1">
            <a:spLocks noChangeArrowheads="1"/>
          </p:cNvSpPr>
          <p:nvPr/>
        </p:nvSpPr>
        <p:spPr bwMode="auto">
          <a:xfrm>
            <a:off x="457200" y="4876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5" name="Text Box 191"/>
          <p:cNvSpPr txBox="1">
            <a:spLocks noChangeArrowheads="1"/>
          </p:cNvSpPr>
          <p:nvPr/>
        </p:nvSpPr>
        <p:spPr bwMode="auto">
          <a:xfrm>
            <a:off x="2209800" y="39624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7" name="Text Box 193"/>
          <p:cNvSpPr txBox="1">
            <a:spLocks noChangeArrowheads="1"/>
          </p:cNvSpPr>
          <p:nvPr/>
        </p:nvSpPr>
        <p:spPr bwMode="auto">
          <a:xfrm>
            <a:off x="2895600" y="41910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8" name="Text Box 194"/>
          <p:cNvSpPr txBox="1">
            <a:spLocks noChangeArrowheads="1"/>
          </p:cNvSpPr>
          <p:nvPr/>
        </p:nvSpPr>
        <p:spPr bwMode="auto">
          <a:xfrm>
            <a:off x="5867400" y="2971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19" name="Text Box 195"/>
          <p:cNvSpPr txBox="1">
            <a:spLocks noChangeArrowheads="1"/>
          </p:cNvSpPr>
          <p:nvPr/>
        </p:nvSpPr>
        <p:spPr bwMode="auto">
          <a:xfrm>
            <a:off x="3581400" y="30480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0" name="Text Box 196"/>
          <p:cNvSpPr txBox="1">
            <a:spLocks noChangeArrowheads="1"/>
          </p:cNvSpPr>
          <p:nvPr/>
        </p:nvSpPr>
        <p:spPr bwMode="auto">
          <a:xfrm>
            <a:off x="7315200" y="3733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1" name="Text Box 197"/>
          <p:cNvSpPr txBox="1">
            <a:spLocks noChangeArrowheads="1"/>
          </p:cNvSpPr>
          <p:nvPr/>
        </p:nvSpPr>
        <p:spPr bwMode="auto">
          <a:xfrm>
            <a:off x="5334000" y="51054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2" name="Text Box 198"/>
          <p:cNvSpPr txBox="1">
            <a:spLocks noChangeArrowheads="1"/>
          </p:cNvSpPr>
          <p:nvPr/>
        </p:nvSpPr>
        <p:spPr bwMode="auto">
          <a:xfrm>
            <a:off x="6477000" y="50292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3" name="Text Box 199"/>
          <p:cNvSpPr txBox="1">
            <a:spLocks noChangeArrowheads="1"/>
          </p:cNvSpPr>
          <p:nvPr/>
        </p:nvSpPr>
        <p:spPr bwMode="auto">
          <a:xfrm>
            <a:off x="8839200" y="4114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4" name="Text Box 200"/>
          <p:cNvSpPr txBox="1">
            <a:spLocks noChangeArrowheads="1"/>
          </p:cNvSpPr>
          <p:nvPr/>
        </p:nvSpPr>
        <p:spPr bwMode="auto">
          <a:xfrm>
            <a:off x="6858000" y="50292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5" name="Text Box 201"/>
          <p:cNvSpPr txBox="1">
            <a:spLocks noChangeArrowheads="1"/>
          </p:cNvSpPr>
          <p:nvPr/>
        </p:nvSpPr>
        <p:spPr bwMode="auto">
          <a:xfrm>
            <a:off x="6096000" y="4419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6" name="Text Box 202"/>
          <p:cNvSpPr txBox="1">
            <a:spLocks noChangeArrowheads="1"/>
          </p:cNvSpPr>
          <p:nvPr/>
        </p:nvSpPr>
        <p:spPr bwMode="auto">
          <a:xfrm>
            <a:off x="8534400" y="22860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7" name="Text Box 203"/>
          <p:cNvSpPr txBox="1">
            <a:spLocks noChangeArrowheads="1"/>
          </p:cNvSpPr>
          <p:nvPr/>
        </p:nvSpPr>
        <p:spPr bwMode="auto">
          <a:xfrm>
            <a:off x="7086600" y="22098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8" name="Text Box 204"/>
          <p:cNvSpPr txBox="1">
            <a:spLocks noChangeArrowheads="1"/>
          </p:cNvSpPr>
          <p:nvPr/>
        </p:nvSpPr>
        <p:spPr bwMode="auto">
          <a:xfrm>
            <a:off x="4419600" y="990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29" name="Text Box 205"/>
          <p:cNvSpPr txBox="1">
            <a:spLocks noChangeArrowheads="1"/>
          </p:cNvSpPr>
          <p:nvPr/>
        </p:nvSpPr>
        <p:spPr bwMode="auto">
          <a:xfrm>
            <a:off x="7696200" y="7620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30" name="Text Box 206"/>
          <p:cNvSpPr txBox="1">
            <a:spLocks noChangeArrowheads="1"/>
          </p:cNvSpPr>
          <p:nvPr/>
        </p:nvSpPr>
        <p:spPr bwMode="auto">
          <a:xfrm>
            <a:off x="3657600" y="40386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31" name="Text Box 207"/>
          <p:cNvSpPr txBox="1">
            <a:spLocks noChangeArrowheads="1"/>
          </p:cNvSpPr>
          <p:nvPr/>
        </p:nvSpPr>
        <p:spPr bwMode="auto">
          <a:xfrm>
            <a:off x="8001000" y="51054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32" name="Text Box 208"/>
          <p:cNvSpPr txBox="1">
            <a:spLocks noChangeArrowheads="1"/>
          </p:cNvSpPr>
          <p:nvPr/>
        </p:nvSpPr>
        <p:spPr bwMode="auto">
          <a:xfrm>
            <a:off x="8001000" y="5105400"/>
            <a:ext cx="304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b="0">
                <a:solidFill>
                  <a:schemeClr val="bg1"/>
                </a:solidFill>
                <a:latin typeface="Arial" charset="0"/>
                <a:sym typeface="Wingdings 2" pitchFamily="18" charset="2"/>
              </a:rPr>
              <a:t></a:t>
            </a:r>
          </a:p>
        </p:txBody>
      </p:sp>
      <p:sp>
        <p:nvSpPr>
          <p:cNvPr id="26833" name="AutoShape 209"/>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34" name="AutoShape 210"/>
          <p:cNvSpPr>
            <a:spLocks noChangeArrowheads="1"/>
          </p:cNvSpPr>
          <p:nvPr/>
        </p:nvSpPr>
        <p:spPr bwMode="auto">
          <a:xfrm>
            <a:off x="0" y="3505200"/>
            <a:ext cx="366713" cy="431800"/>
          </a:xfrm>
          <a:prstGeom prst="irregularSeal1">
            <a:avLst/>
          </a:prstGeom>
          <a:gradFill rotWithShape="1">
            <a:gsLst>
              <a:gs pos="0">
                <a:srgbClr val="FF0066"/>
              </a:gs>
              <a:gs pos="100000">
                <a:srgbClr val="FF0000">
                  <a:alpha val="3999"/>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35" name="AutoShape 211"/>
          <p:cNvSpPr>
            <a:spLocks noChangeArrowheads="1"/>
          </p:cNvSpPr>
          <p:nvPr/>
        </p:nvSpPr>
        <p:spPr bwMode="auto">
          <a:xfrm>
            <a:off x="169863" y="55118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36" name="AutoShape 212"/>
          <p:cNvSpPr>
            <a:spLocks noChangeArrowheads="1"/>
          </p:cNvSpPr>
          <p:nvPr/>
        </p:nvSpPr>
        <p:spPr bwMode="auto">
          <a:xfrm>
            <a:off x="8001000" y="381000"/>
            <a:ext cx="609600" cy="68580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37" name="AutoShape 213"/>
          <p:cNvSpPr>
            <a:spLocks noChangeArrowheads="1"/>
          </p:cNvSpPr>
          <p:nvPr/>
        </p:nvSpPr>
        <p:spPr bwMode="auto">
          <a:xfrm>
            <a:off x="2246313" y="9525"/>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38" name="AutoShape 214"/>
          <p:cNvSpPr>
            <a:spLocks noChangeArrowheads="1"/>
          </p:cNvSpPr>
          <p:nvPr/>
        </p:nvSpPr>
        <p:spPr bwMode="auto">
          <a:xfrm>
            <a:off x="4648200" y="3810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39" name="AutoShape 215"/>
          <p:cNvSpPr>
            <a:spLocks noChangeArrowheads="1"/>
          </p:cNvSpPr>
          <p:nvPr/>
        </p:nvSpPr>
        <p:spPr bwMode="auto">
          <a:xfrm>
            <a:off x="304800" y="24384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0" name="AutoShape 216"/>
          <p:cNvSpPr>
            <a:spLocks noChangeArrowheads="1"/>
          </p:cNvSpPr>
          <p:nvPr/>
        </p:nvSpPr>
        <p:spPr bwMode="auto">
          <a:xfrm>
            <a:off x="5638800" y="2286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1" name="AutoShape 217"/>
          <p:cNvSpPr>
            <a:spLocks noChangeArrowheads="1"/>
          </p:cNvSpPr>
          <p:nvPr/>
        </p:nvSpPr>
        <p:spPr bwMode="auto">
          <a:xfrm>
            <a:off x="3048000" y="533400"/>
            <a:ext cx="366713" cy="431800"/>
          </a:xfrm>
          <a:prstGeom prst="irregularSeal1">
            <a:avLst/>
          </a:prstGeom>
          <a:gradFill rotWithShape="1">
            <a:gsLst>
              <a:gs pos="0">
                <a:srgbClr val="FF0066"/>
              </a:gs>
              <a:gs pos="100000">
                <a:srgbClr val="FF0000">
                  <a:alpha val="3999"/>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2" name="AutoShape 218"/>
          <p:cNvSpPr>
            <a:spLocks noChangeArrowheads="1"/>
          </p:cNvSpPr>
          <p:nvPr/>
        </p:nvSpPr>
        <p:spPr bwMode="auto">
          <a:xfrm>
            <a:off x="1524000" y="1219200"/>
            <a:ext cx="508000" cy="403225"/>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3" name="AutoShape 219"/>
          <p:cNvSpPr>
            <a:spLocks noChangeArrowheads="1"/>
          </p:cNvSpPr>
          <p:nvPr/>
        </p:nvSpPr>
        <p:spPr bwMode="auto">
          <a:xfrm>
            <a:off x="8458200" y="19812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4" name="AutoShape 220"/>
          <p:cNvSpPr>
            <a:spLocks noChangeArrowheads="1"/>
          </p:cNvSpPr>
          <p:nvPr/>
        </p:nvSpPr>
        <p:spPr bwMode="auto">
          <a:xfrm>
            <a:off x="3429000" y="60198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5" name="AutoShape 221"/>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6" name="AutoShape 222"/>
          <p:cNvSpPr>
            <a:spLocks noChangeArrowheads="1"/>
          </p:cNvSpPr>
          <p:nvPr/>
        </p:nvSpPr>
        <p:spPr bwMode="auto">
          <a:xfrm>
            <a:off x="2286000" y="5181600"/>
            <a:ext cx="609600" cy="68580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7" name="AutoShape 223"/>
          <p:cNvSpPr>
            <a:spLocks noChangeArrowheads="1"/>
          </p:cNvSpPr>
          <p:nvPr/>
        </p:nvSpPr>
        <p:spPr bwMode="auto">
          <a:xfrm>
            <a:off x="5562600" y="5867400"/>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8" name="AutoShape 224"/>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49" name="AutoShape 225"/>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50" name="AutoShape 226"/>
          <p:cNvSpPr>
            <a:spLocks noChangeArrowheads="1"/>
          </p:cNvSpPr>
          <p:nvPr/>
        </p:nvSpPr>
        <p:spPr bwMode="auto">
          <a:xfrm>
            <a:off x="640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851" name="AutoShape 227"/>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26852" name="Picture 228" desc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257800"/>
            <a:ext cx="1752600" cy="1219200"/>
          </a:xfrm>
          <a:prstGeom prst="rect">
            <a:avLst/>
          </a:prstGeom>
          <a:noFill/>
          <a:ln w="76200" cmpd="tri">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6853" name="WordArt 229"/>
          <p:cNvSpPr>
            <a:spLocks noChangeArrowheads="1" noChangeShapeType="1" noTextEdit="1"/>
          </p:cNvSpPr>
          <p:nvPr/>
        </p:nvSpPr>
        <p:spPr bwMode="auto">
          <a:xfrm>
            <a:off x="1219200" y="304800"/>
            <a:ext cx="6753225" cy="708025"/>
          </a:xfrm>
          <a:prstGeom prst="rect">
            <a:avLst/>
          </a:prstGeom>
        </p:spPr>
        <p:txBody>
          <a:bodyPr wrap="none" fromWordArt="1">
            <a:prstTxWarp prst="textPlain">
              <a:avLst>
                <a:gd name="adj" fmla="val 50000"/>
              </a:avLst>
            </a:prstTxWarp>
          </a:bodyPr>
          <a:lstStyle/>
          <a:p>
            <a:pPr algn="ctr"/>
            <a:endParaRPr lang="vi-VN" sz="3600" kern="10" dirty="0">
              <a:ln w="9525">
                <a:solidFill>
                  <a:srgbClr val="FF00FF"/>
                </a:solidFill>
                <a:round/>
                <a:headEnd/>
                <a:tailEnd/>
              </a:ln>
              <a:solidFill>
                <a:srgbClr val="FF00FF"/>
              </a:solidFill>
              <a:effectLst>
                <a:outerShdw dist="53882" dir="2700000" algn="ctr" rotWithShape="0">
                  <a:srgbClr val="C0C0C0">
                    <a:alpha val="80000"/>
                  </a:srgbClr>
                </a:outerShdw>
              </a:effectLst>
              <a:latin typeface="Times New Roman"/>
              <a:cs typeface="Times New Roman"/>
            </a:endParaRPr>
          </a:p>
        </p:txBody>
      </p:sp>
      <p:sp>
        <p:nvSpPr>
          <p:cNvPr id="26854" name="WordArt 230"/>
          <p:cNvSpPr>
            <a:spLocks noChangeArrowheads="1" noChangeShapeType="1" noTextEdit="1"/>
          </p:cNvSpPr>
          <p:nvPr/>
        </p:nvSpPr>
        <p:spPr bwMode="auto">
          <a:xfrm>
            <a:off x="4114800" y="1524000"/>
            <a:ext cx="4743450" cy="15240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vi-VN" sz="3600" kern="10" dirty="0">
                <a:ln w="9525">
                  <a:round/>
                  <a:headEnd/>
                  <a:tailEnd/>
                </a:ln>
                <a:solidFill>
                  <a:srgbClr val="0000FF"/>
                </a:solidFill>
                <a:latin typeface="Times New Roman"/>
                <a:cs typeface="Times New Roman"/>
              </a:rPr>
              <a:t>KỂ CHUYỆN - LỚP </a:t>
            </a:r>
            <a:r>
              <a:rPr lang="vi-VN" sz="3600" kern="10" dirty="0" smtClean="0">
                <a:ln w="9525">
                  <a:round/>
                  <a:headEnd/>
                  <a:tailEnd/>
                </a:ln>
                <a:solidFill>
                  <a:srgbClr val="0000FF"/>
                </a:solidFill>
                <a:latin typeface="Times New Roman"/>
                <a:cs typeface="Times New Roman"/>
              </a:rPr>
              <a:t>2</a:t>
            </a:r>
            <a:endParaRPr lang="vi-VN" sz="3600" kern="10" dirty="0">
              <a:ln w="9525">
                <a:round/>
                <a:headEnd/>
                <a:tailEnd/>
              </a:ln>
              <a:solidFill>
                <a:srgbClr val="0000FF"/>
              </a:solidFill>
              <a:latin typeface="Times New Roman"/>
              <a:cs typeface="Times New Roman"/>
            </a:endParaRPr>
          </a:p>
        </p:txBody>
      </p:sp>
      <p:sp>
        <p:nvSpPr>
          <p:cNvPr id="26855" name="WordArt 231"/>
          <p:cNvSpPr>
            <a:spLocks noChangeArrowheads="1" noChangeShapeType="1" noTextEdit="1"/>
          </p:cNvSpPr>
          <p:nvPr/>
        </p:nvSpPr>
        <p:spPr bwMode="auto">
          <a:xfrm>
            <a:off x="228600" y="3200400"/>
            <a:ext cx="5943600" cy="1447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kern="10">
                <a:ln w="9525">
                  <a:round/>
                  <a:headEnd/>
                  <a:tailEnd/>
                </a:ln>
                <a:solidFill>
                  <a:srgbClr val="FF0000"/>
                </a:solidFill>
                <a:latin typeface="Times New Roman"/>
                <a:cs typeface="Times New Roman"/>
              </a:rPr>
              <a:t>CHIM SƠN CA VÀ BÔNG CÚC TRẮNG</a:t>
            </a:r>
          </a:p>
        </p:txBody>
      </p:sp>
      <p:sp>
        <p:nvSpPr>
          <p:cNvPr id="26856" name="WordArt 232"/>
          <p:cNvSpPr>
            <a:spLocks noChangeArrowheads="1" noChangeShapeType="1" noTextEdit="1"/>
          </p:cNvSpPr>
          <p:nvPr/>
        </p:nvSpPr>
        <p:spPr bwMode="auto">
          <a:xfrm>
            <a:off x="2362200" y="5943600"/>
            <a:ext cx="6210300" cy="762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endParaRPr lang="vi-VN" sz="3600" kern="10" dirty="0">
              <a:ln w="9525">
                <a:round/>
                <a:headEnd/>
                <a:tailEnd/>
              </a:ln>
              <a:solidFill>
                <a:srgbClr val="800000"/>
              </a:solidFill>
              <a:latin typeface="Times New Roman"/>
              <a:cs typeface="Times New Roman"/>
            </a:endParaRPr>
          </a:p>
        </p:txBody>
      </p:sp>
      <p:pic>
        <p:nvPicPr>
          <p:cNvPr id="26857" name="Picture 233" descr="Asian li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3400"/>
            <a:ext cx="17526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6857"/>
                                        </p:tgtEl>
                                        <p:attrNameLst>
                                          <p:attrName>style.visibility</p:attrName>
                                        </p:attrNameLst>
                                      </p:cBhvr>
                                      <p:to>
                                        <p:strVal val="visible"/>
                                      </p:to>
                                    </p:set>
                                    <p:anim calcmode="lin" valueType="num">
                                      <p:cBhvr>
                                        <p:cTn id="7" dur="2000" fill="hold"/>
                                        <p:tgtEl>
                                          <p:spTgt spid="26857"/>
                                        </p:tgtEl>
                                        <p:attrNameLst>
                                          <p:attrName>ppt_w</p:attrName>
                                        </p:attrNameLst>
                                      </p:cBhvr>
                                      <p:tavLst>
                                        <p:tav tm="0">
                                          <p:val>
                                            <p:strVal val="#ppt_w*0.70"/>
                                          </p:val>
                                        </p:tav>
                                        <p:tav tm="100000">
                                          <p:val>
                                            <p:strVal val="#ppt_w"/>
                                          </p:val>
                                        </p:tav>
                                      </p:tavLst>
                                    </p:anim>
                                    <p:anim calcmode="lin" valueType="num">
                                      <p:cBhvr>
                                        <p:cTn id="8" dur="2000" fill="hold"/>
                                        <p:tgtEl>
                                          <p:spTgt spid="26857"/>
                                        </p:tgtEl>
                                        <p:attrNameLst>
                                          <p:attrName>ppt_h</p:attrName>
                                        </p:attrNameLst>
                                      </p:cBhvr>
                                      <p:tavLst>
                                        <p:tav tm="0">
                                          <p:val>
                                            <p:strVal val="#ppt_h"/>
                                          </p:val>
                                        </p:tav>
                                        <p:tav tm="100000">
                                          <p:val>
                                            <p:strVal val="#ppt_h"/>
                                          </p:val>
                                        </p:tav>
                                      </p:tavLst>
                                    </p:anim>
                                    <p:animEffect transition="in" filter="fade">
                                      <p:cBhvr>
                                        <p:cTn id="9" dur="2000"/>
                                        <p:tgtEl>
                                          <p:spTgt spid="26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1905000" y="533400"/>
            <a:ext cx="6934200" cy="48577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4">
              <a:spcBef>
                <a:spcPct val="50000"/>
              </a:spcBef>
              <a:buFont typeface="Wingdings" pitchFamily="2" charset="2"/>
              <a:buNone/>
            </a:pPr>
            <a:r>
              <a:rPr lang="en-US" sz="2400">
                <a:solidFill>
                  <a:srgbClr val="0000CC"/>
                </a:solidFill>
                <a:latin typeface="Times New Roman" pitchFamily="18" charset="0"/>
                <a:cs typeface="Times New Roman" pitchFamily="18" charset="0"/>
              </a:rPr>
              <a:t> </a:t>
            </a:r>
            <a:endParaRPr lang="en-US" sz="2400">
              <a:solidFill>
                <a:srgbClr val="E20C3F"/>
              </a:solidFill>
              <a:latin typeface="Times New Roman" pitchFamily="18" charset="0"/>
              <a:cs typeface="Times New Roman" pitchFamily="18" charset="0"/>
            </a:endParaRPr>
          </a:p>
        </p:txBody>
      </p:sp>
      <p:sp>
        <p:nvSpPr>
          <p:cNvPr id="48134" name="Text Box 6"/>
          <p:cNvSpPr txBox="1">
            <a:spLocks noChangeArrowheads="1"/>
          </p:cNvSpPr>
          <p:nvPr/>
        </p:nvSpPr>
        <p:spPr bwMode="auto">
          <a:xfrm>
            <a:off x="0" y="2209800"/>
            <a:ext cx="411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200" dirty="0">
                <a:solidFill>
                  <a:srgbClr val="E20C3F"/>
                </a:solidFill>
                <a:latin typeface="Times New Roman" pitchFamily="18" charset="0"/>
                <a:cs typeface="Times New Roman" pitchFamily="18" charset="0"/>
              </a:rPr>
              <a:t>-  </a:t>
            </a:r>
            <a:r>
              <a:rPr lang="en-US" sz="2200" dirty="0" err="1">
                <a:solidFill>
                  <a:srgbClr val="E20C3F"/>
                </a:solidFill>
                <a:latin typeface="Times New Roman" pitchFamily="18" charset="0"/>
                <a:cs typeface="Times New Roman" pitchFamily="18" charset="0"/>
              </a:rPr>
              <a:t>Bông</a:t>
            </a:r>
            <a:r>
              <a:rPr lang="en-US" sz="2200" dirty="0">
                <a:solidFill>
                  <a:srgbClr val="E20C3F"/>
                </a:solidFill>
                <a:latin typeface="Times New Roman" pitchFamily="18" charset="0"/>
                <a:cs typeface="Times New Roman" pitchFamily="18" charset="0"/>
              </a:rPr>
              <a:t> </a:t>
            </a:r>
            <a:r>
              <a:rPr lang="en-US" sz="2200" dirty="0" err="1">
                <a:solidFill>
                  <a:srgbClr val="E20C3F"/>
                </a:solidFill>
                <a:latin typeface="Times New Roman" pitchFamily="18" charset="0"/>
                <a:cs typeface="Times New Roman" pitchFamily="18" charset="0"/>
              </a:rPr>
              <a:t>cúc</a:t>
            </a:r>
            <a:r>
              <a:rPr lang="en-US" sz="2200" dirty="0">
                <a:solidFill>
                  <a:srgbClr val="E20C3F"/>
                </a:solidFill>
                <a:latin typeface="Times New Roman" pitchFamily="18" charset="0"/>
                <a:cs typeface="Times New Roman" pitchFamily="18" charset="0"/>
              </a:rPr>
              <a:t> </a:t>
            </a:r>
            <a:r>
              <a:rPr lang="en-US" sz="2200" dirty="0" err="1">
                <a:solidFill>
                  <a:srgbClr val="E20C3F"/>
                </a:solidFill>
                <a:latin typeface="Times New Roman" pitchFamily="18" charset="0"/>
                <a:cs typeface="Times New Roman" pitchFamily="18" charset="0"/>
              </a:rPr>
              <a:t>đẹp</a:t>
            </a:r>
            <a:r>
              <a:rPr lang="en-US" sz="2200" dirty="0">
                <a:solidFill>
                  <a:srgbClr val="E20C3F"/>
                </a:solidFill>
                <a:latin typeface="Times New Roman" pitchFamily="18" charset="0"/>
                <a:cs typeface="Times New Roman" pitchFamily="18" charset="0"/>
              </a:rPr>
              <a:t> </a:t>
            </a:r>
            <a:r>
              <a:rPr lang="en-US" sz="2200" dirty="0" err="1">
                <a:solidFill>
                  <a:srgbClr val="E20C3F"/>
                </a:solidFill>
                <a:latin typeface="Times New Roman" pitchFamily="18" charset="0"/>
                <a:cs typeface="Times New Roman" pitchFamily="18" charset="0"/>
              </a:rPr>
              <a:t>như</a:t>
            </a:r>
            <a:r>
              <a:rPr lang="en-US" sz="2200" dirty="0">
                <a:solidFill>
                  <a:srgbClr val="E20C3F"/>
                </a:solidFill>
                <a:latin typeface="Times New Roman" pitchFamily="18" charset="0"/>
                <a:cs typeface="Times New Roman" pitchFamily="18" charset="0"/>
              </a:rPr>
              <a:t> </a:t>
            </a:r>
            <a:r>
              <a:rPr lang="en-US" sz="2200" dirty="0" err="1">
                <a:solidFill>
                  <a:srgbClr val="E20C3F"/>
                </a:solidFill>
                <a:latin typeface="Times New Roman" pitchFamily="18" charset="0"/>
                <a:cs typeface="Times New Roman" pitchFamily="18" charset="0"/>
              </a:rPr>
              <a:t>thế</a:t>
            </a:r>
            <a:r>
              <a:rPr lang="en-US" sz="2200" dirty="0">
                <a:solidFill>
                  <a:srgbClr val="E20C3F"/>
                </a:solidFill>
                <a:latin typeface="Times New Roman" pitchFamily="18" charset="0"/>
                <a:cs typeface="Times New Roman" pitchFamily="18" charset="0"/>
              </a:rPr>
              <a:t> </a:t>
            </a:r>
            <a:r>
              <a:rPr lang="en-US" sz="2200" dirty="0" err="1">
                <a:solidFill>
                  <a:srgbClr val="E20C3F"/>
                </a:solidFill>
                <a:latin typeface="Times New Roman" pitchFamily="18" charset="0"/>
                <a:cs typeface="Times New Roman" pitchFamily="18" charset="0"/>
              </a:rPr>
              <a:t>nào</a:t>
            </a:r>
            <a:r>
              <a:rPr lang="en-US" sz="2200" dirty="0">
                <a:solidFill>
                  <a:srgbClr val="E20C3F"/>
                </a:solidFill>
                <a:latin typeface="Times New Roman" pitchFamily="18" charset="0"/>
                <a:cs typeface="Times New Roman" pitchFamily="18" charset="0"/>
              </a:rPr>
              <a:t>?</a:t>
            </a:r>
          </a:p>
        </p:txBody>
      </p:sp>
      <p:sp>
        <p:nvSpPr>
          <p:cNvPr id="48135" name="Text Box 7"/>
          <p:cNvSpPr txBox="1">
            <a:spLocks noChangeArrowheads="1"/>
          </p:cNvSpPr>
          <p:nvPr/>
        </p:nvSpPr>
        <p:spPr bwMode="auto">
          <a:xfrm>
            <a:off x="0" y="2667000"/>
            <a:ext cx="48006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solidFill>
                  <a:srgbClr val="0000CC"/>
                </a:solidFill>
                <a:latin typeface="Times New Roman" pitchFamily="18" charset="0"/>
                <a:cs typeface="Times New Roman" pitchFamily="18" charset="0"/>
              </a:rPr>
              <a:t>Bên bờ rào, giữa đám cỏ dại, có bông cúc trắng. ( Bông cúc trắng xòe cánh, nghiêng mình nổi bật giữa đám cỏ dại)</a:t>
            </a:r>
          </a:p>
        </p:txBody>
      </p:sp>
      <p:sp>
        <p:nvSpPr>
          <p:cNvPr id="48136" name="Text Box 8"/>
          <p:cNvSpPr txBox="1">
            <a:spLocks noChangeArrowheads="1"/>
          </p:cNvSpPr>
          <p:nvPr/>
        </p:nvSpPr>
        <p:spPr bwMode="auto">
          <a:xfrm>
            <a:off x="0" y="3733800"/>
            <a:ext cx="6172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200">
                <a:solidFill>
                  <a:srgbClr val="E20C3F"/>
                </a:solidFill>
                <a:latin typeface="Times New Roman" pitchFamily="18" charset="0"/>
                <a:cs typeface="Times New Roman" pitchFamily="18" charset="0"/>
              </a:rPr>
              <a:t>-  Sơn ca làm gì và nói gì?</a:t>
            </a:r>
          </a:p>
        </p:txBody>
      </p:sp>
      <p:sp>
        <p:nvSpPr>
          <p:cNvPr id="48137" name="Text Box 9"/>
          <p:cNvSpPr txBox="1">
            <a:spLocks noChangeArrowheads="1"/>
          </p:cNvSpPr>
          <p:nvPr/>
        </p:nvSpPr>
        <p:spPr bwMode="auto">
          <a:xfrm>
            <a:off x="0" y="4267200"/>
            <a:ext cx="7162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solidFill>
                  <a:srgbClr val="0000CC"/>
                </a:solidFill>
                <a:latin typeface="Times New Roman" pitchFamily="18" charset="0"/>
                <a:cs typeface="Times New Roman" pitchFamily="18" charset="0"/>
              </a:rPr>
              <a:t>Sơn ca sà xuống, hót rằng: </a:t>
            </a:r>
          </a:p>
        </p:txBody>
      </p:sp>
      <p:sp>
        <p:nvSpPr>
          <p:cNvPr id="48138" name="Text Box 10"/>
          <p:cNvSpPr txBox="1">
            <a:spLocks noChangeArrowheads="1"/>
          </p:cNvSpPr>
          <p:nvPr/>
        </p:nvSpPr>
        <p:spPr bwMode="auto">
          <a:xfrm>
            <a:off x="0" y="4800600"/>
            <a:ext cx="7620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solidFill>
                  <a:srgbClr val="0000CC"/>
                </a:solidFill>
                <a:latin typeface="Times New Roman" pitchFamily="18" charset="0"/>
                <a:cs typeface="Times New Roman" pitchFamily="18" charset="0"/>
              </a:rPr>
              <a:t>- Cúc ơi ! Cúc xinh xắn làm sao !</a:t>
            </a:r>
          </a:p>
        </p:txBody>
      </p:sp>
      <p:pic>
        <p:nvPicPr>
          <p:cNvPr id="48139" name="Picture 11" descr="SMILING">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8140" name="Text Box 12"/>
          <p:cNvSpPr txBox="1">
            <a:spLocks noChangeArrowheads="1"/>
          </p:cNvSpPr>
          <p:nvPr/>
        </p:nvSpPr>
        <p:spPr bwMode="auto">
          <a:xfrm>
            <a:off x="0" y="5257800"/>
            <a:ext cx="449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solidFill>
                  <a:srgbClr val="0000CC"/>
                </a:solidFill>
                <a:latin typeface="Times New Roman" pitchFamily="18" charset="0"/>
                <a:cs typeface="Times New Roman" pitchFamily="18" charset="0"/>
              </a:rPr>
              <a:t>Chim véo von mãi rồi mới bay về bầu trời xanh thẳm.</a:t>
            </a:r>
          </a:p>
        </p:txBody>
      </p:sp>
      <p:pic>
        <p:nvPicPr>
          <p:cNvPr id="48141" name="Picture 13" descr="002"/>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4648200" y="1828800"/>
            <a:ext cx="4495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8142" name="Text Box 14"/>
          <p:cNvSpPr txBox="1">
            <a:spLocks noChangeArrowheads="1"/>
          </p:cNvSpPr>
          <p:nvPr/>
        </p:nvSpPr>
        <p:spPr bwMode="auto">
          <a:xfrm>
            <a:off x="2590800" y="381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FF"/>
                </a:solidFill>
                <a:latin typeface="Times New Roman" pitchFamily="18" charset="0"/>
                <a:cs typeface="Times New Roman" pitchFamily="18" charset="0"/>
              </a:rPr>
              <a:t>Kể chuyện</a:t>
            </a:r>
          </a:p>
        </p:txBody>
      </p:sp>
      <p:sp>
        <p:nvSpPr>
          <p:cNvPr id="48144" name="Text Box 16"/>
          <p:cNvSpPr txBox="1">
            <a:spLocks noChangeArrowheads="1"/>
          </p:cNvSpPr>
          <p:nvPr/>
        </p:nvSpPr>
        <p:spPr bwMode="auto">
          <a:xfrm>
            <a:off x="1295400" y="8382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CC0000"/>
                </a:solidFill>
                <a:latin typeface="Times New Roman" pitchFamily="18" charset="0"/>
                <a:cs typeface="Times New Roman" pitchFamily="18" charset="0"/>
              </a:rPr>
              <a:t>Chim sơn ca và bông cúc trắng</a:t>
            </a:r>
          </a:p>
        </p:txBody>
      </p:sp>
      <p:sp>
        <p:nvSpPr>
          <p:cNvPr id="48145" name="Rectangle 17"/>
          <p:cNvSpPr>
            <a:spLocks noGrp="1" noChangeArrowheads="1"/>
          </p:cNvSpPr>
          <p:nvPr>
            <p:ph type="title"/>
          </p:nvPr>
        </p:nvSpPr>
        <p:spPr>
          <a:xfrm>
            <a:off x="0" y="1371600"/>
            <a:ext cx="4343400" cy="838200"/>
          </a:xfrm>
          <a:noFill/>
          <a:ln/>
        </p:spPr>
        <p:txBody>
          <a:bodyPr/>
          <a:lstStyle/>
          <a:p>
            <a:r>
              <a:rPr lang="en-US" sz="2200" b="1" dirty="0" err="1" smtClean="0">
                <a:solidFill>
                  <a:srgbClr val="660033"/>
                </a:solidFill>
                <a:latin typeface="Times New Roman" pitchFamily="18" charset="0"/>
                <a:cs typeface="Times New Roman" pitchFamily="18" charset="0"/>
              </a:rPr>
              <a:t>Cuộc</a:t>
            </a:r>
            <a:r>
              <a:rPr lang="en-US" sz="2200" b="1" dirty="0" smtClean="0">
                <a:solidFill>
                  <a:srgbClr val="660033"/>
                </a:solidFill>
                <a:latin typeface="Times New Roman" pitchFamily="18" charset="0"/>
                <a:cs typeface="Times New Roman" pitchFamily="18" charset="0"/>
              </a:rPr>
              <a:t> </a:t>
            </a:r>
            <a:r>
              <a:rPr lang="en-US" sz="2200" b="1" dirty="0" err="1" smtClean="0">
                <a:solidFill>
                  <a:srgbClr val="660033"/>
                </a:solidFill>
                <a:latin typeface="Times New Roman" pitchFamily="18" charset="0"/>
                <a:cs typeface="Times New Roman" pitchFamily="18" charset="0"/>
              </a:rPr>
              <a:t>sống</a:t>
            </a:r>
            <a:r>
              <a:rPr lang="en-US" sz="2200" b="1" dirty="0" smtClean="0">
                <a:solidFill>
                  <a:srgbClr val="660033"/>
                </a:solidFill>
                <a:latin typeface="Times New Roman" pitchFamily="18" charset="0"/>
                <a:cs typeface="Times New Roman" pitchFamily="18" charset="0"/>
              </a:rPr>
              <a:t> </a:t>
            </a:r>
            <a:r>
              <a:rPr lang="en-US" sz="2200" b="1" dirty="0" err="1" smtClean="0">
                <a:solidFill>
                  <a:srgbClr val="660033"/>
                </a:solidFill>
                <a:latin typeface="Times New Roman" pitchFamily="18" charset="0"/>
                <a:cs typeface="Times New Roman" pitchFamily="18" charset="0"/>
              </a:rPr>
              <a:t>tự</a:t>
            </a:r>
            <a:r>
              <a:rPr lang="en-US" sz="2200" b="1" dirty="0" smtClean="0">
                <a:solidFill>
                  <a:srgbClr val="660033"/>
                </a:solidFill>
                <a:latin typeface="Times New Roman" pitchFamily="18" charset="0"/>
                <a:cs typeface="Times New Roman" pitchFamily="18" charset="0"/>
              </a:rPr>
              <a:t> do, sung </a:t>
            </a:r>
            <a:r>
              <a:rPr lang="en-US" sz="2200" b="1" dirty="0" err="1" smtClean="0">
                <a:solidFill>
                  <a:srgbClr val="660033"/>
                </a:solidFill>
                <a:latin typeface="Times New Roman" pitchFamily="18" charset="0"/>
                <a:cs typeface="Times New Roman" pitchFamily="18" charset="0"/>
              </a:rPr>
              <a:t>sướng</a:t>
            </a:r>
            <a:r>
              <a:rPr lang="en-US" sz="2200" b="1" dirty="0" smtClean="0">
                <a:solidFill>
                  <a:srgbClr val="660033"/>
                </a:solidFill>
                <a:latin typeface="Times New Roman" pitchFamily="18" charset="0"/>
                <a:cs typeface="Times New Roman" pitchFamily="18" charset="0"/>
              </a:rPr>
              <a:t> </a:t>
            </a:r>
            <a:r>
              <a:rPr lang="en-US" sz="2200" b="1" dirty="0" err="1" smtClean="0">
                <a:solidFill>
                  <a:srgbClr val="660033"/>
                </a:solidFill>
                <a:latin typeface="Times New Roman" pitchFamily="18" charset="0"/>
                <a:cs typeface="Times New Roman" pitchFamily="18" charset="0"/>
              </a:rPr>
              <a:t>của</a:t>
            </a:r>
            <a:r>
              <a:rPr lang="en-US" sz="2200" b="1" dirty="0" smtClean="0">
                <a:solidFill>
                  <a:srgbClr val="660033"/>
                </a:solidFill>
                <a:latin typeface="Times New Roman" pitchFamily="18" charset="0"/>
                <a:cs typeface="Times New Roman" pitchFamily="18" charset="0"/>
              </a:rPr>
              <a:t> </a:t>
            </a:r>
            <a:r>
              <a:rPr lang="en-US" sz="2200" b="1" dirty="0" err="1" smtClean="0">
                <a:solidFill>
                  <a:srgbClr val="660033"/>
                </a:solidFill>
                <a:latin typeface="Times New Roman" pitchFamily="18" charset="0"/>
                <a:cs typeface="Times New Roman" pitchFamily="18" charset="0"/>
              </a:rPr>
              <a:t>sơn</a:t>
            </a:r>
            <a:r>
              <a:rPr lang="en-US" sz="2200" b="1" dirty="0" smtClean="0">
                <a:solidFill>
                  <a:srgbClr val="660033"/>
                </a:solidFill>
                <a:latin typeface="Times New Roman" pitchFamily="18" charset="0"/>
                <a:cs typeface="Times New Roman" pitchFamily="18" charset="0"/>
              </a:rPr>
              <a:t> </a:t>
            </a:r>
            <a:r>
              <a:rPr lang="en-US" sz="2200" b="1" dirty="0" err="1" smtClean="0">
                <a:solidFill>
                  <a:srgbClr val="660033"/>
                </a:solidFill>
                <a:latin typeface="Times New Roman" pitchFamily="18" charset="0"/>
                <a:cs typeface="Times New Roman" pitchFamily="18" charset="0"/>
              </a:rPr>
              <a:t>ca</a:t>
            </a:r>
            <a:r>
              <a:rPr lang="en-US" sz="2200" b="1" dirty="0" smtClean="0">
                <a:solidFill>
                  <a:srgbClr val="660033"/>
                </a:solidFill>
                <a:latin typeface="Times New Roman" pitchFamily="18" charset="0"/>
                <a:cs typeface="Times New Roman" pitchFamily="18" charset="0"/>
              </a:rPr>
              <a:t> </a:t>
            </a:r>
            <a:r>
              <a:rPr lang="en-US" sz="2200" b="1" dirty="0" err="1" smtClean="0">
                <a:solidFill>
                  <a:srgbClr val="660033"/>
                </a:solidFill>
                <a:latin typeface="Times New Roman" pitchFamily="18" charset="0"/>
                <a:cs typeface="Times New Roman" pitchFamily="18" charset="0"/>
              </a:rPr>
              <a:t>và</a:t>
            </a:r>
            <a:r>
              <a:rPr lang="en-US" sz="2200" b="1" dirty="0" smtClean="0">
                <a:solidFill>
                  <a:srgbClr val="660033"/>
                </a:solidFill>
                <a:latin typeface="Times New Roman" pitchFamily="18" charset="0"/>
                <a:cs typeface="Times New Roman" pitchFamily="18" charset="0"/>
              </a:rPr>
              <a:t> </a:t>
            </a:r>
            <a:r>
              <a:rPr lang="en-US" sz="2200" b="1" dirty="0" err="1" smtClean="0">
                <a:solidFill>
                  <a:srgbClr val="660033"/>
                </a:solidFill>
                <a:latin typeface="Times New Roman" pitchFamily="18" charset="0"/>
                <a:cs typeface="Times New Roman" pitchFamily="18" charset="0"/>
              </a:rPr>
              <a:t>bông</a:t>
            </a:r>
            <a:r>
              <a:rPr lang="en-US" sz="2200" b="1" dirty="0" smtClean="0">
                <a:solidFill>
                  <a:srgbClr val="660033"/>
                </a:solidFill>
                <a:latin typeface="Times New Roman" pitchFamily="18" charset="0"/>
                <a:cs typeface="Times New Roman" pitchFamily="18" charset="0"/>
              </a:rPr>
              <a:t> </a:t>
            </a:r>
            <a:r>
              <a:rPr lang="en-US" sz="2200" b="1" dirty="0" err="1" smtClean="0">
                <a:solidFill>
                  <a:srgbClr val="660033"/>
                </a:solidFill>
                <a:latin typeface="Times New Roman" pitchFamily="18" charset="0"/>
                <a:cs typeface="Times New Roman" pitchFamily="18" charset="0"/>
              </a:rPr>
              <a:t>cúc</a:t>
            </a:r>
            <a:r>
              <a:rPr lang="en-US" sz="2200" b="1" dirty="0" smtClean="0">
                <a:solidFill>
                  <a:srgbClr val="660033"/>
                </a:solidFill>
                <a:latin typeface="Times New Roman" pitchFamily="18" charset="0"/>
                <a:cs typeface="Times New Roman" pitchFamily="18" charset="0"/>
              </a:rPr>
              <a:t>.</a:t>
            </a:r>
            <a:endParaRPr lang="en-US" sz="2200" b="1" dirty="0">
              <a:solidFill>
                <a:srgbClr val="660033"/>
              </a:solidFill>
              <a:latin typeface="Times New Roman" pitchFamily="18" charset="0"/>
              <a:cs typeface="Times New Roman" pitchFamily="18" charset="0"/>
            </a:endParaRPr>
          </a:p>
        </p:txBody>
      </p:sp>
      <p:pic>
        <p:nvPicPr>
          <p:cNvPr id="48146" name="Picture 18" descr="Hình ảnh01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28800"/>
            <a:ext cx="4495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8147" name="Text Box 19"/>
          <p:cNvSpPr txBox="1">
            <a:spLocks noChangeArrowheads="1"/>
          </p:cNvSpPr>
          <p:nvPr/>
        </p:nvSpPr>
        <p:spPr bwMode="auto">
          <a:xfrm>
            <a:off x="0" y="6019800"/>
            <a:ext cx="6172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200">
                <a:solidFill>
                  <a:srgbClr val="E20C3F"/>
                </a:solidFill>
                <a:latin typeface="Times New Roman" pitchFamily="18" charset="0"/>
                <a:cs typeface="Times New Roman" pitchFamily="18" charset="0"/>
              </a:rPr>
              <a:t>-  Bông cúc vui như thế nào ?</a:t>
            </a:r>
          </a:p>
        </p:txBody>
      </p:sp>
      <p:sp>
        <p:nvSpPr>
          <p:cNvPr id="48148" name="Text Box 20"/>
          <p:cNvSpPr txBox="1">
            <a:spLocks noChangeArrowheads="1"/>
          </p:cNvSpPr>
          <p:nvPr/>
        </p:nvSpPr>
        <p:spPr bwMode="auto">
          <a:xfrm>
            <a:off x="0" y="6400800"/>
            <a:ext cx="5562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solidFill>
                  <a:srgbClr val="0000CC"/>
                </a:solidFill>
                <a:latin typeface="Times New Roman" pitchFamily="18" charset="0"/>
                <a:cs typeface="Times New Roman" pitchFamily="18" charset="0"/>
              </a:rPr>
              <a:t>Bông cúc sung sướng khôn tả.</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45"/>
                                        </p:tgtEl>
                                        <p:attrNameLst>
                                          <p:attrName>style.visibility</p:attrName>
                                        </p:attrNameLst>
                                      </p:cBhvr>
                                      <p:to>
                                        <p:strVal val="visible"/>
                                      </p:to>
                                    </p:set>
                                    <p:anim calcmode="discrete" valueType="clr">
                                      <p:cBhvr override="childStyle">
                                        <p:cTn id="7" dur="80"/>
                                        <p:tgtEl>
                                          <p:spTgt spid="481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45"/>
                                        </p:tgtEl>
                                        <p:attrNameLst>
                                          <p:attrName>fillcolor</p:attrName>
                                        </p:attrNameLst>
                                      </p:cBhvr>
                                      <p:tavLst>
                                        <p:tav tm="0">
                                          <p:val>
                                            <p:clrVal>
                                              <a:schemeClr val="accent2"/>
                                            </p:clrVal>
                                          </p:val>
                                        </p:tav>
                                        <p:tav tm="50000">
                                          <p:val>
                                            <p:clrVal>
                                              <a:schemeClr val="hlink"/>
                                            </p:clrVal>
                                          </p:val>
                                        </p:tav>
                                      </p:tavLst>
                                    </p:anim>
                                    <p:set>
                                      <p:cBhvr>
                                        <p:cTn id="9" dur="80"/>
                                        <p:tgtEl>
                                          <p:spTgt spid="4814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8146"/>
                                        </p:tgtEl>
                                        <p:attrNameLst>
                                          <p:attrName>style.visibility</p:attrName>
                                        </p:attrNameLst>
                                      </p:cBhvr>
                                      <p:to>
                                        <p:strVal val="visible"/>
                                      </p:to>
                                    </p:set>
                                    <p:anim calcmode="lin" valueType="num">
                                      <p:cBhvr additive="base">
                                        <p:cTn id="14" dur="500" fill="hold"/>
                                        <p:tgtEl>
                                          <p:spTgt spid="48146"/>
                                        </p:tgtEl>
                                        <p:attrNameLst>
                                          <p:attrName>ppt_x</p:attrName>
                                        </p:attrNameLst>
                                      </p:cBhvr>
                                      <p:tavLst>
                                        <p:tav tm="0">
                                          <p:val>
                                            <p:strVal val="#ppt_x"/>
                                          </p:val>
                                        </p:tav>
                                        <p:tav tm="100000">
                                          <p:val>
                                            <p:strVal val="#ppt_x"/>
                                          </p:val>
                                        </p:tav>
                                      </p:tavLst>
                                    </p:anim>
                                    <p:anim calcmode="lin" valueType="num">
                                      <p:cBhvr additive="base">
                                        <p:cTn id="15" dur="500" fill="hold"/>
                                        <p:tgtEl>
                                          <p:spTgt spid="4814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48134"/>
                                        </p:tgtEl>
                                        <p:attrNameLst>
                                          <p:attrName>style.visibility</p:attrName>
                                        </p:attrNameLst>
                                      </p:cBhvr>
                                      <p:to>
                                        <p:strVal val="visible"/>
                                      </p:to>
                                    </p:set>
                                    <p:anim calcmode="discrete" valueType="clr">
                                      <p:cBhvr override="childStyle">
                                        <p:cTn id="20" dur="80"/>
                                        <p:tgtEl>
                                          <p:spTgt spid="4813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8134"/>
                                        </p:tgtEl>
                                        <p:attrNameLst>
                                          <p:attrName>fillcolor</p:attrName>
                                        </p:attrNameLst>
                                      </p:cBhvr>
                                      <p:tavLst>
                                        <p:tav tm="0">
                                          <p:val>
                                            <p:clrVal>
                                              <a:schemeClr val="accent2"/>
                                            </p:clrVal>
                                          </p:val>
                                        </p:tav>
                                        <p:tav tm="50000">
                                          <p:val>
                                            <p:clrVal>
                                              <a:schemeClr val="hlink"/>
                                            </p:clrVal>
                                          </p:val>
                                        </p:tav>
                                      </p:tavLst>
                                    </p:anim>
                                    <p:set>
                                      <p:cBhvr>
                                        <p:cTn id="22" dur="80"/>
                                        <p:tgtEl>
                                          <p:spTgt spid="48134"/>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8135"/>
                                        </p:tgtEl>
                                        <p:attrNameLst>
                                          <p:attrName>style.visibility</p:attrName>
                                        </p:attrNameLst>
                                      </p:cBhvr>
                                      <p:to>
                                        <p:strVal val="visible"/>
                                      </p:to>
                                    </p:set>
                                    <p:anim calcmode="discrete" valueType="clr">
                                      <p:cBhvr override="childStyle">
                                        <p:cTn id="27" dur="80"/>
                                        <p:tgtEl>
                                          <p:spTgt spid="4813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8135"/>
                                        </p:tgtEl>
                                        <p:attrNameLst>
                                          <p:attrName>fillcolor</p:attrName>
                                        </p:attrNameLst>
                                      </p:cBhvr>
                                      <p:tavLst>
                                        <p:tav tm="0">
                                          <p:val>
                                            <p:clrVal>
                                              <a:schemeClr val="accent2"/>
                                            </p:clrVal>
                                          </p:val>
                                        </p:tav>
                                        <p:tav tm="50000">
                                          <p:val>
                                            <p:clrVal>
                                              <a:schemeClr val="hlink"/>
                                            </p:clrVal>
                                          </p:val>
                                        </p:tav>
                                      </p:tavLst>
                                    </p:anim>
                                    <p:set>
                                      <p:cBhvr>
                                        <p:cTn id="29" dur="80"/>
                                        <p:tgtEl>
                                          <p:spTgt spid="48135"/>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48136"/>
                                        </p:tgtEl>
                                        <p:attrNameLst>
                                          <p:attrName>style.visibility</p:attrName>
                                        </p:attrNameLst>
                                      </p:cBhvr>
                                      <p:to>
                                        <p:strVal val="visible"/>
                                      </p:to>
                                    </p:set>
                                    <p:anim calcmode="discrete" valueType="clr">
                                      <p:cBhvr override="childStyle">
                                        <p:cTn id="34" dur="80"/>
                                        <p:tgtEl>
                                          <p:spTgt spid="4813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8136"/>
                                        </p:tgtEl>
                                        <p:attrNameLst>
                                          <p:attrName>fillcolor</p:attrName>
                                        </p:attrNameLst>
                                      </p:cBhvr>
                                      <p:tavLst>
                                        <p:tav tm="0">
                                          <p:val>
                                            <p:clrVal>
                                              <a:schemeClr val="accent2"/>
                                            </p:clrVal>
                                          </p:val>
                                        </p:tav>
                                        <p:tav tm="50000">
                                          <p:val>
                                            <p:clrVal>
                                              <a:schemeClr val="hlink"/>
                                            </p:clrVal>
                                          </p:val>
                                        </p:tav>
                                      </p:tavLst>
                                    </p:anim>
                                    <p:set>
                                      <p:cBhvr>
                                        <p:cTn id="36" dur="80"/>
                                        <p:tgtEl>
                                          <p:spTgt spid="48136"/>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48137"/>
                                        </p:tgtEl>
                                        <p:attrNameLst>
                                          <p:attrName>style.visibility</p:attrName>
                                        </p:attrNameLst>
                                      </p:cBhvr>
                                      <p:to>
                                        <p:strVal val="visible"/>
                                      </p:to>
                                    </p:set>
                                    <p:anim calcmode="discrete" valueType="clr">
                                      <p:cBhvr override="childStyle">
                                        <p:cTn id="41" dur="80"/>
                                        <p:tgtEl>
                                          <p:spTgt spid="4813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8137"/>
                                        </p:tgtEl>
                                        <p:attrNameLst>
                                          <p:attrName>fillcolor</p:attrName>
                                        </p:attrNameLst>
                                      </p:cBhvr>
                                      <p:tavLst>
                                        <p:tav tm="0">
                                          <p:val>
                                            <p:clrVal>
                                              <a:schemeClr val="accent2"/>
                                            </p:clrVal>
                                          </p:val>
                                        </p:tav>
                                        <p:tav tm="50000">
                                          <p:val>
                                            <p:clrVal>
                                              <a:schemeClr val="hlink"/>
                                            </p:clrVal>
                                          </p:val>
                                        </p:tav>
                                      </p:tavLst>
                                    </p:anim>
                                    <p:set>
                                      <p:cBhvr>
                                        <p:cTn id="43" dur="80"/>
                                        <p:tgtEl>
                                          <p:spTgt spid="4813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48138"/>
                                        </p:tgtEl>
                                        <p:attrNameLst>
                                          <p:attrName>style.visibility</p:attrName>
                                        </p:attrNameLst>
                                      </p:cBhvr>
                                      <p:to>
                                        <p:strVal val="visible"/>
                                      </p:to>
                                    </p:set>
                                    <p:anim calcmode="discrete" valueType="clr">
                                      <p:cBhvr override="childStyle">
                                        <p:cTn id="48" dur="80"/>
                                        <p:tgtEl>
                                          <p:spTgt spid="4813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8138"/>
                                        </p:tgtEl>
                                        <p:attrNameLst>
                                          <p:attrName>fillcolor</p:attrName>
                                        </p:attrNameLst>
                                      </p:cBhvr>
                                      <p:tavLst>
                                        <p:tav tm="0">
                                          <p:val>
                                            <p:clrVal>
                                              <a:schemeClr val="accent2"/>
                                            </p:clrVal>
                                          </p:val>
                                        </p:tav>
                                        <p:tav tm="50000">
                                          <p:val>
                                            <p:clrVal>
                                              <a:schemeClr val="hlink"/>
                                            </p:clrVal>
                                          </p:val>
                                        </p:tav>
                                      </p:tavLst>
                                    </p:anim>
                                    <p:set>
                                      <p:cBhvr>
                                        <p:cTn id="50" dur="80"/>
                                        <p:tgtEl>
                                          <p:spTgt spid="48138"/>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48140"/>
                                        </p:tgtEl>
                                        <p:attrNameLst>
                                          <p:attrName>style.visibility</p:attrName>
                                        </p:attrNameLst>
                                      </p:cBhvr>
                                      <p:to>
                                        <p:strVal val="visible"/>
                                      </p:to>
                                    </p:set>
                                    <p:anim calcmode="discrete" valueType="clr">
                                      <p:cBhvr override="childStyle">
                                        <p:cTn id="55" dur="80"/>
                                        <p:tgtEl>
                                          <p:spTgt spid="48140"/>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8140"/>
                                        </p:tgtEl>
                                        <p:attrNameLst>
                                          <p:attrName>fillcolor</p:attrName>
                                        </p:attrNameLst>
                                      </p:cBhvr>
                                      <p:tavLst>
                                        <p:tav tm="0">
                                          <p:val>
                                            <p:clrVal>
                                              <a:schemeClr val="accent2"/>
                                            </p:clrVal>
                                          </p:val>
                                        </p:tav>
                                        <p:tav tm="50000">
                                          <p:val>
                                            <p:clrVal>
                                              <a:schemeClr val="hlink"/>
                                            </p:clrVal>
                                          </p:val>
                                        </p:tav>
                                      </p:tavLst>
                                    </p:anim>
                                    <p:set>
                                      <p:cBhvr>
                                        <p:cTn id="57" dur="80"/>
                                        <p:tgtEl>
                                          <p:spTgt spid="48140"/>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48147"/>
                                        </p:tgtEl>
                                        <p:attrNameLst>
                                          <p:attrName>style.visibility</p:attrName>
                                        </p:attrNameLst>
                                      </p:cBhvr>
                                      <p:to>
                                        <p:strVal val="visible"/>
                                      </p:to>
                                    </p:set>
                                    <p:anim calcmode="discrete" valueType="clr">
                                      <p:cBhvr override="childStyle">
                                        <p:cTn id="62" dur="80"/>
                                        <p:tgtEl>
                                          <p:spTgt spid="48147"/>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8147"/>
                                        </p:tgtEl>
                                        <p:attrNameLst>
                                          <p:attrName>fillcolor</p:attrName>
                                        </p:attrNameLst>
                                      </p:cBhvr>
                                      <p:tavLst>
                                        <p:tav tm="0">
                                          <p:val>
                                            <p:clrVal>
                                              <a:schemeClr val="accent2"/>
                                            </p:clrVal>
                                          </p:val>
                                        </p:tav>
                                        <p:tav tm="50000">
                                          <p:val>
                                            <p:clrVal>
                                              <a:schemeClr val="hlink"/>
                                            </p:clrVal>
                                          </p:val>
                                        </p:tav>
                                      </p:tavLst>
                                    </p:anim>
                                    <p:set>
                                      <p:cBhvr>
                                        <p:cTn id="64" dur="80"/>
                                        <p:tgtEl>
                                          <p:spTgt spid="48147"/>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48148"/>
                                        </p:tgtEl>
                                        <p:attrNameLst>
                                          <p:attrName>style.visibility</p:attrName>
                                        </p:attrNameLst>
                                      </p:cBhvr>
                                      <p:to>
                                        <p:strVal val="visible"/>
                                      </p:to>
                                    </p:set>
                                    <p:anim calcmode="discrete" valueType="clr">
                                      <p:cBhvr override="childStyle">
                                        <p:cTn id="69" dur="80"/>
                                        <p:tgtEl>
                                          <p:spTgt spid="48148"/>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48148"/>
                                        </p:tgtEl>
                                        <p:attrNameLst>
                                          <p:attrName>fillcolor</p:attrName>
                                        </p:attrNameLst>
                                      </p:cBhvr>
                                      <p:tavLst>
                                        <p:tav tm="0">
                                          <p:val>
                                            <p:clrVal>
                                              <a:schemeClr val="accent2"/>
                                            </p:clrVal>
                                          </p:val>
                                        </p:tav>
                                        <p:tav tm="50000">
                                          <p:val>
                                            <p:clrVal>
                                              <a:schemeClr val="hlink"/>
                                            </p:clrVal>
                                          </p:val>
                                        </p:tav>
                                      </p:tavLst>
                                    </p:anim>
                                    <p:set>
                                      <p:cBhvr>
                                        <p:cTn id="71" dur="80"/>
                                        <p:tgtEl>
                                          <p:spTgt spid="481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p:bldP spid="48136" grpId="0"/>
      <p:bldP spid="48137" grpId="0"/>
      <p:bldP spid="48138" grpId="0"/>
      <p:bldP spid="48140" grpId="0"/>
      <p:bldP spid="48145" grpId="0"/>
      <p:bldP spid="48147" grpId="0"/>
      <p:bldP spid="48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ình ảnh01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52800"/>
            <a:ext cx="4572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52229" name="AutoShape 5"/>
          <p:cNvSpPr>
            <a:spLocks noChangeArrowheads="1"/>
          </p:cNvSpPr>
          <p:nvPr/>
        </p:nvSpPr>
        <p:spPr bwMode="auto">
          <a:xfrm>
            <a:off x="5638800" y="2438400"/>
            <a:ext cx="3505200" cy="457200"/>
          </a:xfrm>
          <a:prstGeom prst="wedgeRoundRectCallout">
            <a:avLst>
              <a:gd name="adj1" fmla="val -25634"/>
              <a:gd name="adj2" fmla="val 19027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Arial" charset="0"/>
              </a:rPr>
              <a:t>“Cúc ơi ! Tôi chết mất !”</a:t>
            </a:r>
          </a:p>
        </p:txBody>
      </p:sp>
      <p:sp>
        <p:nvSpPr>
          <p:cNvPr id="52230" name="Text Box 6"/>
          <p:cNvSpPr txBox="1">
            <a:spLocks noChangeArrowheads="1"/>
          </p:cNvSpPr>
          <p:nvPr/>
        </p:nvSpPr>
        <p:spPr bwMode="auto">
          <a:xfrm>
            <a:off x="0" y="2133600"/>
            <a:ext cx="8839200" cy="48577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v"/>
            </a:pPr>
            <a:r>
              <a:rPr lang="en-US" sz="2400">
                <a:solidFill>
                  <a:srgbClr val="0000CC"/>
                </a:solidFill>
                <a:latin typeface="Times New Roman" pitchFamily="18" charset="0"/>
                <a:cs typeface="Times New Roman" pitchFamily="18" charset="0"/>
              </a:rPr>
              <a:t>  </a:t>
            </a:r>
            <a:r>
              <a:rPr lang="en-US" sz="2400" i="1" u="sng">
                <a:solidFill>
                  <a:srgbClr val="0000CC"/>
                </a:solidFill>
                <a:latin typeface="Times New Roman" pitchFamily="18" charset="0"/>
                <a:cs typeface="Times New Roman" pitchFamily="18" charset="0"/>
              </a:rPr>
              <a:t>Đoạn 2</a:t>
            </a:r>
            <a:r>
              <a:rPr lang="en-US" sz="2400">
                <a:solidFill>
                  <a:srgbClr val="0000CC"/>
                </a:solidFill>
                <a:latin typeface="Times New Roman" pitchFamily="18" charset="0"/>
                <a:cs typeface="Times New Roman" pitchFamily="18" charset="0"/>
              </a:rPr>
              <a:t>: Sơn ca bị cầm tù.</a:t>
            </a:r>
            <a:endParaRPr lang="en-US" sz="2400">
              <a:solidFill>
                <a:srgbClr val="E20C3F"/>
              </a:solidFill>
              <a:latin typeface="Times New Roman" pitchFamily="18" charset="0"/>
              <a:cs typeface="Times New Roman" pitchFamily="18" charset="0"/>
            </a:endParaRPr>
          </a:p>
        </p:txBody>
      </p:sp>
      <p:sp>
        <p:nvSpPr>
          <p:cNvPr id="52231" name="Text Box 7"/>
          <p:cNvSpPr txBox="1">
            <a:spLocks noChangeArrowheads="1"/>
          </p:cNvSpPr>
          <p:nvPr/>
        </p:nvSpPr>
        <p:spPr bwMode="auto">
          <a:xfrm>
            <a:off x="152400" y="2667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400">
                <a:solidFill>
                  <a:srgbClr val="E20C3F"/>
                </a:solidFill>
                <a:latin typeface="Times New Roman" pitchFamily="18" charset="0"/>
                <a:cs typeface="Times New Roman" pitchFamily="18" charset="0"/>
              </a:rPr>
              <a:t>-  Chuyện gì xảy ra vào sáng hôm sau ?</a:t>
            </a:r>
          </a:p>
        </p:txBody>
      </p:sp>
      <p:sp>
        <p:nvSpPr>
          <p:cNvPr id="52232" name="Text Box 8"/>
          <p:cNvSpPr txBox="1">
            <a:spLocks noChangeArrowheads="1"/>
          </p:cNvSpPr>
          <p:nvPr/>
        </p:nvSpPr>
        <p:spPr bwMode="auto">
          <a:xfrm>
            <a:off x="0" y="31242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CC"/>
                </a:solidFill>
                <a:latin typeface="Times New Roman" pitchFamily="18" charset="0"/>
                <a:cs typeface="Times New Roman" pitchFamily="18" charset="0"/>
              </a:rPr>
              <a:t>Sơn ca bị nhốt trong lồng.</a:t>
            </a:r>
          </a:p>
        </p:txBody>
      </p:sp>
      <p:sp>
        <p:nvSpPr>
          <p:cNvPr id="52233" name="Text Box 9"/>
          <p:cNvSpPr txBox="1">
            <a:spLocks noChangeArrowheads="1"/>
          </p:cNvSpPr>
          <p:nvPr/>
        </p:nvSpPr>
        <p:spPr bwMode="auto">
          <a:xfrm>
            <a:off x="152400" y="36576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400">
                <a:solidFill>
                  <a:srgbClr val="E20C3F"/>
                </a:solidFill>
                <a:latin typeface="Times New Roman" pitchFamily="18" charset="0"/>
                <a:cs typeface="Times New Roman" pitchFamily="18" charset="0"/>
              </a:rPr>
              <a:t>-  Bông cúc muốn làm gì ?</a:t>
            </a:r>
          </a:p>
        </p:txBody>
      </p:sp>
      <p:sp>
        <p:nvSpPr>
          <p:cNvPr id="52234" name="Text Box 10"/>
          <p:cNvSpPr txBox="1">
            <a:spLocks noChangeArrowheads="1"/>
          </p:cNvSpPr>
          <p:nvPr/>
        </p:nvSpPr>
        <p:spPr bwMode="auto">
          <a:xfrm>
            <a:off x="0" y="41148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CC"/>
                </a:solidFill>
                <a:latin typeface="Times New Roman" pitchFamily="18" charset="0"/>
                <a:cs typeface="Times New Roman" pitchFamily="18" charset="0"/>
              </a:rPr>
              <a:t>   Bông cúc muốn cứu sơn ca nhưng chẳng làm gì được.</a:t>
            </a:r>
          </a:p>
        </p:txBody>
      </p:sp>
      <p:sp>
        <p:nvSpPr>
          <p:cNvPr id="52235" name="Text Box 11"/>
          <p:cNvSpPr txBox="1">
            <a:spLocks noChangeArrowheads="1"/>
          </p:cNvSpPr>
          <p:nvPr/>
        </p:nvSpPr>
        <p:spPr bwMode="auto">
          <a:xfrm>
            <a:off x="2590800" y="381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FF"/>
                </a:solidFill>
                <a:latin typeface="Times New Roman" pitchFamily="18" charset="0"/>
                <a:cs typeface="Times New Roman" pitchFamily="18" charset="0"/>
              </a:rPr>
              <a:t>Kể chuyện</a:t>
            </a:r>
          </a:p>
        </p:txBody>
      </p:sp>
      <p:sp>
        <p:nvSpPr>
          <p:cNvPr id="52237" name="Text Box 13"/>
          <p:cNvSpPr txBox="1">
            <a:spLocks noChangeArrowheads="1"/>
          </p:cNvSpPr>
          <p:nvPr/>
        </p:nvSpPr>
        <p:spPr bwMode="auto">
          <a:xfrm>
            <a:off x="1295400" y="8382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CC0000"/>
                </a:solidFill>
                <a:latin typeface="Times New Roman" pitchFamily="18" charset="0"/>
                <a:cs typeface="Times New Roman" pitchFamily="18" charset="0"/>
              </a:rPr>
              <a:t>Chim sơn ca và bông cúc trắng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0"/>
                                        </p:tgtEl>
                                        <p:attrNameLst>
                                          <p:attrName>style.visibility</p:attrName>
                                        </p:attrNameLst>
                                      </p:cBhvr>
                                      <p:to>
                                        <p:strVal val="visible"/>
                                      </p:to>
                                    </p:set>
                                    <p:anim calcmode="discrete" valueType="clr">
                                      <p:cBhvr override="childStyle">
                                        <p:cTn id="7" dur="80"/>
                                        <p:tgtEl>
                                          <p:spTgt spid="522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0"/>
                                        </p:tgtEl>
                                        <p:attrNameLst>
                                          <p:attrName>fillcolor</p:attrName>
                                        </p:attrNameLst>
                                      </p:cBhvr>
                                      <p:tavLst>
                                        <p:tav tm="0">
                                          <p:val>
                                            <p:clrVal>
                                              <a:schemeClr val="accent2"/>
                                            </p:clrVal>
                                          </p:val>
                                        </p:tav>
                                        <p:tav tm="50000">
                                          <p:val>
                                            <p:clrVal>
                                              <a:schemeClr val="hlink"/>
                                            </p:clrVal>
                                          </p:val>
                                        </p:tav>
                                      </p:tavLst>
                                    </p:anim>
                                    <p:set>
                                      <p:cBhvr>
                                        <p:cTn id="9" dur="80"/>
                                        <p:tgtEl>
                                          <p:spTgt spid="5223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2229"/>
                                        </p:tgtEl>
                                        <p:attrNameLst>
                                          <p:attrName>style.visibility</p:attrName>
                                        </p:attrNameLst>
                                      </p:cBhvr>
                                      <p:to>
                                        <p:strVal val="visible"/>
                                      </p:to>
                                    </p:set>
                                    <p:anim calcmode="lin" valueType="num">
                                      <p:cBhvr additive="base">
                                        <p:cTn id="14" dur="500" fill="hold"/>
                                        <p:tgtEl>
                                          <p:spTgt spid="52229"/>
                                        </p:tgtEl>
                                        <p:attrNameLst>
                                          <p:attrName>ppt_x</p:attrName>
                                        </p:attrNameLst>
                                      </p:cBhvr>
                                      <p:tavLst>
                                        <p:tav tm="0">
                                          <p:val>
                                            <p:strVal val="#ppt_x"/>
                                          </p:val>
                                        </p:tav>
                                        <p:tav tm="100000">
                                          <p:val>
                                            <p:strVal val="#ppt_x"/>
                                          </p:val>
                                        </p:tav>
                                      </p:tavLst>
                                    </p:anim>
                                    <p:anim calcmode="lin" valueType="num">
                                      <p:cBhvr additive="base">
                                        <p:cTn id="15" dur="500" fill="hold"/>
                                        <p:tgtEl>
                                          <p:spTgt spid="5222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2228"/>
                                        </p:tgtEl>
                                        <p:attrNameLst>
                                          <p:attrName>style.visibility</p:attrName>
                                        </p:attrNameLst>
                                      </p:cBhvr>
                                      <p:to>
                                        <p:strVal val="visible"/>
                                      </p:to>
                                    </p:set>
                                    <p:anim calcmode="lin" valueType="num">
                                      <p:cBhvr additive="base">
                                        <p:cTn id="18" dur="500" fill="hold"/>
                                        <p:tgtEl>
                                          <p:spTgt spid="52228"/>
                                        </p:tgtEl>
                                        <p:attrNameLst>
                                          <p:attrName>ppt_x</p:attrName>
                                        </p:attrNameLst>
                                      </p:cBhvr>
                                      <p:tavLst>
                                        <p:tav tm="0">
                                          <p:val>
                                            <p:strVal val="#ppt_x"/>
                                          </p:val>
                                        </p:tav>
                                        <p:tav tm="100000">
                                          <p:val>
                                            <p:strVal val="#ppt_x"/>
                                          </p:val>
                                        </p:tav>
                                      </p:tavLst>
                                    </p:anim>
                                    <p:anim calcmode="lin" valueType="num">
                                      <p:cBhvr additive="base">
                                        <p:cTn id="19"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52231"/>
                                        </p:tgtEl>
                                        <p:attrNameLst>
                                          <p:attrName>style.visibility</p:attrName>
                                        </p:attrNameLst>
                                      </p:cBhvr>
                                      <p:to>
                                        <p:strVal val="visible"/>
                                      </p:to>
                                    </p:set>
                                    <p:animEffect transition="in" filter="wheel(4)">
                                      <p:cBhvr>
                                        <p:cTn id="24" dur="2000"/>
                                        <p:tgtEl>
                                          <p:spTgt spid="522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52232"/>
                                        </p:tgtEl>
                                        <p:attrNameLst>
                                          <p:attrName>style.visibility</p:attrName>
                                        </p:attrNameLst>
                                      </p:cBhvr>
                                      <p:to>
                                        <p:strVal val="visible"/>
                                      </p:to>
                                    </p:set>
                                    <p:animEffect transition="in" filter="fade">
                                      <p:cBhvr>
                                        <p:cTn id="29" dur="770" decel="100000"/>
                                        <p:tgtEl>
                                          <p:spTgt spid="52232"/>
                                        </p:tgtEl>
                                      </p:cBhvr>
                                    </p:animEffect>
                                    <p:animScale>
                                      <p:cBhvr>
                                        <p:cTn id="30" dur="770" decel="100000"/>
                                        <p:tgtEl>
                                          <p:spTgt spid="52232"/>
                                        </p:tgtEl>
                                      </p:cBhvr>
                                      <p:from x="10000" y="10000"/>
                                      <p:to x="200000" y="450000"/>
                                    </p:animScale>
                                    <p:animScale>
                                      <p:cBhvr>
                                        <p:cTn id="31" dur="1230" accel="100000" fill="hold">
                                          <p:stCondLst>
                                            <p:cond delay="770"/>
                                          </p:stCondLst>
                                        </p:cTn>
                                        <p:tgtEl>
                                          <p:spTgt spid="52232"/>
                                        </p:tgtEl>
                                      </p:cBhvr>
                                      <p:from x="200000" y="450000"/>
                                      <p:to x="100000" y="100000"/>
                                    </p:animScale>
                                    <p:set>
                                      <p:cBhvr>
                                        <p:cTn id="32" dur="770" fill="hold"/>
                                        <p:tgtEl>
                                          <p:spTgt spid="52232"/>
                                        </p:tgtEl>
                                        <p:attrNameLst>
                                          <p:attrName>ppt_x</p:attrName>
                                        </p:attrNameLst>
                                      </p:cBhvr>
                                      <p:to>
                                        <p:strVal val="(0.5)"/>
                                      </p:to>
                                    </p:set>
                                    <p:anim from="(0.5)" to="(#ppt_x)" calcmode="lin" valueType="num">
                                      <p:cBhvr>
                                        <p:cTn id="33" dur="1230" accel="100000" fill="hold">
                                          <p:stCondLst>
                                            <p:cond delay="770"/>
                                          </p:stCondLst>
                                        </p:cTn>
                                        <p:tgtEl>
                                          <p:spTgt spid="52232"/>
                                        </p:tgtEl>
                                        <p:attrNameLst>
                                          <p:attrName>ppt_x</p:attrName>
                                        </p:attrNameLst>
                                      </p:cBhvr>
                                    </p:anim>
                                    <p:set>
                                      <p:cBhvr>
                                        <p:cTn id="34" dur="770" fill="hold"/>
                                        <p:tgtEl>
                                          <p:spTgt spid="52232"/>
                                        </p:tgtEl>
                                        <p:attrNameLst>
                                          <p:attrName>ppt_y</p:attrName>
                                        </p:attrNameLst>
                                      </p:cBhvr>
                                      <p:to>
                                        <p:strVal val="(#ppt_y+0.4)"/>
                                      </p:to>
                                    </p:set>
                                    <p:anim from="(#ppt_y+0.4)" to="(#ppt_y)" calcmode="lin" valueType="num">
                                      <p:cBhvr>
                                        <p:cTn id="35" dur="1230" accel="100000" fill="hold">
                                          <p:stCondLst>
                                            <p:cond delay="770"/>
                                          </p:stCondLst>
                                        </p:cTn>
                                        <p:tgtEl>
                                          <p:spTgt spid="52232"/>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52233"/>
                                        </p:tgtEl>
                                        <p:attrNameLst>
                                          <p:attrName>style.visibility</p:attrName>
                                        </p:attrNameLst>
                                      </p:cBhvr>
                                      <p:to>
                                        <p:strVal val="visible"/>
                                      </p:to>
                                    </p:set>
                                    <p:anim calcmode="lin" valueType="num">
                                      <p:cBhvr>
                                        <p:cTn id="40" dur="500" fill="hold"/>
                                        <p:tgtEl>
                                          <p:spTgt spid="5223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2233"/>
                                        </p:tgtEl>
                                        <p:attrNameLst>
                                          <p:attrName>ppt_y</p:attrName>
                                        </p:attrNameLst>
                                      </p:cBhvr>
                                      <p:tavLst>
                                        <p:tav tm="0">
                                          <p:val>
                                            <p:strVal val="#ppt_y"/>
                                          </p:val>
                                        </p:tav>
                                        <p:tav tm="100000">
                                          <p:val>
                                            <p:strVal val="#ppt_y"/>
                                          </p:val>
                                        </p:tav>
                                      </p:tavLst>
                                    </p:anim>
                                    <p:anim calcmode="lin" valueType="num">
                                      <p:cBhvr>
                                        <p:cTn id="42" dur="500" fill="hold"/>
                                        <p:tgtEl>
                                          <p:spTgt spid="5223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223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22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52234"/>
                                        </p:tgtEl>
                                        <p:attrNameLst>
                                          <p:attrName>style.visibility</p:attrName>
                                        </p:attrNameLst>
                                      </p:cBhvr>
                                      <p:to>
                                        <p:strVal val="visible"/>
                                      </p:to>
                                    </p:set>
                                    <p:animEffect transition="in" filter="wipe(down)">
                                      <p:cBhvr>
                                        <p:cTn id="49" dur="580">
                                          <p:stCondLst>
                                            <p:cond delay="0"/>
                                          </p:stCondLst>
                                        </p:cTn>
                                        <p:tgtEl>
                                          <p:spTgt spid="52234"/>
                                        </p:tgtEl>
                                      </p:cBhvr>
                                    </p:animEffect>
                                    <p:anim calcmode="lin" valueType="num">
                                      <p:cBhvr>
                                        <p:cTn id="50" dur="1822" tmFilter="0,0; 0.14,0.36; 0.43,0.73; 0.71,0.91; 1.0,1.0">
                                          <p:stCondLst>
                                            <p:cond delay="0"/>
                                          </p:stCondLst>
                                        </p:cTn>
                                        <p:tgtEl>
                                          <p:spTgt spid="5223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223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223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223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2234"/>
                                        </p:tgtEl>
                                        <p:attrNameLst>
                                          <p:attrName>ppt_y</p:attrName>
                                        </p:attrNameLst>
                                      </p:cBhvr>
                                      <p:tavLst>
                                        <p:tav tm="0" fmla="#ppt_y-sin(pi*$)/81">
                                          <p:val>
                                            <p:fltVal val="0"/>
                                          </p:val>
                                        </p:tav>
                                        <p:tav tm="100000">
                                          <p:val>
                                            <p:fltVal val="1"/>
                                          </p:val>
                                        </p:tav>
                                      </p:tavLst>
                                    </p:anim>
                                    <p:animScale>
                                      <p:cBhvr>
                                        <p:cTn id="55" dur="26">
                                          <p:stCondLst>
                                            <p:cond delay="650"/>
                                          </p:stCondLst>
                                        </p:cTn>
                                        <p:tgtEl>
                                          <p:spTgt spid="52234"/>
                                        </p:tgtEl>
                                      </p:cBhvr>
                                      <p:to x="100000" y="60000"/>
                                    </p:animScale>
                                    <p:animScale>
                                      <p:cBhvr>
                                        <p:cTn id="56" dur="166" decel="50000">
                                          <p:stCondLst>
                                            <p:cond delay="676"/>
                                          </p:stCondLst>
                                        </p:cTn>
                                        <p:tgtEl>
                                          <p:spTgt spid="52234"/>
                                        </p:tgtEl>
                                      </p:cBhvr>
                                      <p:to x="100000" y="100000"/>
                                    </p:animScale>
                                    <p:animScale>
                                      <p:cBhvr>
                                        <p:cTn id="57" dur="26">
                                          <p:stCondLst>
                                            <p:cond delay="1312"/>
                                          </p:stCondLst>
                                        </p:cTn>
                                        <p:tgtEl>
                                          <p:spTgt spid="52234"/>
                                        </p:tgtEl>
                                      </p:cBhvr>
                                      <p:to x="100000" y="80000"/>
                                    </p:animScale>
                                    <p:animScale>
                                      <p:cBhvr>
                                        <p:cTn id="58" dur="166" decel="50000">
                                          <p:stCondLst>
                                            <p:cond delay="1338"/>
                                          </p:stCondLst>
                                        </p:cTn>
                                        <p:tgtEl>
                                          <p:spTgt spid="52234"/>
                                        </p:tgtEl>
                                      </p:cBhvr>
                                      <p:to x="100000" y="100000"/>
                                    </p:animScale>
                                    <p:animScale>
                                      <p:cBhvr>
                                        <p:cTn id="59" dur="26">
                                          <p:stCondLst>
                                            <p:cond delay="1642"/>
                                          </p:stCondLst>
                                        </p:cTn>
                                        <p:tgtEl>
                                          <p:spTgt spid="52234"/>
                                        </p:tgtEl>
                                      </p:cBhvr>
                                      <p:to x="100000" y="90000"/>
                                    </p:animScale>
                                    <p:animScale>
                                      <p:cBhvr>
                                        <p:cTn id="60" dur="166" decel="50000">
                                          <p:stCondLst>
                                            <p:cond delay="1668"/>
                                          </p:stCondLst>
                                        </p:cTn>
                                        <p:tgtEl>
                                          <p:spTgt spid="52234"/>
                                        </p:tgtEl>
                                      </p:cBhvr>
                                      <p:to x="100000" y="100000"/>
                                    </p:animScale>
                                    <p:animScale>
                                      <p:cBhvr>
                                        <p:cTn id="61" dur="26">
                                          <p:stCondLst>
                                            <p:cond delay="1808"/>
                                          </p:stCondLst>
                                        </p:cTn>
                                        <p:tgtEl>
                                          <p:spTgt spid="52234"/>
                                        </p:tgtEl>
                                      </p:cBhvr>
                                      <p:to x="100000" y="95000"/>
                                    </p:animScale>
                                    <p:animScale>
                                      <p:cBhvr>
                                        <p:cTn id="62" dur="166" decel="50000">
                                          <p:stCondLst>
                                            <p:cond delay="1834"/>
                                          </p:stCondLst>
                                        </p:cTn>
                                        <p:tgtEl>
                                          <p:spTgt spid="522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0" grpId="0" animBg="1"/>
      <p:bldP spid="52231" grpId="0"/>
      <p:bldP spid="52232" grpId="0"/>
      <p:bldP spid="52233" grpId="0"/>
      <p:bldP spid="522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Text Box 8"/>
          <p:cNvSpPr txBox="1">
            <a:spLocks noChangeArrowheads="1"/>
          </p:cNvSpPr>
          <p:nvPr/>
        </p:nvSpPr>
        <p:spPr bwMode="auto">
          <a:xfrm>
            <a:off x="0" y="20574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p>
        </p:txBody>
      </p:sp>
      <p:sp>
        <p:nvSpPr>
          <p:cNvPr id="38923" name="Text Box 11"/>
          <p:cNvSpPr txBox="1">
            <a:spLocks noChangeArrowheads="1"/>
          </p:cNvSpPr>
          <p:nvPr/>
        </p:nvSpPr>
        <p:spPr bwMode="auto">
          <a:xfrm>
            <a:off x="2590800" y="381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FF"/>
                </a:solidFill>
                <a:latin typeface="Times New Roman" pitchFamily="18" charset="0"/>
                <a:cs typeface="Times New Roman" pitchFamily="18" charset="0"/>
              </a:rPr>
              <a:t>Kể chuyện</a:t>
            </a:r>
          </a:p>
        </p:txBody>
      </p:sp>
      <p:sp>
        <p:nvSpPr>
          <p:cNvPr id="38925" name="Text Box 13"/>
          <p:cNvSpPr txBox="1">
            <a:spLocks noChangeArrowheads="1"/>
          </p:cNvSpPr>
          <p:nvPr/>
        </p:nvSpPr>
        <p:spPr bwMode="auto">
          <a:xfrm>
            <a:off x="1295400" y="8382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CC0000"/>
                </a:solidFill>
                <a:latin typeface="Times New Roman" pitchFamily="18" charset="0"/>
                <a:cs typeface="Times New Roman" pitchFamily="18" charset="0"/>
              </a:rPr>
              <a:t>Chim sơn ca và bông cúc trắng</a:t>
            </a:r>
          </a:p>
        </p:txBody>
      </p:sp>
      <p:pic>
        <p:nvPicPr>
          <p:cNvPr id="38926" name="Picture 14" descr="Hình ảnh0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52600"/>
            <a:ext cx="43434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8927" name="Text Box 15"/>
          <p:cNvSpPr txBox="1">
            <a:spLocks noChangeArrowheads="1"/>
          </p:cNvSpPr>
          <p:nvPr/>
        </p:nvSpPr>
        <p:spPr bwMode="auto">
          <a:xfrm>
            <a:off x="0" y="18288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400">
                <a:solidFill>
                  <a:srgbClr val="E20C3F"/>
                </a:solidFill>
                <a:latin typeface="Times New Roman" pitchFamily="18" charset="0"/>
                <a:cs typeface="Times New Roman" pitchFamily="18" charset="0"/>
              </a:rPr>
              <a:t>- Chuyện gì xảy ra với bông cúc?</a:t>
            </a:r>
          </a:p>
        </p:txBody>
      </p:sp>
      <p:sp>
        <p:nvSpPr>
          <p:cNvPr id="38928" name="Text Box 16"/>
          <p:cNvSpPr txBox="1">
            <a:spLocks noChangeArrowheads="1"/>
          </p:cNvSpPr>
          <p:nvPr/>
        </p:nvSpPr>
        <p:spPr bwMode="auto">
          <a:xfrm>
            <a:off x="228600" y="2209800"/>
            <a:ext cx="388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CC"/>
                </a:solidFill>
                <a:latin typeface="Times New Roman" pitchFamily="18" charset="0"/>
                <a:cs typeface="Times New Roman" pitchFamily="18" charset="0"/>
              </a:rPr>
              <a:t>- Bông cúc bị hai cậu bé cắt và đem bỏ vào lồng sơn ca.</a:t>
            </a:r>
          </a:p>
        </p:txBody>
      </p:sp>
      <p:sp>
        <p:nvSpPr>
          <p:cNvPr id="38929" name="Text Box 17"/>
          <p:cNvSpPr txBox="1">
            <a:spLocks noChangeArrowheads="1"/>
          </p:cNvSpPr>
          <p:nvPr/>
        </p:nvSpPr>
        <p:spPr bwMode="auto">
          <a:xfrm>
            <a:off x="0" y="2895600"/>
            <a:ext cx="464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400">
                <a:solidFill>
                  <a:srgbClr val="E20C3F"/>
                </a:solidFill>
                <a:latin typeface="Times New Roman" pitchFamily="18" charset="0"/>
                <a:cs typeface="Times New Roman" pitchFamily="18" charset="0"/>
              </a:rPr>
              <a:t>-  Sơn ca và bông cúc thương nhau như thế nào ?</a:t>
            </a:r>
          </a:p>
        </p:txBody>
      </p:sp>
      <p:sp>
        <p:nvSpPr>
          <p:cNvPr id="38930" name="Text Box 18"/>
          <p:cNvSpPr txBox="1">
            <a:spLocks noChangeArrowheads="1"/>
          </p:cNvSpPr>
          <p:nvPr/>
        </p:nvSpPr>
        <p:spPr bwMode="auto">
          <a:xfrm>
            <a:off x="0" y="3657600"/>
            <a:ext cx="4876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CC"/>
                </a:solidFill>
                <a:latin typeface="Times New Roman" pitchFamily="18" charset="0"/>
                <a:cs typeface="Times New Roman" pitchFamily="18" charset="0"/>
              </a:rPr>
              <a:t>   Sơn ca bị cầm tù, họng khô bỏng vì khát, rúc mỏ vặt đám cỏ ẩm ướt. Cúc tỏa hương thơm ngào ngạt an ủi chim. Sơn ca dù khát, phải vặt hết đám cỏ, vẫn không đụng đến bông hoa.</a:t>
            </a:r>
          </a:p>
        </p:txBody>
      </p:sp>
      <p:sp>
        <p:nvSpPr>
          <p:cNvPr id="38931" name="Text Box 19"/>
          <p:cNvSpPr txBox="1">
            <a:spLocks noChangeArrowheads="1"/>
          </p:cNvSpPr>
          <p:nvPr/>
        </p:nvSpPr>
        <p:spPr bwMode="auto">
          <a:xfrm>
            <a:off x="0" y="1447800"/>
            <a:ext cx="3810000" cy="48577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v"/>
            </a:pPr>
            <a:r>
              <a:rPr lang="en-US" sz="2400">
                <a:solidFill>
                  <a:srgbClr val="0000CC"/>
                </a:solidFill>
                <a:latin typeface="Times New Roman" pitchFamily="18" charset="0"/>
                <a:cs typeface="Times New Roman" pitchFamily="18" charset="0"/>
              </a:rPr>
              <a:t>  </a:t>
            </a:r>
            <a:r>
              <a:rPr lang="en-US" sz="2400" i="1" u="sng">
                <a:solidFill>
                  <a:srgbClr val="0000CC"/>
                </a:solidFill>
                <a:latin typeface="Times New Roman" pitchFamily="18" charset="0"/>
                <a:cs typeface="Times New Roman" pitchFamily="18" charset="0"/>
              </a:rPr>
              <a:t>Đoạn 3</a:t>
            </a:r>
            <a:r>
              <a:rPr lang="en-US" sz="2400">
                <a:solidFill>
                  <a:srgbClr val="0000CC"/>
                </a:solidFill>
                <a:latin typeface="Times New Roman" pitchFamily="18" charset="0"/>
                <a:cs typeface="Times New Roman" pitchFamily="18" charset="0"/>
              </a:rPr>
              <a:t>: Trong tù.</a:t>
            </a:r>
            <a:endParaRPr lang="en-US" sz="2400">
              <a:solidFill>
                <a:srgbClr val="E20C3F"/>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31"/>
                                        </p:tgtEl>
                                        <p:attrNameLst>
                                          <p:attrName>style.visibility</p:attrName>
                                        </p:attrNameLst>
                                      </p:cBhvr>
                                      <p:to>
                                        <p:strVal val="visible"/>
                                      </p:to>
                                    </p:set>
                                    <p:anim calcmode="discrete" valueType="clr">
                                      <p:cBhvr override="childStyle">
                                        <p:cTn id="7" dur="80"/>
                                        <p:tgtEl>
                                          <p:spTgt spid="389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31"/>
                                        </p:tgtEl>
                                        <p:attrNameLst>
                                          <p:attrName>fillcolor</p:attrName>
                                        </p:attrNameLst>
                                      </p:cBhvr>
                                      <p:tavLst>
                                        <p:tav tm="0">
                                          <p:val>
                                            <p:clrVal>
                                              <a:schemeClr val="accent2"/>
                                            </p:clrVal>
                                          </p:val>
                                        </p:tav>
                                        <p:tav tm="50000">
                                          <p:val>
                                            <p:clrVal>
                                              <a:schemeClr val="hlink"/>
                                            </p:clrVal>
                                          </p:val>
                                        </p:tav>
                                      </p:tavLst>
                                    </p:anim>
                                    <p:set>
                                      <p:cBhvr>
                                        <p:cTn id="9" dur="80"/>
                                        <p:tgtEl>
                                          <p:spTgt spid="3893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8926"/>
                                        </p:tgtEl>
                                        <p:attrNameLst>
                                          <p:attrName>style.visibility</p:attrName>
                                        </p:attrNameLst>
                                      </p:cBhvr>
                                      <p:to>
                                        <p:strVal val="visible"/>
                                      </p:to>
                                    </p:set>
                                    <p:anim calcmode="lin" valueType="num">
                                      <p:cBhvr additive="base">
                                        <p:cTn id="14" dur="500" fill="hold"/>
                                        <p:tgtEl>
                                          <p:spTgt spid="38926"/>
                                        </p:tgtEl>
                                        <p:attrNameLst>
                                          <p:attrName>ppt_x</p:attrName>
                                        </p:attrNameLst>
                                      </p:cBhvr>
                                      <p:tavLst>
                                        <p:tav tm="0">
                                          <p:val>
                                            <p:strVal val="#ppt_x"/>
                                          </p:val>
                                        </p:tav>
                                        <p:tav tm="100000">
                                          <p:val>
                                            <p:strVal val="#ppt_x"/>
                                          </p:val>
                                        </p:tav>
                                      </p:tavLst>
                                    </p:anim>
                                    <p:anim calcmode="lin" valueType="num">
                                      <p:cBhvr additive="base">
                                        <p:cTn id="15" dur="500" fill="hold"/>
                                        <p:tgtEl>
                                          <p:spTgt spid="3892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38927"/>
                                        </p:tgtEl>
                                        <p:attrNameLst>
                                          <p:attrName>style.visibility</p:attrName>
                                        </p:attrNameLst>
                                      </p:cBhvr>
                                      <p:to>
                                        <p:strVal val="visible"/>
                                      </p:to>
                                    </p:set>
                                    <p:animEffect transition="in" filter="fade">
                                      <p:cBhvr>
                                        <p:cTn id="20" dur="800" decel="100000"/>
                                        <p:tgtEl>
                                          <p:spTgt spid="38927"/>
                                        </p:tgtEl>
                                      </p:cBhvr>
                                    </p:animEffect>
                                    <p:anim calcmode="lin" valueType="num">
                                      <p:cBhvr>
                                        <p:cTn id="21" dur="800" decel="100000" fill="hold"/>
                                        <p:tgtEl>
                                          <p:spTgt spid="38927"/>
                                        </p:tgtEl>
                                        <p:attrNameLst>
                                          <p:attrName>style.rotation</p:attrName>
                                        </p:attrNameLst>
                                      </p:cBhvr>
                                      <p:tavLst>
                                        <p:tav tm="0">
                                          <p:val>
                                            <p:fltVal val="-90"/>
                                          </p:val>
                                        </p:tav>
                                        <p:tav tm="100000">
                                          <p:val>
                                            <p:fltVal val="0"/>
                                          </p:val>
                                        </p:tav>
                                      </p:tavLst>
                                    </p:anim>
                                    <p:anim calcmode="lin" valueType="num">
                                      <p:cBhvr>
                                        <p:cTn id="22" dur="800" decel="100000" fill="hold"/>
                                        <p:tgtEl>
                                          <p:spTgt spid="38927"/>
                                        </p:tgtEl>
                                        <p:attrNameLst>
                                          <p:attrName>ppt_x</p:attrName>
                                        </p:attrNameLst>
                                      </p:cBhvr>
                                      <p:tavLst>
                                        <p:tav tm="0">
                                          <p:val>
                                            <p:strVal val="#ppt_x+0.4"/>
                                          </p:val>
                                        </p:tav>
                                        <p:tav tm="100000">
                                          <p:val>
                                            <p:strVal val="#ppt_x-0.05"/>
                                          </p:val>
                                        </p:tav>
                                      </p:tavLst>
                                    </p:anim>
                                    <p:anim calcmode="lin" valueType="num">
                                      <p:cBhvr>
                                        <p:cTn id="23" dur="800" decel="100000" fill="hold"/>
                                        <p:tgtEl>
                                          <p:spTgt spid="3892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892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8927"/>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8928"/>
                                        </p:tgtEl>
                                        <p:attrNameLst>
                                          <p:attrName>style.visibility</p:attrName>
                                        </p:attrNameLst>
                                      </p:cBhvr>
                                      <p:to>
                                        <p:strVal val="visible"/>
                                      </p:to>
                                    </p:set>
                                    <p:anim calcmode="lin" valueType="num">
                                      <p:cBhvr>
                                        <p:cTn id="30" dur="500" fill="hold"/>
                                        <p:tgtEl>
                                          <p:spTgt spid="38928"/>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8928"/>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8928"/>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892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38929"/>
                                        </p:tgtEl>
                                        <p:attrNameLst>
                                          <p:attrName>style.visibility</p:attrName>
                                        </p:attrNameLst>
                                      </p:cBhvr>
                                      <p:to>
                                        <p:strVal val="visible"/>
                                      </p:to>
                                    </p:set>
                                    <p:anim calcmode="lin" valueType="num">
                                      <p:cBhvr>
                                        <p:cTn id="38" dur="1000" fill="hold"/>
                                        <p:tgtEl>
                                          <p:spTgt spid="38929"/>
                                        </p:tgtEl>
                                        <p:attrNameLst>
                                          <p:attrName>ppt_w</p:attrName>
                                        </p:attrNameLst>
                                      </p:cBhvr>
                                      <p:tavLst>
                                        <p:tav tm="0">
                                          <p:val>
                                            <p:fltVal val="0"/>
                                          </p:val>
                                        </p:tav>
                                        <p:tav tm="100000">
                                          <p:val>
                                            <p:strVal val="#ppt_w"/>
                                          </p:val>
                                        </p:tav>
                                      </p:tavLst>
                                    </p:anim>
                                    <p:anim calcmode="lin" valueType="num">
                                      <p:cBhvr>
                                        <p:cTn id="39" dur="1000" fill="hold"/>
                                        <p:tgtEl>
                                          <p:spTgt spid="38929"/>
                                        </p:tgtEl>
                                        <p:attrNameLst>
                                          <p:attrName>ppt_h</p:attrName>
                                        </p:attrNameLst>
                                      </p:cBhvr>
                                      <p:tavLst>
                                        <p:tav tm="0">
                                          <p:val>
                                            <p:fltVal val="0"/>
                                          </p:val>
                                        </p:tav>
                                        <p:tav tm="100000">
                                          <p:val>
                                            <p:strVal val="#ppt_h"/>
                                          </p:val>
                                        </p:tav>
                                      </p:tavLst>
                                    </p:anim>
                                    <p:anim calcmode="lin" valueType="num">
                                      <p:cBhvr>
                                        <p:cTn id="40" dur="1000" fill="hold"/>
                                        <p:tgtEl>
                                          <p:spTgt spid="38929"/>
                                        </p:tgtEl>
                                        <p:attrNameLst>
                                          <p:attrName>style.rotation</p:attrName>
                                        </p:attrNameLst>
                                      </p:cBhvr>
                                      <p:tavLst>
                                        <p:tav tm="0">
                                          <p:val>
                                            <p:fltVal val="90"/>
                                          </p:val>
                                        </p:tav>
                                        <p:tav tm="100000">
                                          <p:val>
                                            <p:fltVal val="0"/>
                                          </p:val>
                                        </p:tav>
                                      </p:tavLst>
                                    </p:anim>
                                    <p:animEffect transition="in" filter="fade">
                                      <p:cBhvr>
                                        <p:cTn id="41" dur="1000"/>
                                        <p:tgtEl>
                                          <p:spTgt spid="3892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38930"/>
                                        </p:tgtEl>
                                        <p:attrNameLst>
                                          <p:attrName>style.visibility</p:attrName>
                                        </p:attrNameLst>
                                      </p:cBhvr>
                                      <p:to>
                                        <p:strVal val="visible"/>
                                      </p:to>
                                    </p:set>
                                    <p:animEffect transition="in" filter="diamond(in)">
                                      <p:cBhvr>
                                        <p:cTn id="46" dur="2000"/>
                                        <p:tgtEl>
                                          <p:spTgt spid="3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7" grpId="0"/>
      <p:bldP spid="38928" grpId="0"/>
      <p:bldP spid="38929" grpId="0"/>
      <p:bldP spid="38930" grpId="0"/>
      <p:bldP spid="389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2590800" y="381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FF"/>
                </a:solidFill>
                <a:latin typeface="Times New Roman" pitchFamily="18" charset="0"/>
                <a:cs typeface="Times New Roman" pitchFamily="18" charset="0"/>
              </a:rPr>
              <a:t>Kể chuyện</a:t>
            </a:r>
          </a:p>
        </p:txBody>
      </p:sp>
      <p:sp>
        <p:nvSpPr>
          <p:cNvPr id="50182" name="Text Box 6"/>
          <p:cNvSpPr txBox="1">
            <a:spLocks noChangeArrowheads="1"/>
          </p:cNvSpPr>
          <p:nvPr/>
        </p:nvSpPr>
        <p:spPr bwMode="auto">
          <a:xfrm>
            <a:off x="1295400" y="8382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CC0000"/>
                </a:solidFill>
                <a:latin typeface="Times New Roman" pitchFamily="18" charset="0"/>
                <a:cs typeface="Times New Roman" pitchFamily="18" charset="0"/>
              </a:rPr>
              <a:t>Chim sơn ca và bông cúc trắng</a:t>
            </a:r>
          </a:p>
        </p:txBody>
      </p:sp>
      <p:pic>
        <p:nvPicPr>
          <p:cNvPr id="50183" name="Picture 7" descr="Hình ảnh019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029200" y="2286000"/>
            <a:ext cx="4114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0184" name="Text Box 8"/>
          <p:cNvSpPr txBox="1">
            <a:spLocks noChangeArrowheads="1"/>
          </p:cNvSpPr>
          <p:nvPr/>
        </p:nvSpPr>
        <p:spPr bwMode="auto">
          <a:xfrm>
            <a:off x="228600" y="2286000"/>
            <a:ext cx="441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400">
                <a:solidFill>
                  <a:srgbClr val="E20C3F"/>
                </a:solidFill>
                <a:latin typeface="Times New Roman" pitchFamily="18" charset="0"/>
                <a:cs typeface="Times New Roman" pitchFamily="18" charset="0"/>
              </a:rPr>
              <a:t>-  Thấy sơn ca chết, các cậu bé đã làm gì ?</a:t>
            </a:r>
          </a:p>
        </p:txBody>
      </p:sp>
      <p:sp>
        <p:nvSpPr>
          <p:cNvPr id="50185" name="Text Box 9"/>
          <p:cNvSpPr txBox="1">
            <a:spLocks noChangeArrowheads="1"/>
          </p:cNvSpPr>
          <p:nvPr/>
        </p:nvSpPr>
        <p:spPr bwMode="auto">
          <a:xfrm>
            <a:off x="228600" y="3200400"/>
            <a:ext cx="480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CC"/>
                </a:solidFill>
                <a:latin typeface="Times New Roman" pitchFamily="18" charset="0"/>
                <a:cs typeface="Times New Roman" pitchFamily="18" charset="0"/>
              </a:rPr>
              <a:t>Thấy sơn ca chết, hai cậu bé đã đặt con chim vào một chiếc hộp rất đẹp và chôn cất thật long trọng.</a:t>
            </a:r>
          </a:p>
        </p:txBody>
      </p:sp>
      <p:sp>
        <p:nvSpPr>
          <p:cNvPr id="50186" name="Text Box 10"/>
          <p:cNvSpPr txBox="1">
            <a:spLocks noChangeArrowheads="1"/>
          </p:cNvSpPr>
          <p:nvPr/>
        </p:nvSpPr>
        <p:spPr bwMode="auto">
          <a:xfrm>
            <a:off x="228600" y="44196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400">
                <a:solidFill>
                  <a:srgbClr val="E20C3F"/>
                </a:solidFill>
                <a:latin typeface="Times New Roman" pitchFamily="18" charset="0"/>
                <a:cs typeface="Times New Roman" pitchFamily="18" charset="0"/>
              </a:rPr>
              <a:t>-  Các cậu bé có gì đáng trách ?</a:t>
            </a:r>
          </a:p>
        </p:txBody>
      </p:sp>
      <p:sp>
        <p:nvSpPr>
          <p:cNvPr id="50187" name="Text Box 11"/>
          <p:cNvSpPr txBox="1">
            <a:spLocks noChangeArrowheads="1"/>
          </p:cNvSpPr>
          <p:nvPr/>
        </p:nvSpPr>
        <p:spPr bwMode="auto">
          <a:xfrm>
            <a:off x="228600" y="5105400"/>
            <a:ext cx="480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CC"/>
                </a:solidFill>
                <a:latin typeface="Times New Roman" pitchFamily="18" charset="0"/>
                <a:cs typeface="Times New Roman" pitchFamily="18" charset="0"/>
              </a:rPr>
              <a:t>Các cậu bé thật đáng trách vì đã để chú chim chết vì đói khát.</a:t>
            </a:r>
          </a:p>
        </p:txBody>
      </p:sp>
      <p:sp>
        <p:nvSpPr>
          <p:cNvPr id="50188" name="Text Box 12"/>
          <p:cNvSpPr txBox="1">
            <a:spLocks noChangeArrowheads="1"/>
          </p:cNvSpPr>
          <p:nvPr/>
        </p:nvSpPr>
        <p:spPr bwMode="auto">
          <a:xfrm>
            <a:off x="0" y="1828800"/>
            <a:ext cx="4800600" cy="48577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v"/>
            </a:pPr>
            <a:r>
              <a:rPr lang="en-US" sz="2400">
                <a:solidFill>
                  <a:srgbClr val="0000CC"/>
                </a:solidFill>
                <a:latin typeface="Times New Roman" pitchFamily="18" charset="0"/>
                <a:cs typeface="Times New Roman" pitchFamily="18" charset="0"/>
              </a:rPr>
              <a:t>  </a:t>
            </a:r>
            <a:r>
              <a:rPr lang="en-US" sz="2400" i="1" u="sng">
                <a:solidFill>
                  <a:srgbClr val="0000CC"/>
                </a:solidFill>
                <a:latin typeface="Times New Roman" pitchFamily="18" charset="0"/>
                <a:cs typeface="Times New Roman" pitchFamily="18" charset="0"/>
              </a:rPr>
              <a:t>Đoạn 4</a:t>
            </a:r>
            <a:r>
              <a:rPr lang="en-US" sz="2400">
                <a:solidFill>
                  <a:srgbClr val="0000CC"/>
                </a:solidFill>
                <a:latin typeface="Times New Roman" pitchFamily="18" charset="0"/>
                <a:cs typeface="Times New Roman" pitchFamily="18" charset="0"/>
              </a:rPr>
              <a:t>: Sự ân hận muộn màng.</a:t>
            </a:r>
            <a:endParaRPr lang="en-US" sz="2400">
              <a:solidFill>
                <a:srgbClr val="E20C3F"/>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188"/>
                                        </p:tgtEl>
                                        <p:attrNameLst>
                                          <p:attrName>style.visibility</p:attrName>
                                        </p:attrNameLst>
                                      </p:cBhvr>
                                      <p:to>
                                        <p:strVal val="visible"/>
                                      </p:to>
                                    </p:set>
                                    <p:animEffect transition="in" filter="circle(in)">
                                      <p:cBhvr>
                                        <p:cTn id="7" dur="2000"/>
                                        <p:tgtEl>
                                          <p:spTgt spid="50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0183"/>
                                        </p:tgtEl>
                                        <p:attrNameLst>
                                          <p:attrName>style.visibility</p:attrName>
                                        </p:attrNameLst>
                                      </p:cBhvr>
                                      <p:to>
                                        <p:strVal val="visible"/>
                                      </p:to>
                                    </p:set>
                                    <p:anim calcmode="lin" valueType="num">
                                      <p:cBhvr additive="base">
                                        <p:cTn id="12" dur="500" fill="hold"/>
                                        <p:tgtEl>
                                          <p:spTgt spid="50183"/>
                                        </p:tgtEl>
                                        <p:attrNameLst>
                                          <p:attrName>ppt_x</p:attrName>
                                        </p:attrNameLst>
                                      </p:cBhvr>
                                      <p:tavLst>
                                        <p:tav tm="0">
                                          <p:val>
                                            <p:strVal val="#ppt_x"/>
                                          </p:val>
                                        </p:tav>
                                        <p:tav tm="100000">
                                          <p:val>
                                            <p:strVal val="#ppt_x"/>
                                          </p:val>
                                        </p:tav>
                                      </p:tavLst>
                                    </p:anim>
                                    <p:anim calcmode="lin" valueType="num">
                                      <p:cBhvr additive="base">
                                        <p:cTn id="13"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0184"/>
                                        </p:tgtEl>
                                        <p:attrNameLst>
                                          <p:attrName>style.visibility</p:attrName>
                                        </p:attrNameLst>
                                      </p:cBhvr>
                                      <p:to>
                                        <p:strVal val="visible"/>
                                      </p:to>
                                    </p:set>
                                    <p:anim calcmode="discrete" valueType="clr">
                                      <p:cBhvr override="childStyle">
                                        <p:cTn id="18" dur="80"/>
                                        <p:tgtEl>
                                          <p:spTgt spid="5018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0184"/>
                                        </p:tgtEl>
                                        <p:attrNameLst>
                                          <p:attrName>fillcolor</p:attrName>
                                        </p:attrNameLst>
                                      </p:cBhvr>
                                      <p:tavLst>
                                        <p:tav tm="0">
                                          <p:val>
                                            <p:clrVal>
                                              <a:schemeClr val="accent2"/>
                                            </p:clrVal>
                                          </p:val>
                                        </p:tav>
                                        <p:tav tm="50000">
                                          <p:val>
                                            <p:clrVal>
                                              <a:schemeClr val="hlink"/>
                                            </p:clrVal>
                                          </p:val>
                                        </p:tav>
                                      </p:tavLst>
                                    </p:anim>
                                    <p:set>
                                      <p:cBhvr>
                                        <p:cTn id="20" dur="80"/>
                                        <p:tgtEl>
                                          <p:spTgt spid="50184"/>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0185"/>
                                        </p:tgtEl>
                                        <p:attrNameLst>
                                          <p:attrName>style.visibility</p:attrName>
                                        </p:attrNameLst>
                                      </p:cBhvr>
                                      <p:to>
                                        <p:strVal val="visible"/>
                                      </p:to>
                                    </p:set>
                                    <p:animEffect transition="in" filter="fade">
                                      <p:cBhvr>
                                        <p:cTn id="25" dur="1000"/>
                                        <p:tgtEl>
                                          <p:spTgt spid="50185"/>
                                        </p:tgtEl>
                                      </p:cBhvr>
                                    </p:animEffect>
                                    <p:anim calcmode="lin" valueType="num">
                                      <p:cBhvr>
                                        <p:cTn id="26" dur="1000" fill="hold"/>
                                        <p:tgtEl>
                                          <p:spTgt spid="50185"/>
                                        </p:tgtEl>
                                        <p:attrNameLst>
                                          <p:attrName>ppt_x</p:attrName>
                                        </p:attrNameLst>
                                      </p:cBhvr>
                                      <p:tavLst>
                                        <p:tav tm="0">
                                          <p:val>
                                            <p:strVal val="#ppt_x"/>
                                          </p:val>
                                        </p:tav>
                                        <p:tav tm="100000">
                                          <p:val>
                                            <p:strVal val="#ppt_x"/>
                                          </p:val>
                                        </p:tav>
                                      </p:tavLst>
                                    </p:anim>
                                    <p:anim calcmode="lin" valueType="num">
                                      <p:cBhvr>
                                        <p:cTn id="27" dur="1000" fill="hold"/>
                                        <p:tgtEl>
                                          <p:spTgt spid="50185"/>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50186"/>
                                        </p:tgtEl>
                                        <p:attrNameLst>
                                          <p:attrName>style.visibility</p:attrName>
                                        </p:attrNameLst>
                                      </p:cBhvr>
                                      <p:to>
                                        <p:strVal val="visible"/>
                                      </p:to>
                                    </p:set>
                                    <p:anim calcmode="lin" valueType="num">
                                      <p:cBhvr>
                                        <p:cTn id="32" dur="500" fill="hold"/>
                                        <p:tgtEl>
                                          <p:spTgt spid="50186"/>
                                        </p:tgtEl>
                                        <p:attrNameLst>
                                          <p:attrName>ppt_w</p:attrName>
                                        </p:attrNameLst>
                                      </p:cBhvr>
                                      <p:tavLst>
                                        <p:tav tm="0">
                                          <p:val>
                                            <p:fltVal val="0"/>
                                          </p:val>
                                        </p:tav>
                                        <p:tav tm="100000">
                                          <p:val>
                                            <p:strVal val="#ppt_w"/>
                                          </p:val>
                                        </p:tav>
                                      </p:tavLst>
                                    </p:anim>
                                    <p:anim calcmode="lin" valueType="num">
                                      <p:cBhvr>
                                        <p:cTn id="33" dur="500" fill="hold"/>
                                        <p:tgtEl>
                                          <p:spTgt spid="50186"/>
                                        </p:tgtEl>
                                        <p:attrNameLst>
                                          <p:attrName>ppt_h</p:attrName>
                                        </p:attrNameLst>
                                      </p:cBhvr>
                                      <p:tavLst>
                                        <p:tav tm="0">
                                          <p:val>
                                            <p:fltVal val="0"/>
                                          </p:val>
                                        </p:tav>
                                        <p:tav tm="100000">
                                          <p:val>
                                            <p:strVal val="#ppt_h"/>
                                          </p:val>
                                        </p:tav>
                                      </p:tavLst>
                                    </p:anim>
                                    <p:anim calcmode="lin" valueType="num">
                                      <p:cBhvr>
                                        <p:cTn id="34" dur="500" fill="hold"/>
                                        <p:tgtEl>
                                          <p:spTgt spid="50186"/>
                                        </p:tgtEl>
                                        <p:attrNameLst>
                                          <p:attrName>style.rotation</p:attrName>
                                        </p:attrNameLst>
                                      </p:cBhvr>
                                      <p:tavLst>
                                        <p:tav tm="0">
                                          <p:val>
                                            <p:fltVal val="360"/>
                                          </p:val>
                                        </p:tav>
                                        <p:tav tm="100000">
                                          <p:val>
                                            <p:fltVal val="0"/>
                                          </p:val>
                                        </p:tav>
                                      </p:tavLst>
                                    </p:anim>
                                    <p:animEffect transition="in" filter="fade">
                                      <p:cBhvr>
                                        <p:cTn id="35" dur="500"/>
                                        <p:tgtEl>
                                          <p:spTgt spid="501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50187"/>
                                        </p:tgtEl>
                                        <p:attrNameLst>
                                          <p:attrName>style.visibility</p:attrName>
                                        </p:attrNameLst>
                                      </p:cBhvr>
                                      <p:to>
                                        <p:strVal val="visible"/>
                                      </p:to>
                                    </p:set>
                                    <p:anim calcmode="lin" valueType="num">
                                      <p:cBhvr>
                                        <p:cTn id="40" dur="1000" fill="hold"/>
                                        <p:tgtEl>
                                          <p:spTgt spid="50187"/>
                                        </p:tgtEl>
                                        <p:attrNameLst>
                                          <p:attrName>ppt_x</p:attrName>
                                        </p:attrNameLst>
                                      </p:cBhvr>
                                      <p:tavLst>
                                        <p:tav tm="0">
                                          <p:val>
                                            <p:strVal val="#ppt_x-.2"/>
                                          </p:val>
                                        </p:tav>
                                        <p:tav tm="100000">
                                          <p:val>
                                            <p:strVal val="#ppt_x"/>
                                          </p:val>
                                        </p:tav>
                                      </p:tavLst>
                                    </p:anim>
                                    <p:anim calcmode="lin" valueType="num">
                                      <p:cBhvr>
                                        <p:cTn id="41" dur="1000" fill="hold"/>
                                        <p:tgtEl>
                                          <p:spTgt spid="5018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6" grpId="0"/>
      <p:bldP spid="50187" grpId="0"/>
      <p:bldP spid="501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pic>
        <p:nvPicPr>
          <p:cNvPr id="27652" name="Picture 4" descr="CongratsGreenGlitte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VANO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8893175" cy="1216025"/>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VANO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0113" y="115888"/>
            <a:ext cx="7775575" cy="1249362"/>
          </a:xfrm>
          <a:prstGeom prst="rect">
            <a:avLst/>
          </a:prstGeom>
          <a:noFill/>
          <a:extLst>
            <a:ext uri="{909E8E84-426E-40DD-AFC4-6F175D3DCCD1}">
              <a14:hiddenFill xmlns:a14="http://schemas.microsoft.com/office/drawing/2010/main">
                <a:solidFill>
                  <a:srgbClr val="FFFFFF"/>
                </a:solidFill>
              </a14:hiddenFill>
            </a:ext>
          </a:extLst>
        </p:spPr>
      </p:pic>
      <p:sp>
        <p:nvSpPr>
          <p:cNvPr id="27656" name="WordArt 8"/>
          <p:cNvSpPr>
            <a:spLocks noChangeArrowheads="1" noChangeShapeType="1" noTextEdit="1"/>
          </p:cNvSpPr>
          <p:nvPr/>
        </p:nvSpPr>
        <p:spPr bwMode="auto">
          <a:xfrm>
            <a:off x="1600200" y="1752600"/>
            <a:ext cx="5638800" cy="3886200"/>
          </a:xfrm>
          <a:prstGeom prst="rect">
            <a:avLst/>
          </a:prstGeom>
        </p:spPr>
        <p:txBody>
          <a:bodyPr wrap="none" fromWordArt="1">
            <a:prstTxWarp prst="textWave1">
              <a:avLst>
                <a:gd name="adj1" fmla="val 13005"/>
                <a:gd name="adj2" fmla="val 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GIỜ HỌC KẾT THÚC!</a:t>
            </a:r>
          </a:p>
        </p:txBody>
      </p:sp>
      <p:pic>
        <p:nvPicPr>
          <p:cNvPr id="27658" name="Picture 10" descr="Ange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600"/>
            <a:ext cx="1600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Applau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371600"/>
            <a:ext cx="1676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7660" name="Picture 12" descr="happyfac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581400"/>
            <a:ext cx="7620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descr="happyfac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581400"/>
            <a:ext cx="7620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descr="happyfac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581400"/>
            <a:ext cx="7620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27663" name="Picture 15" descr="happyfac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581400"/>
            <a:ext cx="762000" cy="790575"/>
          </a:xfrm>
          <a:prstGeom prst="rect">
            <a:avLst/>
          </a:prstGeom>
          <a:noFill/>
          <a:extLst>
            <a:ext uri="{909E8E84-426E-40DD-AFC4-6F175D3DCCD1}">
              <a14:hiddenFill xmlns:a14="http://schemas.microsoft.com/office/drawing/2010/main">
                <a:solidFill>
                  <a:srgbClr val="FFFFFF"/>
                </a:solidFill>
              </a14:hiddenFill>
            </a:ext>
          </a:extLst>
        </p:spPr>
      </p:pic>
      <p:sp>
        <p:nvSpPr>
          <p:cNvPr id="27664" name="WordArt 16"/>
          <p:cNvSpPr>
            <a:spLocks noChangeArrowheads="1" noChangeShapeType="1" noTextEdit="1"/>
          </p:cNvSpPr>
          <p:nvPr/>
        </p:nvSpPr>
        <p:spPr bwMode="auto">
          <a:xfrm>
            <a:off x="1752600" y="1905000"/>
            <a:ext cx="5638800" cy="3886200"/>
          </a:xfrm>
          <a:prstGeom prst="rect">
            <a:avLst/>
          </a:prstGeom>
        </p:spPr>
        <p:txBody>
          <a:bodyPr wrap="none" fromWordArt="1">
            <a:prstTxWarp prst="textWave1">
              <a:avLst>
                <a:gd name="adj1" fmla="val 13005"/>
                <a:gd name="adj2" fmla="val 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GIỜ HỌC KẾT THÚC!</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27658"/>
                                        </p:tgtEl>
                                        <p:attrNameLst>
                                          <p:attrName>style.visibility</p:attrName>
                                        </p:attrNameLst>
                                      </p:cBhvr>
                                      <p:to>
                                        <p:strVal val="visible"/>
                                      </p:to>
                                    </p:set>
                                    <p:anim calcmode="lin" valueType="num">
                                      <p:cBhvr additive="base">
                                        <p:cTn id="7" dur="500" fill="hold"/>
                                        <p:tgtEl>
                                          <p:spTgt spid="27658"/>
                                        </p:tgtEl>
                                        <p:attrNameLst>
                                          <p:attrName>ppt_x</p:attrName>
                                        </p:attrNameLst>
                                      </p:cBhvr>
                                      <p:tavLst>
                                        <p:tav tm="0">
                                          <p:val>
                                            <p:strVal val="0-#ppt_w/2"/>
                                          </p:val>
                                        </p:tav>
                                        <p:tav tm="100000">
                                          <p:val>
                                            <p:strVal val="#ppt_x"/>
                                          </p:val>
                                        </p:tav>
                                      </p:tavLst>
                                    </p:anim>
                                    <p:anim calcmode="lin" valueType="num">
                                      <p:cBhvr additive="base">
                                        <p:cTn id="8" dur="500" fill="hold"/>
                                        <p:tgtEl>
                                          <p:spTgt spid="276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27659"/>
                                        </p:tgtEl>
                                        <p:attrNameLst>
                                          <p:attrName>style.visibility</p:attrName>
                                        </p:attrNameLst>
                                      </p:cBhvr>
                                      <p:to>
                                        <p:strVal val="visible"/>
                                      </p:to>
                                    </p:set>
                                    <p:anim calcmode="lin" valueType="num">
                                      <p:cBhvr>
                                        <p:cTn id="12" dur="1000" fill="hold"/>
                                        <p:tgtEl>
                                          <p:spTgt spid="27659"/>
                                        </p:tgtEl>
                                        <p:attrNameLst>
                                          <p:attrName>ppt_w</p:attrName>
                                        </p:attrNameLst>
                                      </p:cBhvr>
                                      <p:tavLst>
                                        <p:tav tm="0">
                                          <p:val>
                                            <p:fltVal val="0"/>
                                          </p:val>
                                        </p:tav>
                                        <p:tav tm="100000">
                                          <p:val>
                                            <p:strVal val="#ppt_w"/>
                                          </p:val>
                                        </p:tav>
                                      </p:tavLst>
                                    </p:anim>
                                    <p:anim calcmode="lin" valueType="num">
                                      <p:cBhvr>
                                        <p:cTn id="13" dur="1000" fill="hold"/>
                                        <p:tgtEl>
                                          <p:spTgt spid="27659"/>
                                        </p:tgtEl>
                                        <p:attrNameLst>
                                          <p:attrName>ppt_h</p:attrName>
                                        </p:attrNameLst>
                                      </p:cBhvr>
                                      <p:tavLst>
                                        <p:tav tm="0">
                                          <p:val>
                                            <p:fltVal val="0"/>
                                          </p:val>
                                        </p:tav>
                                        <p:tav tm="100000">
                                          <p:val>
                                            <p:strVal val="#ppt_h"/>
                                          </p:val>
                                        </p:tav>
                                      </p:tavLst>
                                    </p:anim>
                                    <p:anim calcmode="lin" valueType="num">
                                      <p:cBhvr>
                                        <p:cTn id="14" dur="1000" fill="hold"/>
                                        <p:tgtEl>
                                          <p:spTgt spid="2765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76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489932"/>
  <p:tag name="VIOLETTITLE" val="Tuần 21. Chim sơn ca và bông cúc trắng"/>
  <p:tag name="VIOLETLESSON" val="21"/>
  <p:tag name="VIOLETCATID" val="2198"/>
  <p:tag name="VIOLETSUBJECT" val="Kể chuyện 2"/>
  <p:tag name="VIOLETAUTHORID" val="6145317"/>
  <p:tag name="VIOLETAUTHORNAME" val="Vũ Thị Thúy Vinh"/>
  <p:tag name="VIOLETAUTHORAVATAR" val="no_avatar.jpg"/>
  <p:tag name="VIOLETAUTHORADDRESS" val="Truong TH Song Lo - Phu tho"/>
  <p:tag name="VIOLETDATE" val="2016-01-18 10:18:47"/>
  <p:tag name="VIOLETHIT" val="433"/>
  <p:tag name="VIOLETLIKE" val="0"/>
  <p:tag name="ISPRING_RESOURCE_PATHS_HASH_PRESENTER" val="4a336840dd6af7862f3bfecfe05fd9357191263f"/>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I-Times" pitchFamily="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I-Times" pitchFamily="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646</TotalTime>
  <Words>442</Words>
  <Application>Microsoft Office PowerPoint</Application>
  <PresentationFormat>On-screen Show (4:3)</PresentationFormat>
  <Paragraphs>93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PowerPoint Presentation</vt:lpstr>
      <vt:lpstr>Cuộc sống tự do, sung sướng của sơn ca và bông cúc.</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Dang Le Phan Danh</cp:lastModifiedBy>
  <cp:revision>81</cp:revision>
  <dcterms:created xsi:type="dcterms:W3CDTF">2010-10-23T02:36:27Z</dcterms:created>
  <dcterms:modified xsi:type="dcterms:W3CDTF">2018-01-24T07:43:44Z</dcterms:modified>
</cp:coreProperties>
</file>