
<file path=[Content_Types].xml><?xml version="1.0" encoding="utf-8"?>
<Types xmlns="http://schemas.openxmlformats.org/package/2006/content-types">
  <Default Extension="bin" ContentType="audio/unknown"/>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17"/>
  </p:notesMasterIdLst>
  <p:sldIdLst>
    <p:sldId id="278" r:id="rId2"/>
    <p:sldId id="284" r:id="rId3"/>
    <p:sldId id="282" r:id="rId4"/>
    <p:sldId id="283" r:id="rId5"/>
    <p:sldId id="281" r:id="rId6"/>
    <p:sldId id="293" r:id="rId7"/>
    <p:sldId id="279" r:id="rId8"/>
    <p:sldId id="280" r:id="rId9"/>
    <p:sldId id="285" r:id="rId10"/>
    <p:sldId id="291" r:id="rId11"/>
    <p:sldId id="288" r:id="rId12"/>
    <p:sldId id="289" r:id="rId13"/>
    <p:sldId id="286" r:id="rId14"/>
    <p:sldId id="271" r:id="rId15"/>
    <p:sldId id="276" r:id="rId16"/>
  </p:sldIdLst>
  <p:sldSz cx="9144000" cy="6858000" type="screen4x3"/>
  <p:notesSz cx="6858000" cy="9144000"/>
  <p:custDataLst>
    <p:tags r:id="rId18"/>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FF0000"/>
    <a:srgbClr val="FFFF00"/>
    <a:srgbClr val="0000FF"/>
    <a:srgbClr val="FF3300"/>
    <a:srgbClr val="9900CC"/>
    <a:srgbClr val="00CC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4660"/>
  </p:normalViewPr>
  <p:slideViewPr>
    <p:cSldViewPr>
      <p:cViewPr>
        <p:scale>
          <a:sx n="66" d="100"/>
          <a:sy n="66" d="100"/>
        </p:scale>
        <p:origin x="-141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D1D134E0-02F8-4346-8118-8CE4BAD99967}" type="datetimeFigureOut">
              <a:rPr lang="en-US"/>
              <a:pPr>
                <a:defRPr/>
              </a:pPr>
              <a:t>1/23/2018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200A36F5-8BAB-4DBF-96F9-EB025FCE8024}" type="slidenum">
              <a:rPr lang="en-US"/>
              <a:pPr>
                <a:defRPr/>
              </a:pPr>
              <a:t>‹#›</a:t>
            </a:fld>
            <a:endParaRPr lang="en-US"/>
          </a:p>
        </p:txBody>
      </p:sp>
    </p:spTree>
    <p:extLst>
      <p:ext uri="{BB962C8B-B14F-4D97-AF65-F5344CB8AC3E}">
        <p14:creationId xmlns:p14="http://schemas.microsoft.com/office/powerpoint/2010/main" val="5792541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A04F5BC3-D31E-422C-AEA8-F4A13F066863}" type="slidenum">
              <a:rPr lang="en-US"/>
              <a:pPr>
                <a:defRPr/>
              </a:pPr>
              <a:t>‹#›</a:t>
            </a:fld>
            <a:endParaRPr lang="en-US"/>
          </a:p>
        </p:txBody>
      </p:sp>
    </p:spTree>
    <p:extLst>
      <p:ext uri="{BB962C8B-B14F-4D97-AF65-F5344CB8AC3E}">
        <p14:creationId xmlns:p14="http://schemas.microsoft.com/office/powerpoint/2010/main" val="23614806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A7B45E88-678F-4FBA-9ED6-8823C2011D6E}" type="slidenum">
              <a:rPr lang="en-US"/>
              <a:pPr>
                <a:defRPr/>
              </a:pPr>
              <a:t>‹#›</a:t>
            </a:fld>
            <a:endParaRPr lang="en-US"/>
          </a:p>
        </p:txBody>
      </p:sp>
    </p:spTree>
    <p:extLst>
      <p:ext uri="{BB962C8B-B14F-4D97-AF65-F5344CB8AC3E}">
        <p14:creationId xmlns:p14="http://schemas.microsoft.com/office/powerpoint/2010/main" val="1700701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40875AFD-30BB-48F2-A546-9C4D4815D77B}" type="slidenum">
              <a:rPr lang="en-US"/>
              <a:pPr>
                <a:defRPr/>
              </a:pPr>
              <a:t>‹#›</a:t>
            </a:fld>
            <a:endParaRPr lang="en-US"/>
          </a:p>
        </p:txBody>
      </p:sp>
    </p:spTree>
    <p:extLst>
      <p:ext uri="{BB962C8B-B14F-4D97-AF65-F5344CB8AC3E}">
        <p14:creationId xmlns:p14="http://schemas.microsoft.com/office/powerpoint/2010/main" val="3197442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358770F4-E7B5-4159-8B00-BAA4DC738234}" type="slidenum">
              <a:rPr lang="en-US"/>
              <a:pPr>
                <a:defRPr/>
              </a:pPr>
              <a:t>‹#›</a:t>
            </a:fld>
            <a:endParaRPr lang="en-US"/>
          </a:p>
        </p:txBody>
      </p:sp>
    </p:spTree>
    <p:extLst>
      <p:ext uri="{BB962C8B-B14F-4D97-AF65-F5344CB8AC3E}">
        <p14:creationId xmlns:p14="http://schemas.microsoft.com/office/powerpoint/2010/main" val="42876484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7B5853E1-FC1D-4F06-8317-026904E3DA79}" type="slidenum">
              <a:rPr lang="en-US"/>
              <a:pPr>
                <a:defRPr/>
              </a:pPr>
              <a:t>‹#›</a:t>
            </a:fld>
            <a:endParaRPr lang="en-US"/>
          </a:p>
        </p:txBody>
      </p:sp>
    </p:spTree>
    <p:extLst>
      <p:ext uri="{BB962C8B-B14F-4D97-AF65-F5344CB8AC3E}">
        <p14:creationId xmlns:p14="http://schemas.microsoft.com/office/powerpoint/2010/main" val="3645133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C74A25D5-95CB-4C2E-A551-C19B0590B472}" type="slidenum">
              <a:rPr lang="en-US"/>
              <a:pPr>
                <a:defRPr/>
              </a:pPr>
              <a:t>‹#›</a:t>
            </a:fld>
            <a:endParaRPr lang="en-US"/>
          </a:p>
        </p:txBody>
      </p:sp>
    </p:spTree>
    <p:extLst>
      <p:ext uri="{BB962C8B-B14F-4D97-AF65-F5344CB8AC3E}">
        <p14:creationId xmlns:p14="http://schemas.microsoft.com/office/powerpoint/2010/main" val="3551396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endParaRPr lang="en-US"/>
          </a:p>
        </p:txBody>
      </p:sp>
      <p:sp>
        <p:nvSpPr>
          <p:cNvPr id="8" name="Nơi giữ chỗ cho Chân trang 4"/>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5"/>
          <p:cNvSpPr>
            <a:spLocks noGrp="1"/>
          </p:cNvSpPr>
          <p:nvPr>
            <p:ph type="sldNum" sz="quarter" idx="12"/>
          </p:nvPr>
        </p:nvSpPr>
        <p:spPr/>
        <p:txBody>
          <a:bodyPr/>
          <a:lstStyle>
            <a:lvl1pPr>
              <a:defRPr/>
            </a:lvl1pPr>
          </a:lstStyle>
          <a:p>
            <a:pPr>
              <a:defRPr/>
            </a:pPr>
            <a:fld id="{77FB517F-978F-4192-ABD1-47FBBDB5D2B2}" type="slidenum">
              <a:rPr lang="en-US"/>
              <a:pPr>
                <a:defRPr/>
              </a:pPr>
              <a:t>‹#›</a:t>
            </a:fld>
            <a:endParaRPr lang="en-US"/>
          </a:p>
        </p:txBody>
      </p:sp>
    </p:spTree>
    <p:extLst>
      <p:ext uri="{BB962C8B-B14F-4D97-AF65-F5344CB8AC3E}">
        <p14:creationId xmlns:p14="http://schemas.microsoft.com/office/powerpoint/2010/main" val="159655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endParaRPr lang="en-US"/>
          </a:p>
        </p:txBody>
      </p:sp>
      <p:sp>
        <p:nvSpPr>
          <p:cNvPr id="4" name="Nơi giữ chỗ cho Chân trang 4"/>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p:cNvSpPr>
            <a:spLocks noGrp="1"/>
          </p:cNvSpPr>
          <p:nvPr>
            <p:ph type="sldNum" sz="quarter" idx="12"/>
          </p:nvPr>
        </p:nvSpPr>
        <p:spPr/>
        <p:txBody>
          <a:bodyPr/>
          <a:lstStyle>
            <a:lvl1pPr>
              <a:defRPr/>
            </a:lvl1pPr>
          </a:lstStyle>
          <a:p>
            <a:pPr>
              <a:defRPr/>
            </a:pPr>
            <a:fld id="{55834D9A-D94A-4A6A-8EFB-6CE8A9654CEF}" type="slidenum">
              <a:rPr lang="en-US"/>
              <a:pPr>
                <a:defRPr/>
              </a:pPr>
              <a:t>‹#›</a:t>
            </a:fld>
            <a:endParaRPr lang="en-US"/>
          </a:p>
        </p:txBody>
      </p:sp>
    </p:spTree>
    <p:extLst>
      <p:ext uri="{BB962C8B-B14F-4D97-AF65-F5344CB8AC3E}">
        <p14:creationId xmlns:p14="http://schemas.microsoft.com/office/powerpoint/2010/main" val="3704281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endParaRPr lang="en-US"/>
          </a:p>
        </p:txBody>
      </p:sp>
      <p:sp>
        <p:nvSpPr>
          <p:cNvPr id="3" name="Nơi giữ chỗ cho Chân trang 4"/>
          <p:cNvSpPr>
            <a:spLocks noGrp="1"/>
          </p:cNvSpPr>
          <p:nvPr>
            <p:ph type="ftr" sz="quarter" idx="11"/>
          </p:nvPr>
        </p:nvSpPr>
        <p:spPr/>
        <p:txBody>
          <a:bodyPr/>
          <a:lstStyle>
            <a:lvl1pPr>
              <a:defRPr/>
            </a:lvl1pPr>
          </a:lstStyle>
          <a:p>
            <a:pPr>
              <a:defRPr/>
            </a:pPr>
            <a:endParaRPr lang="en-US"/>
          </a:p>
        </p:txBody>
      </p:sp>
      <p:sp>
        <p:nvSpPr>
          <p:cNvPr id="4" name="Nơi giữ chỗ cho Số hiệu Bản chiếu 5"/>
          <p:cNvSpPr>
            <a:spLocks noGrp="1"/>
          </p:cNvSpPr>
          <p:nvPr>
            <p:ph type="sldNum" sz="quarter" idx="12"/>
          </p:nvPr>
        </p:nvSpPr>
        <p:spPr/>
        <p:txBody>
          <a:bodyPr/>
          <a:lstStyle>
            <a:lvl1pPr>
              <a:defRPr/>
            </a:lvl1pPr>
          </a:lstStyle>
          <a:p>
            <a:pPr>
              <a:defRPr/>
            </a:pPr>
            <a:fld id="{B318FC1F-D2E7-4DC0-BBA2-AB8DC867EFA9}" type="slidenum">
              <a:rPr lang="en-US"/>
              <a:pPr>
                <a:defRPr/>
              </a:pPr>
              <a:t>‹#›</a:t>
            </a:fld>
            <a:endParaRPr lang="en-US"/>
          </a:p>
        </p:txBody>
      </p:sp>
    </p:spTree>
    <p:extLst>
      <p:ext uri="{BB962C8B-B14F-4D97-AF65-F5344CB8AC3E}">
        <p14:creationId xmlns:p14="http://schemas.microsoft.com/office/powerpoint/2010/main" val="31526952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902C278E-D61C-48CF-AE69-7ABF246A2E43}" type="slidenum">
              <a:rPr lang="en-US"/>
              <a:pPr>
                <a:defRPr/>
              </a:pPr>
              <a:t>‹#›</a:t>
            </a:fld>
            <a:endParaRPr lang="en-US"/>
          </a:p>
        </p:txBody>
      </p:sp>
    </p:spTree>
    <p:extLst>
      <p:ext uri="{BB962C8B-B14F-4D97-AF65-F5344CB8AC3E}">
        <p14:creationId xmlns:p14="http://schemas.microsoft.com/office/powerpoint/2010/main" val="1351173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9DA4DE22-FACF-47A4-B739-55C82702929A}" type="slidenum">
              <a:rPr lang="en-US"/>
              <a:pPr>
                <a:defRPr/>
              </a:pPr>
              <a:t>‹#›</a:t>
            </a:fld>
            <a:endParaRPr lang="en-US"/>
          </a:p>
        </p:txBody>
      </p:sp>
    </p:spTree>
    <p:extLst>
      <p:ext uri="{BB962C8B-B14F-4D97-AF65-F5344CB8AC3E}">
        <p14:creationId xmlns:p14="http://schemas.microsoft.com/office/powerpoint/2010/main" val="4089497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smtClean="0"/>
              <a:t>Bấm &amp; sửa kiểu tiêu đề</a:t>
            </a:r>
            <a:endParaRPr lang="en-US" smtClean="0"/>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smtClean="0"/>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8BB7470-954B-4F71-8C8C-78FE3C11B63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5" r:id="rId1"/>
    <p:sldLayoutId id="2147483824" r:id="rId2"/>
    <p:sldLayoutId id="2147483823" r:id="rId3"/>
    <p:sldLayoutId id="2147483822" r:id="rId4"/>
    <p:sldLayoutId id="2147483821" r:id="rId5"/>
    <p:sldLayoutId id="2147483820" r:id="rId6"/>
    <p:sldLayoutId id="2147483819" r:id="rId7"/>
    <p:sldLayoutId id="2147483818" r:id="rId8"/>
    <p:sldLayoutId id="2147483817" r:id="rId9"/>
    <p:sldLayoutId id="2147483816" r:id="rId10"/>
    <p:sldLayoutId id="2147483815"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hyperlink" Target="http://www.glitter-graphics.com/" TargetMode="External"/></Relationships>
</file>

<file path=ppt/slides/_rels/slide2.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rtlCol="0">
            <a:normAutofit/>
          </a:bodyPr>
          <a:lstStyle/>
          <a:p>
            <a:pPr eaLnBrk="1" fontAlgn="auto" hangingPunct="1">
              <a:spcAft>
                <a:spcPts val="0"/>
              </a:spcAft>
              <a:defRPr/>
            </a:pPr>
            <a:endParaRPr lang="en-US" smtClean="0">
              <a:solidFill>
                <a:schemeClr val="tx2">
                  <a:satMod val="130000"/>
                </a:schemeClr>
              </a:solidFill>
              <a:ea typeface="ＭＳ Ｐゴシック" pitchFamily="34" charset="-128"/>
            </a:endParaRPr>
          </a:p>
        </p:txBody>
      </p:sp>
      <p:sp>
        <p:nvSpPr>
          <p:cNvPr id="4099" name="Rectangle 3"/>
          <p:cNvSpPr>
            <a:spLocks noGrp="1" noChangeArrowheads="1"/>
          </p:cNvSpPr>
          <p:nvPr>
            <p:ph idx="1"/>
          </p:nvPr>
        </p:nvSpPr>
        <p:spPr/>
        <p:txBody>
          <a:bodyPr/>
          <a:lstStyle/>
          <a:p>
            <a:pPr eaLnBrk="1" hangingPunct="1"/>
            <a:endParaRPr lang="vi-VN" smtClean="0">
              <a:latin typeface="Calibri" pitchFamily="34" charset="0"/>
              <a:ea typeface="ＭＳ Ｐゴシック" pitchFamily="34" charset="-128"/>
            </a:endParaRPr>
          </a:p>
        </p:txBody>
      </p:sp>
      <p:sp>
        <p:nvSpPr>
          <p:cNvPr id="4100" name="WordArt 7"/>
          <p:cNvSpPr>
            <a:spLocks noChangeArrowheads="1" noChangeShapeType="1" noTextEdit="1"/>
          </p:cNvSpPr>
          <p:nvPr/>
        </p:nvSpPr>
        <p:spPr bwMode="auto">
          <a:xfrm>
            <a:off x="838200" y="2209800"/>
            <a:ext cx="7467600" cy="28194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vi-VN" sz="3600" b="1" kern="10">
                <a:ln w="9525">
                  <a:round/>
                  <a:headEnd/>
                  <a:tailEnd/>
                </a:ln>
                <a:solidFill>
                  <a:srgbClr val="FF0000"/>
                </a:solidFill>
                <a:latin typeface="Times New Roman"/>
                <a:cs typeface="Times New Roman"/>
              </a:rPr>
              <a:t>     ĐÁP LỜI CẢM ƠN.</a:t>
            </a:r>
          </a:p>
          <a:p>
            <a:pPr algn="ctr"/>
            <a:r>
              <a:rPr lang="vi-VN" sz="3600" b="1" kern="10">
                <a:ln w="9525">
                  <a:round/>
                  <a:headEnd/>
                  <a:tailEnd/>
                </a:ln>
                <a:solidFill>
                  <a:srgbClr val="FF0000"/>
                </a:solidFill>
                <a:latin typeface="Times New Roman"/>
                <a:cs typeface="Times New Roman"/>
              </a:rPr>
              <a:t>TẢ NGẮN VỀ LOÀI CHIM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greenradioshow.net/wp-content/uploads/2012/10/579300_413985908631705_30010711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04800" y="304800"/>
            <a:ext cx="24384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400" b="1">
                <a:solidFill>
                  <a:srgbClr val="FF0000"/>
                </a:solidFill>
              </a:rPr>
              <a:t>CHIM BỒ CÂU</a:t>
            </a:r>
          </a:p>
        </p:txBody>
      </p:sp>
      <p:pic>
        <p:nvPicPr>
          <p:cNvPr id="6" name="Picture 2" descr="Click to view full 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04800" y="304800"/>
            <a:ext cx="24384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400" b="1">
                <a:solidFill>
                  <a:srgbClr val="FF0000"/>
                </a:solidFill>
              </a:rPr>
              <a:t>CHIM  KHƯỚU</a:t>
            </a:r>
          </a:p>
        </p:txBody>
      </p:sp>
      <p:pic>
        <p:nvPicPr>
          <p:cNvPr id="8" name="Picture 4" descr="https://fbcdn-sphotos-h-a.akamaihd.net/hphotos-ak-prn2/t1/165403_425777854183258_1820630262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76200" y="152400"/>
            <a:ext cx="28194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400" b="1">
                <a:solidFill>
                  <a:srgbClr val="FF0000"/>
                </a:solidFill>
              </a:rPr>
              <a:t>CHIM  CU GÁY</a:t>
            </a:r>
          </a:p>
        </p:txBody>
      </p:sp>
      <p:pic>
        <p:nvPicPr>
          <p:cNvPr id="10" name="Picture 8" descr="http://img.blog.zdn.vn/89186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152400" y="152400"/>
            <a:ext cx="32004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400" b="1">
                <a:solidFill>
                  <a:srgbClr val="FF3300"/>
                </a:solidFill>
              </a:rPr>
              <a:t>CHIM HOÀNG YẾN</a:t>
            </a:r>
          </a:p>
        </p:txBody>
      </p:sp>
      <p:pic>
        <p:nvPicPr>
          <p:cNvPr id="12" name="Picture 4" descr="https://encrypted-tbn2.gstatic.com/images?q=tbn:ANd9GcQW660BhWl7gKRBGMG1zhtpJNbg_g3_SWxmeGnGDNSPNXBdpKj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0" y="304800"/>
            <a:ext cx="28194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400" b="1">
                <a:solidFill>
                  <a:srgbClr val="FF0000"/>
                </a:solidFill>
              </a:rPr>
              <a:t>CHIM CÁNH CỤT</a:t>
            </a:r>
          </a:p>
        </p:txBody>
      </p:sp>
      <p:pic>
        <p:nvPicPr>
          <p:cNvPr id="14" name="Picture 6" descr="http://tindulich.vn/ckfinder/userfiles/images/chim1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0" y="304800"/>
            <a:ext cx="20574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400" b="1">
                <a:solidFill>
                  <a:srgbClr val="FF0000"/>
                </a:solidFill>
              </a:rPr>
              <a:t>CHIM CÔNG</a:t>
            </a:r>
          </a:p>
        </p:txBody>
      </p:sp>
      <p:pic>
        <p:nvPicPr>
          <p:cNvPr id="16" name="Picture 9" descr="vang an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3810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 name="TextBox 16"/>
          <p:cNvSpPr txBox="1">
            <a:spLocks noChangeArrowheads="1"/>
          </p:cNvSpPr>
          <p:nvPr/>
        </p:nvSpPr>
        <p:spPr bwMode="auto">
          <a:xfrm>
            <a:off x="6248400" y="76200"/>
            <a:ext cx="27432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400" b="1">
                <a:solidFill>
                  <a:srgbClr val="FF0000"/>
                </a:solidFill>
              </a:rPr>
              <a:t>CHIM VÀNG ANH</a:t>
            </a:r>
          </a:p>
        </p:txBody>
      </p:sp>
      <p:pic>
        <p:nvPicPr>
          <p:cNvPr id="18" name="Picture 17" descr="boi c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2964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p:nvSpPr>
        <p:spPr bwMode="auto">
          <a:xfrm>
            <a:off x="76200" y="71438"/>
            <a:ext cx="228600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400" b="1">
                <a:solidFill>
                  <a:srgbClr val="FF0000"/>
                </a:solidFill>
              </a:rPr>
              <a:t>CHIM BÓI CÁ</a:t>
            </a:r>
          </a:p>
        </p:txBody>
      </p:sp>
      <p:pic>
        <p:nvPicPr>
          <p:cNvPr id="20506" name="Picture 26" descr="Chich bo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52400"/>
            <a:ext cx="88392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34818"/>
                                        </p:tgtEl>
                                        <p:attrNameLst>
                                          <p:attrName>style.visibility</p:attrName>
                                        </p:attrNameLst>
                                      </p:cBhvr>
                                      <p:to>
                                        <p:strVal val="visible"/>
                                      </p:to>
                                    </p:set>
                                    <p:animEffect transition="in" filter="wheel(4)">
                                      <p:cBhvr>
                                        <p:cTn id="10" dur="2000"/>
                                        <p:tgtEl>
                                          <p:spTgt spid="34818"/>
                                        </p:tgtEl>
                                      </p:cBhvr>
                                    </p:animEffect>
                                  </p:childTnLst>
                                </p:cTn>
                              </p:par>
                              <p:par>
                                <p:cTn id="11" presetID="20" presetClass="exit" presetSubtype="0" fill="hold" grpId="1" nodeType="withEffect">
                                  <p:stCondLst>
                                    <p:cond delay="0"/>
                                  </p:stCondLst>
                                  <p:childTnLst>
                                    <p:animEffect transition="out" filter="wedge">
                                      <p:cBhvr>
                                        <p:cTn id="12" dur="2000"/>
                                        <p:tgtEl>
                                          <p:spTgt spid="5"/>
                                        </p:tgtEl>
                                      </p:cBhvr>
                                    </p:animEffect>
                                    <p:set>
                                      <p:cBhvr>
                                        <p:cTn id="13" dur="1" fill="hold">
                                          <p:stCondLst>
                                            <p:cond delay="1999"/>
                                          </p:stCondLst>
                                        </p:cTn>
                                        <p:tgtEl>
                                          <p:spTgt spid="5"/>
                                        </p:tgtEl>
                                        <p:attrNameLst>
                                          <p:attrName>style.visibility</p:attrName>
                                        </p:attrNameLst>
                                      </p:cBhvr>
                                      <p:to>
                                        <p:strVal val="hidden"/>
                                      </p:to>
                                    </p:set>
                                  </p:childTnLst>
                                </p:cTn>
                              </p:par>
                              <p:par>
                                <p:cTn id="14" presetID="20" presetClass="exit" presetSubtype="0" fill="hold" nodeType="withEffect">
                                  <p:stCondLst>
                                    <p:cond delay="0"/>
                                  </p:stCondLst>
                                  <p:childTnLst>
                                    <p:animEffect transition="out" filter="wedge">
                                      <p:cBhvr>
                                        <p:cTn id="15" dur="2000"/>
                                        <p:tgtEl>
                                          <p:spTgt spid="34818"/>
                                        </p:tgtEl>
                                      </p:cBhvr>
                                    </p:animEffect>
                                    <p:set>
                                      <p:cBhvr>
                                        <p:cTn id="16" dur="1" fill="hold">
                                          <p:stCondLst>
                                            <p:cond delay="1999"/>
                                          </p:stCondLst>
                                        </p:cTn>
                                        <p:tgtEl>
                                          <p:spTgt spid="34818"/>
                                        </p:tgtEl>
                                        <p:attrNameLst>
                                          <p:attrName>style.visibility</p:attrName>
                                        </p:attrNameLst>
                                      </p:cBhvr>
                                      <p:to>
                                        <p:strVal val="hidden"/>
                                      </p:to>
                                    </p:set>
                                  </p:childTnLst>
                                </p:cTn>
                              </p:par>
                              <p:par>
                                <p:cTn id="17" presetID="21"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4)">
                                      <p:cBhvr>
                                        <p:cTn id="19" dur="2000"/>
                                        <p:tgtEl>
                                          <p:spTgt spid="7"/>
                                        </p:tgtEl>
                                      </p:cBhvr>
                                    </p:animEffect>
                                  </p:childTnLst>
                                </p:cTn>
                              </p:par>
                              <p:par>
                                <p:cTn id="20" presetID="21" presetClass="entr" presetSubtype="4"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4)">
                                      <p:cBhvr>
                                        <p:cTn id="22" dur="20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xit" presetSubtype="0" fill="hold" grpId="1" nodeType="clickEffect">
                                  <p:stCondLst>
                                    <p:cond delay="0"/>
                                  </p:stCondLst>
                                  <p:childTnLst>
                                    <p:animEffect transition="out" filter="wedge">
                                      <p:cBhvr>
                                        <p:cTn id="26" dur="2000"/>
                                        <p:tgtEl>
                                          <p:spTgt spid="7"/>
                                        </p:tgtEl>
                                      </p:cBhvr>
                                    </p:animEffect>
                                    <p:set>
                                      <p:cBhvr>
                                        <p:cTn id="27" dur="1" fill="hold">
                                          <p:stCondLst>
                                            <p:cond delay="1999"/>
                                          </p:stCondLst>
                                        </p:cTn>
                                        <p:tgtEl>
                                          <p:spTgt spid="7"/>
                                        </p:tgtEl>
                                        <p:attrNameLst>
                                          <p:attrName>style.visibility</p:attrName>
                                        </p:attrNameLst>
                                      </p:cBhvr>
                                      <p:to>
                                        <p:strVal val="hidden"/>
                                      </p:to>
                                    </p:set>
                                  </p:childTnLst>
                                </p:cTn>
                              </p:par>
                              <p:par>
                                <p:cTn id="28" presetID="20" presetClass="exit" presetSubtype="0" fill="hold" nodeType="withEffect">
                                  <p:stCondLst>
                                    <p:cond delay="0"/>
                                  </p:stCondLst>
                                  <p:childTnLst>
                                    <p:animEffect transition="out" filter="wedge">
                                      <p:cBhvr>
                                        <p:cTn id="29" dur="2000"/>
                                        <p:tgtEl>
                                          <p:spTgt spid="6"/>
                                        </p:tgtEl>
                                      </p:cBhvr>
                                    </p:animEffect>
                                    <p:set>
                                      <p:cBhvr>
                                        <p:cTn id="30" dur="1" fill="hold">
                                          <p:stCondLst>
                                            <p:cond delay="1999"/>
                                          </p:stCondLst>
                                        </p:cTn>
                                        <p:tgtEl>
                                          <p:spTgt spid="6"/>
                                        </p:tgtEl>
                                        <p:attrNameLst>
                                          <p:attrName>style.visibility</p:attrName>
                                        </p:attrNameLst>
                                      </p:cBhvr>
                                      <p:to>
                                        <p:strVal val="hidden"/>
                                      </p:to>
                                    </p:set>
                                  </p:childTnLst>
                                </p:cTn>
                              </p:par>
                              <p:par>
                                <p:cTn id="31" presetID="21"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4)">
                                      <p:cBhvr>
                                        <p:cTn id="33" dur="2000"/>
                                        <p:tgtEl>
                                          <p:spTgt spid="9"/>
                                        </p:tgtEl>
                                      </p:cBhvr>
                                    </p:animEffect>
                                  </p:childTnLst>
                                </p:cTn>
                              </p:par>
                              <p:par>
                                <p:cTn id="34" presetID="21" presetClass="entr" presetSubtype="4"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heel(4)">
                                      <p:cBhvr>
                                        <p:cTn id="36" dur="2000"/>
                                        <p:tgtEl>
                                          <p:spTgt spid="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0" presetClass="exit" presetSubtype="0" fill="hold" grpId="1" nodeType="clickEffect">
                                  <p:stCondLst>
                                    <p:cond delay="0"/>
                                  </p:stCondLst>
                                  <p:childTnLst>
                                    <p:animEffect transition="out" filter="wedge">
                                      <p:cBhvr>
                                        <p:cTn id="40" dur="2000"/>
                                        <p:tgtEl>
                                          <p:spTgt spid="9"/>
                                        </p:tgtEl>
                                      </p:cBhvr>
                                    </p:animEffect>
                                    <p:set>
                                      <p:cBhvr>
                                        <p:cTn id="41" dur="1" fill="hold">
                                          <p:stCondLst>
                                            <p:cond delay="1999"/>
                                          </p:stCondLst>
                                        </p:cTn>
                                        <p:tgtEl>
                                          <p:spTgt spid="9"/>
                                        </p:tgtEl>
                                        <p:attrNameLst>
                                          <p:attrName>style.visibility</p:attrName>
                                        </p:attrNameLst>
                                      </p:cBhvr>
                                      <p:to>
                                        <p:strVal val="hidden"/>
                                      </p:to>
                                    </p:set>
                                  </p:childTnLst>
                                </p:cTn>
                              </p:par>
                              <p:par>
                                <p:cTn id="42" presetID="20" presetClass="exit" presetSubtype="0" fill="hold" nodeType="withEffect">
                                  <p:stCondLst>
                                    <p:cond delay="0"/>
                                  </p:stCondLst>
                                  <p:childTnLst>
                                    <p:animEffect transition="out" filter="wedge">
                                      <p:cBhvr>
                                        <p:cTn id="43" dur="2000"/>
                                        <p:tgtEl>
                                          <p:spTgt spid="8"/>
                                        </p:tgtEl>
                                      </p:cBhvr>
                                    </p:animEffect>
                                    <p:set>
                                      <p:cBhvr>
                                        <p:cTn id="44" dur="1" fill="hold">
                                          <p:stCondLst>
                                            <p:cond delay="1999"/>
                                          </p:stCondLst>
                                        </p:cTn>
                                        <p:tgtEl>
                                          <p:spTgt spid="8"/>
                                        </p:tgtEl>
                                        <p:attrNameLst>
                                          <p:attrName>style.visibility</p:attrName>
                                        </p:attrNameLst>
                                      </p:cBhvr>
                                      <p:to>
                                        <p:strVal val="hidden"/>
                                      </p:to>
                                    </p:set>
                                  </p:childTnLst>
                                </p:cTn>
                              </p:par>
                              <p:par>
                                <p:cTn id="45" presetID="21" presetClass="entr" presetSubtype="4"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heel(4)">
                                      <p:cBhvr>
                                        <p:cTn id="47" dur="2000"/>
                                        <p:tgtEl>
                                          <p:spTgt spid="11"/>
                                        </p:tgtEl>
                                      </p:cBhvr>
                                    </p:animEffect>
                                  </p:childTnLst>
                                </p:cTn>
                              </p:par>
                              <p:par>
                                <p:cTn id="48" presetID="21" presetClass="entr" presetSubtype="4"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heel(4)">
                                      <p:cBhvr>
                                        <p:cTn id="50" dur="2000"/>
                                        <p:tgtEl>
                                          <p:spTgt spid="1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0" presetClass="exit" presetSubtype="0" fill="hold" grpId="1" nodeType="clickEffect">
                                  <p:stCondLst>
                                    <p:cond delay="0"/>
                                  </p:stCondLst>
                                  <p:childTnLst>
                                    <p:animEffect transition="out" filter="wedge">
                                      <p:cBhvr>
                                        <p:cTn id="54" dur="2000"/>
                                        <p:tgtEl>
                                          <p:spTgt spid="11"/>
                                        </p:tgtEl>
                                      </p:cBhvr>
                                    </p:animEffect>
                                    <p:set>
                                      <p:cBhvr>
                                        <p:cTn id="55" dur="1" fill="hold">
                                          <p:stCondLst>
                                            <p:cond delay="1999"/>
                                          </p:stCondLst>
                                        </p:cTn>
                                        <p:tgtEl>
                                          <p:spTgt spid="11"/>
                                        </p:tgtEl>
                                        <p:attrNameLst>
                                          <p:attrName>style.visibility</p:attrName>
                                        </p:attrNameLst>
                                      </p:cBhvr>
                                      <p:to>
                                        <p:strVal val="hidden"/>
                                      </p:to>
                                    </p:set>
                                  </p:childTnLst>
                                </p:cTn>
                              </p:par>
                              <p:par>
                                <p:cTn id="56" presetID="20" presetClass="exit" presetSubtype="0" fill="hold" nodeType="withEffect">
                                  <p:stCondLst>
                                    <p:cond delay="0"/>
                                  </p:stCondLst>
                                  <p:childTnLst>
                                    <p:animEffect transition="out" filter="wedge">
                                      <p:cBhvr>
                                        <p:cTn id="57" dur="2000"/>
                                        <p:tgtEl>
                                          <p:spTgt spid="10"/>
                                        </p:tgtEl>
                                      </p:cBhvr>
                                    </p:animEffect>
                                    <p:set>
                                      <p:cBhvr>
                                        <p:cTn id="58" dur="1" fill="hold">
                                          <p:stCondLst>
                                            <p:cond delay="1999"/>
                                          </p:stCondLst>
                                        </p:cTn>
                                        <p:tgtEl>
                                          <p:spTgt spid="10"/>
                                        </p:tgtEl>
                                        <p:attrNameLst>
                                          <p:attrName>style.visibility</p:attrName>
                                        </p:attrNameLst>
                                      </p:cBhvr>
                                      <p:to>
                                        <p:strVal val="hidden"/>
                                      </p:to>
                                    </p:set>
                                  </p:childTnLst>
                                </p:cTn>
                              </p:par>
                              <p:par>
                                <p:cTn id="59" presetID="21" presetClass="entr" presetSubtype="4"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heel(4)">
                                      <p:cBhvr>
                                        <p:cTn id="61" dur="2000"/>
                                        <p:tgtEl>
                                          <p:spTgt spid="13"/>
                                        </p:tgtEl>
                                      </p:cBhvr>
                                    </p:animEffect>
                                  </p:childTnLst>
                                </p:cTn>
                              </p:par>
                              <p:par>
                                <p:cTn id="62" presetID="21" presetClass="entr" presetSubtype="4" fill="hold"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heel(4)">
                                      <p:cBhvr>
                                        <p:cTn id="64" dur="2000"/>
                                        <p:tgtEl>
                                          <p:spTgt spid="1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0" presetClass="exit" presetSubtype="0" fill="hold" grpId="1" nodeType="clickEffect">
                                  <p:stCondLst>
                                    <p:cond delay="0"/>
                                  </p:stCondLst>
                                  <p:childTnLst>
                                    <p:animEffect transition="out" filter="wedge">
                                      <p:cBhvr>
                                        <p:cTn id="68" dur="2000"/>
                                        <p:tgtEl>
                                          <p:spTgt spid="13"/>
                                        </p:tgtEl>
                                      </p:cBhvr>
                                    </p:animEffect>
                                    <p:set>
                                      <p:cBhvr>
                                        <p:cTn id="69" dur="1" fill="hold">
                                          <p:stCondLst>
                                            <p:cond delay="1999"/>
                                          </p:stCondLst>
                                        </p:cTn>
                                        <p:tgtEl>
                                          <p:spTgt spid="13"/>
                                        </p:tgtEl>
                                        <p:attrNameLst>
                                          <p:attrName>style.visibility</p:attrName>
                                        </p:attrNameLst>
                                      </p:cBhvr>
                                      <p:to>
                                        <p:strVal val="hidden"/>
                                      </p:to>
                                    </p:set>
                                  </p:childTnLst>
                                </p:cTn>
                              </p:par>
                              <p:par>
                                <p:cTn id="70" presetID="20" presetClass="exit" presetSubtype="0" fill="hold" nodeType="withEffect">
                                  <p:stCondLst>
                                    <p:cond delay="0"/>
                                  </p:stCondLst>
                                  <p:childTnLst>
                                    <p:animEffect transition="out" filter="wedge">
                                      <p:cBhvr>
                                        <p:cTn id="71" dur="2000"/>
                                        <p:tgtEl>
                                          <p:spTgt spid="12"/>
                                        </p:tgtEl>
                                      </p:cBhvr>
                                    </p:animEffect>
                                    <p:set>
                                      <p:cBhvr>
                                        <p:cTn id="72" dur="1" fill="hold">
                                          <p:stCondLst>
                                            <p:cond delay="1999"/>
                                          </p:stCondLst>
                                        </p:cTn>
                                        <p:tgtEl>
                                          <p:spTgt spid="12"/>
                                        </p:tgtEl>
                                        <p:attrNameLst>
                                          <p:attrName>style.visibility</p:attrName>
                                        </p:attrNameLst>
                                      </p:cBhvr>
                                      <p:to>
                                        <p:strVal val="hidden"/>
                                      </p:to>
                                    </p:set>
                                  </p:childTnLst>
                                </p:cTn>
                              </p:par>
                              <p:par>
                                <p:cTn id="73" presetID="20"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edge">
                                      <p:cBhvr>
                                        <p:cTn id="75" dur="2000"/>
                                        <p:tgtEl>
                                          <p:spTgt spid="15"/>
                                        </p:tgtEl>
                                      </p:cBhvr>
                                    </p:animEffect>
                                  </p:childTnLst>
                                </p:cTn>
                              </p:par>
                              <p:par>
                                <p:cTn id="76" presetID="20" presetClass="entr" presetSubtype="0" fill="hold"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wedge">
                                      <p:cBhvr>
                                        <p:cTn id="78" dur="2000"/>
                                        <p:tgtEl>
                                          <p:spTgt spid="14"/>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0" presetClass="exit" presetSubtype="0" fill="hold" nodeType="clickEffect">
                                  <p:stCondLst>
                                    <p:cond delay="0"/>
                                  </p:stCondLst>
                                  <p:childTnLst>
                                    <p:animEffect transition="out" filter="wedge">
                                      <p:cBhvr>
                                        <p:cTn id="82" dur="2000"/>
                                        <p:tgtEl>
                                          <p:spTgt spid="14"/>
                                        </p:tgtEl>
                                      </p:cBhvr>
                                    </p:animEffect>
                                    <p:set>
                                      <p:cBhvr>
                                        <p:cTn id="83" dur="1" fill="hold">
                                          <p:stCondLst>
                                            <p:cond delay="1999"/>
                                          </p:stCondLst>
                                        </p:cTn>
                                        <p:tgtEl>
                                          <p:spTgt spid="14"/>
                                        </p:tgtEl>
                                        <p:attrNameLst>
                                          <p:attrName>style.visibility</p:attrName>
                                        </p:attrNameLst>
                                      </p:cBhvr>
                                      <p:to>
                                        <p:strVal val="hidden"/>
                                      </p:to>
                                    </p:set>
                                  </p:childTnLst>
                                </p:cTn>
                              </p:par>
                              <p:par>
                                <p:cTn id="84" presetID="20" presetClass="exit" presetSubtype="0" fill="hold" grpId="1" nodeType="withEffect">
                                  <p:stCondLst>
                                    <p:cond delay="0"/>
                                  </p:stCondLst>
                                  <p:childTnLst>
                                    <p:animEffect transition="out" filter="wedge">
                                      <p:cBhvr>
                                        <p:cTn id="85" dur="2000"/>
                                        <p:tgtEl>
                                          <p:spTgt spid="15"/>
                                        </p:tgtEl>
                                      </p:cBhvr>
                                    </p:animEffect>
                                    <p:set>
                                      <p:cBhvr>
                                        <p:cTn id="86" dur="1" fill="hold">
                                          <p:stCondLst>
                                            <p:cond delay="1999"/>
                                          </p:stCondLst>
                                        </p:cTn>
                                        <p:tgtEl>
                                          <p:spTgt spid="15"/>
                                        </p:tgtEl>
                                        <p:attrNameLst>
                                          <p:attrName>style.visibility</p:attrName>
                                        </p:attrNameLst>
                                      </p:cBhvr>
                                      <p:to>
                                        <p:strVal val="hidden"/>
                                      </p:to>
                                    </p:set>
                                  </p:childTnLst>
                                </p:cTn>
                              </p:par>
                              <p:par>
                                <p:cTn id="87" presetID="20" presetClass="entr" presetSubtype="0"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edge">
                                      <p:cBhvr>
                                        <p:cTn id="89" dur="2000"/>
                                        <p:tgtEl>
                                          <p:spTgt spid="17"/>
                                        </p:tgtEl>
                                      </p:cBhvr>
                                    </p:animEffect>
                                  </p:childTnLst>
                                </p:cTn>
                              </p:par>
                              <p:par>
                                <p:cTn id="90" presetID="20" presetClass="entr" presetSubtype="0" fill="hold" nodeType="with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wedge">
                                      <p:cBhvr>
                                        <p:cTn id="92" dur="2000"/>
                                        <p:tgtEl>
                                          <p:spTgt spid="16"/>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0" presetClass="exit" presetSubtype="0" fill="hold" nodeType="clickEffect">
                                  <p:stCondLst>
                                    <p:cond delay="0"/>
                                  </p:stCondLst>
                                  <p:childTnLst>
                                    <p:animEffect transition="out" filter="wedge">
                                      <p:cBhvr>
                                        <p:cTn id="96" dur="2000"/>
                                        <p:tgtEl>
                                          <p:spTgt spid="16"/>
                                        </p:tgtEl>
                                      </p:cBhvr>
                                    </p:animEffect>
                                    <p:set>
                                      <p:cBhvr>
                                        <p:cTn id="97" dur="1" fill="hold">
                                          <p:stCondLst>
                                            <p:cond delay="1999"/>
                                          </p:stCondLst>
                                        </p:cTn>
                                        <p:tgtEl>
                                          <p:spTgt spid="16"/>
                                        </p:tgtEl>
                                        <p:attrNameLst>
                                          <p:attrName>style.visibility</p:attrName>
                                        </p:attrNameLst>
                                      </p:cBhvr>
                                      <p:to>
                                        <p:strVal val="hidden"/>
                                      </p:to>
                                    </p:set>
                                  </p:childTnLst>
                                </p:cTn>
                              </p:par>
                              <p:par>
                                <p:cTn id="98" presetID="20" presetClass="exit" presetSubtype="0" fill="hold" grpId="1" nodeType="withEffect">
                                  <p:stCondLst>
                                    <p:cond delay="0"/>
                                  </p:stCondLst>
                                  <p:childTnLst>
                                    <p:animEffect transition="out" filter="wedge">
                                      <p:cBhvr>
                                        <p:cTn id="99" dur="2000"/>
                                        <p:tgtEl>
                                          <p:spTgt spid="17"/>
                                        </p:tgtEl>
                                      </p:cBhvr>
                                    </p:animEffect>
                                    <p:set>
                                      <p:cBhvr>
                                        <p:cTn id="100" dur="1" fill="hold">
                                          <p:stCondLst>
                                            <p:cond delay="1999"/>
                                          </p:stCondLst>
                                        </p:cTn>
                                        <p:tgtEl>
                                          <p:spTgt spid="17"/>
                                        </p:tgtEl>
                                        <p:attrNameLst>
                                          <p:attrName>style.visibility</p:attrName>
                                        </p:attrNameLst>
                                      </p:cBhvr>
                                      <p:to>
                                        <p:strVal val="hidden"/>
                                      </p:to>
                                    </p:set>
                                  </p:childTnLst>
                                </p:cTn>
                              </p:par>
                              <p:par>
                                <p:cTn id="101" presetID="20" presetClass="entr" presetSubtype="0" fill="hold" grpId="0" nodeType="with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wedge">
                                      <p:cBhvr>
                                        <p:cTn id="103" dur="2000"/>
                                        <p:tgtEl>
                                          <p:spTgt spid="19"/>
                                        </p:tgtEl>
                                      </p:cBhvr>
                                    </p:animEffect>
                                  </p:childTnLst>
                                </p:cTn>
                              </p:par>
                              <p:par>
                                <p:cTn id="104" presetID="20" presetClass="entr" presetSubtype="0" fill="hold" nodeType="with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edge">
                                      <p:cBhvr>
                                        <p:cTn id="106" dur="2000"/>
                                        <p:tgtEl>
                                          <p:spTgt spid="18"/>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49" presetClass="entr" presetSubtype="0" decel="100000" fill="hold" nodeType="clickEffect">
                                  <p:stCondLst>
                                    <p:cond delay="0"/>
                                  </p:stCondLst>
                                  <p:childTnLst>
                                    <p:set>
                                      <p:cBhvr>
                                        <p:cTn id="110" dur="1" fill="hold">
                                          <p:stCondLst>
                                            <p:cond delay="0"/>
                                          </p:stCondLst>
                                        </p:cTn>
                                        <p:tgtEl>
                                          <p:spTgt spid="20506"/>
                                        </p:tgtEl>
                                        <p:attrNameLst>
                                          <p:attrName>style.visibility</p:attrName>
                                        </p:attrNameLst>
                                      </p:cBhvr>
                                      <p:to>
                                        <p:strVal val="visible"/>
                                      </p:to>
                                    </p:set>
                                    <p:anim calcmode="lin" valueType="num">
                                      <p:cBhvr>
                                        <p:cTn id="111" dur="500" fill="hold"/>
                                        <p:tgtEl>
                                          <p:spTgt spid="20506"/>
                                        </p:tgtEl>
                                        <p:attrNameLst>
                                          <p:attrName>ppt_w</p:attrName>
                                        </p:attrNameLst>
                                      </p:cBhvr>
                                      <p:tavLst>
                                        <p:tav tm="0">
                                          <p:val>
                                            <p:fltVal val="0"/>
                                          </p:val>
                                        </p:tav>
                                        <p:tav tm="100000">
                                          <p:val>
                                            <p:strVal val="#ppt_w"/>
                                          </p:val>
                                        </p:tav>
                                      </p:tavLst>
                                    </p:anim>
                                    <p:anim calcmode="lin" valueType="num">
                                      <p:cBhvr>
                                        <p:cTn id="112" dur="500" fill="hold"/>
                                        <p:tgtEl>
                                          <p:spTgt spid="20506"/>
                                        </p:tgtEl>
                                        <p:attrNameLst>
                                          <p:attrName>ppt_h</p:attrName>
                                        </p:attrNameLst>
                                      </p:cBhvr>
                                      <p:tavLst>
                                        <p:tav tm="0">
                                          <p:val>
                                            <p:fltVal val="0"/>
                                          </p:val>
                                        </p:tav>
                                        <p:tav tm="100000">
                                          <p:val>
                                            <p:strVal val="#ppt_h"/>
                                          </p:val>
                                        </p:tav>
                                      </p:tavLst>
                                    </p:anim>
                                    <p:anim calcmode="lin" valueType="num">
                                      <p:cBhvr>
                                        <p:cTn id="113" dur="500" fill="hold"/>
                                        <p:tgtEl>
                                          <p:spTgt spid="20506"/>
                                        </p:tgtEl>
                                        <p:attrNameLst>
                                          <p:attrName>style.rotation</p:attrName>
                                        </p:attrNameLst>
                                      </p:cBhvr>
                                      <p:tavLst>
                                        <p:tav tm="0">
                                          <p:val>
                                            <p:fltVal val="360"/>
                                          </p:val>
                                        </p:tav>
                                        <p:tav tm="100000">
                                          <p:val>
                                            <p:fltVal val="0"/>
                                          </p:val>
                                        </p:tav>
                                      </p:tavLst>
                                    </p:anim>
                                    <p:animEffect transition="in" filter="fade">
                                      <p:cBhvr>
                                        <p:cTn id="114" dur="500"/>
                                        <p:tgtEl>
                                          <p:spTgt spid="20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9" grpId="0" animBg="1"/>
      <p:bldP spid="9" grpId="1" animBg="1"/>
      <p:bldP spid="11" grpId="0" animBg="1"/>
      <p:bldP spid="11" grpId="1" animBg="1"/>
      <p:bldP spid="13" grpId="0" animBg="1"/>
      <p:bldP spid="13" grpId="1" animBg="1"/>
      <p:bldP spid="15" grpId="0" animBg="1"/>
      <p:bldP spid="15" grpId="1" animBg="1"/>
      <p:bldP spid="17" grpId="0" animBg="1"/>
      <p:bldP spid="17" grpId="1"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6"/>
          <p:cNvSpPr>
            <a:spLocks noChangeShapeType="1"/>
          </p:cNvSpPr>
          <p:nvPr/>
        </p:nvSpPr>
        <p:spPr bwMode="auto">
          <a:xfrm>
            <a:off x="0" y="1111250"/>
            <a:ext cx="91440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4339" name="Text Box 8"/>
          <p:cNvSpPr txBox="1">
            <a:spLocks noChangeArrowheads="1"/>
          </p:cNvSpPr>
          <p:nvPr/>
        </p:nvSpPr>
        <p:spPr bwMode="auto">
          <a:xfrm>
            <a:off x="5619750" y="746125"/>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sz="2000" b="1" i="1">
                <a:solidFill>
                  <a:schemeClr val="bg1"/>
                </a:solidFill>
                <a:latin typeface=".VnArial" pitchFamily="34" charset="0"/>
                <a:cs typeface="Arial" charset="0"/>
              </a:rPr>
              <a:t>Theo An-Dec-Xen</a:t>
            </a:r>
            <a:endParaRPr lang="en-US" sz="2000">
              <a:solidFill>
                <a:schemeClr val="bg1"/>
              </a:solidFill>
              <a:latin typeface=".VnArial" pitchFamily="34" charset="0"/>
              <a:cs typeface="Arial" charset="0"/>
            </a:endParaRPr>
          </a:p>
        </p:txBody>
      </p:sp>
      <p:pic>
        <p:nvPicPr>
          <p:cNvPr id="14340" name="Picture 9" descr="48_1186099920"/>
          <p:cNvPicPr>
            <a:picLocks noChangeAspect="1" noChangeArrowheads="1"/>
          </p:cNvPicPr>
          <p:nvPr/>
        </p:nvPicPr>
        <p:blipFill>
          <a:blip r:embed="rId2">
            <a:extLst>
              <a:ext uri="{28A0092B-C50C-407E-A947-70E740481C1C}">
                <a14:useLocalDpi xmlns:a14="http://schemas.microsoft.com/office/drawing/2010/main" val="0"/>
              </a:ext>
            </a:extLst>
          </a:blip>
          <a:srcRect t="2396" b="7135"/>
          <a:stretch>
            <a:fillRect/>
          </a:stretch>
        </p:blipFill>
        <p:spPr bwMode="auto">
          <a:xfrm>
            <a:off x="-762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0" descr="phuong"/>
          <p:cNvPicPr>
            <a:picLocks noChangeAspect="1" noChangeArrowheads="1"/>
          </p:cNvPicPr>
          <p:nvPr/>
        </p:nvPicPr>
        <p:blipFill>
          <a:blip r:embed="rId3">
            <a:lum bright="-12000"/>
            <a:extLst>
              <a:ext uri="{28A0092B-C50C-407E-A947-70E740481C1C}">
                <a14:useLocalDpi xmlns:a14="http://schemas.microsoft.com/office/drawing/2010/main" val="0"/>
              </a:ext>
            </a:extLst>
          </a:blip>
          <a:srcRect b="13466"/>
          <a:stretch>
            <a:fillRect/>
          </a:stretch>
        </p:blipFill>
        <p:spPr bwMode="auto">
          <a:xfrm>
            <a:off x="4495800" y="3424238"/>
            <a:ext cx="4648200" cy="3433762"/>
          </a:xfrm>
          <a:prstGeom prst="rect">
            <a:avLst/>
          </a:prstGeom>
          <a:noFill/>
          <a:ln w="38100">
            <a:solidFill>
              <a:srgbClr val="6666FF"/>
            </a:solidFill>
            <a:miter lim="800000"/>
            <a:headEnd/>
            <a:tailEnd/>
          </a:ln>
          <a:extLst>
            <a:ext uri="{909E8E84-426E-40DD-AFC4-6F175D3DCCD1}">
              <a14:hiddenFill xmlns:a14="http://schemas.microsoft.com/office/drawing/2010/main">
                <a:solidFill>
                  <a:srgbClr val="FFFFFF"/>
                </a:solidFill>
              </a14:hiddenFill>
            </a:ext>
          </a:extLst>
        </p:spPr>
      </p:pic>
      <p:sp>
        <p:nvSpPr>
          <p:cNvPr id="14342" name="Text Box 11"/>
          <p:cNvSpPr txBox="1">
            <a:spLocks noChangeArrowheads="1"/>
          </p:cNvSpPr>
          <p:nvPr/>
        </p:nvSpPr>
        <p:spPr bwMode="auto">
          <a:xfrm>
            <a:off x="6353175" y="6254750"/>
            <a:ext cx="2528888" cy="366713"/>
          </a:xfrm>
          <a:prstGeom prst="rect">
            <a:avLst/>
          </a:prstGeom>
          <a:solidFill>
            <a:srgbClr val="FF00FF">
              <a:alpha val="3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50000"/>
              </a:spcBef>
            </a:pPr>
            <a:r>
              <a:rPr lang="en-US" b="1">
                <a:solidFill>
                  <a:srgbClr val="FFFF00"/>
                </a:solidFill>
                <a:latin typeface=".VnAvant" pitchFamily="34" charset="0"/>
              </a:rPr>
              <a:t>§¹i bµng</a:t>
            </a:r>
          </a:p>
        </p:txBody>
      </p:sp>
      <p:sp>
        <p:nvSpPr>
          <p:cNvPr id="14343" name="Text Box 18"/>
          <p:cNvSpPr txBox="1">
            <a:spLocks noChangeArrowheads="1"/>
          </p:cNvSpPr>
          <p:nvPr/>
        </p:nvSpPr>
        <p:spPr bwMode="auto">
          <a:xfrm>
            <a:off x="250825" y="3048000"/>
            <a:ext cx="2209800" cy="366713"/>
          </a:xfrm>
          <a:prstGeom prst="rect">
            <a:avLst/>
          </a:prstGeom>
          <a:solidFill>
            <a:srgbClr val="FF00FF">
              <a:alpha val="3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50000"/>
              </a:spcBef>
            </a:pPr>
            <a:r>
              <a:rPr lang="en-US" b="1">
                <a:solidFill>
                  <a:srgbClr val="FFFF00"/>
                </a:solidFill>
                <a:latin typeface=".VnAvant" pitchFamily="34" charset="0"/>
              </a:rPr>
              <a:t>s¬n ca</a:t>
            </a:r>
          </a:p>
        </p:txBody>
      </p:sp>
      <p:pic>
        <p:nvPicPr>
          <p:cNvPr id="14344" name="Picture 39" descr="698do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0"/>
            <a:ext cx="4724400"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 Box 20"/>
          <p:cNvSpPr txBox="1">
            <a:spLocks noChangeArrowheads="1"/>
          </p:cNvSpPr>
          <p:nvPr/>
        </p:nvSpPr>
        <p:spPr bwMode="auto">
          <a:xfrm>
            <a:off x="5889625" y="2986088"/>
            <a:ext cx="3036888" cy="366712"/>
          </a:xfrm>
          <a:prstGeom prst="rect">
            <a:avLst/>
          </a:prstGeom>
          <a:solidFill>
            <a:srgbClr val="FF00FF">
              <a:alpha val="3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50000"/>
              </a:spcBef>
            </a:pPr>
            <a:r>
              <a:rPr lang="en-US" b="1">
                <a:solidFill>
                  <a:srgbClr val="FFFF00"/>
                </a:solidFill>
                <a:latin typeface=".VnAvant" pitchFamily="34" charset="0"/>
              </a:rPr>
              <a:t>chim bå c©u</a:t>
            </a:r>
          </a:p>
        </p:txBody>
      </p:sp>
      <p:pic>
        <p:nvPicPr>
          <p:cNvPr id="14346" name="Picture 14" descr="u1_f92_1269820926_Black-collared_Starling_1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8" y="3505200"/>
            <a:ext cx="4500562" cy="3124200"/>
          </a:xfrm>
          <a:prstGeom prst="rect">
            <a:avLst/>
          </a:prstGeom>
          <a:noFill/>
          <a:ln w="38100">
            <a:solidFill>
              <a:srgbClr val="FF9933"/>
            </a:solidFill>
            <a:miter lim="800000"/>
            <a:headEnd/>
            <a:tailEnd/>
          </a:ln>
          <a:extLst>
            <a:ext uri="{909E8E84-426E-40DD-AFC4-6F175D3DCCD1}">
              <a14:hiddenFill xmlns:a14="http://schemas.microsoft.com/office/drawing/2010/main">
                <a:solidFill>
                  <a:srgbClr val="FFFFFF"/>
                </a:solidFill>
              </a14:hiddenFill>
            </a:ext>
          </a:extLst>
        </p:spPr>
      </p:pic>
      <p:sp>
        <p:nvSpPr>
          <p:cNvPr id="14347" name="Text Box 19"/>
          <p:cNvSpPr txBox="1">
            <a:spLocks noChangeArrowheads="1"/>
          </p:cNvSpPr>
          <p:nvPr/>
        </p:nvSpPr>
        <p:spPr bwMode="auto">
          <a:xfrm>
            <a:off x="228600" y="6096000"/>
            <a:ext cx="2674938" cy="366713"/>
          </a:xfrm>
          <a:prstGeom prst="rect">
            <a:avLst/>
          </a:prstGeom>
          <a:solidFill>
            <a:srgbClr val="FF00FF">
              <a:alpha val="3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50000"/>
              </a:spcBef>
            </a:pPr>
            <a:r>
              <a:rPr lang="en-US" b="1">
                <a:solidFill>
                  <a:srgbClr val="FFFF00"/>
                </a:solidFill>
                <a:latin typeface=".VnAvant" pitchFamily="34" charset="0"/>
              </a:rPr>
              <a:t>s¸o (cưởng)</a:t>
            </a:r>
          </a:p>
        </p:txBody>
      </p:sp>
    </p:spTree>
  </p:cSld>
  <p:clrMapOvr>
    <a:masterClrMapping/>
  </p:clrMapOvr>
  <p:transition spd="slow">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6" name="Picture 26" descr="Chich b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733800"/>
            <a:ext cx="7391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Text Box 8"/>
          <p:cNvSpPr txBox="1">
            <a:spLocks noChangeArrowheads="1"/>
          </p:cNvSpPr>
          <p:nvPr/>
        </p:nvSpPr>
        <p:spPr bwMode="auto">
          <a:xfrm>
            <a:off x="0" y="0"/>
            <a:ext cx="937260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sz="2500" b="1">
                <a:solidFill>
                  <a:srgbClr val="0000FF"/>
                </a:solidFill>
                <a:latin typeface="Times New Roman" pitchFamily="18" charset="0"/>
                <a:cs typeface="Times New Roman" pitchFamily="18" charset="0"/>
              </a:rPr>
              <a:t>   </a:t>
            </a:r>
            <a:r>
              <a:rPr lang="en-US" sz="3000" b="1">
                <a:solidFill>
                  <a:srgbClr val="0000FF"/>
                </a:solidFill>
                <a:latin typeface="Times New Roman" pitchFamily="18" charset="0"/>
                <a:cs typeface="Times New Roman" pitchFamily="18" charset="0"/>
              </a:rPr>
              <a:t>Có một chú chim sâu thật đáng yêu. Cái mỏ của nó như một chiếc kẹp sắt chắc chắn và thông minh. Cái đuôi nhỏ nhưng dài vút cùng màu với bộ cánh trông rất hoạt bát, nhanh nhẹn. Đôi chân như hai bàn đạp vững chắc cho nó chuyền từ cành này sang cành nọ nhanh thoăn thoắt.</a:t>
            </a:r>
          </a:p>
          <a:p>
            <a:pPr eaLnBrk="1" hangingPunct="1">
              <a:spcBef>
                <a:spcPct val="50000"/>
              </a:spcBef>
            </a:pPr>
            <a:r>
              <a:rPr lang="en-US" sz="3000" b="1">
                <a:solidFill>
                  <a:srgbClr val="0000FF"/>
                </a:solidFill>
                <a:latin typeface="Times New Roman" pitchFamily="18" charset="0"/>
                <a:cs typeface="Times New Roman" pitchFamily="18" charset="0"/>
              </a:rPr>
              <a:t> Chim sâu bắt sâu bảo vệ mùa màng cho bà con nông dân.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0506"/>
                                        </p:tgtEl>
                                        <p:attrNameLst>
                                          <p:attrName>style.visibility</p:attrName>
                                        </p:attrNameLst>
                                      </p:cBhvr>
                                      <p:to>
                                        <p:strVal val="visible"/>
                                      </p:to>
                                    </p:set>
                                    <p:anim calcmode="lin" valueType="num">
                                      <p:cBhvr>
                                        <p:cTn id="7" dur="500" fill="hold"/>
                                        <p:tgtEl>
                                          <p:spTgt spid="20506"/>
                                        </p:tgtEl>
                                        <p:attrNameLst>
                                          <p:attrName>ppt_w</p:attrName>
                                        </p:attrNameLst>
                                      </p:cBhvr>
                                      <p:tavLst>
                                        <p:tav tm="0">
                                          <p:val>
                                            <p:fltVal val="0"/>
                                          </p:val>
                                        </p:tav>
                                        <p:tav tm="100000">
                                          <p:val>
                                            <p:strVal val="#ppt_w"/>
                                          </p:val>
                                        </p:tav>
                                      </p:tavLst>
                                    </p:anim>
                                    <p:anim calcmode="lin" valueType="num">
                                      <p:cBhvr>
                                        <p:cTn id="8" dur="500" fill="hold"/>
                                        <p:tgtEl>
                                          <p:spTgt spid="20506"/>
                                        </p:tgtEl>
                                        <p:attrNameLst>
                                          <p:attrName>ppt_h</p:attrName>
                                        </p:attrNameLst>
                                      </p:cBhvr>
                                      <p:tavLst>
                                        <p:tav tm="0">
                                          <p:val>
                                            <p:fltVal val="0"/>
                                          </p:val>
                                        </p:tav>
                                        <p:tav tm="100000">
                                          <p:val>
                                            <p:strVal val="#ppt_h"/>
                                          </p:val>
                                        </p:tav>
                                      </p:tavLst>
                                    </p:anim>
                                    <p:anim calcmode="lin" valueType="num">
                                      <p:cBhvr>
                                        <p:cTn id="9" dur="500" fill="hold"/>
                                        <p:tgtEl>
                                          <p:spTgt spid="20506"/>
                                        </p:tgtEl>
                                        <p:attrNameLst>
                                          <p:attrName>style.rotation</p:attrName>
                                        </p:attrNameLst>
                                      </p:cBhvr>
                                      <p:tavLst>
                                        <p:tav tm="0">
                                          <p:val>
                                            <p:fltVal val="360"/>
                                          </p:val>
                                        </p:tav>
                                        <p:tav tm="100000">
                                          <p:val>
                                            <p:fltVal val="0"/>
                                          </p:val>
                                        </p:tav>
                                      </p:tavLst>
                                    </p:anim>
                                    <p:animEffect transition="in" filter="fade">
                                      <p:cBhvr>
                                        <p:cTn id="10" dur="500"/>
                                        <p:tgtEl>
                                          <p:spTgt spid="2050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968"/>
                                        </p:tgtEl>
                                        <p:attrNameLst>
                                          <p:attrName>style.visibility</p:attrName>
                                        </p:attrNameLst>
                                      </p:cBhvr>
                                      <p:to>
                                        <p:strVal val="visible"/>
                                      </p:to>
                                    </p:set>
                                    <p:anim calcmode="discrete" valueType="clr">
                                      <p:cBhvr override="childStyle">
                                        <p:cTn id="15" dur="80"/>
                                        <p:tgtEl>
                                          <p:spTgt spid="40968"/>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968"/>
                                        </p:tgtEl>
                                        <p:attrNameLst>
                                          <p:attrName>fillcolor</p:attrName>
                                        </p:attrNameLst>
                                      </p:cBhvr>
                                      <p:tavLst>
                                        <p:tav tm="0">
                                          <p:val>
                                            <p:clrVal>
                                              <a:schemeClr val="accent2"/>
                                            </p:clrVal>
                                          </p:val>
                                        </p:tav>
                                        <p:tav tm="50000">
                                          <p:val>
                                            <p:clrVal>
                                              <a:schemeClr val="hlink"/>
                                            </p:clrVal>
                                          </p:val>
                                        </p:tav>
                                      </p:tavLst>
                                    </p:anim>
                                    <p:set>
                                      <p:cBhvr>
                                        <p:cTn id="17" dur="80"/>
                                        <p:tgtEl>
                                          <p:spTgt spid="409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6" name="Picture 25" descr="phuong1"/>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3124200" y="3429000"/>
            <a:ext cx="6019800" cy="3429000"/>
          </a:xfrm>
          <a:prstGeom prst="rect">
            <a:avLst/>
          </a:prstGeom>
          <a:noFill/>
          <a:ln w="38100">
            <a:solidFill>
              <a:srgbClr val="6666FF"/>
            </a:solidFill>
            <a:miter lim="800000"/>
            <a:headEnd/>
            <a:tailEnd/>
          </a:ln>
          <a:extLst>
            <a:ext uri="{909E8E84-426E-40DD-AFC4-6F175D3DCCD1}">
              <a14:hiddenFill xmlns:a14="http://schemas.microsoft.com/office/drawing/2010/main">
                <a:solidFill>
                  <a:srgbClr val="FFFFFF"/>
                </a:solidFill>
              </a14:hiddenFill>
            </a:ext>
          </a:extLst>
        </p:spPr>
      </p:pic>
      <p:sp>
        <p:nvSpPr>
          <p:cNvPr id="37897" name="Text Box 9"/>
          <p:cNvSpPr txBox="1">
            <a:spLocks noChangeArrowheads="1"/>
          </p:cNvSpPr>
          <p:nvPr/>
        </p:nvSpPr>
        <p:spPr bwMode="auto">
          <a:xfrm>
            <a:off x="0" y="0"/>
            <a:ext cx="9144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spcBef>
                <a:spcPct val="50000"/>
              </a:spcBef>
            </a:pPr>
            <a:r>
              <a:rPr lang="en-US" sz="2800" b="1" i="1">
                <a:latin typeface="Times New Roman" pitchFamily="18" charset="0"/>
                <a:cs typeface="Times New Roman" pitchFamily="18" charset="0"/>
              </a:rPr>
              <a:t>        </a:t>
            </a:r>
            <a:r>
              <a:rPr lang="en-US" sz="4000" b="1" i="1">
                <a:latin typeface="Times New Roman" pitchFamily="18" charset="0"/>
                <a:cs typeface="Times New Roman" pitchFamily="18" charset="0"/>
              </a:rPr>
              <a:t>Em rất thích xem chương trình ti vi giới thiệu chim cánh cụt. Đó là một loài chim rất to, sống ở biển. Chim cánh cụt ấp trứng dưới chân, vừa đi vừa mang theo trứng, dáng đi lũn cũn trông rất ngộ nghĩnh</a:t>
            </a:r>
            <a:r>
              <a:rPr lang="en-US" sz="4000" b="1" i="1">
                <a:solidFill>
                  <a:srgbClr val="0000FF"/>
                </a:solidFill>
                <a:latin typeface="Times New Roman" pitchFamily="18" charset="0"/>
                <a:cs typeface="Times New Roman" pitchFamily="18" charset="0"/>
              </a:rPr>
              <a:t>.</a:t>
            </a:r>
            <a:endParaRPr lang="en-US" sz="4000" b="1">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896"/>
                                        </p:tgtEl>
                                        <p:attrNameLst>
                                          <p:attrName>style.visibility</p:attrName>
                                        </p:attrNameLst>
                                      </p:cBhvr>
                                      <p:to>
                                        <p:strVal val="visible"/>
                                      </p:to>
                                    </p:set>
                                    <p:anim calcmode="lin" valueType="num">
                                      <p:cBhvr additive="base">
                                        <p:cTn id="7" dur="500" fill="hold"/>
                                        <p:tgtEl>
                                          <p:spTgt spid="37896"/>
                                        </p:tgtEl>
                                        <p:attrNameLst>
                                          <p:attrName>ppt_x</p:attrName>
                                        </p:attrNameLst>
                                      </p:cBhvr>
                                      <p:tavLst>
                                        <p:tav tm="0">
                                          <p:val>
                                            <p:strVal val="#ppt_x"/>
                                          </p:val>
                                        </p:tav>
                                        <p:tav tm="100000">
                                          <p:val>
                                            <p:strVal val="#ppt_x"/>
                                          </p:val>
                                        </p:tav>
                                      </p:tavLst>
                                    </p:anim>
                                    <p:anim calcmode="lin" valueType="num">
                                      <p:cBhvr additive="base">
                                        <p:cTn id="8" dur="500" fill="hold"/>
                                        <p:tgtEl>
                                          <p:spTgt spid="3789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37897"/>
                                        </p:tgtEl>
                                        <p:attrNameLst>
                                          <p:attrName>style.visibility</p:attrName>
                                        </p:attrNameLst>
                                      </p:cBhvr>
                                      <p:to>
                                        <p:strVal val="visible"/>
                                      </p:to>
                                    </p:set>
                                    <p:anim calcmode="discrete" valueType="clr">
                                      <p:cBhvr override="childStyle">
                                        <p:cTn id="13" dur="80"/>
                                        <p:tgtEl>
                                          <p:spTgt spid="3789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7897"/>
                                        </p:tgtEl>
                                        <p:attrNameLst>
                                          <p:attrName>fillcolor</p:attrName>
                                        </p:attrNameLst>
                                      </p:cBhvr>
                                      <p:tavLst>
                                        <p:tav tm="0">
                                          <p:val>
                                            <p:clrVal>
                                              <a:schemeClr val="accent2"/>
                                            </p:clrVal>
                                          </p:val>
                                        </p:tav>
                                        <p:tav tm="50000">
                                          <p:val>
                                            <p:clrVal>
                                              <a:schemeClr val="hlink"/>
                                            </p:clrVal>
                                          </p:val>
                                        </p:tav>
                                      </p:tavLst>
                                    </p:anim>
                                    <p:set>
                                      <p:cBhvr>
                                        <p:cTn id="15" dur="80"/>
                                        <p:tgtEl>
                                          <p:spTgt spid="3789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0"/>
            <a:ext cx="9144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2800" b="1">
                <a:solidFill>
                  <a:srgbClr val="0000FF"/>
                </a:solidFill>
                <a:latin typeface="Times New Roman" pitchFamily="18" charset="0"/>
                <a:cs typeface="Times New Roman" pitchFamily="18" charset="0"/>
              </a:rPr>
              <a:t>      </a:t>
            </a:r>
            <a:r>
              <a:rPr lang="en-US" sz="3600" b="1">
                <a:solidFill>
                  <a:srgbClr val="0000FF"/>
                </a:solidFill>
                <a:latin typeface="Times New Roman" pitchFamily="18" charset="0"/>
                <a:cs typeface="Times New Roman" pitchFamily="18" charset="0"/>
              </a:rPr>
              <a:t>Chim hoàng yến là loài chim em thích nhất. Mỏ chúng rất ngắn, bộ lông của chúng có màu xanh ô liu. Chúng hót rất hay. Tiếng hót của chúng véo von như ca sĩ của rừng xanh. Ôi, chim hoàng yến thật đáng yêu làm sao!</a:t>
            </a:r>
          </a:p>
        </p:txBody>
      </p:sp>
      <p:pic>
        <p:nvPicPr>
          <p:cNvPr id="8" name="Picture 8" descr="http://img.blog.zdn.vn/89186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048000"/>
            <a:ext cx="7315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1505"/>
                                        </p:tgtEl>
                                        <p:attrNameLst>
                                          <p:attrName>style.visibility</p:attrName>
                                        </p:attrNameLst>
                                      </p:cBhvr>
                                      <p:to>
                                        <p:strVal val="visible"/>
                                      </p:to>
                                    </p:set>
                                    <p:animEffect transition="in" filter="wedge">
                                      <p:cBhvr>
                                        <p:cTn id="12" dur="2000"/>
                                        <p:tgtEl>
                                          <p:spTgt spid="21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3" descr="007-C"/>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2200" y="1219200"/>
            <a:ext cx="4495800" cy="2846388"/>
          </a:xfrm>
          <a:prstGeom prst="rect">
            <a:avLst/>
          </a:prstGeom>
          <a:noFill/>
          <a:ln>
            <a:noFill/>
          </a:ln>
          <a:effectLst>
            <a:prstShdw prst="shdw13" dist="53882" dir="13500000">
              <a:srgbClr val="808080">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5" descr="flower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7150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35" descr="flower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8674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35" descr="flower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35" descr="flower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58674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35" descr="flower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524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3" descr="496664ouexmamape">
            <a:hlinkClick r:id="rId4"/>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742267">
            <a:off x="533400" y="685800"/>
            <a:ext cx="7481888" cy="600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WordArt 13"/>
          <p:cNvSpPr>
            <a:spLocks noChangeArrowheads="1" noChangeShapeType="1" noTextEdit="1"/>
          </p:cNvSpPr>
          <p:nvPr/>
        </p:nvSpPr>
        <p:spPr bwMode="auto">
          <a:xfrm>
            <a:off x="381000" y="1295400"/>
            <a:ext cx="8763000" cy="4800600"/>
          </a:xfrm>
          <a:prstGeom prst="rect">
            <a:avLst/>
          </a:prstGeom>
        </p:spPr>
        <p:txBody>
          <a:bodyPr wrap="none" fromWordArt="1">
            <a:prstTxWarp prst="textCascadeUp">
              <a:avLst>
                <a:gd name="adj" fmla="val 44444"/>
              </a:avLst>
            </a:prstTxWarp>
            <a:scene3d>
              <a:camera prst="legacyPerspectiveTopLeft">
                <a:rot lat="0" lon="20519990" rev="0"/>
              </a:camera>
              <a:lightRig rig="legacyHarsh3" dir="r"/>
            </a:scene3d>
            <a:sp3d extrusionH="430200" prstMaterial="legacyMatte">
              <a:extrusionClr>
                <a:srgbClr val="006600"/>
              </a:extrusionClr>
            </a:sp3d>
          </a:bodyPr>
          <a:lstStyle/>
          <a:p>
            <a:pPr algn="ctr"/>
            <a:r>
              <a:rPr lang="vi-VN" sz="3600" b="1" kern="10">
                <a:ln w="9525">
                  <a:round/>
                  <a:headEnd/>
                  <a:tailEnd/>
                </a:ln>
                <a:solidFill>
                  <a:srgbClr val="FF00FF"/>
                </a:solidFill>
                <a:latin typeface="Times New Roman"/>
                <a:cs typeface="Times New Roman"/>
              </a:rPr>
              <a:t>CHÀO TẠM BIỆT</a:t>
            </a:r>
          </a:p>
          <a:p>
            <a:pPr algn="ctr"/>
            <a:r>
              <a:rPr lang="vi-VN" sz="3600" b="1" kern="10">
                <a:ln w="9525">
                  <a:round/>
                  <a:headEnd/>
                  <a:tailEnd/>
                </a:ln>
                <a:solidFill>
                  <a:srgbClr val="FF00FF"/>
                </a:solidFill>
                <a:latin typeface="Times New Roman"/>
                <a:cs typeface="Times New Roman"/>
              </a:rPr>
              <a:t>HẸN  GẶP LẠI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rtlCol="0">
            <a:normAutofit/>
          </a:bodyPr>
          <a:lstStyle/>
          <a:p>
            <a:pPr eaLnBrk="1" fontAlgn="auto" hangingPunct="1">
              <a:spcAft>
                <a:spcPts val="0"/>
              </a:spcAft>
              <a:defRPr/>
            </a:pPr>
            <a:endParaRPr lang="en-US" smtClean="0">
              <a:solidFill>
                <a:schemeClr val="tx2">
                  <a:satMod val="130000"/>
                </a:schemeClr>
              </a:solidFill>
              <a:ea typeface="ＭＳ Ｐゴシック" pitchFamily="34" charset="-128"/>
            </a:endParaRPr>
          </a:p>
        </p:txBody>
      </p:sp>
      <p:sp>
        <p:nvSpPr>
          <p:cNvPr id="15362" name="Rectangle 3"/>
          <p:cNvSpPr>
            <a:spLocks noGrp="1" noChangeArrowheads="1"/>
          </p:cNvSpPr>
          <p:nvPr>
            <p:ph type="subTitle" idx="1"/>
          </p:nvPr>
        </p:nvSpPr>
        <p:spPr/>
        <p:txBody>
          <a:bodyPr rtlCol="0">
            <a:normAutofit/>
          </a:bodyPr>
          <a:lstStyle/>
          <a:p>
            <a:pPr eaLnBrk="1" fontAlgn="auto" hangingPunct="1">
              <a:spcAft>
                <a:spcPts val="0"/>
              </a:spcAft>
              <a:buFont typeface="Wingdings 2"/>
              <a:buNone/>
              <a:defRPr/>
            </a:pPr>
            <a:endParaRPr lang="en-US" smtClean="0">
              <a:ea typeface="ＭＳ Ｐゴシック" pitchFamily="34" charset="-128"/>
            </a:endParaRPr>
          </a:p>
        </p:txBody>
      </p:sp>
      <p:sp>
        <p:nvSpPr>
          <p:cNvPr id="6147" name="Text Box 3"/>
          <p:cNvSpPr txBox="1">
            <a:spLocks noChangeArrowheads="1"/>
          </p:cNvSpPr>
          <p:nvPr/>
        </p:nvSpPr>
        <p:spPr bwMode="auto">
          <a:xfrm>
            <a:off x="0" y="2895600"/>
            <a:ext cx="8534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sz="3200" b="1">
                <a:solidFill>
                  <a:srgbClr val="0000FF"/>
                </a:solidFill>
                <a:ea typeface="HP001 5Ha" pitchFamily="34" charset="-127"/>
              </a:rPr>
              <a:t>   *  Nói lời cảm ơn trong trường hợp sau:</a:t>
            </a:r>
          </a:p>
          <a:p>
            <a:pPr eaLnBrk="1" hangingPunct="1">
              <a:spcBef>
                <a:spcPct val="50000"/>
              </a:spcBef>
            </a:pPr>
            <a:r>
              <a:rPr lang="en-US" sz="3200" b="1" i="1">
                <a:ea typeface="HP001 5Ha" pitchFamily="34" charset="-127"/>
              </a:rPr>
              <a:t>- Bạn cho em mượn cây bút. </a:t>
            </a:r>
          </a:p>
        </p:txBody>
      </p:sp>
      <p:sp>
        <p:nvSpPr>
          <p:cNvPr id="5125" name="WordArt 8"/>
          <p:cNvSpPr>
            <a:spLocks noChangeArrowheads="1" noChangeShapeType="1" noTextEdit="1"/>
          </p:cNvSpPr>
          <p:nvPr/>
        </p:nvSpPr>
        <p:spPr bwMode="auto">
          <a:xfrm>
            <a:off x="228600" y="1600200"/>
            <a:ext cx="4086225" cy="828675"/>
          </a:xfrm>
          <a:prstGeom prst="rect">
            <a:avLst/>
          </a:prstGeom>
        </p:spPr>
        <p:txBody>
          <a:bodyPr wrap="none" fromWordArt="1">
            <a:prstTxWarp prst="textPlain">
              <a:avLst>
                <a:gd name="adj" fmla="val 50000"/>
              </a:avLst>
            </a:prstTxWarp>
            <a:scene3d>
              <a:camera prst="legacyPerspectiveBottomRight">
                <a:rot lat="0" lon="21239991" rev="0"/>
              </a:camera>
              <a:lightRig rig="legacyHarsh3" dir="l"/>
            </a:scene3d>
            <a:sp3d extrusionH="430200" prstMaterial="legacyMatte">
              <a:extrusionClr>
                <a:srgbClr val="C0C0C0"/>
              </a:extrusionClr>
            </a:sp3d>
          </a:bodyPr>
          <a:lstStyle/>
          <a:p>
            <a:pPr algn="ctr"/>
            <a:r>
              <a:rPr lang="vi-VN" sz="3600" b="1" kern="10">
                <a:ln w="9525">
                  <a:round/>
                  <a:headEnd/>
                  <a:tailEnd/>
                </a:ln>
                <a:solidFill>
                  <a:srgbClr val="FF0000"/>
                </a:solidFill>
                <a:latin typeface="Times New Roman"/>
                <a:cs typeface="Times New Roman"/>
              </a:rPr>
              <a:t>KIỂM TRA BÀI CŨ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147">
                                            <p:txEl>
                                              <p:pRg st="0" end="0"/>
                                            </p:txEl>
                                          </p:spTgt>
                                        </p:tgtEl>
                                        <p:attrNameLst>
                                          <p:attrName>style.visibility</p:attrName>
                                        </p:attrNameLst>
                                      </p:cBhvr>
                                      <p:to>
                                        <p:strVal val="visible"/>
                                      </p:to>
                                    </p:set>
                                    <p:anim calcmode="discrete" valueType="clr">
                                      <p:cBhvr override="childStyle">
                                        <p:cTn id="7" dur="80"/>
                                        <p:tgtEl>
                                          <p:spTgt spid="614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4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147">
                                            <p:txEl>
                                              <p:pRg st="0" end="0"/>
                                            </p:txEl>
                                          </p:spTgt>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6147">
                                            <p:txEl>
                                              <p:pRg st="1" end="1"/>
                                            </p:txEl>
                                          </p:spTgt>
                                        </p:tgtEl>
                                        <p:attrNameLst>
                                          <p:attrName>style.visibility</p:attrName>
                                        </p:attrNameLst>
                                      </p:cBhvr>
                                      <p:to>
                                        <p:strVal val="visible"/>
                                      </p:to>
                                    </p:set>
                                    <p:anim calcmode="discrete" valueType="clr">
                                      <p:cBhvr override="childStyle">
                                        <p:cTn id="14" dur="80"/>
                                        <p:tgtEl>
                                          <p:spTgt spid="614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147">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6147">
                                            <p:txEl>
                                              <p:pRg st="1" end="1"/>
                                            </p:txEl>
                                          </p:spTgt>
                                        </p:tgtEl>
                                        <p:attrNameLst>
                                          <p:attrName>fill.type</p:attrName>
                                        </p:attrNameLst>
                                      </p:cBhvr>
                                      <p:to>
                                        <p:strVal val="solid"/>
                                      </p:to>
                                    </p:set>
                                  </p:childTnLst>
                                  <p:subTnLst>
                                    <p:audio>
                                      <p:cMediaNode>
                                        <p:cTn display="0" masterRel="sameClick">
                                          <p:stCondLst>
                                            <p:cond evt="begin" delay="0">
                                              <p:tn val="12"/>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p:txBody>
          <a:bodyPr rtlCol="0">
            <a:normAutofit/>
          </a:bodyPr>
          <a:lstStyle/>
          <a:p>
            <a:pPr eaLnBrk="1" fontAlgn="auto" hangingPunct="1">
              <a:spcAft>
                <a:spcPts val="0"/>
              </a:spcAft>
              <a:defRPr/>
            </a:pPr>
            <a:endParaRPr lang="en-US" smtClean="0">
              <a:solidFill>
                <a:schemeClr val="tx2">
                  <a:satMod val="130000"/>
                </a:schemeClr>
              </a:solidFill>
              <a:ea typeface="ＭＳ Ｐゴシック" pitchFamily="34" charset="-128"/>
            </a:endParaRPr>
          </a:p>
        </p:txBody>
      </p:sp>
      <p:sp>
        <p:nvSpPr>
          <p:cNvPr id="16386" name="Rectangle 3"/>
          <p:cNvSpPr>
            <a:spLocks noGrp="1" noChangeArrowheads="1"/>
          </p:cNvSpPr>
          <p:nvPr>
            <p:ph type="subTitle" idx="1"/>
          </p:nvPr>
        </p:nvSpPr>
        <p:spPr/>
        <p:txBody>
          <a:bodyPr rtlCol="0">
            <a:normAutofit/>
          </a:bodyPr>
          <a:lstStyle/>
          <a:p>
            <a:pPr eaLnBrk="1" fontAlgn="auto" hangingPunct="1">
              <a:spcAft>
                <a:spcPts val="0"/>
              </a:spcAft>
              <a:buFont typeface="Wingdings 2"/>
              <a:buNone/>
              <a:defRPr/>
            </a:pPr>
            <a:endParaRPr lang="en-US" smtClean="0">
              <a:ea typeface="ＭＳ Ｐゴシック" pitchFamily="34" charset="-128"/>
            </a:endParaRPr>
          </a:p>
        </p:txBody>
      </p:sp>
      <p:sp>
        <p:nvSpPr>
          <p:cNvPr id="240652" name="Text Box 12"/>
          <p:cNvSpPr txBox="1">
            <a:spLocks noChangeArrowheads="1"/>
          </p:cNvSpPr>
          <p:nvPr/>
        </p:nvSpPr>
        <p:spPr bwMode="auto">
          <a:xfrm>
            <a:off x="76200" y="5105400"/>
            <a:ext cx="7499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sz="2800" b="1">
                <a:solidFill>
                  <a:srgbClr val="000066"/>
                </a:solidFill>
              </a:rPr>
              <a:t> </a:t>
            </a:r>
            <a:r>
              <a:rPr lang="en-US" sz="2800" b="1">
                <a:solidFill>
                  <a:srgbClr val="000066"/>
                </a:solidFill>
                <a:ea typeface="HP001 5Ha" pitchFamily="34" charset="-127"/>
              </a:rPr>
              <a:t>- Bức tranh minh họa nội dung gì ?</a:t>
            </a:r>
          </a:p>
        </p:txBody>
      </p:sp>
      <p:sp>
        <p:nvSpPr>
          <p:cNvPr id="240653" name="Text Box 13"/>
          <p:cNvSpPr txBox="1">
            <a:spLocks noChangeArrowheads="1"/>
          </p:cNvSpPr>
          <p:nvPr/>
        </p:nvSpPr>
        <p:spPr bwMode="auto">
          <a:xfrm>
            <a:off x="76200" y="564673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sz="2800" b="1">
                <a:solidFill>
                  <a:srgbClr val="000066"/>
                </a:solidFill>
              </a:rPr>
              <a:t> </a:t>
            </a:r>
            <a:r>
              <a:rPr lang="en-US" sz="2800" b="1">
                <a:solidFill>
                  <a:srgbClr val="000066"/>
                </a:solidFill>
                <a:ea typeface="HP001 5Ha" pitchFamily="34" charset="-127"/>
              </a:rPr>
              <a:t>- Khi được cậu bé đưa qua đường, bà cụ đã nói gì ?</a:t>
            </a:r>
          </a:p>
        </p:txBody>
      </p:sp>
      <p:sp>
        <p:nvSpPr>
          <p:cNvPr id="240654" name="Text Box 14"/>
          <p:cNvSpPr txBox="1">
            <a:spLocks noChangeArrowheads="1"/>
          </p:cNvSpPr>
          <p:nvPr/>
        </p:nvSpPr>
        <p:spPr bwMode="auto">
          <a:xfrm>
            <a:off x="0" y="6169025"/>
            <a:ext cx="5834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sz="2800" b="1">
                <a:solidFill>
                  <a:srgbClr val="000066"/>
                </a:solidFill>
              </a:rPr>
              <a:t>  </a:t>
            </a:r>
            <a:r>
              <a:rPr lang="en-US" sz="2800" b="1">
                <a:solidFill>
                  <a:srgbClr val="000066"/>
                </a:solidFill>
                <a:ea typeface="HP001 5Ha" pitchFamily="34" charset="-127"/>
              </a:rPr>
              <a:t>- Còn cậu bé nói thế nào ?</a:t>
            </a:r>
          </a:p>
        </p:txBody>
      </p:sp>
      <p:pic>
        <p:nvPicPr>
          <p:cNvPr id="3077" name="Picture 5" descr="tv2t2t30"/>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758825"/>
            <a:ext cx="914400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0" y="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800" b="1">
                <a:solidFill>
                  <a:srgbClr val="0000FF"/>
                </a:solidFill>
                <a:latin typeface="Times New Roman" pitchFamily="18" charset="0"/>
                <a:cs typeface="Times New Roman" pitchFamily="18" charset="0"/>
              </a:rPr>
              <a:t>1</a:t>
            </a:r>
            <a:r>
              <a:rPr lang="en-US" sz="4400" b="1">
                <a:solidFill>
                  <a:srgbClr val="0000FF"/>
                </a:solidFill>
                <a:latin typeface="Times New Roman" pitchFamily="18" charset="0"/>
                <a:cs typeface="Times New Roman" pitchFamily="18" charset="0"/>
              </a:rPr>
              <a:t>. Đọc lời nhân vật trong tranh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500" fill="hold"/>
                                        <p:tgtEl>
                                          <p:spTgt spid="3077"/>
                                        </p:tgtEl>
                                        <p:attrNameLst>
                                          <p:attrName>ppt_x</p:attrName>
                                        </p:attrNameLst>
                                      </p:cBhvr>
                                      <p:tavLst>
                                        <p:tav tm="0">
                                          <p:val>
                                            <p:strVal val="#ppt_x"/>
                                          </p:val>
                                        </p:tav>
                                        <p:tav tm="100000">
                                          <p:val>
                                            <p:strVal val="#ppt_x"/>
                                          </p:val>
                                        </p:tav>
                                      </p:tavLst>
                                    </p:anim>
                                    <p:anim calcmode="lin" valueType="num">
                                      <p:cBhvr additive="base">
                                        <p:cTn id="8"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240652">
                                            <p:txEl>
                                              <p:pRg st="0" end="0"/>
                                            </p:txEl>
                                          </p:spTgt>
                                        </p:tgtEl>
                                        <p:attrNameLst>
                                          <p:attrName>style.visibility</p:attrName>
                                        </p:attrNameLst>
                                      </p:cBhvr>
                                      <p:to>
                                        <p:strVal val="visible"/>
                                      </p:to>
                                    </p:set>
                                    <p:anim calcmode="discrete" valueType="clr">
                                      <p:cBhvr override="childStyle">
                                        <p:cTn id="13" dur="80"/>
                                        <p:tgtEl>
                                          <p:spTgt spid="24065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40652">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240652">
                                            <p:txEl>
                                              <p:pRg st="0" end="0"/>
                                            </p:txEl>
                                          </p:spTgt>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240653"/>
                                        </p:tgtEl>
                                        <p:attrNameLst>
                                          <p:attrName>style.visibility</p:attrName>
                                        </p:attrNameLst>
                                      </p:cBhvr>
                                      <p:to>
                                        <p:strVal val="visible"/>
                                      </p:to>
                                    </p:set>
                                    <p:anim calcmode="discrete" valueType="clr">
                                      <p:cBhvr override="childStyle">
                                        <p:cTn id="20" dur="80"/>
                                        <p:tgtEl>
                                          <p:spTgt spid="240653"/>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40653"/>
                                        </p:tgtEl>
                                        <p:attrNameLst>
                                          <p:attrName>fillcolor</p:attrName>
                                        </p:attrNameLst>
                                      </p:cBhvr>
                                      <p:tavLst>
                                        <p:tav tm="0">
                                          <p:val>
                                            <p:clrVal>
                                              <a:schemeClr val="accent2"/>
                                            </p:clrVal>
                                          </p:val>
                                        </p:tav>
                                        <p:tav tm="50000">
                                          <p:val>
                                            <p:clrVal>
                                              <a:schemeClr val="hlink"/>
                                            </p:clrVal>
                                          </p:val>
                                        </p:tav>
                                      </p:tavLst>
                                    </p:anim>
                                    <p:set>
                                      <p:cBhvr>
                                        <p:cTn id="22" dur="80"/>
                                        <p:tgtEl>
                                          <p:spTgt spid="240653"/>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240654"/>
                                        </p:tgtEl>
                                        <p:attrNameLst>
                                          <p:attrName>style.visibility</p:attrName>
                                        </p:attrNameLst>
                                      </p:cBhvr>
                                      <p:to>
                                        <p:strVal val="visible"/>
                                      </p:to>
                                    </p:set>
                                    <p:anim calcmode="discrete" valueType="clr">
                                      <p:cBhvr override="childStyle">
                                        <p:cTn id="27" dur="80"/>
                                        <p:tgtEl>
                                          <p:spTgt spid="240654"/>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40654"/>
                                        </p:tgtEl>
                                        <p:attrNameLst>
                                          <p:attrName>fillcolor</p:attrName>
                                        </p:attrNameLst>
                                      </p:cBhvr>
                                      <p:tavLst>
                                        <p:tav tm="0">
                                          <p:val>
                                            <p:clrVal>
                                              <a:schemeClr val="accent2"/>
                                            </p:clrVal>
                                          </p:val>
                                        </p:tav>
                                        <p:tav tm="50000">
                                          <p:val>
                                            <p:clrVal>
                                              <a:schemeClr val="hlink"/>
                                            </p:clrVal>
                                          </p:val>
                                        </p:tav>
                                      </p:tavLst>
                                    </p:anim>
                                    <p:set>
                                      <p:cBhvr>
                                        <p:cTn id="29" dur="80"/>
                                        <p:tgtEl>
                                          <p:spTgt spid="240654"/>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53" grpId="0"/>
      <p:bldP spid="24065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p:txBody>
          <a:bodyPr rtlCol="0">
            <a:normAutofit/>
          </a:bodyPr>
          <a:lstStyle/>
          <a:p>
            <a:pPr eaLnBrk="1" fontAlgn="auto" hangingPunct="1">
              <a:spcAft>
                <a:spcPts val="0"/>
              </a:spcAft>
              <a:defRPr/>
            </a:pPr>
            <a:endParaRPr lang="en-US" smtClean="0">
              <a:solidFill>
                <a:schemeClr val="tx2">
                  <a:satMod val="130000"/>
                </a:schemeClr>
              </a:solidFill>
              <a:ea typeface="ＭＳ Ｐゴシック" pitchFamily="34" charset="-128"/>
            </a:endParaRPr>
          </a:p>
        </p:txBody>
      </p:sp>
      <p:sp>
        <p:nvSpPr>
          <p:cNvPr id="17410" name="Rectangle 3"/>
          <p:cNvSpPr>
            <a:spLocks noGrp="1" noChangeArrowheads="1"/>
          </p:cNvSpPr>
          <p:nvPr>
            <p:ph type="subTitle" idx="1"/>
          </p:nvPr>
        </p:nvSpPr>
        <p:spPr/>
        <p:txBody>
          <a:bodyPr rtlCol="0">
            <a:normAutofit/>
          </a:bodyPr>
          <a:lstStyle/>
          <a:p>
            <a:pPr eaLnBrk="1" fontAlgn="auto" hangingPunct="1">
              <a:spcAft>
                <a:spcPts val="0"/>
              </a:spcAft>
              <a:buFont typeface="Wingdings 2"/>
              <a:buNone/>
              <a:defRPr/>
            </a:pPr>
            <a:endParaRPr lang="en-US" smtClean="0">
              <a:ea typeface="ＭＳ Ｐゴシック" pitchFamily="34" charset="-128"/>
            </a:endParaRPr>
          </a:p>
        </p:txBody>
      </p:sp>
      <p:pic>
        <p:nvPicPr>
          <p:cNvPr id="3077" name="Picture 5" descr="tv2t2t30"/>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0" y="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4400" b="1">
                <a:solidFill>
                  <a:srgbClr val="0000FF"/>
                </a:solidFill>
                <a:latin typeface="Times New Roman" pitchFamily="18" charset="0"/>
                <a:cs typeface="Times New Roman" pitchFamily="18" charset="0"/>
              </a:rPr>
              <a:t>1. Đọc lời nhân vật trong tranh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wheel(4)">
                                      <p:cBhvr>
                                        <p:cTn id="7" dur="2000"/>
                                        <p:tgtEl>
                                          <p:spTgt spid="3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p:txBody>
          <a:bodyPr rtlCol="0">
            <a:normAutofit/>
          </a:bodyPr>
          <a:lstStyle/>
          <a:p>
            <a:pPr eaLnBrk="1" fontAlgn="auto" hangingPunct="1">
              <a:spcAft>
                <a:spcPts val="0"/>
              </a:spcAft>
              <a:defRPr/>
            </a:pPr>
            <a:endParaRPr lang="en-US" dirty="0" smtClean="0">
              <a:solidFill>
                <a:schemeClr val="tx2">
                  <a:satMod val="130000"/>
                </a:schemeClr>
              </a:solidFill>
              <a:ea typeface="ＭＳ Ｐゴシック" pitchFamily="34" charset="-128"/>
            </a:endParaRPr>
          </a:p>
        </p:txBody>
      </p:sp>
      <p:sp>
        <p:nvSpPr>
          <p:cNvPr id="18434" name="Rectangle 3"/>
          <p:cNvSpPr>
            <a:spLocks noGrp="1" noChangeArrowheads="1"/>
          </p:cNvSpPr>
          <p:nvPr>
            <p:ph type="subTitle" idx="1"/>
          </p:nvPr>
        </p:nvSpPr>
        <p:spPr/>
        <p:txBody>
          <a:bodyPr rtlCol="0">
            <a:normAutofit/>
          </a:bodyPr>
          <a:lstStyle/>
          <a:p>
            <a:pPr eaLnBrk="1" fontAlgn="auto" hangingPunct="1">
              <a:spcAft>
                <a:spcPts val="0"/>
              </a:spcAft>
              <a:buFont typeface="Wingdings 2"/>
              <a:buNone/>
              <a:defRPr/>
            </a:pPr>
            <a:endParaRPr lang="en-US" smtClean="0">
              <a:ea typeface="ＭＳ Ｐゴシック" pitchFamily="34" charset="-128"/>
            </a:endParaRPr>
          </a:p>
        </p:txBody>
      </p:sp>
      <p:sp>
        <p:nvSpPr>
          <p:cNvPr id="8196" name="Text Box 10"/>
          <p:cNvSpPr txBox="1">
            <a:spLocks noChangeArrowheads="1"/>
          </p:cNvSpPr>
          <p:nvPr/>
        </p:nvSpPr>
        <p:spPr bwMode="auto">
          <a:xfrm>
            <a:off x="0" y="152400"/>
            <a:ext cx="9067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spcBef>
                <a:spcPct val="50000"/>
              </a:spcBef>
            </a:pPr>
            <a:r>
              <a:rPr lang="en-US" sz="2800" b="1">
                <a:solidFill>
                  <a:srgbClr val="9900CC"/>
                </a:solidFill>
                <a:latin typeface="Times New Roman" pitchFamily="18" charset="0"/>
                <a:cs typeface="Times New Roman" pitchFamily="18" charset="0"/>
              </a:rPr>
              <a:t> 2. Em đáp lại lời cảm ơn trong các trường hợp sau như thế nào?</a:t>
            </a:r>
          </a:p>
        </p:txBody>
      </p:sp>
      <p:sp>
        <p:nvSpPr>
          <p:cNvPr id="5123" name="TextBox 4"/>
          <p:cNvSpPr txBox="1">
            <a:spLocks noChangeArrowheads="1"/>
          </p:cNvSpPr>
          <p:nvPr/>
        </p:nvSpPr>
        <p:spPr bwMode="auto">
          <a:xfrm>
            <a:off x="0" y="12192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800" b="1">
                <a:solidFill>
                  <a:srgbClr val="0000FF"/>
                </a:solidFill>
                <a:latin typeface="Times New Roman" pitchFamily="18" charset="0"/>
                <a:cs typeface="Times New Roman" pitchFamily="18" charset="0"/>
              </a:rPr>
              <a:t>  a. Em cho bạn mượn quyển truyện. Bạn em nói: </a:t>
            </a:r>
            <a:r>
              <a:rPr lang="ja-JP" altLang="en-US" sz="2800" b="1">
                <a:solidFill>
                  <a:srgbClr val="0000FF"/>
                </a:solidFill>
                <a:latin typeface="Times New Roman" pitchFamily="18" charset="0"/>
                <a:cs typeface="Times New Roman" pitchFamily="18" charset="0"/>
              </a:rPr>
              <a:t>“</a:t>
            </a:r>
            <a:r>
              <a:rPr lang="en-US" altLang="ja-JP" sz="2800" b="1">
                <a:solidFill>
                  <a:srgbClr val="0000FF"/>
                </a:solidFill>
                <a:latin typeface="Times New Roman" pitchFamily="18" charset="0"/>
                <a:cs typeface="Times New Roman" pitchFamily="18" charset="0"/>
              </a:rPr>
              <a:t>Cảm ơn bạn. Tuần sau mình sẽ trả.</a:t>
            </a:r>
            <a:r>
              <a:rPr lang="ja-JP" altLang="en-US" sz="2800" b="1">
                <a:solidFill>
                  <a:srgbClr val="0000FF"/>
                </a:solidFill>
                <a:latin typeface="Times New Roman" pitchFamily="18" charset="0"/>
                <a:cs typeface="Times New Roman" pitchFamily="18" charset="0"/>
              </a:rPr>
              <a:t>”</a:t>
            </a:r>
            <a:endParaRPr lang="en-US" sz="2800" b="1">
              <a:solidFill>
                <a:srgbClr val="0000FF"/>
              </a:solidFill>
              <a:latin typeface="Times New Roman" pitchFamily="18" charset="0"/>
              <a:cs typeface="Times New Roman" pitchFamily="18" charset="0"/>
            </a:endParaRPr>
          </a:p>
        </p:txBody>
      </p:sp>
      <p:sp>
        <p:nvSpPr>
          <p:cNvPr id="2" name="TextBox 4"/>
          <p:cNvSpPr txBox="1">
            <a:spLocks noChangeArrowheads="1"/>
          </p:cNvSpPr>
          <p:nvPr/>
        </p:nvSpPr>
        <p:spPr bwMode="auto">
          <a:xfrm>
            <a:off x="0" y="23622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800" b="1">
                <a:solidFill>
                  <a:srgbClr val="003300"/>
                </a:solidFill>
                <a:latin typeface="Times New Roman" pitchFamily="18" charset="0"/>
                <a:cs typeface="Times New Roman" pitchFamily="18" charset="0"/>
              </a:rPr>
              <a:t>   - Không sao đâu. Khi nào đọc xong cậu trả tớ cũng được.</a:t>
            </a:r>
          </a:p>
        </p:txBody>
      </p:sp>
      <p:sp>
        <p:nvSpPr>
          <p:cNvPr id="8" name="TextBox 4"/>
          <p:cNvSpPr txBox="1">
            <a:spLocks noChangeArrowheads="1"/>
          </p:cNvSpPr>
          <p:nvPr/>
        </p:nvSpPr>
        <p:spPr bwMode="auto">
          <a:xfrm>
            <a:off x="0" y="31242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800" b="1">
                <a:solidFill>
                  <a:srgbClr val="0000FF"/>
                </a:solidFill>
                <a:latin typeface="Times New Roman" pitchFamily="18" charset="0"/>
                <a:cs typeface="Times New Roman" pitchFamily="18" charset="0"/>
              </a:rPr>
              <a:t>b. Em đến thăm bạn ốm. Bạn em nói: </a:t>
            </a:r>
            <a:r>
              <a:rPr lang="ja-JP" altLang="en-US" sz="2800" b="1">
                <a:solidFill>
                  <a:srgbClr val="0000FF"/>
                </a:solidFill>
                <a:latin typeface="Times New Roman" pitchFamily="18" charset="0"/>
                <a:cs typeface="Times New Roman" pitchFamily="18" charset="0"/>
              </a:rPr>
              <a:t>“</a:t>
            </a:r>
            <a:r>
              <a:rPr lang="en-US" altLang="ja-JP" sz="2800" b="1">
                <a:solidFill>
                  <a:srgbClr val="0000FF"/>
                </a:solidFill>
                <a:latin typeface="Times New Roman" pitchFamily="18" charset="0"/>
                <a:cs typeface="Times New Roman" pitchFamily="18" charset="0"/>
              </a:rPr>
              <a:t>Cảm ơn bạn. Mình sắp khỏi rồi.</a:t>
            </a:r>
            <a:r>
              <a:rPr lang="ja-JP" altLang="en-US" sz="2800" b="1">
                <a:solidFill>
                  <a:srgbClr val="0000FF"/>
                </a:solidFill>
                <a:latin typeface="Times New Roman" pitchFamily="18" charset="0"/>
                <a:cs typeface="Times New Roman" pitchFamily="18" charset="0"/>
              </a:rPr>
              <a:t>”</a:t>
            </a:r>
            <a:endParaRPr lang="en-US" sz="2800" b="1">
              <a:solidFill>
                <a:srgbClr val="0000FF"/>
              </a:solidFill>
              <a:latin typeface="Times New Roman" pitchFamily="18" charset="0"/>
              <a:cs typeface="Times New Roman" pitchFamily="18" charset="0"/>
            </a:endParaRPr>
          </a:p>
        </p:txBody>
      </p:sp>
      <p:sp>
        <p:nvSpPr>
          <p:cNvPr id="9" name="TextBox 4"/>
          <p:cNvSpPr txBox="1">
            <a:spLocks noChangeArrowheads="1"/>
          </p:cNvSpPr>
          <p:nvPr/>
        </p:nvSpPr>
        <p:spPr bwMode="auto">
          <a:xfrm>
            <a:off x="0" y="41148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800" b="1">
                <a:solidFill>
                  <a:srgbClr val="003300"/>
                </a:solidFill>
                <a:latin typeface="Times New Roman" pitchFamily="18" charset="0"/>
                <a:cs typeface="Times New Roman" pitchFamily="18" charset="0"/>
              </a:rPr>
              <a:t>   - Ừ. Cậu cố gắng ăn nhiều cho mau khỏe nhé!</a:t>
            </a:r>
          </a:p>
        </p:txBody>
      </p:sp>
      <p:sp>
        <p:nvSpPr>
          <p:cNvPr id="10" name="TextBox 4"/>
          <p:cNvSpPr txBox="1">
            <a:spLocks noChangeArrowheads="1"/>
          </p:cNvSpPr>
          <p:nvPr/>
        </p:nvSpPr>
        <p:spPr bwMode="auto">
          <a:xfrm>
            <a:off x="0" y="48006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800" b="1">
                <a:solidFill>
                  <a:srgbClr val="0000FF"/>
                </a:solidFill>
                <a:latin typeface="Times New Roman" pitchFamily="18" charset="0"/>
                <a:cs typeface="Times New Roman" pitchFamily="18" charset="0"/>
              </a:rPr>
              <a:t>  c. Em rót nước mời khách đến nhà. Khách nói: </a:t>
            </a:r>
            <a:r>
              <a:rPr lang="ja-JP" altLang="en-US" sz="2800" b="1">
                <a:solidFill>
                  <a:srgbClr val="0000FF"/>
                </a:solidFill>
                <a:latin typeface="Times New Roman" pitchFamily="18" charset="0"/>
                <a:cs typeface="Times New Roman" pitchFamily="18" charset="0"/>
              </a:rPr>
              <a:t>“</a:t>
            </a:r>
            <a:r>
              <a:rPr lang="en-US" altLang="ja-JP" sz="2800" b="1">
                <a:solidFill>
                  <a:srgbClr val="0000FF"/>
                </a:solidFill>
                <a:latin typeface="Times New Roman" pitchFamily="18" charset="0"/>
                <a:cs typeface="Times New Roman" pitchFamily="18" charset="0"/>
              </a:rPr>
              <a:t>Cảm ơn cháu. Cháu ngoan quá!</a:t>
            </a:r>
            <a:r>
              <a:rPr lang="ja-JP" altLang="en-US" sz="2800" b="1">
                <a:solidFill>
                  <a:srgbClr val="0000FF"/>
                </a:solidFill>
                <a:latin typeface="Times New Roman" pitchFamily="18" charset="0"/>
                <a:cs typeface="Times New Roman" pitchFamily="18" charset="0"/>
              </a:rPr>
              <a:t>”</a:t>
            </a:r>
            <a:endParaRPr lang="en-US" sz="2800" b="1">
              <a:solidFill>
                <a:srgbClr val="0000FF"/>
              </a:solidFill>
              <a:latin typeface="Times New Roman" pitchFamily="18" charset="0"/>
              <a:cs typeface="Times New Roman" pitchFamily="18" charset="0"/>
            </a:endParaRPr>
          </a:p>
        </p:txBody>
      </p:sp>
      <p:sp>
        <p:nvSpPr>
          <p:cNvPr id="11" name="TextBox 4"/>
          <p:cNvSpPr txBox="1">
            <a:spLocks noChangeArrowheads="1"/>
          </p:cNvSpPr>
          <p:nvPr/>
        </p:nvSpPr>
        <p:spPr bwMode="auto">
          <a:xfrm>
            <a:off x="0" y="59436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800" b="1">
                <a:solidFill>
                  <a:srgbClr val="003300"/>
                </a:solidFill>
                <a:latin typeface="Times New Roman" pitchFamily="18" charset="0"/>
                <a:cs typeface="Times New Roman" pitchFamily="18" charset="0"/>
              </a:rPr>
              <a:t>  - Không có gì ạ. Bác ngồi đợi bố mẹ cháu một lát.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linds(horizontal)">
                                      <p:cBhvr>
                                        <p:cTn id="7" dur="500"/>
                                        <p:tgtEl>
                                          <p:spTgt spid="51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2"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ctrTitle"/>
          </p:nvPr>
        </p:nvSpPr>
        <p:spPr/>
        <p:txBody>
          <a:bodyPr rtlCol="0">
            <a:normAutofit/>
          </a:bodyPr>
          <a:lstStyle/>
          <a:p>
            <a:pPr eaLnBrk="1" fontAlgn="auto" hangingPunct="1">
              <a:spcAft>
                <a:spcPts val="0"/>
              </a:spcAft>
              <a:defRPr/>
            </a:pPr>
            <a:endParaRPr lang="en-US" smtClean="0">
              <a:solidFill>
                <a:schemeClr val="tx2">
                  <a:satMod val="130000"/>
                </a:schemeClr>
              </a:solidFill>
              <a:ea typeface="ＭＳ Ｐゴシック" pitchFamily="34" charset="-128"/>
            </a:endParaRPr>
          </a:p>
        </p:txBody>
      </p:sp>
      <p:sp>
        <p:nvSpPr>
          <p:cNvPr id="19458" name="Rectangle 3"/>
          <p:cNvSpPr>
            <a:spLocks noGrp="1" noChangeArrowheads="1"/>
          </p:cNvSpPr>
          <p:nvPr>
            <p:ph type="subTitle" idx="1"/>
          </p:nvPr>
        </p:nvSpPr>
        <p:spPr/>
        <p:txBody>
          <a:bodyPr rtlCol="0">
            <a:normAutofit/>
          </a:bodyPr>
          <a:lstStyle/>
          <a:p>
            <a:pPr eaLnBrk="1" fontAlgn="auto" hangingPunct="1">
              <a:spcAft>
                <a:spcPts val="0"/>
              </a:spcAft>
              <a:buFont typeface="Wingdings 2"/>
              <a:buNone/>
              <a:defRPr/>
            </a:pPr>
            <a:endParaRPr lang="en-US" smtClean="0">
              <a:ea typeface="ＭＳ Ｐゴシック" pitchFamily="34" charset="-128"/>
            </a:endParaRPr>
          </a:p>
        </p:txBody>
      </p:sp>
      <p:sp>
        <p:nvSpPr>
          <p:cNvPr id="22530" name="Text Box 10"/>
          <p:cNvSpPr txBox="1">
            <a:spLocks noChangeArrowheads="1"/>
          </p:cNvSpPr>
          <p:nvPr/>
        </p:nvSpPr>
        <p:spPr bwMode="auto">
          <a:xfrm>
            <a:off x="0" y="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sz="2800" b="1">
                <a:solidFill>
                  <a:srgbClr val="000066"/>
                </a:solidFill>
                <a:latin typeface="Times New Roman" pitchFamily="18" charset="0"/>
                <a:cs typeface="Times New Roman" pitchFamily="18" charset="0"/>
              </a:rPr>
              <a:t>3. Đọc đoạn văn sau và làm bài tập</a:t>
            </a:r>
          </a:p>
        </p:txBody>
      </p:sp>
      <p:sp>
        <p:nvSpPr>
          <p:cNvPr id="5123" name="TextBox 4"/>
          <p:cNvSpPr txBox="1">
            <a:spLocks noChangeArrowheads="1"/>
          </p:cNvSpPr>
          <p:nvPr/>
        </p:nvSpPr>
        <p:spPr bwMode="auto">
          <a:xfrm>
            <a:off x="0" y="609600"/>
            <a:ext cx="91440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600" b="1">
                <a:solidFill>
                  <a:srgbClr val="0000FF"/>
                </a:solidFill>
                <a:latin typeface="Times New Roman" pitchFamily="18" charset="0"/>
                <a:cs typeface="Times New Roman" pitchFamily="18" charset="0"/>
              </a:rPr>
              <a:t>  </a:t>
            </a:r>
            <a:r>
              <a:rPr lang="en-US" sz="2800" b="1">
                <a:solidFill>
                  <a:srgbClr val="0000FF"/>
                </a:solidFill>
                <a:latin typeface="Times New Roman" pitchFamily="18" charset="0"/>
                <a:cs typeface="Times New Roman" pitchFamily="18" charset="0"/>
              </a:rPr>
              <a:t>Chim chích bông</a:t>
            </a:r>
          </a:p>
          <a:p>
            <a:pPr eaLnBrk="1" hangingPunct="1"/>
            <a:r>
              <a:rPr lang="en-US" sz="2800" b="1">
                <a:solidFill>
                  <a:schemeClr val="tx2"/>
                </a:solidFill>
                <a:latin typeface="Times New Roman" pitchFamily="18" charset="0"/>
                <a:cs typeface="Times New Roman" pitchFamily="18" charset="0"/>
              </a:rPr>
              <a:t>   </a:t>
            </a:r>
            <a:r>
              <a:rPr lang="en-US" sz="2800" b="1">
                <a:solidFill>
                  <a:srgbClr val="800000"/>
                </a:solidFill>
                <a:latin typeface="Times New Roman" pitchFamily="18" charset="0"/>
                <a:cs typeface="Times New Roman" pitchFamily="18" charset="0"/>
              </a:rPr>
              <a:t>Chích bông là một con chim bé xinh đẹp trong thế giới loài chim.</a:t>
            </a:r>
          </a:p>
          <a:p>
            <a:pPr eaLnBrk="1" hangingPunct="1"/>
            <a:r>
              <a:rPr lang="en-US" sz="2800" b="1">
                <a:solidFill>
                  <a:srgbClr val="800000"/>
                </a:solidFill>
                <a:latin typeface="Times New Roman" pitchFamily="18" charset="0"/>
                <a:cs typeface="Times New Roman" pitchFamily="18" charset="0"/>
              </a:rPr>
              <a:t>   Hai chân chích bông xinh xinh bằng hai chiếc tăm. Thế mà hai cái chân tăm ấy rất nhanh nhẹn, được việc, nhảy cứ liên liến. Hai chiếc cánh nhỏ xíu. Cánh nhỏ mà xoải nhanh vun vút. Cặp mỏ chích bông tí tẹo bằng hai mảnh vỏ trấu chắp lại. Thế mà quý lắm đấy. Cặp mỏ tí hon ấy gắp sâu trên lá nhanh thoăn thoắt. Nó khéo biết moi những con sâu độc ác nằm bí mật trong những thân cây mảnh dẻ, ốm yếu.</a:t>
            </a:r>
          </a:p>
          <a:p>
            <a:pPr eaLnBrk="1" hangingPunct="1"/>
            <a:r>
              <a:rPr lang="en-US" sz="2800" b="1">
                <a:solidFill>
                  <a:srgbClr val="800000"/>
                </a:solidFill>
                <a:latin typeface="Times New Roman" pitchFamily="18" charset="0"/>
                <a:cs typeface="Times New Roman" pitchFamily="18" charset="0"/>
              </a:rPr>
              <a:t>   Chích bông xinh đẹp chẳng những là bạn của trẻ em mà còn là bạn của bà con nông dân.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plus(in)">
                                      <p:cBhvr>
                                        <p:cTn id="7" dur="2000"/>
                                        <p:tgtEl>
                                          <p:spTgt spid="22530"/>
                                        </p:tgtEl>
                                      </p:cBhvr>
                                    </p:animEffect>
                                  </p:childTnLst>
                                </p:cTn>
                              </p:par>
                            </p:childTnLst>
                          </p:cTn>
                        </p:par>
                        <p:par>
                          <p:cTn id="8" fill="hold" nodeType="afterGroup">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5123"/>
                                        </p:tgtEl>
                                        <p:attrNameLst>
                                          <p:attrName>style.visibility</p:attrName>
                                        </p:attrNameLst>
                                      </p:cBhvr>
                                      <p:to>
                                        <p:strVal val="visible"/>
                                      </p:to>
                                    </p:set>
                                    <p:animEffect transition="in" filter="blinds(horizontal)">
                                      <p:cBhvr>
                                        <p:cTn id="11"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51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ctrTitle"/>
          </p:nvPr>
        </p:nvSpPr>
        <p:spPr/>
        <p:txBody>
          <a:bodyPr rtlCol="0">
            <a:normAutofit/>
          </a:bodyPr>
          <a:lstStyle/>
          <a:p>
            <a:pPr eaLnBrk="1" fontAlgn="auto" hangingPunct="1">
              <a:spcAft>
                <a:spcPts val="0"/>
              </a:spcAft>
              <a:defRPr/>
            </a:pPr>
            <a:endParaRPr lang="en-US" smtClean="0">
              <a:solidFill>
                <a:schemeClr val="tx2">
                  <a:satMod val="130000"/>
                </a:schemeClr>
              </a:solidFill>
              <a:ea typeface="ＭＳ Ｐゴシック" pitchFamily="34" charset="-128"/>
            </a:endParaRPr>
          </a:p>
        </p:txBody>
      </p:sp>
      <p:sp>
        <p:nvSpPr>
          <p:cNvPr id="20482" name="Rectangle 3"/>
          <p:cNvSpPr>
            <a:spLocks noGrp="1" noChangeArrowheads="1"/>
          </p:cNvSpPr>
          <p:nvPr>
            <p:ph type="subTitle" idx="1"/>
          </p:nvPr>
        </p:nvSpPr>
        <p:spPr/>
        <p:txBody>
          <a:bodyPr rtlCol="0">
            <a:normAutofit/>
          </a:bodyPr>
          <a:lstStyle/>
          <a:p>
            <a:pPr eaLnBrk="1" fontAlgn="auto" hangingPunct="1">
              <a:spcAft>
                <a:spcPts val="0"/>
              </a:spcAft>
              <a:buFont typeface="Wingdings 2"/>
              <a:buNone/>
              <a:defRPr/>
            </a:pPr>
            <a:endParaRPr lang="en-US" smtClean="0">
              <a:ea typeface="ＭＳ Ｐゴシック" pitchFamily="34" charset="-128"/>
            </a:endParaRPr>
          </a:p>
        </p:txBody>
      </p:sp>
      <p:sp>
        <p:nvSpPr>
          <p:cNvPr id="18439" name="Text Box 7"/>
          <p:cNvSpPr txBox="1">
            <a:spLocks noChangeArrowheads="1"/>
          </p:cNvSpPr>
          <p:nvPr/>
        </p:nvSpPr>
        <p:spPr bwMode="auto">
          <a:xfrm>
            <a:off x="0" y="0"/>
            <a:ext cx="8686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spcBef>
                <a:spcPct val="50000"/>
              </a:spcBef>
            </a:pPr>
            <a:r>
              <a:rPr lang="en-US" sz="2000" b="1">
                <a:solidFill>
                  <a:srgbClr val="000066"/>
                </a:solidFill>
                <a:ea typeface="HP001 5Ha" pitchFamily="34" charset="-127"/>
              </a:rPr>
              <a:t>a) </a:t>
            </a:r>
            <a:r>
              <a:rPr lang="en-US" sz="3200" b="1">
                <a:solidFill>
                  <a:srgbClr val="000066"/>
                </a:solidFill>
                <a:ea typeface="HP001 5Ha" pitchFamily="34" charset="-127"/>
              </a:rPr>
              <a:t>Tìm những câu tả hình dáng của chích bông. </a:t>
            </a:r>
            <a:endParaRPr lang="en-US" sz="3200">
              <a:solidFill>
                <a:srgbClr val="000066"/>
              </a:solidFill>
              <a:ea typeface="HP001 5Ha" pitchFamily="34" charset="-127"/>
            </a:endParaRPr>
          </a:p>
        </p:txBody>
      </p:sp>
      <p:sp>
        <p:nvSpPr>
          <p:cNvPr id="18440" name="Text Box 8"/>
          <p:cNvSpPr txBox="1">
            <a:spLocks noChangeArrowheads="1"/>
          </p:cNvSpPr>
          <p:nvPr/>
        </p:nvSpPr>
        <p:spPr bwMode="auto">
          <a:xfrm>
            <a:off x="0" y="3352800"/>
            <a:ext cx="8686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spcBef>
                <a:spcPct val="50000"/>
              </a:spcBef>
            </a:pPr>
            <a:r>
              <a:rPr lang="en-US" sz="3200" b="1">
                <a:solidFill>
                  <a:srgbClr val="000066"/>
                </a:solidFill>
                <a:ea typeface="HP001 5Ha" pitchFamily="34" charset="-127"/>
              </a:rPr>
              <a:t>b) Tìm những câu tả hoạt động của chích bông. </a:t>
            </a:r>
          </a:p>
        </p:txBody>
      </p:sp>
      <p:sp>
        <p:nvSpPr>
          <p:cNvPr id="18455" name="Text Box 23"/>
          <p:cNvSpPr txBox="1">
            <a:spLocks noChangeArrowheads="1"/>
          </p:cNvSpPr>
          <p:nvPr/>
        </p:nvSpPr>
        <p:spPr bwMode="auto">
          <a:xfrm>
            <a:off x="0" y="3962400"/>
            <a:ext cx="9144000" cy="2862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spcBef>
                <a:spcPct val="50000"/>
              </a:spcBef>
            </a:pPr>
            <a:r>
              <a:rPr lang="en-US" sz="3600" b="1">
                <a:solidFill>
                  <a:srgbClr val="003300"/>
                </a:solidFill>
                <a:ea typeface="HP001 5Ha" pitchFamily="34" charset="-127"/>
              </a:rPr>
              <a:t>- Hai chân nhảy cứ liên liến.Cánh nhỏ mà xoải nhanh vun vút. Cặp mỏ tí hon gắp sâu trên lá nhanh thoăn thoắt, Nó khéo biết moi những con sâu độc ác nằm bí mật trong những thân cây</a:t>
            </a:r>
            <a:r>
              <a:rPr lang="en-US" sz="3600">
                <a:solidFill>
                  <a:srgbClr val="003300"/>
                </a:solidFill>
                <a:ea typeface="HP001 5Ha" pitchFamily="34" charset="-127"/>
              </a:rPr>
              <a:t>.</a:t>
            </a:r>
          </a:p>
        </p:txBody>
      </p:sp>
      <p:sp>
        <p:nvSpPr>
          <p:cNvPr id="18456" name="Text Box 24"/>
          <p:cNvSpPr txBox="1">
            <a:spLocks noChangeArrowheads="1"/>
          </p:cNvSpPr>
          <p:nvPr/>
        </p:nvSpPr>
        <p:spPr bwMode="auto">
          <a:xfrm>
            <a:off x="0" y="1066800"/>
            <a:ext cx="9144000" cy="2062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spcBef>
                <a:spcPct val="50000"/>
              </a:spcBef>
            </a:pPr>
            <a:r>
              <a:rPr lang="en-US" sz="2000" b="1">
                <a:solidFill>
                  <a:srgbClr val="003300"/>
                </a:solidFill>
                <a:ea typeface="HP001 5Ha" pitchFamily="34" charset="-127"/>
              </a:rPr>
              <a:t>- </a:t>
            </a:r>
            <a:r>
              <a:rPr lang="en-US" sz="3200" b="1">
                <a:solidFill>
                  <a:srgbClr val="003300"/>
                </a:solidFill>
                <a:ea typeface="HP001 5Ha" pitchFamily="34" charset="-127"/>
              </a:rPr>
              <a:t>Là một con chim bé xinh đẹp. Hai chân chích bông xinh xinh bằng hai chiếc tăm. Hai chiếc cánh nhỏ xíu. Cặp mỏ chích bông tí tẹo bằng hai mảnh vỏ trấu chắp lại.</a:t>
            </a:r>
            <a:r>
              <a:rPr lang="en-US" sz="3200">
                <a:solidFill>
                  <a:srgbClr val="003300"/>
                </a:solidFill>
                <a:ea typeface="HP001 5Ha" pitchFamily="34" charset="-127"/>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439"/>
                                        </p:tgtEl>
                                        <p:attrNameLst>
                                          <p:attrName>style.visibility</p:attrName>
                                        </p:attrNameLst>
                                      </p:cBhvr>
                                      <p:to>
                                        <p:strVal val="visible"/>
                                      </p:to>
                                    </p:set>
                                    <p:anim calcmode="discrete" valueType="clr">
                                      <p:cBhvr override="childStyle">
                                        <p:cTn id="7" dur="80"/>
                                        <p:tgtEl>
                                          <p:spTgt spid="1843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439"/>
                                        </p:tgtEl>
                                        <p:attrNameLst>
                                          <p:attrName>fillcolor</p:attrName>
                                        </p:attrNameLst>
                                      </p:cBhvr>
                                      <p:tavLst>
                                        <p:tav tm="0">
                                          <p:val>
                                            <p:clrVal>
                                              <a:schemeClr val="accent2"/>
                                            </p:clrVal>
                                          </p:val>
                                        </p:tav>
                                        <p:tav tm="50000">
                                          <p:val>
                                            <p:clrVal>
                                              <a:schemeClr val="hlink"/>
                                            </p:clrVal>
                                          </p:val>
                                        </p:tav>
                                      </p:tavLst>
                                    </p:anim>
                                    <p:set>
                                      <p:cBhvr>
                                        <p:cTn id="9" dur="80"/>
                                        <p:tgtEl>
                                          <p:spTgt spid="1843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8456"/>
                                        </p:tgtEl>
                                        <p:attrNameLst>
                                          <p:attrName>style.visibility</p:attrName>
                                        </p:attrNameLst>
                                      </p:cBhvr>
                                      <p:to>
                                        <p:strVal val="visible"/>
                                      </p:to>
                                    </p:set>
                                    <p:anim calcmode="discrete" valueType="clr">
                                      <p:cBhvr override="childStyle">
                                        <p:cTn id="14" dur="80"/>
                                        <p:tgtEl>
                                          <p:spTgt spid="1845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8456"/>
                                        </p:tgtEl>
                                        <p:attrNameLst>
                                          <p:attrName>fillcolor</p:attrName>
                                        </p:attrNameLst>
                                      </p:cBhvr>
                                      <p:tavLst>
                                        <p:tav tm="0">
                                          <p:val>
                                            <p:clrVal>
                                              <a:schemeClr val="accent2"/>
                                            </p:clrVal>
                                          </p:val>
                                        </p:tav>
                                        <p:tav tm="50000">
                                          <p:val>
                                            <p:clrVal>
                                              <a:schemeClr val="hlink"/>
                                            </p:clrVal>
                                          </p:val>
                                        </p:tav>
                                      </p:tavLst>
                                    </p:anim>
                                    <p:set>
                                      <p:cBhvr>
                                        <p:cTn id="16" dur="80"/>
                                        <p:tgtEl>
                                          <p:spTgt spid="18456"/>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8440"/>
                                        </p:tgtEl>
                                        <p:attrNameLst>
                                          <p:attrName>style.visibility</p:attrName>
                                        </p:attrNameLst>
                                      </p:cBhvr>
                                      <p:to>
                                        <p:strVal val="visible"/>
                                      </p:to>
                                    </p:set>
                                    <p:anim calcmode="lin" valueType="num">
                                      <p:cBhvr>
                                        <p:cTn id="21" dur="500" fill="hold"/>
                                        <p:tgtEl>
                                          <p:spTgt spid="18440"/>
                                        </p:tgtEl>
                                        <p:attrNameLst>
                                          <p:attrName>ppt_w</p:attrName>
                                        </p:attrNameLst>
                                      </p:cBhvr>
                                      <p:tavLst>
                                        <p:tav tm="0">
                                          <p:val>
                                            <p:fltVal val="0"/>
                                          </p:val>
                                        </p:tav>
                                        <p:tav tm="100000">
                                          <p:val>
                                            <p:strVal val="#ppt_w"/>
                                          </p:val>
                                        </p:tav>
                                      </p:tavLst>
                                    </p:anim>
                                    <p:anim calcmode="lin" valueType="num">
                                      <p:cBhvr>
                                        <p:cTn id="22" dur="500" fill="hold"/>
                                        <p:tgtEl>
                                          <p:spTgt spid="18440"/>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18455"/>
                                        </p:tgtEl>
                                        <p:attrNameLst>
                                          <p:attrName>style.visibility</p:attrName>
                                        </p:attrNameLst>
                                      </p:cBhvr>
                                      <p:to>
                                        <p:strVal val="visible"/>
                                      </p:to>
                                    </p:set>
                                    <p:anim calcmode="discrete" valueType="clr">
                                      <p:cBhvr override="childStyle">
                                        <p:cTn id="27" dur="80"/>
                                        <p:tgtEl>
                                          <p:spTgt spid="18455"/>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8455"/>
                                        </p:tgtEl>
                                        <p:attrNameLst>
                                          <p:attrName>fillcolor</p:attrName>
                                        </p:attrNameLst>
                                      </p:cBhvr>
                                      <p:tavLst>
                                        <p:tav tm="0">
                                          <p:val>
                                            <p:clrVal>
                                              <a:schemeClr val="accent2"/>
                                            </p:clrVal>
                                          </p:val>
                                        </p:tav>
                                        <p:tav tm="50000">
                                          <p:val>
                                            <p:clrVal>
                                              <a:schemeClr val="hlink"/>
                                            </p:clrVal>
                                          </p:val>
                                        </p:tav>
                                      </p:tavLst>
                                    </p:anim>
                                    <p:set>
                                      <p:cBhvr>
                                        <p:cTn id="29" dur="80"/>
                                        <p:tgtEl>
                                          <p:spTgt spid="184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P spid="18440" grpId="0"/>
      <p:bldP spid="18455" grpId="0" animBg="1"/>
      <p:bldP spid="184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ctrTitle"/>
          </p:nvPr>
        </p:nvSpPr>
        <p:spPr/>
        <p:txBody>
          <a:bodyPr rtlCol="0">
            <a:normAutofit/>
          </a:bodyPr>
          <a:lstStyle/>
          <a:p>
            <a:pPr eaLnBrk="1" fontAlgn="auto" hangingPunct="1">
              <a:spcAft>
                <a:spcPts val="0"/>
              </a:spcAft>
              <a:defRPr/>
            </a:pPr>
            <a:endParaRPr lang="en-US" smtClean="0">
              <a:solidFill>
                <a:schemeClr val="tx2">
                  <a:satMod val="130000"/>
                </a:schemeClr>
              </a:solidFill>
              <a:ea typeface="ＭＳ Ｐゴシック" pitchFamily="34" charset="-128"/>
            </a:endParaRPr>
          </a:p>
        </p:txBody>
      </p:sp>
      <p:sp>
        <p:nvSpPr>
          <p:cNvPr id="21506" name="Rectangle 3"/>
          <p:cNvSpPr>
            <a:spLocks noGrp="1" noChangeArrowheads="1"/>
          </p:cNvSpPr>
          <p:nvPr>
            <p:ph type="subTitle" idx="1"/>
          </p:nvPr>
        </p:nvSpPr>
        <p:spPr/>
        <p:txBody>
          <a:bodyPr rtlCol="0">
            <a:normAutofit/>
          </a:bodyPr>
          <a:lstStyle/>
          <a:p>
            <a:pPr eaLnBrk="1" fontAlgn="auto" hangingPunct="1">
              <a:spcAft>
                <a:spcPts val="0"/>
              </a:spcAft>
              <a:buFont typeface="Wingdings 2"/>
              <a:buNone/>
              <a:defRPr/>
            </a:pPr>
            <a:endParaRPr lang="en-US" smtClean="0">
              <a:ea typeface="ＭＳ Ｐゴシック" pitchFamily="34" charset="-128"/>
            </a:endParaRPr>
          </a:p>
        </p:txBody>
      </p:sp>
      <p:sp>
        <p:nvSpPr>
          <p:cNvPr id="5123" name="TextBox 4"/>
          <p:cNvSpPr txBox="1">
            <a:spLocks noChangeArrowheads="1"/>
          </p:cNvSpPr>
          <p:nvPr/>
        </p:nvSpPr>
        <p:spPr bwMode="auto">
          <a:xfrm>
            <a:off x="0" y="6216650"/>
            <a:ext cx="861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3600" b="1">
                <a:solidFill>
                  <a:srgbClr val="0000FF"/>
                </a:solidFill>
              </a:rPr>
              <a:t>  Chim chích bông</a:t>
            </a:r>
          </a:p>
        </p:txBody>
      </p:sp>
      <p:pic>
        <p:nvPicPr>
          <p:cNvPr id="11269" name="Picture 6" descr="images1348453_chim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8" descr="250px-Orthotomus_sutori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95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linds(horizontal)">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4"/>
          <p:cNvSpPr txBox="1">
            <a:spLocks noChangeArrowheads="1"/>
          </p:cNvSpPr>
          <p:nvPr/>
        </p:nvSpPr>
        <p:spPr bwMode="auto">
          <a:xfrm>
            <a:off x="0" y="1752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800" b="1">
                <a:solidFill>
                  <a:srgbClr val="0000FF"/>
                </a:solidFill>
              </a:rPr>
              <a:t>  c. Viết 2-3 câu nói về một loài chim mà em thích.</a:t>
            </a:r>
          </a:p>
        </p:txBody>
      </p:sp>
      <p:sp>
        <p:nvSpPr>
          <p:cNvPr id="12291" name="Text Box 5"/>
          <p:cNvSpPr txBox="1">
            <a:spLocks noChangeArrowheads="1"/>
          </p:cNvSpPr>
          <p:nvPr/>
        </p:nvSpPr>
        <p:spPr bwMode="auto">
          <a:xfrm>
            <a:off x="0" y="2514600"/>
            <a:ext cx="89916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spcBef>
                <a:spcPct val="50000"/>
              </a:spcBef>
            </a:pPr>
            <a:r>
              <a:rPr lang="en-US" sz="3200" b="1">
                <a:ea typeface="HP001 5Ha" pitchFamily="34" charset="-127"/>
              </a:rPr>
              <a:t>- Cần giới thiệu tên loài chim tả.</a:t>
            </a:r>
          </a:p>
          <a:p>
            <a:pPr algn="just" eaLnBrk="1" hangingPunct="1">
              <a:spcBef>
                <a:spcPct val="50000"/>
              </a:spcBef>
            </a:pPr>
            <a:r>
              <a:rPr lang="en-US" sz="3200" b="1">
                <a:ea typeface="HP001 5Ha" pitchFamily="34" charset="-127"/>
              </a:rPr>
              <a:t>- Hình dáng: </a:t>
            </a:r>
            <a:r>
              <a:rPr lang="en-US" sz="3200" b="1">
                <a:solidFill>
                  <a:srgbClr val="008000"/>
                </a:solidFill>
                <a:ea typeface="HP001 5Ha" pitchFamily="34" charset="-127"/>
              </a:rPr>
              <a:t>Bộ lông, đôi cánh, đôi chân, mỏ,…</a:t>
            </a:r>
          </a:p>
          <a:p>
            <a:pPr algn="just" eaLnBrk="1" hangingPunct="1">
              <a:spcBef>
                <a:spcPct val="50000"/>
              </a:spcBef>
            </a:pPr>
            <a:r>
              <a:rPr lang="en-US" sz="3200" b="1">
                <a:ea typeface="HP001 5Ha" pitchFamily="34" charset="-127"/>
              </a:rPr>
              <a:t>- Hoạt động: </a:t>
            </a:r>
            <a:r>
              <a:rPr lang="en-US" sz="3200" b="1">
                <a:solidFill>
                  <a:srgbClr val="008000"/>
                </a:solidFill>
                <a:ea typeface="HP001 5Ha" pitchFamily="34" charset="-127"/>
              </a:rPr>
              <a:t>Bay, nhảy, tiếng hót, kiếm ăn, bắt sâu,…</a:t>
            </a:r>
          </a:p>
          <a:p>
            <a:pPr algn="just" eaLnBrk="1" hangingPunct="1">
              <a:spcBef>
                <a:spcPct val="50000"/>
              </a:spcBef>
            </a:pPr>
            <a:r>
              <a:rPr lang="en-US" sz="3200" b="1">
                <a:ea typeface="HP001 5Ha" pitchFamily="34" charset="-127"/>
              </a:rPr>
              <a:t>- Tình cảm của em đối với nó.</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2254752"/>
  <p:tag name="VIOLETTITLE" val="Tuần 21. Đáp lời cảm ơn. Tả ngắn về loài chim"/>
  <p:tag name="VIOLETLESSON" val="21"/>
  <p:tag name="VIOLETCATID" val="7840639"/>
  <p:tag name="VIOLETSUBJECT" val="Tập làm văn 2"/>
  <p:tag name="VIOLETAUTHORID" val="11831877"/>
  <p:tag name="VIOLETAUTHORNAME" val="Trần Thị Huế"/>
  <p:tag name="VIOLETAUTHORAVATAR" val="no_avatarf.jpg"/>
  <p:tag name="VIOLETAUTHORADDRESS" val="tiểu học Minh Châu - Thanh Hóa"/>
  <p:tag name="VIOLETDATE" val="2018-01-19 14:32:35"/>
  <p:tag name="VIOLETHIT" val="34"/>
  <p:tag name="VIOLETLIKE" val="0"/>
  <p:tag name="ISPRING_RESOURCE_PATHS_HASH_PRESENTER" val="75cd524a5f2c8328619c100bb7181ae869eb6e4"/>
</p:tagLst>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740</TotalTime>
  <Words>779</Words>
  <Application>Microsoft Office PowerPoint</Application>
  <PresentationFormat>On-screen Show (4:3)</PresentationFormat>
  <Paragraphs>51</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ＭＳ Ｐゴシック</vt:lpstr>
      <vt:lpstr>Calibri</vt:lpstr>
      <vt:lpstr>Times New Roman</vt:lpstr>
      <vt:lpstr>Wingdings 2</vt:lpstr>
      <vt:lpstr>HP001 5Ha</vt:lpstr>
      <vt:lpstr>.VnArial</vt:lpstr>
      <vt:lpstr>.VnAvant</vt: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sáu ngày 9 tháng 10 năm 2009</dc:title>
  <dc:creator>Thanh Nuong</dc:creator>
  <cp:lastModifiedBy>TU-PC</cp:lastModifiedBy>
  <cp:revision>165</cp:revision>
  <dcterms:created xsi:type="dcterms:W3CDTF">2009-09-30T15:52:28Z</dcterms:created>
  <dcterms:modified xsi:type="dcterms:W3CDTF">2018-01-23T05:03:17Z</dcterms:modified>
</cp:coreProperties>
</file>