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2"/>
  </p:notesMasterIdLst>
  <p:sldIdLst>
    <p:sldId id="256" r:id="rId2"/>
    <p:sldId id="272" r:id="rId3"/>
    <p:sldId id="258" r:id="rId4"/>
    <p:sldId id="262" r:id="rId5"/>
    <p:sldId id="273" r:id="rId6"/>
    <p:sldId id="271" r:id="rId7"/>
    <p:sldId id="267" r:id="rId8"/>
    <p:sldId id="274" r:id="rId9"/>
    <p:sldId id="263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24" autoAdjust="0"/>
  </p:normalViewPr>
  <p:slideViewPr>
    <p:cSldViewPr>
      <p:cViewPr>
        <p:scale>
          <a:sx n="90" d="100"/>
          <a:sy n="90" d="100"/>
        </p:scale>
        <p:origin x="-58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19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8009-27CD-49C9-908A-6588523264E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2A591-7298-49F1-B132-74E3B4366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2A591-7298-49F1-B132-74E3B4366C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2A591-7298-49F1-B132-74E3B4366C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0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2A591-7298-49F1-B132-74E3B4366C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7193-FCE2-4479-BFFF-5FE0A56C1A6B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ACA1-B368-4BA8-90EB-FC66CBD50688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9986-4A69-47A4-89D2-9FB68BE97A59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1E50-8030-4028-8028-AEF50EE3CAEF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ACA0-24B5-4275-9335-D188AC7D4A25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7434-ED64-43DF-8ECB-73149D252F9E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9F15-DFE8-4AA4-81CC-F16DEF209DEA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64D6-FB48-40D4-9FE3-9C8FC5EE5745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6179-1089-4CB8-9792-76890A6D475F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7A16-F63E-4118-B435-9E6C30DB2647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06A6-6E1D-44EA-AC87-AF54781D9D25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ADFE5-7D16-4322-AC62-B13326B17906}" type="datetime1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 smtClean="0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wav"/><Relationship Id="rId7" Type="http://schemas.openxmlformats.org/officeDocument/2006/relationships/image" Target="../media/image11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1"/>
            <a:ext cx="69342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cuu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0" y="1305560"/>
            <a:ext cx="655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10" dirty="0" smtClean="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/>
            <a:r>
              <a:rPr lang="en-US" sz="5400" b="1" kern="10" dirty="0" smtClean="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 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52400"/>
            <a:ext cx="6324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83870"/>
            <a:ext cx="3581400" cy="708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571500"/>
            <a:ext cx="3581400" cy="708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10000"/>
            <a:ext cx="2141806" cy="16002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"/>
    </mc:Choice>
    <mc:Fallback>
      <p:transition spd="slow" advTm="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152400"/>
            <a:ext cx="63246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CÁC THAO TÁC VỚI TỆP</a:t>
            </a:r>
            <a:endParaRPr lang="en-US" sz="3200" b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905000"/>
            <a:ext cx="81534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379133"/>
            <a:ext cx="81534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sz="32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sau: </a:t>
            </a:r>
            <a:r>
              <a:rPr lang="en-US" sz="3200" b="1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thiết bị lưu trữ ngoài</a:t>
            </a:r>
          </a:p>
          <a:p>
            <a:endParaRPr lang="en-US" sz="24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142378"/>
      </p:ext>
    </p:extLst>
  </p:cSld>
  <p:clrMapOvr>
    <a:masterClrMapping/>
  </p:clrMapOvr>
  <p:transition spd="slow" advTm="284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49" y="1219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HOẠT ĐỘNG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“hinhanh.png”?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9749" y="3581400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hinhanh.png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3455258" y="3600451"/>
            <a:ext cx="495300" cy="2133600"/>
          </a:xfrm>
          <a:prstGeom prst="leftBrace">
            <a:avLst>
              <a:gd name="adj1" fmla="val 8333"/>
              <a:gd name="adj2" fmla="val 482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5276850" y="4248151"/>
            <a:ext cx="495300" cy="838200"/>
          </a:xfrm>
          <a:prstGeom prst="leftBrace">
            <a:avLst>
              <a:gd name="adj1" fmla="val 8333"/>
              <a:gd name="adj2" fmla="val 482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50408" y="4953000"/>
            <a:ext cx="20193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33950" y="4953000"/>
            <a:ext cx="283845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152400"/>
            <a:ext cx="6324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80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3615">
        <p:dissolve/>
      </p:transition>
    </mc:Choice>
    <mc:Fallback>
      <p:transition spd="slow" advTm="5361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416" y="685800"/>
            <a:ext cx="9144000" cy="16764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</a:t>
            </a:r>
            <a:r>
              <a:rPr lang="en-US" sz="36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THAO TÁC VỚI TỆP</a:t>
            </a:r>
            <a:endParaRPr lang="en-US" sz="32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1"/>
            <a:ext cx="69342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cuu" pitchFamily="2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7" descr="Capturrr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2819400"/>
            <a:ext cx="1445172" cy="1676400"/>
          </a:xfrm>
          <a:prstGeom prst="rect">
            <a:avLst/>
          </a:prstGeom>
        </p:spPr>
      </p:pic>
      <p:pic>
        <p:nvPicPr>
          <p:cNvPr id="10" name="Picture 9" descr="Capturff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5200" y="2894201"/>
            <a:ext cx="1524000" cy="1677799"/>
          </a:xfrm>
          <a:prstGeom prst="rect">
            <a:avLst/>
          </a:prstGeom>
        </p:spPr>
      </p:pic>
      <p:pic>
        <p:nvPicPr>
          <p:cNvPr id="11" name="Picture 10" descr="Capture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3600" y="2971800"/>
            <a:ext cx="1592580" cy="1676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5400" y="152400"/>
            <a:ext cx="6324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91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75260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Đổi tên (Rename) tệp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5"/>
          <p:cNvSpPr>
            <a:spLocks noGrp="1"/>
          </p:cNvSpPr>
          <p:nvPr>
            <p:ph idx="1"/>
          </p:nvPr>
        </p:nvSpPr>
        <p:spPr>
          <a:xfrm>
            <a:off x="609600" y="2438400"/>
            <a:ext cx="5029200" cy="39624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Các thao tác đổi tên tệp: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 1: Nháy phải chuột vào tệp cần đổi tên, chọn Rename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 2: Gõ tên mới cho tệp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 3: Nhấn Enter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67" y="530536"/>
            <a:ext cx="8839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CÁC THAO TÁC VỚI TỆP</a:t>
            </a:r>
            <a:endParaRPr lang="en-US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566333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72200" y="5791200"/>
            <a:ext cx="1219200" cy="22860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194">
        <p:checker/>
      </p:transition>
    </mc:Choice>
    <mc:Fallback>
      <p:transition spd="slow" advTm="5019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Hinhvuong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Hinh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8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8489">
        <p:dissolve/>
      </p:transition>
    </mc:Choice>
    <mc:Fallback>
      <p:transition spd="slow" advTm="2848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820882"/>
            <a:ext cx="815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Chú 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: Không 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được dùng các ký hiệu sau trong tệp 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/, \, :, ?,”&lt; &gt;.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225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Yes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2800" b="1" i="1" dirty="0">
              <a:solidFill>
                <a:srgbClr val="392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7310">
        <p:checker/>
      </p:transition>
    </mc:Choice>
    <mc:Fallback>
      <p:transition spd="slow" advTm="4731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37160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Sao chép (Copy) tệp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228600" y="2133600"/>
            <a:ext cx="5105400" cy="41910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Copy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Paste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7067" y="1329267"/>
            <a:ext cx="3352800" cy="46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Untitled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1448126"/>
            <a:ext cx="2400635" cy="2810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152400"/>
            <a:ext cx="6324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CÁC THAO TÁC VỚI TỆP</a:t>
            </a:r>
            <a:endParaRPr lang="en-US" sz="3200" b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92333" y="4876800"/>
            <a:ext cx="3810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9057">
        <p:checker/>
      </p:transition>
    </mc:Choice>
    <mc:Fallback>
      <p:transition spd="slow" advTm="4905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66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Thực hiện thao tác sao chép tệp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HinhVuong.png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thư mục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Bài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1524000"/>
            <a:ext cx="63246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CÁC THAO TÁC VỚI TỆP</a:t>
            </a:r>
            <a:endParaRPr lang="en-US" sz="3200" b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176">
        <p14:reveal/>
      </p:transition>
    </mc:Choice>
    <mc:Fallback>
      <p:transition spd="slow" advTm="20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(Delete)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5"/>
          <p:cNvSpPr>
            <a:spLocks noGrp="1"/>
          </p:cNvSpPr>
          <p:nvPr>
            <p:ph idx="1"/>
          </p:nvPr>
        </p:nvSpPr>
        <p:spPr>
          <a:xfrm>
            <a:off x="533400" y="2209800"/>
            <a:ext cx="4495800" cy="3886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Các thao tác xóa tệp: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 1: Nháy phải chuột vào tệp cần xóa, chọn Delete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 2: Chọn Yes vào cửa sổ vừa xuất hiện/ Nhấn Enter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524000"/>
            <a:ext cx="335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95400" y="152400"/>
            <a:ext cx="63246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CÁC THAO TÁC VỚI TỆP</a:t>
            </a:r>
            <a:endParaRPr lang="en-US" sz="3200" b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2200" y="53340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1"/>
    </mc:Choice>
    <mc:Fallback>
      <p:transition spd="slow" advTm="4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9.5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9|23.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7|15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|6.3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332</Words>
  <Application>Microsoft Office PowerPoint</Application>
  <PresentationFormat>On-screen Show (4:3)</PresentationFormat>
  <Paragraphs>36</Paragraphs>
  <Slides>10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HOẠT ĐỘNG</vt:lpstr>
      <vt:lpstr>BÀI 4: CÁC THAO TÁC VỚI TỆP</vt:lpstr>
      <vt:lpstr>1. Đổi tên (Rename) tệp</vt:lpstr>
      <vt:lpstr>Thực hiện thao tác đổi tên tệp Hinhvuong thành HinhVuong ở Bài 3</vt:lpstr>
      <vt:lpstr>PowerPoint Presentation</vt:lpstr>
      <vt:lpstr>2. Sao chép (Copy) tệp</vt:lpstr>
      <vt:lpstr>Thực hiện thao tác sao chép tệp HinhVuong.png sang thư mục Vẽ ở Bài 3</vt:lpstr>
      <vt:lpstr>3. Xóa (Delete) tệp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THƯ ĐIỆN TỬ</dc:title>
  <dc:creator>User</dc:creator>
  <cp:lastModifiedBy>Admin</cp:lastModifiedBy>
  <cp:revision>125</cp:revision>
  <dcterms:created xsi:type="dcterms:W3CDTF">2017-09-12T01:40:07Z</dcterms:created>
  <dcterms:modified xsi:type="dcterms:W3CDTF">2021-09-24T17:31:45Z</dcterms:modified>
</cp:coreProperties>
</file>