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2" r:id="rId2"/>
    <p:sldId id="297" r:id="rId3"/>
    <p:sldId id="276" r:id="rId4"/>
    <p:sldId id="299" r:id="rId5"/>
    <p:sldId id="272" r:id="rId6"/>
    <p:sldId id="274" r:id="rId7"/>
    <p:sldId id="283" r:id="rId8"/>
    <p:sldId id="264" r:id="rId9"/>
    <p:sldId id="273" r:id="rId10"/>
    <p:sldId id="275" r:id="rId11"/>
    <p:sldId id="266" r:id="rId12"/>
    <p:sldId id="285" r:id="rId13"/>
    <p:sldId id="268" r:id="rId14"/>
    <p:sldId id="271" r:id="rId15"/>
    <p:sldId id="281" r:id="rId16"/>
    <p:sldId id="280" r:id="rId17"/>
    <p:sldId id="282" r:id="rId18"/>
    <p:sldId id="278" r:id="rId19"/>
    <p:sldId id="284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810" y="-365"/>
      </p:cViewPr>
      <p:guideLst>
        <p:guide orient="horz" pos="2155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0A8E844C-3D01-4AEB-BA67-0CCB68280124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en-US" sz="2800" b="1" spc="30" baseline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spc="30" baseline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59EF1-FA57-4872-A25F-EBAC4E262140}" type="par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C3F9A-7444-4B35-9A7A-D5458741B188}" type="sibTrans" cxnId="{0BA97A84-A986-4DBA-BBEE-00D5879AC451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22852-93EE-4381-AECE-E7C57BD94B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sz="2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2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2"/>
      <dgm:spPr/>
    </dgm:pt>
    <dgm:pt modelId="{C4C2AAAA-2C31-4CA6-80B1-445E20F1FD65}" type="pres">
      <dgm:prSet presAssocID="{15066316-2D24-4400-ADFA-6523A6099569}" presName="dstNode" presStyleLbl="node1" presStyleIdx="0" presStyleCnt="2"/>
      <dgm:spPr/>
    </dgm:pt>
    <dgm:pt modelId="{A48F121D-5FA8-4F34-A136-ECF0F1292087}" type="pres">
      <dgm:prSet presAssocID="{0A8E844C-3D01-4AEB-BA67-0CCB68280124}" presName="text_1" presStyleLbl="node1" presStyleIdx="0" presStyleCnt="2" custScaleX="96442" custScaleY="69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0DC70-38FD-4A1C-9FB5-F8D8A0714989}" type="pres">
      <dgm:prSet presAssocID="{0A8E844C-3D01-4AEB-BA67-0CCB68280124}" presName="accent_1" presStyleCnt="0"/>
      <dgm:spPr/>
    </dgm:pt>
    <dgm:pt modelId="{D3DBCEEA-C491-4D7E-9FEE-AB5C8EAFB687}" type="pres">
      <dgm:prSet presAssocID="{0A8E844C-3D01-4AEB-BA67-0CCB68280124}" presName="accentRepeatNode" presStyleLbl="solidFgAcc1" presStyleIdx="0" presStyleCnt="2" custScaleX="49929" custScaleY="5872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02C63294-FFA6-4562-994F-76EDEAAD66CA}" type="pres">
      <dgm:prSet presAssocID="{E4D22852-93EE-4381-AECE-E7C57BD94BC8}" presName="text_2" presStyleLbl="node1" presStyleIdx="1" presStyleCnt="2" custScaleX="95656" custScaleY="75289" custLinFactNeighborX="-347" custLinFactNeighborY="-1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F11E6-4EDD-43DC-8287-42513597D0D8}" type="pres">
      <dgm:prSet presAssocID="{E4D22852-93EE-4381-AECE-E7C57BD94BC8}" presName="accent_2" presStyleCnt="0"/>
      <dgm:spPr/>
    </dgm:pt>
    <dgm:pt modelId="{043E26F6-57D2-4865-AAC3-59F6243F85B7}" type="pres">
      <dgm:prSet presAssocID="{E4D22852-93EE-4381-AECE-E7C57BD94BC8}" presName="accentRepeatNode" presStyleLbl="solidFgAcc1" presStyleIdx="1" presStyleCnt="2" custScaleX="53521" custScaleY="56490" custLinFactNeighborX="-1796" custLinFactNeighborY="-1717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B5253369-E534-4629-9AAF-3F5AD9872BC6}" type="presOf" srcId="{E4D22852-93EE-4381-AECE-E7C57BD94BC8}" destId="{02C63294-FFA6-4562-994F-76EDEAAD66CA}" srcOrd="0" destOrd="0" presId="urn:microsoft.com/office/officeart/2008/layout/VerticalCurvedList#1"/>
    <dgm:cxn modelId="{406A158A-A74A-4274-AC51-0663BED7F1A2}" type="presOf" srcId="{0A8E844C-3D01-4AEB-BA67-0CCB68280124}" destId="{A48F121D-5FA8-4F34-A136-ECF0F1292087}" srcOrd="0" destOrd="0" presId="urn:microsoft.com/office/officeart/2008/layout/VerticalCurvedList#1"/>
    <dgm:cxn modelId="{0BA97A84-A986-4DBA-BBEE-00D5879AC451}" srcId="{15066316-2D24-4400-ADFA-6523A6099569}" destId="{0A8E844C-3D01-4AEB-BA67-0CCB68280124}" srcOrd="0" destOrd="0" parTransId="{3C959EF1-FA57-4872-A25F-EBAC4E262140}" sibTransId="{E91C3F9A-7444-4B35-9A7A-D5458741B188}"/>
    <dgm:cxn modelId="{484BDE33-8A75-47E8-B9D5-B547CC98DCC9}" srcId="{15066316-2D24-4400-ADFA-6523A6099569}" destId="{E4D22852-93EE-4381-AECE-E7C57BD94BC8}" srcOrd="1" destOrd="0" parTransId="{E85C6B64-03AF-4980-ACE9-34172A1859F0}" sibTransId="{21A14B2C-E995-485B-884E-FDDB96693FF9}"/>
    <dgm:cxn modelId="{46E0C6BF-1CB6-49A8-B55B-6F73C930C081}" type="presOf" srcId="{15066316-2D24-4400-ADFA-6523A6099569}" destId="{6A4A3825-3782-446D-803E-1A2554A12788}" srcOrd="0" destOrd="0" presId="urn:microsoft.com/office/officeart/2008/layout/VerticalCurvedList#1"/>
    <dgm:cxn modelId="{EDF3B72A-A341-4893-84CD-40D479B957E4}" type="presOf" srcId="{E91C3F9A-7444-4B35-9A7A-D5458741B188}" destId="{D10619AF-8A17-4A2A-9BB7-1BED1A4AD7D2}" srcOrd="0" destOrd="0" presId="urn:microsoft.com/office/officeart/2008/layout/VerticalCurvedList#1"/>
    <dgm:cxn modelId="{3616B070-ED33-4F48-8146-5ACC7ECEBF15}" type="presParOf" srcId="{6A4A3825-3782-446D-803E-1A2554A12788}" destId="{CF4AB97C-A627-4C4E-815E-E4F99B2C3070}" srcOrd="0" destOrd="0" presId="urn:microsoft.com/office/officeart/2008/layout/VerticalCurvedList#1"/>
    <dgm:cxn modelId="{B654DA05-B1CF-4D09-8969-9A7BE7018CDF}" type="presParOf" srcId="{CF4AB97C-A627-4C4E-815E-E4F99B2C3070}" destId="{C3B8B986-D71A-48C4-B733-6ECEF40DB8EF}" srcOrd="0" destOrd="0" presId="urn:microsoft.com/office/officeart/2008/layout/VerticalCurvedList#1"/>
    <dgm:cxn modelId="{10706EA8-F249-45FA-9DE6-DEB2924682A0}" type="presParOf" srcId="{C3B8B986-D71A-48C4-B733-6ECEF40DB8EF}" destId="{AAE0B215-6795-47D5-859E-6983AA99D7E4}" srcOrd="0" destOrd="0" presId="urn:microsoft.com/office/officeart/2008/layout/VerticalCurvedList#1"/>
    <dgm:cxn modelId="{4C93E6AC-BBA1-4760-80AD-482AA689FD5E}" type="presParOf" srcId="{C3B8B986-D71A-48C4-B733-6ECEF40DB8EF}" destId="{D10619AF-8A17-4A2A-9BB7-1BED1A4AD7D2}" srcOrd="1" destOrd="0" presId="urn:microsoft.com/office/officeart/2008/layout/VerticalCurvedList#1"/>
    <dgm:cxn modelId="{9E26BA5C-2716-4083-821C-431E5D9A3D36}" type="presParOf" srcId="{C3B8B986-D71A-48C4-B733-6ECEF40DB8EF}" destId="{29A78CE8-125E-4094-A266-26AED8F1B266}" srcOrd="2" destOrd="0" presId="urn:microsoft.com/office/officeart/2008/layout/VerticalCurvedList#1"/>
    <dgm:cxn modelId="{78B412B7-B8C3-472C-BBF4-FF5701C7D8D4}" type="presParOf" srcId="{C3B8B986-D71A-48C4-B733-6ECEF40DB8EF}" destId="{C4C2AAAA-2C31-4CA6-80B1-445E20F1FD65}" srcOrd="3" destOrd="0" presId="urn:microsoft.com/office/officeart/2008/layout/VerticalCurvedList#1"/>
    <dgm:cxn modelId="{DCFA9924-372D-4E70-B918-97356223343B}" type="presParOf" srcId="{CF4AB97C-A627-4C4E-815E-E4F99B2C3070}" destId="{A48F121D-5FA8-4F34-A136-ECF0F1292087}" srcOrd="1" destOrd="0" presId="urn:microsoft.com/office/officeart/2008/layout/VerticalCurvedList#1"/>
    <dgm:cxn modelId="{89190895-7A74-4A91-BCBC-1715A23B42E1}" type="presParOf" srcId="{CF4AB97C-A627-4C4E-815E-E4F99B2C3070}" destId="{7110DC70-38FD-4A1C-9FB5-F8D8A0714989}" srcOrd="2" destOrd="0" presId="urn:microsoft.com/office/officeart/2008/layout/VerticalCurvedList#1"/>
    <dgm:cxn modelId="{1C0FDB40-347E-4437-B77A-2A0496133D75}" type="presParOf" srcId="{7110DC70-38FD-4A1C-9FB5-F8D8A0714989}" destId="{D3DBCEEA-C491-4D7E-9FEE-AB5C8EAFB687}" srcOrd="0" destOrd="0" presId="urn:microsoft.com/office/officeart/2008/layout/VerticalCurvedList#1"/>
    <dgm:cxn modelId="{D7134990-FFFD-41F3-87A3-49CFB9A22901}" type="presParOf" srcId="{CF4AB97C-A627-4C4E-815E-E4F99B2C3070}" destId="{02C63294-FFA6-4562-994F-76EDEAAD66CA}" srcOrd="3" destOrd="0" presId="urn:microsoft.com/office/officeart/2008/layout/VerticalCurvedList#1"/>
    <dgm:cxn modelId="{63F21B9D-1773-444F-80F2-B3B75D060FF6}" type="presParOf" srcId="{CF4AB97C-A627-4C4E-815E-E4F99B2C3070}" destId="{788F11E6-4EDD-43DC-8287-42513597D0D8}" srcOrd="4" destOrd="0" presId="urn:microsoft.com/office/officeart/2008/layout/VerticalCurvedList#1"/>
    <dgm:cxn modelId="{B8B35796-C963-4032-A82B-6D95DFEDEC70}" type="presParOf" srcId="{788F11E6-4EDD-43DC-8287-42513597D0D8}" destId="{043E26F6-57D2-4865-AAC3-59F6243F85B7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4094657" y="-639968"/>
          <a:ext cx="4969289" cy="496928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F121D-5FA8-4F34-A136-ECF0F1292087}">
      <dsp:nvSpPr>
        <dsp:cNvPr id="0" name=""/>
        <dsp:cNvSpPr/>
      </dsp:nvSpPr>
      <dsp:spPr>
        <a:xfrm>
          <a:off x="875811" y="685799"/>
          <a:ext cx="8219311" cy="73649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tx2">
              <a:lumMod val="20000"/>
              <a:lumOff val="8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30" baseline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sao chép màu từ màu của bức vẽ có sẵn.</a:t>
          </a:r>
          <a:endParaRPr lang="en-US" sz="2800" b="1" kern="1200" spc="30" baseline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5811" y="685799"/>
        <a:ext cx="8219311" cy="736496"/>
      </dsp:txXfrm>
    </dsp:sp>
    <dsp:sp modelId="{D3DBCEEA-C491-4D7E-9FEE-AB5C8EAFB687}">
      <dsp:nvSpPr>
        <dsp:cNvPr id="0" name=""/>
        <dsp:cNvSpPr/>
      </dsp:nvSpPr>
      <dsp:spPr>
        <a:xfrm>
          <a:off x="395295" y="667206"/>
          <a:ext cx="657798" cy="77368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2C63294-FFA6-4562-994F-76EDEAAD66CA}">
      <dsp:nvSpPr>
        <dsp:cNvPr id="0" name=""/>
        <dsp:cNvSpPr/>
      </dsp:nvSpPr>
      <dsp:spPr>
        <a:xfrm>
          <a:off x="879731" y="2051449"/>
          <a:ext cx="8152324" cy="79352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3659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 hiện được thao tác sao chép màu</a:t>
          </a:r>
          <a:endParaRPr lang="en-US" sz="28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9731" y="2051449"/>
        <a:ext cx="8152324" cy="793526"/>
      </dsp:txXfrm>
    </dsp:sp>
    <dsp:sp modelId="{043E26F6-57D2-4865-AAC3-59F6243F85B7}">
      <dsp:nvSpPr>
        <dsp:cNvPr id="0" name=""/>
        <dsp:cNvSpPr/>
      </dsp:nvSpPr>
      <dsp:spPr>
        <a:xfrm>
          <a:off x="347972" y="2036976"/>
          <a:ext cx="705121" cy="744237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6D35DD-3C1C-4D03-A5BB-CF432EB2C2F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019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BE97C8-50ED-4304-B498-514D1824CC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3919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2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</p:spPr>
        <p:txBody>
          <a:bodyPr wrap="square" lIns="91440" tIns="45720" rIns="91440" bIns="45720" numCol="1" rtlCol="0" anchor="b" anchorCtr="0" compatLnSpc="1"/>
          <a:lstStyle/>
          <a:p>
            <a:pPr lvl="0" algn="r" eaLnBrk="1" hangingPunct="1"/>
            <a:fld id="{9A0DB2DC-4C9A-4742-B13C-FB6460FD3503}" type="slidenum">
              <a:rPr lang="en-US" sz="1200">
                <a:latin typeface="Calibri" panose="020F0502020204030204" pitchFamily="34" charset="0"/>
              </a:rPr>
              <a:t>4</a:t>
            </a:fld>
            <a:endParaRPr 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Chú ý 2: slide 4(phai co hinh mau</a:t>
            </a:r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74357A-FF14-43C6-8FA3-A0CA8C3DD65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hyperlink" Target="file:///C:\Users\VietNam\Desktop\Paint.ln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hyperlink" Target="file:///C:\Users\Administrator\Desktop\Paint.lnk" TargetMode="External"/><Relationship Id="rId4" Type="http://schemas.openxmlformats.org/officeDocument/2006/relationships/image" Target="../media/image18.png"/><Relationship Id="rId9" Type="http://schemas.openxmlformats.org/officeDocument/2006/relationships/hyperlink" Target="file:///C:\Users\VietNam\Desktop\Paint%20(2).ln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etNam\Desktop\Paint%20(2).ln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15" y="1"/>
            <a:ext cx="9304015" cy="6970749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4861604" y="4420593"/>
            <a:ext cx="3552279" cy="3046541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525" cy="685800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551719" y="4927599"/>
            <a:ext cx="437450" cy="409574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9221992" y="5663638"/>
            <a:ext cx="349782" cy="436636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2" y="731606"/>
            <a:ext cx="1498298" cy="6239144"/>
          </a:xfrm>
          <a:prstGeom prst="rect">
            <a:avLst/>
          </a:prstGeom>
        </p:spPr>
      </p:pic>
      <p:grpSp>
        <p:nvGrpSpPr>
          <p:cNvPr id="28" name="27"/>
          <p:cNvGrpSpPr/>
          <p:nvPr/>
        </p:nvGrpSpPr>
        <p:grpSpPr>
          <a:xfrm>
            <a:off x="6369343" y="2087412"/>
            <a:ext cx="1295740" cy="1288729"/>
            <a:chOff x="8395962" y="2087411"/>
            <a:chExt cx="1354086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8607136" y="2169353"/>
              <a:ext cx="931739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</a:t>
              </a:r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4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" name="2"/>
          <p:cNvGrpSpPr/>
          <p:nvPr/>
        </p:nvGrpSpPr>
        <p:grpSpPr>
          <a:xfrm>
            <a:off x="2198355" y="1752975"/>
            <a:ext cx="1015671" cy="1294312"/>
            <a:chOff x="3067172" y="1678431"/>
            <a:chExt cx="1354086" cy="1168595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304943" y="1800073"/>
              <a:ext cx="936483" cy="1000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4" name="13"/>
          <p:cNvGrpSpPr/>
          <p:nvPr/>
        </p:nvGrpSpPr>
        <p:grpSpPr>
          <a:xfrm>
            <a:off x="3572836" y="2031261"/>
            <a:ext cx="1015565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23139" y="2065001"/>
              <a:ext cx="120802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 smtClean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23" name="22"/>
          <p:cNvGrpSpPr/>
          <p:nvPr/>
        </p:nvGrpSpPr>
        <p:grpSpPr>
          <a:xfrm>
            <a:off x="4909313" y="1967332"/>
            <a:ext cx="1015565" cy="1178086"/>
            <a:chOff x="6545751" y="1967332"/>
            <a:chExt cx="1354086" cy="1178086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726714" y="2037422"/>
              <a:ext cx="99856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 smtClean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4" name="23"/>
          <p:cNvSpPr/>
          <p:nvPr/>
        </p:nvSpPr>
        <p:spPr>
          <a:xfrm rot="18455707">
            <a:off x="1950700" y="1827170"/>
            <a:ext cx="654056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24"/>
          <p:cNvSpPr/>
          <p:nvPr/>
        </p:nvSpPr>
        <p:spPr>
          <a:xfrm rot="20118966">
            <a:off x="3476944" y="1816637"/>
            <a:ext cx="490542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25"/>
          <p:cNvSpPr/>
          <p:nvPr/>
        </p:nvSpPr>
        <p:spPr>
          <a:xfrm rot="1119809">
            <a:off x="5518256" y="1852964"/>
            <a:ext cx="490542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 rot="20691888">
            <a:off x="6813613" y="2014731"/>
            <a:ext cx="490542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1"/>
          <p:cNvSpPr/>
          <p:nvPr/>
        </p:nvSpPr>
        <p:spPr>
          <a:xfrm>
            <a:off x="677695" y="3649861"/>
            <a:ext cx="80688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CHÀO MỪNG CÁC THẦY CÔ VỀ DỰ GIỜ</a:t>
            </a:r>
          </a:p>
          <a:p>
            <a:pPr algn="ctr"/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latin typeface="Time new roman"/>
                <a:ea typeface="方正少儿简体" panose="03000509000000000000" pitchFamily="65" charset="-122"/>
              </a:rPr>
              <a:t>MÔN TIN HỌC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18" y="433046"/>
            <a:ext cx="1738384" cy="1773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56" y="5048554"/>
            <a:ext cx="546920" cy="8334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30" y="4878421"/>
            <a:ext cx="627069" cy="9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41209E-6 -0.00023 L -2.41209E-6 -0.00023 L 0.00717 -0.00579 C 0.00899 -0.00718 0.01251 -0.00926 0.01251 -0.00926 C 0.02123 -0.00903 0.0297 -0.00926 0.03816 -0.00764 C 0.03921 -0.00764 0.03986 -0.00509 0.04077 -0.00394 C 0.04142 -0.00324 0.04246 -0.00278 0.0435 -0.00208 C 0.0452 0.00926 0.04272 -0.00162 0.04702 0.00509 C 0.04884 0.0081 0.05093 0.01157 0.05223 0.01597 C 0.05549 0.02593 0.05223 0.01736 0.05679 0.025 C 0.0577 0.02662 0.05848 0.02847 0.05952 0.03032 C 0.06057 0.03218 0.06187 0.03403 0.06304 0.03588 C 0.06382 0.03681 0.06486 0.03773 0.06564 0.03935 C 0.06656 0.04097 0.06734 0.04306 0.06838 0.04491 C 0.06994 0.04722 0.07268 0.05046 0.07463 0.05208 C 0.07672 0.05393 0.07841 0.05417 0.08075 0.05556 C 0.08166 0.05602 0.08245 0.05671 0.08349 0.05741 L 0.12881 0.05556 C 0.13064 0.05532 0.1348 0.05278 0.13676 0.05208 C 0.13845 0.05116 0.14027 0.05093 0.1421 0.05023 C 0.14392 0.04907 0.14561 0.04745 0.14744 0.04653 L 0.15082 0.04491 C 0.15186 0.04306 0.15252 0.04074 0.15369 0.03935 C 0.15447 0.03819 0.15538 0.03819 0.15629 0.0375 C 0.16228 0.03125 0.15512 0.03588 0.16254 0.03218 C 0.18638 0.03542 0.16945 0.03079 0.17856 0.03588 C 0.18091 0.03681 0.1856 0.03935 0.1856 0.03958 C 0.19745 0.05532 0.17987 0.03218 0.19094 0.04491 C 0.19901 0.05393 0.1938 0.04861 0.19901 0.05741 C 0.19979 0.0588 0.20071 0.05949 0.20162 0.06111 C 0.2024 0.06273 0.20318 0.06481 0.20422 0.06643 C 0.20592 0.06898 0.20787 0.0713 0.20956 0.07361 L 0.21217 0.07731 C 0.21321 0.07847 0.21373 0.08032 0.21503 0.08102 C 0.21725 0.08194 0.21959 0.0838 0.22194 0.08449 C 0.23678 0.08819 0.22675 0.08588 0.25215 0.09005 C 0.25502 0.08935 0.25801 0.08912 0.26101 0.08819 C 0.26192 0.08773 0.26296 0.08727 0.26374 0.08634 C 0.26505 0.08426 0.26609 0.08125 0.26726 0.07917 C 0.26856 0.07106 0.26752 0.07407 0.27169 0.06829 C 0.27338 0.06551 0.27703 0.06111 0.27703 0.06134 C 0.29656 0.06181 0.31102 0.04282 0.32144 0.06829 C 0.32209 0.06991 0.32274 0.07176 0.32326 0.07361 C 0.32548 0.08287 0.32235 0.07546 0.326 0.08264 " pathEditMode="relative" rAng="0" ptsTypes="AAAAAAAAAAAAAAAAAAAAAAAAAAAAAAAAAAAAAAAAAAAA">
                                          <p:cBhvr>
                                            <p:cTn id="22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93" y="40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4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41209E-6 -0.00023 L -2.41209E-6 -0.00023 L 0.00717 -0.00579 C 0.00899 -0.00718 0.01251 -0.00926 0.01251 -0.00926 C 0.02123 -0.00903 0.0297 -0.00926 0.03816 -0.00764 C 0.03921 -0.00764 0.03986 -0.00509 0.04077 -0.00394 C 0.04142 -0.00324 0.04246 -0.00278 0.0435 -0.00208 C 0.0452 0.00926 0.04272 -0.00162 0.04702 0.00509 C 0.04884 0.0081 0.05093 0.01157 0.05223 0.01597 C 0.05549 0.02593 0.05223 0.01736 0.05679 0.025 C 0.0577 0.02662 0.05848 0.02847 0.05952 0.03032 C 0.06057 0.03218 0.06187 0.03403 0.06304 0.03588 C 0.06382 0.03681 0.06486 0.03773 0.06564 0.03935 C 0.06656 0.04097 0.06734 0.04306 0.06838 0.04491 C 0.06994 0.04722 0.07268 0.05046 0.07463 0.05208 C 0.07672 0.05393 0.07841 0.05417 0.08075 0.05556 C 0.08166 0.05602 0.08245 0.05671 0.08349 0.05741 L 0.12881 0.05556 C 0.13064 0.05532 0.1348 0.05278 0.13676 0.05208 C 0.13845 0.05116 0.14027 0.05093 0.1421 0.05023 C 0.14392 0.04907 0.14561 0.04745 0.14744 0.04653 L 0.15082 0.04491 C 0.15186 0.04306 0.15252 0.04074 0.15369 0.03935 C 0.15447 0.03819 0.15538 0.03819 0.15629 0.0375 C 0.16228 0.03125 0.15512 0.03588 0.16254 0.03218 C 0.18638 0.03542 0.16945 0.03079 0.17856 0.03588 C 0.18091 0.03681 0.1856 0.03935 0.1856 0.03958 C 0.19745 0.05532 0.17987 0.03218 0.19094 0.04491 C 0.19901 0.05393 0.1938 0.04861 0.19901 0.05741 C 0.19979 0.0588 0.20071 0.05949 0.20162 0.06111 C 0.2024 0.06273 0.20318 0.06481 0.20422 0.06643 C 0.20592 0.06898 0.20787 0.0713 0.20956 0.07361 L 0.21217 0.07731 C 0.21321 0.07847 0.21373 0.08032 0.21503 0.08102 C 0.21725 0.08194 0.21959 0.0838 0.22194 0.08449 C 0.23678 0.08819 0.22675 0.08588 0.25215 0.09005 C 0.25502 0.08935 0.25801 0.08912 0.26101 0.08819 C 0.26192 0.08773 0.26296 0.08727 0.26374 0.08634 C 0.26505 0.08426 0.26609 0.08125 0.26726 0.07917 C 0.26856 0.07106 0.26752 0.07407 0.27169 0.06829 C 0.27338 0.06551 0.27703 0.06111 0.27703 0.06134 C 0.29656 0.06181 0.31102 0.04282 0.32144 0.06829 C 0.32209 0.06991 0.32274 0.07176 0.32326 0.07361 C 0.32548 0.08287 0.32235 0.07546 0.326 0.08264 " pathEditMode="relative" rAng="0" ptsTypes="AAAAAAAAAAAAAAAAAAAAAAAAAAAAAAAAAAAAAAAAAAAA">
                                          <p:cBhvr>
                                            <p:cTn id="22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93" y="405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accel="50000" decel="5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24" dur="2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3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133600"/>
            <a:ext cx="533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cụ lấy màu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</a:p>
        </p:txBody>
      </p:sp>
      <p:sp>
        <p:nvSpPr>
          <p:cNvPr id="9219" name="TextBox 2"/>
          <p:cNvSpPr txBox="1"/>
          <p:nvPr/>
        </p:nvSpPr>
        <p:spPr>
          <a:xfrm>
            <a:off x="381000" y="1219200"/>
            <a:ext cx="6553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công cụ lấy màu: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388" y="1677988"/>
            <a:ext cx="106362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3347085"/>
            <a:ext cx="7696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chép màu từ màu của bức vẽ có sẵn:</a:t>
            </a:r>
          </a:p>
        </p:txBody>
      </p:sp>
      <p:sp>
        <p:nvSpPr>
          <p:cNvPr id="9222" name="Rectangle 5"/>
          <p:cNvSpPr/>
          <p:nvPr/>
        </p:nvSpPr>
        <p:spPr>
          <a:xfrm>
            <a:off x="2667000" y="457200"/>
            <a:ext cx="4114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SAO CHÉP MÀU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908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3"/>
          <p:cNvGrpSpPr/>
          <p:nvPr/>
        </p:nvGrpSpPr>
        <p:grpSpPr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AutoShape 14"/>
          <p:cNvSpPr/>
          <p:nvPr/>
        </p:nvSpPr>
        <p:spPr>
          <a:xfrm rot="2441178">
            <a:off x="3603625" y="1766888"/>
            <a:ext cx="352425" cy="200025"/>
          </a:xfrm>
          <a:prstGeom prst="leftArrow">
            <a:avLst>
              <a:gd name="adj1" fmla="val 18453"/>
              <a:gd name="adj2" fmla="val 7783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2286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0" y="1371600"/>
            <a:ext cx="3524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AutoShape 14"/>
          <p:cNvSpPr/>
          <p:nvPr/>
        </p:nvSpPr>
        <p:spPr>
          <a:xfrm rot="6786282">
            <a:off x="2441575" y="4119563"/>
            <a:ext cx="320675" cy="219075"/>
          </a:xfrm>
          <a:prstGeom prst="leftArrow">
            <a:avLst>
              <a:gd name="adj1" fmla="val 18453"/>
              <a:gd name="adj2" fmla="val 775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8448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762000"/>
            <a:ext cx="228600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716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5908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3"/>
          <p:cNvGrpSpPr/>
          <p:nvPr/>
        </p:nvGrpSpPr>
        <p:grpSpPr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AutoShape 14"/>
          <p:cNvSpPr/>
          <p:nvPr/>
        </p:nvSpPr>
        <p:spPr>
          <a:xfrm rot="2441178">
            <a:off x="3603625" y="1766888"/>
            <a:ext cx="352425" cy="200025"/>
          </a:xfrm>
          <a:prstGeom prst="leftArrow">
            <a:avLst>
              <a:gd name="adj1" fmla="val 18453"/>
              <a:gd name="adj2" fmla="val 77833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1143000"/>
            <a:ext cx="228600" cy="200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2150" y="1371600"/>
            <a:ext cx="352425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AutoShape 14"/>
          <p:cNvSpPr/>
          <p:nvPr/>
        </p:nvSpPr>
        <p:spPr>
          <a:xfrm rot="6786282">
            <a:off x="2441575" y="4119563"/>
            <a:ext cx="320675" cy="219075"/>
          </a:xfrm>
          <a:prstGeom prst="leftArrow">
            <a:avLst>
              <a:gd name="adj1" fmla="val 18453"/>
              <a:gd name="adj2" fmla="val 7753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Calibri" panose="020F0502020204030204" pitchFamily="34" charset="0"/>
            </a:endParaRPr>
          </a:p>
        </p:txBody>
      </p:sp>
      <p:pic>
        <p:nvPicPr>
          <p:cNvPr id="18448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762000"/>
            <a:ext cx="228600" cy="207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7-Point Star 17"/>
          <p:cNvSpPr/>
          <p:nvPr/>
        </p:nvSpPr>
        <p:spPr>
          <a:xfrm>
            <a:off x="7467600" y="1752600"/>
            <a:ext cx="1676400" cy="23622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  <a:r>
              <a:rPr sz="2400" dirty="0">
                <a:solidFill>
                  <a:srgbClr val="002060"/>
                </a:solidFill>
                <a:latin typeface="Calibri" panose="020F0502020204030204" pitchFamily="34" charset="0"/>
              </a:rPr>
              <a:t>Có mấy bước?</a:t>
            </a:r>
            <a:endParaRPr sz="24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h.a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1"/>
          <p:cNvSpPr/>
          <p:nvPr/>
        </p:nvSpPr>
        <p:spPr>
          <a:xfrm>
            <a:off x="228600" y="2362200"/>
            <a:ext cx="8915400" cy="8334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82"/>
          <p:cNvSpPr/>
          <p:nvPr/>
        </p:nvSpPr>
        <p:spPr>
          <a:xfrm>
            <a:off x="228600" y="1341438"/>
            <a:ext cx="8915400" cy="6397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lấy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        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83"/>
          <p:cNvSpPr/>
          <p:nvPr/>
        </p:nvSpPr>
        <p:spPr>
          <a:xfrm>
            <a:off x="228600" y="3657600"/>
            <a:ext cx="8610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400" u="sng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r>
              <a:rPr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</a:t>
            </a:r>
            <a:r>
              <a:rPr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          , di chuyển chuột đến vị trí cần tô, nháy chuột.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Rectangle 80"/>
          <p:cNvSpPr/>
          <p:nvPr/>
        </p:nvSpPr>
        <p:spPr>
          <a:xfrm>
            <a:off x="1079500" y="571183"/>
            <a:ext cx="409575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</a:t>
            </a:r>
            <a:endParaRPr lang="en-US" sz="2800" b="1" u="sng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19200"/>
            <a:ext cx="719138" cy="62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429000"/>
            <a:ext cx="725488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792480" y="1249680"/>
            <a:ext cx="7924800" cy="1766888"/>
            <a:chOff x="914400" y="1219200"/>
            <a:chExt cx="7924800" cy="1766888"/>
          </a:xfrm>
        </p:grpSpPr>
        <p:sp>
          <p:nvSpPr>
            <p:cNvPr id="14341" name="TextBox 12"/>
            <p:cNvSpPr txBox="1"/>
            <p:nvPr/>
          </p:nvSpPr>
          <p:spPr>
            <a:xfrm>
              <a:off x="914400" y="1219200"/>
              <a:ext cx="7924800" cy="175323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Phân biệt 2 công cụ sao chép màu</a:t>
              </a:r>
              <a:r>
                <a:rPr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color picker</a:t>
              </a:r>
              <a:r>
                <a:rPr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và công cụ bút vẽ </a:t>
              </a:r>
              <a:r>
                <a:rPr sz="3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pencil</a:t>
              </a:r>
            </a:p>
          </p:txBody>
        </p:sp>
        <p:pic>
          <p:nvPicPr>
            <p:cNvPr id="14342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0" y="1828800"/>
              <a:ext cx="566737" cy="487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0" y="2438400"/>
              <a:ext cx="566738" cy="54768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47700" y="3197860"/>
            <a:ext cx="7848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Muốn sao chép màu, phải có hình mẫu trong trang vẽ paint</a:t>
            </a:r>
          </a:p>
        </p:txBody>
      </p:sp>
      <p:sp>
        <p:nvSpPr>
          <p:cNvPr id="14340" name="TextBox 10"/>
          <p:cNvSpPr txBox="1"/>
          <p:nvPr/>
        </p:nvSpPr>
        <p:spPr>
          <a:xfrm>
            <a:off x="379413" y="207963"/>
            <a:ext cx="3429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Chú ý: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/>
          <p:nvPr/>
        </p:nvSpPr>
        <p:spPr>
          <a:xfrm>
            <a:off x="609600" y="359229"/>
            <a:ext cx="7162800" cy="5842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cố: </a:t>
            </a:r>
            <a:r>
              <a:rPr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“ Ai nhanh ai </a:t>
            </a:r>
            <a:r>
              <a:rPr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đúng”</a:t>
            </a:r>
            <a:endParaRPr sz="32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2057400"/>
            <a:ext cx="4419600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Box 3"/>
          <p:cNvSpPr txBox="1"/>
          <p:nvPr/>
        </p:nvSpPr>
        <p:spPr>
          <a:xfrm>
            <a:off x="3124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5365" name="TextBox 4"/>
          <p:cNvSpPr txBox="1"/>
          <p:nvPr/>
        </p:nvSpPr>
        <p:spPr>
          <a:xfrm>
            <a:off x="4267200" y="28289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15366" name="TextBox 5"/>
          <p:cNvSpPr txBox="1"/>
          <p:nvPr/>
        </p:nvSpPr>
        <p:spPr>
          <a:xfrm>
            <a:off x="5562600" y="27527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c</a:t>
            </a:r>
          </a:p>
        </p:txBody>
      </p:sp>
      <p:sp>
        <p:nvSpPr>
          <p:cNvPr id="15367" name="TextBox 6"/>
          <p:cNvSpPr txBox="1"/>
          <p:nvPr/>
        </p:nvSpPr>
        <p:spPr>
          <a:xfrm>
            <a:off x="2971800" y="45815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9600" y="45815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e</a:t>
            </a:r>
          </a:p>
        </p:txBody>
      </p:sp>
      <p:sp>
        <p:nvSpPr>
          <p:cNvPr id="15369" name="TextBox 8"/>
          <p:cNvSpPr txBox="1"/>
          <p:nvPr/>
        </p:nvSpPr>
        <p:spPr>
          <a:xfrm>
            <a:off x="5486400" y="4657725"/>
            <a:ext cx="38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990600"/>
            <a:ext cx="7467600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558ED5"/>
                </a:solidFill>
                <a:latin typeface="Calibri" panose="020F0502020204030204" pitchFamily="34" charset="0"/>
              </a:rPr>
              <a:t>Câu 1</a:t>
            </a:r>
            <a:r>
              <a:rPr sz="2800" dirty="0">
                <a:solidFill>
                  <a:srgbClr val="558ED5"/>
                </a:solidFill>
                <a:latin typeface="Calibri" panose="020F0502020204030204" pitchFamily="34" charset="0"/>
              </a:rPr>
              <a:t>: Chỉ ra cônng cụ lấy màu?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3352800"/>
            <a:ext cx="1295400" cy="111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90800"/>
            <a:ext cx="8915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 các bước thực hiện sau theo thứ tự các bước sao chép m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từ m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có sẵn                                    </a:t>
            </a:r>
            <a:endParaRPr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"/>
            <a:ext cx="79248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sz="2400" dirty="0">
                <a:solidFill>
                  <a:srgbClr val="558E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các công cụ được dùng để sao chép m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3760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u:</a:t>
            </a:r>
            <a:endParaRPr sz="2400" dirty="0">
              <a:solidFill>
                <a:srgbClr val="37609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4572000" y="1066800"/>
            <a:ext cx="1219200" cy="685800"/>
            <a:chOff x="4572000" y="1828800"/>
            <a:chExt cx="1557338" cy="620713"/>
          </a:xfrm>
        </p:grpSpPr>
        <p:pic>
          <p:nvPicPr>
            <p:cNvPr id="16412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1828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3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828801"/>
              <a:ext cx="829115" cy="6096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11"/>
          <p:cNvGrpSpPr/>
          <p:nvPr/>
        </p:nvGrpSpPr>
        <p:grpSpPr>
          <a:xfrm>
            <a:off x="2438400" y="1066800"/>
            <a:ext cx="1371600" cy="685800"/>
            <a:chOff x="2438400" y="1828800"/>
            <a:chExt cx="1066800" cy="546100"/>
          </a:xfrm>
        </p:grpSpPr>
        <p:pic>
          <p:nvPicPr>
            <p:cNvPr id="16410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0851" y="1828801"/>
              <a:ext cx="514349" cy="5334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11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8400" y="182880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14"/>
          <p:cNvGrpSpPr/>
          <p:nvPr/>
        </p:nvGrpSpPr>
        <p:grpSpPr>
          <a:xfrm>
            <a:off x="609600" y="990600"/>
            <a:ext cx="1295400" cy="762000"/>
            <a:chOff x="3874118" y="3295650"/>
            <a:chExt cx="1126507" cy="593745"/>
          </a:xfrm>
        </p:grpSpPr>
        <p:pic>
          <p:nvPicPr>
            <p:cNvPr id="1640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3888" y="3295650"/>
              <a:ext cx="566737" cy="5461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9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4118" y="3352800"/>
              <a:ext cx="621682" cy="53659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Group 17"/>
          <p:cNvGrpSpPr/>
          <p:nvPr/>
        </p:nvGrpSpPr>
        <p:grpSpPr>
          <a:xfrm>
            <a:off x="6629400" y="1143000"/>
            <a:ext cx="1219200" cy="573088"/>
            <a:chOff x="7696200" y="1978424"/>
            <a:chExt cx="1219200" cy="573635"/>
          </a:xfrm>
        </p:grpSpPr>
        <p:pic>
          <p:nvPicPr>
            <p:cNvPr id="16406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96200" y="1978424"/>
              <a:ext cx="595312" cy="573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0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5800" y="1981200"/>
              <a:ext cx="609600" cy="5683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1143000" y="1992313"/>
            <a:ext cx="381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530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6395" name="TextBox 21"/>
          <p:cNvSpPr txBox="1"/>
          <p:nvPr/>
        </p:nvSpPr>
        <p:spPr>
          <a:xfrm>
            <a:off x="7010400" y="206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grpSp>
        <p:nvGrpSpPr>
          <p:cNvPr id="8" name="Group 36"/>
          <p:cNvGrpSpPr/>
          <p:nvPr/>
        </p:nvGrpSpPr>
        <p:grpSpPr>
          <a:xfrm>
            <a:off x="304800" y="4491038"/>
            <a:ext cx="5672138" cy="690562"/>
            <a:chOff x="304800" y="4495800"/>
            <a:chExt cx="5672138" cy="690265"/>
          </a:xfrm>
        </p:grpSpPr>
        <p:sp>
          <p:nvSpPr>
            <p:cNvPr id="16404" name="Rectangle 22"/>
            <p:cNvSpPr/>
            <p:nvPr/>
          </p:nvSpPr>
          <p:spPr>
            <a:xfrm>
              <a:off x="304800" y="4724400"/>
              <a:ext cx="4914384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u="sng" dirty="0">
                  <a:solidFill>
                    <a:srgbClr val="0066FF"/>
                  </a:solidFill>
                  <a:latin typeface=".VnArial" pitchFamily="34" charset="0"/>
                </a:rPr>
                <a:t>2</a:t>
              </a:r>
              <a:r>
                <a:rPr sz="2400" dirty="0">
                  <a:solidFill>
                    <a:srgbClr val="0066FF"/>
                  </a:solidFill>
                  <a:latin typeface=".VnArial" pitchFamily="34" charset="0"/>
                </a:rPr>
                <a:t>:</a:t>
              </a:r>
              <a:r>
                <a:rPr sz="24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lấy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</a:t>
              </a:r>
              <a:r>
                <a:rPr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color picker</a:t>
              </a:r>
              <a:endParaRPr sz="2400" dirty="0">
                <a:latin typeface="Calibri" panose="020F0502020204030204" pitchFamily="34" charset="0"/>
              </a:endParaRPr>
            </a:p>
          </p:txBody>
        </p:sp>
        <p:pic>
          <p:nvPicPr>
            <p:cNvPr id="1640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7800" y="4495800"/>
              <a:ext cx="719138" cy="62071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Group 37"/>
          <p:cNvGrpSpPr/>
          <p:nvPr/>
        </p:nvGrpSpPr>
        <p:grpSpPr>
          <a:xfrm>
            <a:off x="304800" y="3729038"/>
            <a:ext cx="8610600" cy="800100"/>
            <a:chOff x="304800" y="3733800"/>
            <a:chExt cx="8610600" cy="800100"/>
          </a:xfrm>
        </p:grpSpPr>
        <p:sp>
          <p:nvSpPr>
            <p:cNvPr id="16402" name="Rectangle 83"/>
            <p:cNvSpPr/>
            <p:nvPr/>
          </p:nvSpPr>
          <p:spPr>
            <a:xfrm>
              <a:off x="304800" y="3886200"/>
              <a:ext cx="8610600" cy="6477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r>
                <a:rPr sz="2400" u="sng" dirty="0">
                  <a:solidFill>
                    <a:srgbClr val="0066FF"/>
                  </a:solidFill>
                  <a:latin typeface=".VnArial" pitchFamily="34" charset="0"/>
                </a:rPr>
                <a:t>1</a:t>
              </a:r>
              <a:r>
                <a:rPr sz="2400" dirty="0">
                  <a:solidFill>
                    <a:srgbClr val="0066FF"/>
                  </a:solidFill>
                  <a:latin typeface=".VnArial" pitchFamily="34" charset="0"/>
                </a:rPr>
                <a:t>: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công cụ tô m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          , di chuyển chuột đến vị trí cần tô, nháy chuột.`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6403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2800" y="3733800"/>
              <a:ext cx="725488" cy="5334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" name="Rectangle 27"/>
          <p:cNvSpPr/>
          <p:nvPr/>
        </p:nvSpPr>
        <p:spPr>
          <a:xfrm>
            <a:off x="304800" y="5481638"/>
            <a:ext cx="8839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u="sng" dirty="0">
                <a:solidFill>
                  <a:srgbClr val="0066FF"/>
                </a:solidFill>
                <a:latin typeface=".VnArial" pitchFamily="34" charset="0"/>
              </a:rPr>
              <a:t>3</a:t>
            </a:r>
            <a:r>
              <a:rPr sz="2400" dirty="0">
                <a:solidFill>
                  <a:srgbClr val="0066FF"/>
                </a:solidFill>
                <a:latin typeface=".VnArial" pitchFamily="34" charset="0"/>
              </a:rPr>
              <a:t>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mảng 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cần lấy, nháy chuột.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524000" y="2438400"/>
            <a:ext cx="541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p Arrow 39"/>
          <p:cNvSpPr/>
          <p:nvPr/>
        </p:nvSpPr>
        <p:spPr>
          <a:xfrm>
            <a:off x="8915400" y="65532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600" y="6096000"/>
            <a:ext cx="3886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558ED5"/>
                </a:solidFill>
                <a:latin typeface="Calibri" panose="020F0502020204030204" pitchFamily="34" charset="0"/>
              </a:rPr>
              <a:t>Kết quả: 2,3,1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9584E-6 L -0.00173 -0.1271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031E-6 L 3.33333E-6 -0.1105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73543E-7 L -3.33333E-6 0.23312 " pathEditMode="relative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0" grpId="0"/>
      <p:bldP spid="21" grpId="0"/>
      <p:bldP spid="21" grpId="1"/>
      <p:bldP spid="28" grpId="0"/>
      <p:bldP spid="28" grpId="1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81534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  <a:r>
              <a:rPr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em hiệu quả của việc sao chép màu là gì?</a:t>
            </a:r>
          </a:p>
        </p:txBody>
      </p:sp>
      <p:sp>
        <p:nvSpPr>
          <p:cNvPr id="17411" name="TextBox 3"/>
          <p:cNvSpPr txBox="1"/>
          <p:nvPr/>
        </p:nvSpPr>
        <p:spPr>
          <a:xfrm>
            <a:off x="1219200" y="2590800"/>
            <a:ext cx="60998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thêm 1 cách tô màu hình vẽ .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Nếu dùng màu sao chép từ hình mẫu để tô màu thì sẽ nhanh hơn và giống màu mẫu hơn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/>
          <p:nvPr/>
        </p:nvSpPr>
        <p:spPr>
          <a:xfrm>
            <a:off x="381000" y="314325"/>
            <a:ext cx="3581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solidFill>
                  <a:srgbClr val="FF0000"/>
                </a:solidFill>
                <a:latin typeface="BrushScript" pitchFamily="18" charset="0"/>
              </a:rPr>
              <a:t>Phát triển:</a:t>
            </a:r>
          </a:p>
        </p:txBody>
      </p:sp>
      <p:sp>
        <p:nvSpPr>
          <p:cNvPr id="18435" name="Rectangle 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dirty="0">
              <a:latin typeface="Calibri" panose="020F0502020204030204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3886200" y="1752600"/>
            <a:ext cx="3200400" cy="3167063"/>
            <a:chOff x="3886200" y="2133600"/>
            <a:chExt cx="3200400" cy="3167063"/>
          </a:xfrm>
        </p:grpSpPr>
        <p:pic>
          <p:nvPicPr>
            <p:cNvPr id="18438" name="Object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6200" y="2133600"/>
              <a:ext cx="1128713" cy="31670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600" y="2362200"/>
              <a:ext cx="1247775" cy="3810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600" y="2819400"/>
              <a:ext cx="1381125" cy="3143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1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6400" y="3352800"/>
              <a:ext cx="1533525" cy="5429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2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10200" y="3962400"/>
              <a:ext cx="1676400" cy="44767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3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34000" y="4724400"/>
              <a:ext cx="971550" cy="5143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09800" y="381000"/>
            <a:ext cx="64770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Calibri" panose="020F0502020204030204" pitchFamily="34" charset="0"/>
              </a:rPr>
              <a:t>* Có thể sử dụng công cụ lấy màu để tạo ra một màu vẽ mới(</a:t>
            </a:r>
            <a:r>
              <a:rPr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color 1</a:t>
            </a:r>
            <a:r>
              <a:rPr sz="2400" dirty="0">
                <a:latin typeface="Calibri" panose="020F0502020204030204" pitchFamily="34" charset="0"/>
              </a:rPr>
              <a:t>) trong hộp màu.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43840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Up Arrow 5">
            <a:hlinkClick r:id="rId4" action="ppaction://hlinkfile"/>
          </p:cNvPr>
          <p:cNvSpPr/>
          <p:nvPr/>
        </p:nvSpPr>
        <p:spPr>
          <a:xfrm>
            <a:off x="8610600" y="2286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5943600"/>
            <a:ext cx="3762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endParaRPr sz="2800" dirty="0">
              <a:latin typeface="Calibri" panose="020F0502020204030204" pitchFamily="34" charset="0"/>
            </a:endParaRPr>
          </a:p>
        </p:txBody>
      </p:sp>
      <p:pic>
        <p:nvPicPr>
          <p:cNvPr id="4101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57200"/>
            <a:ext cx="4114800" cy="1447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2" name="Group 33"/>
          <p:cNvGrpSpPr/>
          <p:nvPr/>
        </p:nvGrpSpPr>
        <p:grpSpPr>
          <a:xfrm>
            <a:off x="4191000" y="3429000"/>
            <a:ext cx="1066800" cy="990600"/>
            <a:chOff x="3733800" y="5257800"/>
            <a:chExt cx="990600" cy="1066800"/>
          </a:xfrm>
        </p:grpSpPr>
        <p:sp>
          <p:nvSpPr>
            <p:cNvPr id="11" name="Trapezoid 1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4-Point Star 12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8" name="Oval Callout 17"/>
          <p:cNvSpPr/>
          <p:nvPr/>
        </p:nvSpPr>
        <p:spPr>
          <a:xfrm>
            <a:off x="6858000" y="2590800"/>
            <a:ext cx="1981200" cy="1447800"/>
          </a:xfrm>
          <a:prstGeom prst="wedgeEllipseCallout">
            <a:avLst>
              <a:gd name="adj1" fmla="val -89510"/>
              <a:gd name="adj2" fmla="val 8123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chemeClr val="bg1"/>
                </a:solidFill>
                <a:latin typeface="Calibri" panose="020F0502020204030204" pitchFamily="34" charset="0"/>
              </a:rPr>
              <a:t>Làm sao hoàn thiện hình vẽ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60" y="457200"/>
            <a:ext cx="7886700" cy="99417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09" y="1752600"/>
            <a:ext cx="8427203" cy="4114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487119" y="2746772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87119" y="3321802"/>
            <a:ext cx="1580827" cy="5750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7118" y="2845229"/>
            <a:ext cx="1580828" cy="10516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05932" y="5257800"/>
            <a:ext cx="446868" cy="3719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6"/>
          <p:cNvGrpSpPr/>
          <p:nvPr/>
        </p:nvGrpSpPr>
        <p:grpSpPr>
          <a:xfrm>
            <a:off x="1981200" y="100013"/>
            <a:ext cx="4354513" cy="1292225"/>
            <a:chOff x="192" y="873"/>
            <a:chExt cx="2630" cy="814"/>
          </a:xfrm>
        </p:grpSpPr>
        <p:grpSp>
          <p:nvGrpSpPr>
            <p:cNvPr id="15368" name="Group 55"/>
            <p:cNvGrpSpPr/>
            <p:nvPr/>
          </p:nvGrpSpPr>
          <p:grpSpPr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5370" name="Oval 56"/>
              <p:cNvSpPr/>
              <p:nvPr/>
            </p:nvSpPr>
            <p:spPr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  <a:tileRect/>
              </a:gra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1" name="Oval 57"/>
              <p:cNvSpPr/>
              <p:nvPr/>
            </p:nvSpPr>
            <p:spPr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>
                <a:noFill/>
              </a:ln>
            </p:spPr>
            <p:txBody>
              <a:bodyPr wrap="none"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2" name="Oval 58"/>
              <p:cNvSpPr/>
              <p:nvPr/>
            </p:nvSpPr>
            <p:spPr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  <a:tileRect/>
              </a:gra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3" name="Oval 59"/>
              <p:cNvSpPr/>
              <p:nvPr/>
            </p:nvSpPr>
            <p:spPr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4" name="Oval 60"/>
              <p:cNvSpPr/>
              <p:nvPr/>
            </p:nvSpPr>
            <p:spPr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 w="38100">
                <a:noFill/>
              </a:ln>
            </p:spPr>
            <p:txBody>
              <a:bodyPr anchor="ctr">
                <a:spAutoFit/>
              </a:bodyPr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5" name="Oval 61"/>
              <p:cNvSpPr/>
              <p:nvPr/>
            </p:nvSpPr>
            <p:spPr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6" name="Oval 62"/>
              <p:cNvSpPr/>
              <p:nvPr/>
            </p:nvSpPr>
            <p:spPr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7" name="Oval 63"/>
              <p:cNvSpPr/>
              <p:nvPr/>
            </p:nvSpPr>
            <p:spPr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  <p:sp>
            <p:nvSpPr>
              <p:cNvPr id="15378" name="Oval 64"/>
              <p:cNvSpPr/>
              <p:nvPr/>
            </p:nvSpPr>
            <p:spPr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/>
              <a:lstStyle/>
              <a:p>
                <a:endParaRPr>
                  <a:latin typeface="Franklin Gothic Book" panose="020B0503020102020204" pitchFamily="34" charset="0"/>
                </a:endParaRPr>
              </a:p>
            </p:txBody>
          </p:sp>
        </p:grpSp>
        <p:sp>
          <p:nvSpPr>
            <p:cNvPr id="15369" name="Text Box 65"/>
            <p:cNvSpPr txBox="1"/>
            <p:nvPr/>
          </p:nvSpPr>
          <p:spPr>
            <a:xfrm>
              <a:off x="493" y="1008"/>
              <a:ext cx="2034" cy="6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sz="32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 cần ghi nhớ</a:t>
              </a:r>
            </a:p>
          </p:txBody>
        </p:sp>
      </p:grpSp>
      <p:sp>
        <p:nvSpPr>
          <p:cNvPr id="16" name="Cloud 15"/>
          <p:cNvSpPr/>
          <p:nvPr/>
        </p:nvSpPr>
        <p:spPr>
          <a:xfrm>
            <a:off x="566738" y="1063625"/>
            <a:ext cx="7848600" cy="4117975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4" name="TextBox 16"/>
          <p:cNvSpPr txBox="1"/>
          <p:nvPr/>
        </p:nvSpPr>
        <p:spPr>
          <a:xfrm>
            <a:off x="2362200" y="1676400"/>
            <a:ext cx="48768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 </a:t>
            </a:r>
            <a:r>
              <a:rPr sz="3200">
                <a:latin typeface="Franklin Gothic Book" panose="020B0503020102020204" pitchFamily="34" charset="0"/>
              </a:rPr>
              <a:t>Sử dụng công cụ        để sao chép màu có sẵn </a:t>
            </a:r>
          </a:p>
        </p:txBody>
      </p:sp>
      <p:pic>
        <p:nvPicPr>
          <p:cNvPr id="15365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400"/>
            <a:ext cx="598488" cy="496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Box 18"/>
          <p:cNvSpPr txBox="1"/>
          <p:nvPr/>
        </p:nvSpPr>
        <p:spPr>
          <a:xfrm>
            <a:off x="1219200" y="2906713"/>
            <a:ext cx="6858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 Nháy chuột để tô màu bằng màu ở ô </a:t>
            </a:r>
            <a:r>
              <a:rPr sz="3200" i="1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Color 1</a:t>
            </a:r>
            <a:r>
              <a:rPr sz="3200">
                <a:latin typeface="Franklin Gothic Book" panose="020B0503020102020204" pitchFamily="34" charset="0"/>
                <a:sym typeface="Wingdings" panose="05000000000000000000" pitchFamily="2" charset="2"/>
              </a:rPr>
              <a:t>, nháy chuột phải để tô màu bằng màu ở ô </a:t>
            </a:r>
            <a:r>
              <a:rPr sz="3200" i="1">
                <a:solidFill>
                  <a:srgbClr val="FF0000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Color 2.</a:t>
            </a:r>
            <a:endParaRPr sz="3200" i="1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5367" name="Picture 17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114300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/>
          <p:nvPr/>
        </p:nvSpPr>
        <p:spPr>
          <a:xfrm>
            <a:off x="152400" y="8382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3795" name="Plaque 7"/>
          <p:cNvSpPr>
            <a:spLocks noChangeArrowheads="1"/>
          </p:cNvSpPr>
          <p:nvPr/>
        </p:nvSpPr>
        <p:spPr bwMode="auto">
          <a:xfrm>
            <a:off x="228600" y="2438400"/>
            <a:ext cx="8534400" cy="2209800"/>
          </a:xfrm>
          <a:prstGeom prst="plaque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5400" algn="ctr">
            <a:solidFill>
              <a:srgbClr val="385D8A"/>
            </a:solidFill>
            <a:miter lim="800000"/>
          </a:ln>
        </p:spPr>
        <p:txBody>
          <a:bodyPr anchor="ctr"/>
          <a:lstStyle/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nh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xem lại nội dung 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</a:t>
            </a:r>
          </a:p>
          <a:p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Xem trước nội dung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5: Thực h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tổng hợp. </a:t>
            </a:r>
          </a:p>
          <a:p>
            <a:endParaRPr sz="32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8" name="Slide Number Placeholder 9"/>
          <p:cNvSpPr txBox="1">
            <a:spLocks noGrp="1"/>
          </p:cNvSpPr>
          <p:nvPr/>
        </p:nvSpPr>
        <p:spPr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r"/>
            <a:fld id="{9A0DB2DC-4C9A-4742-B13C-FB6460FD3503}" type="slidenum">
              <a:rPr lang="en-US" sz="1000">
                <a:latin typeface="Franklin Gothic Book" panose="020B0503020102020204" pitchFamily="34" charset="0"/>
              </a:rPr>
              <a:t>21</a:t>
            </a:fld>
            <a:endParaRPr lang="en-US" sz="1000"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29" y="218440"/>
            <a:ext cx="1524000" cy="1696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419600"/>
          </a:xfrm>
          <a:ln/>
        </p:spPr>
        <p:txBody>
          <a:bodyPr vert="horz" wrap="square" lIns="91440" tIns="45720" rIns="91440" bIns="45720" anchor="t"/>
          <a:lstStyle/>
          <a:p>
            <a:pPr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để tô màu hình vẽ: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công cụ tô màu trong hộp công cụ 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màu tô trong hộp màu.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Chọn vùng muốn tô màu, nháy chuột để tô.</a:t>
            </a:r>
          </a:p>
        </p:txBody>
      </p:sp>
      <p:sp>
        <p:nvSpPr>
          <p:cNvPr id="307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ln/>
        </p:spPr>
        <p:txBody>
          <a:bodyPr vert="horz" wrap="square" lIns="91440" tIns="45720" rIns="91440" bIns="45720" anchor="ctr"/>
          <a:lstStyle/>
          <a:p>
            <a:pPr defTabSz="914400">
              <a:tabLst>
                <a:tab pos="1541780" algn="l"/>
              </a:tabLst>
            </a:pPr>
            <a:r>
              <a:rPr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thực hiện để tô màu hình vẽ?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1"/>
          <p:cNvSpPr txBox="1"/>
          <p:nvPr/>
        </p:nvSpPr>
        <p:spPr>
          <a:xfrm>
            <a:off x="1447800" y="457200"/>
            <a:ext cx="59436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2060"/>
                </a:solidFill>
                <a:sym typeface="+mn-ea"/>
              </a:rPr>
              <a:t>BÀI 4: SAO CHÉP MÀU</a:t>
            </a:r>
            <a:endParaRPr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-76200" y="1904999"/>
          <a:ext cx="9220200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4000" y="2646363"/>
            <a:ext cx="7508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488" y="4025900"/>
            <a:ext cx="5715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2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53352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/>
          <p:nvPr/>
        </p:nvSpPr>
        <p:spPr>
          <a:xfrm>
            <a:off x="609600" y="533400"/>
            <a:ext cx="807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4000" b="1" dirty="0">
                <a:solidFill>
                  <a:srgbClr val="002060"/>
                </a:solidFill>
                <a:latin typeface="Calibri" panose="020F0502020204030204" pitchFamily="34" charset="0"/>
              </a:rPr>
              <a:t>BÀI 4: SAO CHÉP MÀU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581275"/>
            <a:ext cx="2619375" cy="366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85" y="2697480"/>
            <a:ext cx="2457450" cy="366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TextBox 4"/>
          <p:cNvSpPr txBox="1"/>
          <p:nvPr/>
        </p:nvSpPr>
        <p:spPr>
          <a:xfrm>
            <a:off x="1385570" y="2173605"/>
            <a:ext cx="2133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a(hình mẫu)</a:t>
            </a:r>
          </a:p>
        </p:txBody>
      </p:sp>
      <p:sp>
        <p:nvSpPr>
          <p:cNvPr id="4102" name="TextBox 5"/>
          <p:cNvSpPr txBox="1"/>
          <p:nvPr/>
        </p:nvSpPr>
        <p:spPr>
          <a:xfrm>
            <a:off x="5319395" y="2175510"/>
            <a:ext cx="518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41879"/>
            <a:ext cx="8001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dirty="0">
                <a:solidFill>
                  <a:srgbClr val="C00000"/>
                </a:solidFill>
                <a:latin typeface="BrushScript" pitchFamily="18" charset="0"/>
              </a:rPr>
              <a:t>Mục tiêu: </a:t>
            </a:r>
          </a:p>
          <a:p>
            <a:r>
              <a:rPr sz="2800" dirty="0">
                <a:latin typeface="Calibri" panose="020F0502020204030204" pitchFamily="34" charset="0"/>
              </a:rPr>
              <a:t>Biết cách sao chép màu từ màu của </a:t>
            </a:r>
            <a:r>
              <a:rPr sz="2800" i="1" dirty="0">
                <a:solidFill>
                  <a:srgbClr val="0070C0"/>
                </a:solidFill>
                <a:latin typeface="Calibri" panose="020F0502020204030204" pitchFamily="34" charset="0"/>
              </a:rPr>
              <a:t>bức vẽ có sẵn.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/>
          <p:nvPr/>
        </p:nvSpPr>
        <p:spPr>
          <a:xfrm>
            <a:off x="1600200" y="1219200"/>
            <a:ext cx="655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u="sng" dirty="0">
                <a:latin typeface="Calibri" panose="020F0502020204030204" pitchFamily="34" charset="0"/>
              </a:rPr>
              <a:t>1. Giới thiệu công cụ lấy màu:</a:t>
            </a:r>
          </a:p>
        </p:txBody>
      </p:sp>
      <p:sp>
        <p:nvSpPr>
          <p:cNvPr id="5123" name="Rectangle 2"/>
          <p:cNvSpPr/>
          <p:nvPr/>
        </p:nvSpPr>
        <p:spPr>
          <a:xfrm>
            <a:off x="2438400" y="457200"/>
            <a:ext cx="4800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BÀI 4: SAO CHÉP MÀU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2200"/>
            <a:ext cx="12192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438400"/>
            <a:ext cx="114300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648200"/>
            <a:ext cx="1295400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48200"/>
            <a:ext cx="1171575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4648200"/>
            <a:ext cx="1190625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1400" y="2362200"/>
            <a:ext cx="1181100" cy="107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81000" y="838200"/>
            <a:ext cx="6248400" cy="58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Calibri" panose="020F0502020204030204" pitchFamily="34" charset="0"/>
              </a:rPr>
              <a:t>Đâu là công cụ  lấy màu?</a:t>
            </a:r>
          </a:p>
        </p:txBody>
      </p:sp>
      <p:sp>
        <p:nvSpPr>
          <p:cNvPr id="6153" name="TextBox 30"/>
          <p:cNvSpPr txBox="1"/>
          <p:nvPr/>
        </p:nvSpPr>
        <p:spPr>
          <a:xfrm>
            <a:off x="2057400" y="3733800"/>
            <a:ext cx="30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6154" name="TextBox 31"/>
          <p:cNvSpPr txBox="1"/>
          <p:nvPr/>
        </p:nvSpPr>
        <p:spPr>
          <a:xfrm>
            <a:off x="4953000" y="37338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6155" name="TextBox 32"/>
          <p:cNvSpPr txBox="1"/>
          <p:nvPr/>
        </p:nvSpPr>
        <p:spPr>
          <a:xfrm>
            <a:off x="7772400" y="3744913"/>
            <a:ext cx="301625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6156" name="TextBox 33"/>
          <p:cNvSpPr txBox="1"/>
          <p:nvPr/>
        </p:nvSpPr>
        <p:spPr>
          <a:xfrm>
            <a:off x="2133600" y="59547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6157" name="TextBox 34"/>
          <p:cNvSpPr txBox="1"/>
          <p:nvPr/>
        </p:nvSpPr>
        <p:spPr>
          <a:xfrm>
            <a:off x="5105400" y="587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6158" name="TextBox 35"/>
          <p:cNvSpPr txBox="1"/>
          <p:nvPr/>
        </p:nvSpPr>
        <p:spPr>
          <a:xfrm>
            <a:off x="7696200" y="5878513"/>
            <a:ext cx="457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7" name="Right Arrow 16">
            <a:hlinkClick r:id="rId9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2cc</a:t>
            </a:r>
          </a:p>
        </p:txBody>
      </p:sp>
      <p:sp>
        <p:nvSpPr>
          <p:cNvPr id="2" name="Right Arrow 1">
            <a:hlinkClick r:id="rId10" action="ppaction://hlinkfile"/>
          </p:cNvPr>
          <p:cNvSpPr/>
          <p:nvPr/>
        </p:nvSpPr>
        <p:spPr>
          <a:xfrm>
            <a:off x="8572500" y="1676400"/>
            <a:ext cx="3429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9600"/>
            <a:ext cx="9144000" cy="716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895600" y="2819400"/>
            <a:ext cx="3124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Công cụ lấy màu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2343150" y="781050"/>
            <a:ext cx="2286000" cy="2095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hlinkClick r:id="rId3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2cc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228600" y="1143000"/>
            <a:ext cx="364966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2400" i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	-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nháy chuột chọn công cụ lấy m</a:t>
            </a:r>
            <a:r>
              <a:rPr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       , bên dưới hộp công cụ xuất hiện chữ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picker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5" name="TextBox 1"/>
          <p:cNvSpPr txBox="1"/>
          <p:nvPr/>
        </p:nvSpPr>
        <p:spPr>
          <a:xfrm>
            <a:off x="379413" y="207963"/>
            <a:ext cx="3429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sng" dirty="0">
                <a:solidFill>
                  <a:srgbClr val="FF0000"/>
                </a:solidFill>
                <a:latin typeface="Brush Script MT" panose="03060802040406070304" pitchFamily="66" charset="0"/>
              </a:rPr>
              <a:t>Chú ý 1:</a:t>
            </a:r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14400"/>
            <a:ext cx="4419600" cy="4257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6"/>
          <p:cNvGrpSpPr/>
          <p:nvPr/>
        </p:nvGrpSpPr>
        <p:grpSpPr>
          <a:xfrm>
            <a:off x="6096000" y="2743200"/>
            <a:ext cx="1179513" cy="1382713"/>
            <a:chOff x="6400800" y="1752600"/>
            <a:chExt cx="1179286" cy="1383146"/>
          </a:xfrm>
        </p:grpSpPr>
        <p:pic>
          <p:nvPicPr>
            <p:cNvPr id="820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0800" y="1752600"/>
              <a:ext cx="1179286" cy="1076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7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10400" y="2667000"/>
              <a:ext cx="533400" cy="46874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07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257800"/>
            <a:ext cx="29718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9" name="TextBox 30"/>
          <p:cNvSpPr txBox="1"/>
          <p:nvPr/>
        </p:nvSpPr>
        <p:spPr>
          <a:xfrm>
            <a:off x="5257800" y="2286000"/>
            <a:ext cx="304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8200" name="TextBox 31"/>
          <p:cNvSpPr txBox="1"/>
          <p:nvPr/>
        </p:nvSpPr>
        <p:spPr>
          <a:xfrm>
            <a:off x="6477000" y="22860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8201" name="TextBox 32"/>
          <p:cNvSpPr txBox="1"/>
          <p:nvPr/>
        </p:nvSpPr>
        <p:spPr>
          <a:xfrm>
            <a:off x="7772400" y="2286000"/>
            <a:ext cx="30162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8202" name="TextBox 33"/>
          <p:cNvSpPr txBox="1"/>
          <p:nvPr/>
        </p:nvSpPr>
        <p:spPr>
          <a:xfrm>
            <a:off x="51816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203" name="TextBox 34"/>
          <p:cNvSpPr txBox="1"/>
          <p:nvPr/>
        </p:nvSpPr>
        <p:spPr>
          <a:xfrm>
            <a:off x="64008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8204" name="TextBox 35"/>
          <p:cNvSpPr txBox="1"/>
          <p:nvPr/>
        </p:nvSpPr>
        <p:spPr>
          <a:xfrm>
            <a:off x="7696200" y="3886200"/>
            <a:ext cx="457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Calibri" panose="020F0502020204030204" pitchFamily="34" charset="0"/>
              </a:rPr>
              <a:t>6</a:t>
            </a:r>
          </a:p>
        </p:txBody>
      </p:sp>
      <p:pic>
        <p:nvPicPr>
          <p:cNvPr id="40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225" y="2819400"/>
            <a:ext cx="511175" cy="476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590</Words>
  <Application>Microsoft Office PowerPoint</Application>
  <PresentationFormat>On-screen Show (4:3)</PresentationFormat>
  <Paragraphs>95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KHỞI ĐỘNG</vt:lpstr>
      <vt:lpstr>Nêu các bước thực hiện để tô màu hình vẽ?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61</cp:revision>
  <dcterms:created xsi:type="dcterms:W3CDTF">2017-10-30T09:05:02Z</dcterms:created>
  <dcterms:modified xsi:type="dcterms:W3CDTF">2021-11-06T15:56:00Z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