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257" r:id="rId4"/>
    <p:sldId id="259" r:id="rId5"/>
    <p:sldId id="260" r:id="rId6"/>
    <p:sldId id="261" r:id="rId7"/>
    <p:sldId id="262" r:id="rId8"/>
    <p:sldId id="263" r:id="rId9"/>
    <p:sldId id="264" r:id="rId10"/>
    <p:sldId id="421" r:id="rId11"/>
    <p:sldId id="267" r:id="rId12"/>
    <p:sldId id="268" r:id="rId13"/>
    <p:sldId id="417" r:id="rId14"/>
    <p:sldId id="42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ang Nguyen" initials="HN" lastIdx="1" clrIdx="0">
    <p:extLst>
      <p:ext uri="{19B8F6BF-5375-455C-9EA6-DF929625EA0E}">
        <p15:presenceInfo xmlns:p15="http://schemas.microsoft.com/office/powerpoint/2012/main" userId="S::0102112181@hanoi02.itrithuc.vn::6db64537-d52e-458d-beaa-2404c214fb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ED7D31"/>
    <a:srgbClr val="FFCC66"/>
    <a:srgbClr val="984E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03EC03-5699-4C3F-B7F8-02300371A748}" v="803" dt="2022-02-13T15:04:06.1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774" autoAdjust="0"/>
  </p:normalViewPr>
  <p:slideViewPr>
    <p:cSldViewPr snapToGrid="0">
      <p:cViewPr varScale="1">
        <p:scale>
          <a:sx n="80" d="100"/>
          <a:sy n="80" d="100"/>
        </p:scale>
        <p:origin x="754" y="1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ang Nguyen" userId="6db64537-d52e-458d-beaa-2404c214fbb0" providerId="ADAL" clId="{778BF7C9-CEE2-4617-9DCB-86C7960FFF73}"/>
    <pc:docChg chg="modSld">
      <pc:chgData name="Hoang Nguyen" userId="6db64537-d52e-458d-beaa-2404c214fbb0" providerId="ADAL" clId="{778BF7C9-CEE2-4617-9DCB-86C7960FFF73}" dt="2022-01-03T11:54:35.852" v="129" actId="20577"/>
      <pc:docMkLst>
        <pc:docMk/>
      </pc:docMkLst>
      <pc:sldChg chg="modNotesTx">
        <pc:chgData name="Hoang Nguyen" userId="6db64537-d52e-458d-beaa-2404c214fbb0" providerId="ADAL" clId="{778BF7C9-CEE2-4617-9DCB-86C7960FFF73}" dt="2022-01-03T11:53:40.567" v="0" actId="6549"/>
        <pc:sldMkLst>
          <pc:docMk/>
          <pc:sldMk cId="409121486" sldId="256"/>
        </pc:sldMkLst>
      </pc:sldChg>
      <pc:sldChg chg="modSp">
        <pc:chgData name="Hoang Nguyen" userId="6db64537-d52e-458d-beaa-2404c214fbb0" providerId="ADAL" clId="{778BF7C9-CEE2-4617-9DCB-86C7960FFF73}" dt="2022-01-03T11:54:35.852" v="129" actId="20577"/>
        <pc:sldMkLst>
          <pc:docMk/>
          <pc:sldMk cId="2134196196" sldId="259"/>
        </pc:sldMkLst>
        <pc:spChg chg="mod">
          <ac:chgData name="Hoang Nguyen" userId="6db64537-d52e-458d-beaa-2404c214fbb0" providerId="ADAL" clId="{778BF7C9-CEE2-4617-9DCB-86C7960FFF73}" dt="2022-01-03T11:53:52.605" v="51" actId="20577"/>
          <ac:spMkLst>
            <pc:docMk/>
            <pc:sldMk cId="2134196196" sldId="259"/>
            <ac:spMk id="5" creationId="{F5AE07D3-7FE3-472E-A51B-213A231416E3}"/>
          </ac:spMkLst>
        </pc:spChg>
        <pc:spChg chg="mod">
          <ac:chgData name="Hoang Nguyen" userId="6db64537-d52e-458d-beaa-2404c214fbb0" providerId="ADAL" clId="{778BF7C9-CEE2-4617-9DCB-86C7960FFF73}" dt="2022-01-03T11:54:35.852" v="129" actId="20577"/>
          <ac:spMkLst>
            <pc:docMk/>
            <pc:sldMk cId="2134196196" sldId="259"/>
            <ac:spMk id="6" creationId="{AEDE376A-1D71-45D7-BFBC-86E9206DDF11}"/>
          </ac:spMkLst>
        </pc:spChg>
      </pc:sldChg>
    </pc:docChg>
  </pc:docChgLst>
  <pc:docChgLst>
    <pc:chgData name="Hoang Nguyen" userId="6db64537-d52e-458d-beaa-2404c214fbb0" providerId="ADAL" clId="{53D95891-C823-432A-BB1F-4A7AB048C314}"/>
    <pc:docChg chg="undo custSel delSld modSld">
      <pc:chgData name="Hoang Nguyen" userId="6db64537-d52e-458d-beaa-2404c214fbb0" providerId="ADAL" clId="{53D95891-C823-432A-BB1F-4A7AB048C314}" dt="2022-02-11T03:56:44.675" v="1443" actId="20577"/>
      <pc:docMkLst>
        <pc:docMk/>
      </pc:docMkLst>
      <pc:sldChg chg="modSp mod">
        <pc:chgData name="Hoang Nguyen" userId="6db64537-d52e-458d-beaa-2404c214fbb0" providerId="ADAL" clId="{53D95891-C823-432A-BB1F-4A7AB048C314}" dt="2022-02-11T03:36:59.624" v="154" actId="2711"/>
        <pc:sldMkLst>
          <pc:docMk/>
          <pc:sldMk cId="409121486" sldId="256"/>
        </pc:sldMkLst>
        <pc:spChg chg="mod">
          <ac:chgData name="Hoang Nguyen" userId="6db64537-d52e-458d-beaa-2404c214fbb0" providerId="ADAL" clId="{53D95891-C823-432A-BB1F-4A7AB048C314}" dt="2022-02-11T03:36:59.624" v="154" actId="2711"/>
          <ac:spMkLst>
            <pc:docMk/>
            <pc:sldMk cId="409121486" sldId="256"/>
            <ac:spMk id="8" creationId="{A3F31A56-ECCD-4B60-A936-0516D562AB59}"/>
          </ac:spMkLst>
        </pc:spChg>
      </pc:sldChg>
      <pc:sldChg chg="modNotesTx">
        <pc:chgData name="Hoang Nguyen" userId="6db64537-d52e-458d-beaa-2404c214fbb0" providerId="ADAL" clId="{53D95891-C823-432A-BB1F-4A7AB048C314}" dt="2022-02-11T03:37:05.885" v="155" actId="6549"/>
        <pc:sldMkLst>
          <pc:docMk/>
          <pc:sldMk cId="1000622469" sldId="257"/>
        </pc:sldMkLst>
      </pc:sldChg>
      <pc:sldChg chg="del">
        <pc:chgData name="Hoang Nguyen" userId="6db64537-d52e-458d-beaa-2404c214fbb0" providerId="ADAL" clId="{53D95891-C823-432A-BB1F-4A7AB048C314}" dt="2022-02-11T03:35:32.187" v="0" actId="47"/>
        <pc:sldMkLst>
          <pc:docMk/>
          <pc:sldMk cId="2553318767" sldId="258"/>
        </pc:sldMkLst>
      </pc:sldChg>
      <pc:sldChg chg="modSp mod modNotesTx">
        <pc:chgData name="Hoang Nguyen" userId="6db64537-d52e-458d-beaa-2404c214fbb0" providerId="ADAL" clId="{53D95891-C823-432A-BB1F-4A7AB048C314}" dt="2022-02-11T03:37:08.500" v="156" actId="6549"/>
        <pc:sldMkLst>
          <pc:docMk/>
          <pc:sldMk cId="2134196196" sldId="259"/>
        </pc:sldMkLst>
        <pc:spChg chg="mod">
          <ac:chgData name="Hoang Nguyen" userId="6db64537-d52e-458d-beaa-2404c214fbb0" providerId="ADAL" clId="{53D95891-C823-432A-BB1F-4A7AB048C314}" dt="2022-02-11T03:36:56.886" v="153" actId="2711"/>
          <ac:spMkLst>
            <pc:docMk/>
            <pc:sldMk cId="2134196196" sldId="259"/>
            <ac:spMk id="5" creationId="{F5AE07D3-7FE3-472E-A51B-213A231416E3}"/>
          </ac:spMkLst>
        </pc:spChg>
        <pc:spChg chg="mod">
          <ac:chgData name="Hoang Nguyen" userId="6db64537-d52e-458d-beaa-2404c214fbb0" providerId="ADAL" clId="{53D95891-C823-432A-BB1F-4A7AB048C314}" dt="2022-02-11T03:36:53.807" v="152" actId="2711"/>
          <ac:spMkLst>
            <pc:docMk/>
            <pc:sldMk cId="2134196196" sldId="259"/>
            <ac:spMk id="6" creationId="{AEDE376A-1D71-45D7-BFBC-86E9206DDF11}"/>
          </ac:spMkLst>
        </pc:spChg>
      </pc:sldChg>
      <pc:sldChg chg="delSp modSp mod">
        <pc:chgData name="Hoang Nguyen" userId="6db64537-d52e-458d-beaa-2404c214fbb0" providerId="ADAL" clId="{53D95891-C823-432A-BB1F-4A7AB048C314}" dt="2022-02-11T03:38:19.088" v="293" actId="20577"/>
        <pc:sldMkLst>
          <pc:docMk/>
          <pc:sldMk cId="11776531" sldId="260"/>
        </pc:sldMkLst>
        <pc:spChg chg="del">
          <ac:chgData name="Hoang Nguyen" userId="6db64537-d52e-458d-beaa-2404c214fbb0" providerId="ADAL" clId="{53D95891-C823-432A-BB1F-4A7AB048C314}" dt="2022-02-11T03:37:46.988" v="169" actId="478"/>
          <ac:spMkLst>
            <pc:docMk/>
            <pc:sldMk cId="11776531" sldId="260"/>
            <ac:spMk id="6" creationId="{7304816E-5F21-421F-998A-5EFAE83ABFAA}"/>
          </ac:spMkLst>
        </pc:spChg>
        <pc:spChg chg="del">
          <ac:chgData name="Hoang Nguyen" userId="6db64537-d52e-458d-beaa-2404c214fbb0" providerId="ADAL" clId="{53D95891-C823-432A-BB1F-4A7AB048C314}" dt="2022-02-11T03:37:45.604" v="168" actId="478"/>
          <ac:spMkLst>
            <pc:docMk/>
            <pc:sldMk cId="11776531" sldId="260"/>
            <ac:spMk id="8" creationId="{C4D4E66E-1700-4A1A-855E-F199010931C2}"/>
          </ac:spMkLst>
        </pc:spChg>
        <pc:spChg chg="del">
          <ac:chgData name="Hoang Nguyen" userId="6db64537-d52e-458d-beaa-2404c214fbb0" providerId="ADAL" clId="{53D95891-C823-432A-BB1F-4A7AB048C314}" dt="2022-02-11T03:37:50.636" v="171" actId="478"/>
          <ac:spMkLst>
            <pc:docMk/>
            <pc:sldMk cId="11776531" sldId="260"/>
            <ac:spMk id="9" creationId="{2914A927-5BFF-41D1-8DF0-8978E8F136A2}"/>
          </ac:spMkLst>
        </pc:spChg>
        <pc:spChg chg="del">
          <ac:chgData name="Hoang Nguyen" userId="6db64537-d52e-458d-beaa-2404c214fbb0" providerId="ADAL" clId="{53D95891-C823-432A-BB1F-4A7AB048C314}" dt="2022-02-11T03:37:49.068" v="170" actId="478"/>
          <ac:spMkLst>
            <pc:docMk/>
            <pc:sldMk cId="11776531" sldId="260"/>
            <ac:spMk id="10" creationId="{596DB30C-1A1E-43D5-A22F-5AF8B77FBE20}"/>
          </ac:spMkLst>
        </pc:spChg>
        <pc:spChg chg="del">
          <ac:chgData name="Hoang Nguyen" userId="6db64537-d52e-458d-beaa-2404c214fbb0" providerId="ADAL" clId="{53D95891-C823-432A-BB1F-4A7AB048C314}" dt="2022-02-11T03:37:33.661" v="163" actId="478"/>
          <ac:spMkLst>
            <pc:docMk/>
            <pc:sldMk cId="11776531" sldId="260"/>
            <ac:spMk id="17" creationId="{57454CED-6637-4C46-AA97-08FAF431736B}"/>
          </ac:spMkLst>
        </pc:spChg>
        <pc:spChg chg="del mod">
          <ac:chgData name="Hoang Nguyen" userId="6db64537-d52e-458d-beaa-2404c214fbb0" providerId="ADAL" clId="{53D95891-C823-432A-BB1F-4A7AB048C314}" dt="2022-02-11T03:37:39.976" v="167" actId="478"/>
          <ac:spMkLst>
            <pc:docMk/>
            <pc:sldMk cId="11776531" sldId="260"/>
            <ac:spMk id="19" creationId="{2876B86B-098D-415C-B601-D1A5361492BD}"/>
          </ac:spMkLst>
        </pc:spChg>
        <pc:spChg chg="del">
          <ac:chgData name="Hoang Nguyen" userId="6db64537-d52e-458d-beaa-2404c214fbb0" providerId="ADAL" clId="{53D95891-C823-432A-BB1F-4A7AB048C314}" dt="2022-02-11T03:37:32.517" v="162" actId="478"/>
          <ac:spMkLst>
            <pc:docMk/>
            <pc:sldMk cId="11776531" sldId="260"/>
            <ac:spMk id="20" creationId="{77C2FBCF-B1DB-430E-8B9C-70F52CC0BB93}"/>
          </ac:spMkLst>
        </pc:spChg>
        <pc:spChg chg="del">
          <ac:chgData name="Hoang Nguyen" userId="6db64537-d52e-458d-beaa-2404c214fbb0" providerId="ADAL" clId="{53D95891-C823-432A-BB1F-4A7AB048C314}" dt="2022-02-11T03:37:37.610" v="165" actId="478"/>
          <ac:spMkLst>
            <pc:docMk/>
            <pc:sldMk cId="11776531" sldId="260"/>
            <ac:spMk id="21" creationId="{18EA9B79-CFE1-4708-AF9F-B73CD0116C43}"/>
          </ac:spMkLst>
        </pc:spChg>
        <pc:spChg chg="del">
          <ac:chgData name="Hoang Nguyen" userId="6db64537-d52e-458d-beaa-2404c214fbb0" providerId="ADAL" clId="{53D95891-C823-432A-BB1F-4A7AB048C314}" dt="2022-02-11T03:37:34.980" v="164" actId="478"/>
          <ac:spMkLst>
            <pc:docMk/>
            <pc:sldMk cId="11776531" sldId="260"/>
            <ac:spMk id="27" creationId="{8E52D161-6B1F-4D57-B607-F24BDB4514D5}"/>
          </ac:spMkLst>
        </pc:spChg>
        <pc:spChg chg="mod">
          <ac:chgData name="Hoang Nguyen" userId="6db64537-d52e-458d-beaa-2404c214fbb0" providerId="ADAL" clId="{53D95891-C823-432A-BB1F-4A7AB048C314}" dt="2022-02-11T03:37:57.681" v="175" actId="1076"/>
          <ac:spMkLst>
            <pc:docMk/>
            <pc:sldMk cId="11776531" sldId="260"/>
            <ac:spMk id="31" creationId="{F30327A0-81B3-45F6-9B29-75D672B4FE28}"/>
          </ac:spMkLst>
        </pc:spChg>
        <pc:spChg chg="mod">
          <ac:chgData name="Hoang Nguyen" userId="6db64537-d52e-458d-beaa-2404c214fbb0" providerId="ADAL" clId="{53D95891-C823-432A-BB1F-4A7AB048C314}" dt="2022-02-11T03:37:54.019" v="173" actId="20577"/>
          <ac:spMkLst>
            <pc:docMk/>
            <pc:sldMk cId="11776531" sldId="260"/>
            <ac:spMk id="33" creationId="{7135D443-2660-4EB0-905A-B05EDC55AFE3}"/>
          </ac:spMkLst>
        </pc:spChg>
        <pc:spChg chg="mod">
          <ac:chgData name="Hoang Nguyen" userId="6db64537-d52e-458d-beaa-2404c214fbb0" providerId="ADAL" clId="{53D95891-C823-432A-BB1F-4A7AB048C314}" dt="2022-02-11T03:38:19.088" v="293" actId="20577"/>
          <ac:spMkLst>
            <pc:docMk/>
            <pc:sldMk cId="11776531" sldId="260"/>
            <ac:spMk id="35" creationId="{47BFBBAD-A334-4624-8E93-79BDB8776B35}"/>
          </ac:spMkLst>
        </pc:spChg>
        <pc:spChg chg="del">
          <ac:chgData name="Hoang Nguyen" userId="6db64537-d52e-458d-beaa-2404c214fbb0" providerId="ADAL" clId="{53D95891-C823-432A-BB1F-4A7AB048C314}" dt="2022-02-11T03:37:21.692" v="157" actId="478"/>
          <ac:spMkLst>
            <pc:docMk/>
            <pc:sldMk cId="11776531" sldId="260"/>
            <ac:spMk id="42" creationId="{C88C7DD3-A277-4E96-92E3-C9592835B19A}"/>
          </ac:spMkLst>
        </pc:spChg>
        <pc:spChg chg="del">
          <ac:chgData name="Hoang Nguyen" userId="6db64537-d52e-458d-beaa-2404c214fbb0" providerId="ADAL" clId="{53D95891-C823-432A-BB1F-4A7AB048C314}" dt="2022-02-11T03:37:24.652" v="159" actId="478"/>
          <ac:spMkLst>
            <pc:docMk/>
            <pc:sldMk cId="11776531" sldId="260"/>
            <ac:spMk id="44" creationId="{60084C9A-4C97-4CAD-B982-0A88B6F4C31E}"/>
          </ac:spMkLst>
        </pc:spChg>
        <pc:spChg chg="del">
          <ac:chgData name="Hoang Nguyen" userId="6db64537-d52e-458d-beaa-2404c214fbb0" providerId="ADAL" clId="{53D95891-C823-432A-BB1F-4A7AB048C314}" dt="2022-02-11T03:37:23.131" v="158" actId="478"/>
          <ac:spMkLst>
            <pc:docMk/>
            <pc:sldMk cId="11776531" sldId="260"/>
            <ac:spMk id="45" creationId="{F94658A8-739C-47F0-8188-88CB962656B4}"/>
          </ac:spMkLst>
        </pc:spChg>
        <pc:spChg chg="del">
          <ac:chgData name="Hoang Nguyen" userId="6db64537-d52e-458d-beaa-2404c214fbb0" providerId="ADAL" clId="{53D95891-C823-432A-BB1F-4A7AB048C314}" dt="2022-02-11T03:37:25.828" v="160" actId="478"/>
          <ac:spMkLst>
            <pc:docMk/>
            <pc:sldMk cId="11776531" sldId="260"/>
            <ac:spMk id="46" creationId="{F6314681-ED94-4530-A650-2858C877003B}"/>
          </ac:spMkLst>
        </pc:spChg>
        <pc:grpChg chg="del">
          <ac:chgData name="Hoang Nguyen" userId="6db64537-d52e-458d-beaa-2404c214fbb0" providerId="ADAL" clId="{53D95891-C823-432A-BB1F-4A7AB048C314}" dt="2022-02-11T03:37:49.068" v="170" actId="478"/>
          <ac:grpSpMkLst>
            <pc:docMk/>
            <pc:sldMk cId="11776531" sldId="260"/>
            <ac:grpSpMk id="5" creationId="{4F057716-CDB6-42CE-9412-979653B15597}"/>
          </ac:grpSpMkLst>
        </pc:grpChg>
        <pc:grpChg chg="del">
          <ac:chgData name="Hoang Nguyen" userId="6db64537-d52e-458d-beaa-2404c214fbb0" providerId="ADAL" clId="{53D95891-C823-432A-BB1F-4A7AB048C314}" dt="2022-02-11T03:37:37.610" v="165" actId="478"/>
          <ac:grpSpMkLst>
            <pc:docMk/>
            <pc:sldMk cId="11776531" sldId="260"/>
            <ac:grpSpMk id="16" creationId="{CC1C2327-11B4-4470-BD1B-89A01E17EB71}"/>
          </ac:grpSpMkLst>
        </pc:grpChg>
        <pc:grpChg chg="del">
          <ac:chgData name="Hoang Nguyen" userId="6db64537-d52e-458d-beaa-2404c214fbb0" providerId="ADAL" clId="{53D95891-C823-432A-BB1F-4A7AB048C314}" dt="2022-02-11T03:37:24.652" v="159" actId="478"/>
          <ac:grpSpMkLst>
            <pc:docMk/>
            <pc:sldMk cId="11776531" sldId="260"/>
            <ac:grpSpMk id="41" creationId="{35D57C3C-58DB-4383-8245-A57139F7CF8E}"/>
          </ac:grpSpMkLst>
        </pc:grpChg>
        <pc:grpChg chg="mod">
          <ac:chgData name="Hoang Nguyen" userId="6db64537-d52e-458d-beaa-2404c214fbb0" providerId="ADAL" clId="{53D95891-C823-432A-BB1F-4A7AB048C314}" dt="2022-02-11T03:38:02.627" v="176" actId="1076"/>
          <ac:grpSpMkLst>
            <pc:docMk/>
            <pc:sldMk cId="11776531" sldId="260"/>
            <ac:grpSpMk id="54" creationId="{1DD2EBBD-3858-4947-BAC1-9B70D12B6ABF}"/>
          </ac:grpSpMkLst>
        </pc:grpChg>
      </pc:sldChg>
      <pc:sldChg chg="addSp delSp modSp mod delAnim modAnim modNotesTx">
        <pc:chgData name="Hoang Nguyen" userId="6db64537-d52e-458d-beaa-2404c214fbb0" providerId="ADAL" clId="{53D95891-C823-432A-BB1F-4A7AB048C314}" dt="2022-02-11T03:48:28.390" v="934" actId="207"/>
        <pc:sldMkLst>
          <pc:docMk/>
          <pc:sldMk cId="579207760" sldId="261"/>
        </pc:sldMkLst>
        <pc:spChg chg="add mod">
          <ac:chgData name="Hoang Nguyen" userId="6db64537-d52e-458d-beaa-2404c214fbb0" providerId="ADAL" clId="{53D95891-C823-432A-BB1F-4A7AB048C314}" dt="2022-02-11T03:45:02.494" v="517" actId="1076"/>
          <ac:spMkLst>
            <pc:docMk/>
            <pc:sldMk cId="579207760" sldId="261"/>
            <ac:spMk id="2" creationId="{0BC502FF-AB9B-484E-8548-7F870E8C3192}"/>
          </ac:spMkLst>
        </pc:spChg>
        <pc:spChg chg="add mod">
          <ac:chgData name="Hoang Nguyen" userId="6db64537-d52e-458d-beaa-2404c214fbb0" providerId="ADAL" clId="{53D95891-C823-432A-BB1F-4A7AB048C314}" dt="2022-02-11T03:44:43.515" v="507" actId="1076"/>
          <ac:spMkLst>
            <pc:docMk/>
            <pc:sldMk cId="579207760" sldId="261"/>
            <ac:spMk id="3" creationId="{321CF384-3316-45D2-B462-0C14C1381FDD}"/>
          </ac:spMkLst>
        </pc:spChg>
        <pc:spChg chg="del">
          <ac:chgData name="Hoang Nguyen" userId="6db64537-d52e-458d-beaa-2404c214fbb0" providerId="ADAL" clId="{53D95891-C823-432A-BB1F-4A7AB048C314}" dt="2022-02-11T03:41:37.794" v="294" actId="478"/>
          <ac:spMkLst>
            <pc:docMk/>
            <pc:sldMk cId="579207760" sldId="261"/>
            <ac:spMk id="4" creationId="{763A7103-CB94-41C5-846B-E7F2ED87FEB1}"/>
          </ac:spMkLst>
        </pc:spChg>
        <pc:spChg chg="add mod">
          <ac:chgData name="Hoang Nguyen" userId="6db64537-d52e-458d-beaa-2404c214fbb0" providerId="ADAL" clId="{53D95891-C823-432A-BB1F-4A7AB048C314}" dt="2022-02-11T03:44:46.455" v="508" actId="14100"/>
          <ac:spMkLst>
            <pc:docMk/>
            <pc:sldMk cId="579207760" sldId="261"/>
            <ac:spMk id="5" creationId="{15630AD4-B3F9-4ADB-8AF6-1F8079E5B4DD}"/>
          </ac:spMkLst>
        </pc:spChg>
        <pc:spChg chg="add mod">
          <ac:chgData name="Hoang Nguyen" userId="6db64537-d52e-458d-beaa-2404c214fbb0" providerId="ADAL" clId="{53D95891-C823-432A-BB1F-4A7AB048C314}" dt="2022-02-11T03:45:44.621" v="663" actId="403"/>
          <ac:spMkLst>
            <pc:docMk/>
            <pc:sldMk cId="579207760" sldId="261"/>
            <ac:spMk id="7" creationId="{38FE0C90-6993-45BC-B5F3-B68CDFC8E033}"/>
          </ac:spMkLst>
        </pc:spChg>
        <pc:spChg chg="add mod">
          <ac:chgData name="Hoang Nguyen" userId="6db64537-d52e-458d-beaa-2404c214fbb0" providerId="ADAL" clId="{53D95891-C823-432A-BB1F-4A7AB048C314}" dt="2022-02-11T03:44:43.515" v="507" actId="1076"/>
          <ac:spMkLst>
            <pc:docMk/>
            <pc:sldMk cId="579207760" sldId="261"/>
            <ac:spMk id="21" creationId="{ECBCAA57-25E8-4641-A8BC-90EDD827CDB8}"/>
          </ac:spMkLst>
        </pc:spChg>
        <pc:spChg chg="add mod">
          <ac:chgData name="Hoang Nguyen" userId="6db64537-d52e-458d-beaa-2404c214fbb0" providerId="ADAL" clId="{53D95891-C823-432A-BB1F-4A7AB048C314}" dt="2022-02-11T03:47:46.436" v="930" actId="14100"/>
          <ac:spMkLst>
            <pc:docMk/>
            <pc:sldMk cId="579207760" sldId="261"/>
            <ac:spMk id="22" creationId="{91E3C6BD-A3CF-44EB-B1B8-C466662167FE}"/>
          </ac:spMkLst>
        </pc:spChg>
        <pc:spChg chg="add mod">
          <ac:chgData name="Hoang Nguyen" userId="6db64537-d52e-458d-beaa-2404c214fbb0" providerId="ADAL" clId="{53D95891-C823-432A-BB1F-4A7AB048C314}" dt="2022-02-11T03:47:33.187" v="928" actId="1076"/>
          <ac:spMkLst>
            <pc:docMk/>
            <pc:sldMk cId="579207760" sldId="261"/>
            <ac:spMk id="23" creationId="{8CA6FA38-96E8-49CB-969B-C58272E8012F}"/>
          </ac:spMkLst>
        </pc:spChg>
        <pc:spChg chg="add mod">
          <ac:chgData name="Hoang Nguyen" userId="6db64537-d52e-458d-beaa-2404c214fbb0" providerId="ADAL" clId="{53D95891-C823-432A-BB1F-4A7AB048C314}" dt="2022-02-11T03:48:28.390" v="934" actId="207"/>
          <ac:spMkLst>
            <pc:docMk/>
            <pc:sldMk cId="579207760" sldId="261"/>
            <ac:spMk id="24" creationId="{FE434595-AEA9-4DB6-A0F4-13C95D5FB419}"/>
          </ac:spMkLst>
        </pc:spChg>
        <pc:spChg chg="del">
          <ac:chgData name="Hoang Nguyen" userId="6db64537-d52e-458d-beaa-2404c214fbb0" providerId="ADAL" clId="{53D95891-C823-432A-BB1F-4A7AB048C314}" dt="2022-02-11T03:41:37.794" v="294" actId="478"/>
          <ac:spMkLst>
            <pc:docMk/>
            <pc:sldMk cId="579207760" sldId="261"/>
            <ac:spMk id="26" creationId="{BE41C469-8945-49F9-9499-E043DB7C7BCB}"/>
          </ac:spMkLst>
        </pc:spChg>
        <pc:spChg chg="del">
          <ac:chgData name="Hoang Nguyen" userId="6db64537-d52e-458d-beaa-2404c214fbb0" providerId="ADAL" clId="{53D95891-C823-432A-BB1F-4A7AB048C314}" dt="2022-02-11T03:41:37.794" v="294" actId="478"/>
          <ac:spMkLst>
            <pc:docMk/>
            <pc:sldMk cId="579207760" sldId="261"/>
            <ac:spMk id="27" creationId="{3AFDF0EE-A3B2-4FE7-8CAE-6ACBB1A6062F}"/>
          </ac:spMkLst>
        </pc:spChg>
        <pc:grpChg chg="del">
          <ac:chgData name="Hoang Nguyen" userId="6db64537-d52e-458d-beaa-2404c214fbb0" providerId="ADAL" clId="{53D95891-C823-432A-BB1F-4A7AB048C314}" dt="2022-02-11T03:41:37.794" v="294" actId="478"/>
          <ac:grpSpMkLst>
            <pc:docMk/>
            <pc:sldMk cId="579207760" sldId="261"/>
            <ac:grpSpMk id="14" creationId="{999C5566-C3A3-4187-80CA-209888D0338E}"/>
          </ac:grpSpMkLst>
        </pc:grpChg>
        <pc:grpChg chg="del">
          <ac:chgData name="Hoang Nguyen" userId="6db64537-d52e-458d-beaa-2404c214fbb0" providerId="ADAL" clId="{53D95891-C823-432A-BB1F-4A7AB048C314}" dt="2022-02-11T03:41:37.794" v="294" actId="478"/>
          <ac:grpSpMkLst>
            <pc:docMk/>
            <pc:sldMk cId="579207760" sldId="261"/>
            <ac:grpSpMk id="15" creationId="{6CAC8182-483D-4742-9B86-4B0D03858D35}"/>
          </ac:grpSpMkLst>
        </pc:grpChg>
        <pc:grpChg chg="del">
          <ac:chgData name="Hoang Nguyen" userId="6db64537-d52e-458d-beaa-2404c214fbb0" providerId="ADAL" clId="{53D95891-C823-432A-BB1F-4A7AB048C314}" dt="2022-02-11T03:41:37.794" v="294" actId="478"/>
          <ac:grpSpMkLst>
            <pc:docMk/>
            <pc:sldMk cId="579207760" sldId="261"/>
            <ac:grpSpMk id="18" creationId="{772F5DCA-2322-4C36-8068-73640C2A9CC2}"/>
          </ac:grpSpMkLst>
        </pc:grpChg>
        <pc:picChg chg="del">
          <ac:chgData name="Hoang Nguyen" userId="6db64537-d52e-458d-beaa-2404c214fbb0" providerId="ADAL" clId="{53D95891-C823-432A-BB1F-4A7AB048C314}" dt="2022-02-11T03:41:37.794" v="294" actId="478"/>
          <ac:picMkLst>
            <pc:docMk/>
            <pc:sldMk cId="579207760" sldId="261"/>
            <ac:picMk id="6" creationId="{398B69FE-4011-43FC-A466-8FFBA8B4DD8B}"/>
          </ac:picMkLst>
        </pc:picChg>
      </pc:sldChg>
      <pc:sldChg chg="modSp modNotesTx">
        <pc:chgData name="Hoang Nguyen" userId="6db64537-d52e-458d-beaa-2404c214fbb0" providerId="ADAL" clId="{53D95891-C823-432A-BB1F-4A7AB048C314}" dt="2022-02-11T03:49:02.469" v="1051" actId="6549"/>
        <pc:sldMkLst>
          <pc:docMk/>
          <pc:sldMk cId="2341944749" sldId="262"/>
        </pc:sldMkLst>
        <pc:spChg chg="mod">
          <ac:chgData name="Hoang Nguyen" userId="6db64537-d52e-458d-beaa-2404c214fbb0" providerId="ADAL" clId="{53D95891-C823-432A-BB1F-4A7AB048C314}" dt="2022-02-11T03:49:00.253" v="1050" actId="255"/>
          <ac:spMkLst>
            <pc:docMk/>
            <pc:sldMk cId="2341944749" sldId="262"/>
            <ac:spMk id="8" creationId="{33CA3354-13D6-4DD0-AA16-741180F0158D}"/>
          </ac:spMkLst>
        </pc:spChg>
      </pc:sldChg>
      <pc:sldChg chg="addSp delSp modSp mod delAnim modAnim modNotesTx">
        <pc:chgData name="Hoang Nguyen" userId="6db64537-d52e-458d-beaa-2404c214fbb0" providerId="ADAL" clId="{53D95891-C823-432A-BB1F-4A7AB048C314}" dt="2022-02-11T03:55:39.439" v="1371"/>
        <pc:sldMkLst>
          <pc:docMk/>
          <pc:sldMk cId="1845693487" sldId="263"/>
        </pc:sldMkLst>
        <pc:spChg chg="mod">
          <ac:chgData name="Hoang Nguyen" userId="6db64537-d52e-458d-beaa-2404c214fbb0" providerId="ADAL" clId="{53D95891-C823-432A-BB1F-4A7AB048C314}" dt="2022-02-11T03:49:36.081" v="1095" actId="123"/>
          <ac:spMkLst>
            <pc:docMk/>
            <pc:sldMk cId="1845693487" sldId="263"/>
            <ac:spMk id="4" creationId="{9898EB80-1696-4632-B413-96871A1B9C5A}"/>
          </ac:spMkLst>
        </pc:spChg>
        <pc:spChg chg="del">
          <ac:chgData name="Hoang Nguyen" userId="6db64537-d52e-458d-beaa-2404c214fbb0" providerId="ADAL" clId="{53D95891-C823-432A-BB1F-4A7AB048C314}" dt="2022-02-11T03:49:30.655" v="1093" actId="478"/>
          <ac:spMkLst>
            <pc:docMk/>
            <pc:sldMk cId="1845693487" sldId="263"/>
            <ac:spMk id="6" creationId="{1C3F7872-8B37-4520-BCAD-B0B2E21705FA}"/>
          </ac:spMkLst>
        </pc:spChg>
        <pc:spChg chg="del">
          <ac:chgData name="Hoang Nguyen" userId="6db64537-d52e-458d-beaa-2404c214fbb0" providerId="ADAL" clId="{53D95891-C823-432A-BB1F-4A7AB048C314}" dt="2022-02-11T03:49:30.655" v="1093" actId="478"/>
          <ac:spMkLst>
            <pc:docMk/>
            <pc:sldMk cId="1845693487" sldId="263"/>
            <ac:spMk id="7" creationId="{169B15D9-8A39-485C-B64A-9C5A389B3B8A}"/>
          </ac:spMkLst>
        </pc:spChg>
        <pc:spChg chg="del">
          <ac:chgData name="Hoang Nguyen" userId="6db64537-d52e-458d-beaa-2404c214fbb0" providerId="ADAL" clId="{53D95891-C823-432A-BB1F-4A7AB048C314}" dt="2022-02-11T03:49:30.655" v="1093" actId="478"/>
          <ac:spMkLst>
            <pc:docMk/>
            <pc:sldMk cId="1845693487" sldId="263"/>
            <ac:spMk id="8" creationId="{272A68BD-D1D1-4A28-AE5E-68B3543D4BB0}"/>
          </ac:spMkLst>
        </pc:spChg>
        <pc:spChg chg="del">
          <ac:chgData name="Hoang Nguyen" userId="6db64537-d52e-458d-beaa-2404c214fbb0" providerId="ADAL" clId="{53D95891-C823-432A-BB1F-4A7AB048C314}" dt="2022-02-11T03:49:30.655" v="1093" actId="478"/>
          <ac:spMkLst>
            <pc:docMk/>
            <pc:sldMk cId="1845693487" sldId="263"/>
            <ac:spMk id="9" creationId="{7FFA8F47-CBFB-4CEB-8732-D3FD54E09545}"/>
          </ac:spMkLst>
        </pc:spChg>
        <pc:spChg chg="add mod">
          <ac:chgData name="Hoang Nguyen" userId="6db64537-d52e-458d-beaa-2404c214fbb0" providerId="ADAL" clId="{53D95891-C823-432A-BB1F-4A7AB048C314}" dt="2022-02-11T03:50:23.700" v="1262" actId="20577"/>
          <ac:spMkLst>
            <pc:docMk/>
            <pc:sldMk cId="1845693487" sldId="263"/>
            <ac:spMk id="10" creationId="{87F8872B-4368-4647-9530-FD6309FA341B}"/>
          </ac:spMkLst>
        </pc:spChg>
        <pc:spChg chg="add mod">
          <ac:chgData name="Hoang Nguyen" userId="6db64537-d52e-458d-beaa-2404c214fbb0" providerId="ADAL" clId="{53D95891-C823-432A-BB1F-4A7AB048C314}" dt="2022-02-11T03:54:51.095" v="1366" actId="14100"/>
          <ac:spMkLst>
            <pc:docMk/>
            <pc:sldMk cId="1845693487" sldId="263"/>
            <ac:spMk id="17" creationId="{A8B04DDB-AAC2-4F37-8978-422465B3531A}"/>
          </ac:spMkLst>
        </pc:spChg>
        <pc:spChg chg="add mod">
          <ac:chgData name="Hoang Nguyen" userId="6db64537-d52e-458d-beaa-2404c214fbb0" providerId="ADAL" clId="{53D95891-C823-432A-BB1F-4A7AB048C314}" dt="2022-02-11T03:54:54.347" v="1367" actId="14100"/>
          <ac:spMkLst>
            <pc:docMk/>
            <pc:sldMk cId="1845693487" sldId="263"/>
            <ac:spMk id="18" creationId="{F74FEA1E-D02D-42C1-B8EA-4C2FF6681649}"/>
          </ac:spMkLst>
        </pc:spChg>
        <pc:picChg chg="add mod modCrop">
          <ac:chgData name="Hoang Nguyen" userId="6db64537-d52e-458d-beaa-2404c214fbb0" providerId="ADAL" clId="{53D95891-C823-432A-BB1F-4A7AB048C314}" dt="2022-02-11T03:52:01.911" v="1281" actId="1076"/>
          <ac:picMkLst>
            <pc:docMk/>
            <pc:sldMk cId="1845693487" sldId="263"/>
            <ac:picMk id="3" creationId="{94934498-D338-4424-ACF5-20C4E5785EEF}"/>
          </ac:picMkLst>
        </pc:picChg>
        <pc:picChg chg="del">
          <ac:chgData name="Hoang Nguyen" userId="6db64537-d52e-458d-beaa-2404c214fbb0" providerId="ADAL" clId="{53D95891-C823-432A-BB1F-4A7AB048C314}" dt="2022-02-11T03:49:30.655" v="1093" actId="478"/>
          <ac:picMkLst>
            <pc:docMk/>
            <pc:sldMk cId="1845693487" sldId="263"/>
            <ac:picMk id="5" creationId="{1AE28ED1-EB3D-48B4-945D-9E362B2B288D}"/>
          </ac:picMkLst>
        </pc:picChg>
        <pc:cxnChg chg="add mod">
          <ac:chgData name="Hoang Nguyen" userId="6db64537-d52e-458d-beaa-2404c214fbb0" providerId="ADAL" clId="{53D95891-C823-432A-BB1F-4A7AB048C314}" dt="2022-02-11T03:52:01.911" v="1281" actId="1076"/>
          <ac:cxnSpMkLst>
            <pc:docMk/>
            <pc:sldMk cId="1845693487" sldId="263"/>
            <ac:cxnSpMk id="12" creationId="{B39B7CE4-DC17-4AED-8637-7D1EEE4A37A2}"/>
          </ac:cxnSpMkLst>
        </pc:cxnChg>
        <pc:cxnChg chg="add mod">
          <ac:chgData name="Hoang Nguyen" userId="6db64537-d52e-458d-beaa-2404c214fbb0" providerId="ADAL" clId="{53D95891-C823-432A-BB1F-4A7AB048C314}" dt="2022-02-11T03:54:56.779" v="1368" actId="14100"/>
          <ac:cxnSpMkLst>
            <pc:docMk/>
            <pc:sldMk cId="1845693487" sldId="263"/>
            <ac:cxnSpMk id="13" creationId="{C3EFCADF-2643-4DFD-8334-EF43D6949FDB}"/>
          </ac:cxnSpMkLst>
        </pc:cxnChg>
      </pc:sldChg>
      <pc:sldChg chg="addSp delSp modSp mod delAnim modNotesTx">
        <pc:chgData name="Hoang Nguyen" userId="6db64537-d52e-458d-beaa-2404c214fbb0" providerId="ADAL" clId="{53D95891-C823-432A-BB1F-4A7AB048C314}" dt="2022-02-11T03:56:44.675" v="1443" actId="20577"/>
        <pc:sldMkLst>
          <pc:docMk/>
          <pc:sldMk cId="1229685977" sldId="264"/>
        </pc:sldMkLst>
        <pc:spChg chg="del">
          <ac:chgData name="Hoang Nguyen" userId="6db64537-d52e-458d-beaa-2404c214fbb0" providerId="ADAL" clId="{53D95891-C823-432A-BB1F-4A7AB048C314}" dt="2022-02-11T03:56:17.220" v="1372" actId="478"/>
          <ac:spMkLst>
            <pc:docMk/>
            <pc:sldMk cId="1229685977" sldId="264"/>
            <ac:spMk id="4" creationId="{06CF0CBA-97F3-49DC-B941-EEEE8824A70E}"/>
          </ac:spMkLst>
        </pc:spChg>
        <pc:spChg chg="add mod">
          <ac:chgData name="Hoang Nguyen" userId="6db64537-d52e-458d-beaa-2404c214fbb0" providerId="ADAL" clId="{53D95891-C823-432A-BB1F-4A7AB048C314}" dt="2022-02-11T03:56:17.640" v="1373"/>
          <ac:spMkLst>
            <pc:docMk/>
            <pc:sldMk cId="1229685977" sldId="264"/>
            <ac:spMk id="6" creationId="{32C02006-1699-4E6B-B3AB-0BF0D9CB7D3A}"/>
          </ac:spMkLst>
        </pc:spChg>
        <pc:spChg chg="del">
          <ac:chgData name="Hoang Nguyen" userId="6db64537-d52e-458d-beaa-2404c214fbb0" providerId="ADAL" clId="{53D95891-C823-432A-BB1F-4A7AB048C314}" dt="2022-02-11T03:56:22.287" v="1374" actId="478"/>
          <ac:spMkLst>
            <pc:docMk/>
            <pc:sldMk cId="1229685977" sldId="264"/>
            <ac:spMk id="7" creationId="{C4D69109-38F7-493E-9EBC-F9FEA4B723DA}"/>
          </ac:spMkLst>
        </pc:spChg>
        <pc:spChg chg="add mod">
          <ac:chgData name="Hoang Nguyen" userId="6db64537-d52e-458d-beaa-2404c214fbb0" providerId="ADAL" clId="{53D95891-C823-432A-BB1F-4A7AB048C314}" dt="2022-02-11T03:56:44.675" v="1443" actId="20577"/>
          <ac:spMkLst>
            <pc:docMk/>
            <pc:sldMk cId="1229685977" sldId="264"/>
            <ac:spMk id="9" creationId="{50C85E8C-3858-4CB7-8F77-16DC6A32510F}"/>
          </ac:spMkLst>
        </pc:spChg>
        <pc:picChg chg="del">
          <ac:chgData name="Hoang Nguyen" userId="6db64537-d52e-458d-beaa-2404c214fbb0" providerId="ADAL" clId="{53D95891-C823-432A-BB1F-4A7AB048C314}" dt="2022-02-11T03:56:22.287" v="1374" actId="478"/>
          <ac:picMkLst>
            <pc:docMk/>
            <pc:sldMk cId="1229685977" sldId="264"/>
            <ac:picMk id="5" creationId="{E0298971-B182-4869-B2AC-26BAB3F5C0E7}"/>
          </ac:picMkLst>
        </pc:picChg>
        <pc:picChg chg="del">
          <ac:chgData name="Hoang Nguyen" userId="6db64537-d52e-458d-beaa-2404c214fbb0" providerId="ADAL" clId="{53D95891-C823-432A-BB1F-4A7AB048C314}" dt="2022-02-11T03:56:24.003" v="1375" actId="478"/>
          <ac:picMkLst>
            <pc:docMk/>
            <pc:sldMk cId="1229685977" sldId="264"/>
            <ac:picMk id="8" creationId="{74DBF418-3F7E-48C6-BA5A-C8113572398B}"/>
          </ac:picMkLst>
        </pc:picChg>
      </pc:sldChg>
    </pc:docChg>
  </pc:docChgLst>
  <pc:docChgLst>
    <pc:chgData name="Hoang Nguyen" userId="6db64537-d52e-458d-beaa-2404c214fbb0" providerId="ADAL" clId="{1D03EC03-5699-4C3F-B7F8-02300371A748}"/>
    <pc:docChg chg="undo custSel addSld delSld modSld">
      <pc:chgData name="Hoang Nguyen" userId="6db64537-d52e-458d-beaa-2404c214fbb0" providerId="ADAL" clId="{1D03EC03-5699-4C3F-B7F8-02300371A748}" dt="2022-02-13T15:04:06.107" v="2470" actId="20577"/>
      <pc:docMkLst>
        <pc:docMk/>
      </pc:docMkLst>
      <pc:sldChg chg="addSp delSp modSp mod modAnim">
        <pc:chgData name="Hoang Nguyen" userId="6db64537-d52e-458d-beaa-2404c214fbb0" providerId="ADAL" clId="{1D03EC03-5699-4C3F-B7F8-02300371A748}" dt="2022-02-13T15:04:06.107" v="2470" actId="20577"/>
        <pc:sldMkLst>
          <pc:docMk/>
          <pc:sldMk cId="1229685977" sldId="264"/>
        </pc:sldMkLst>
        <pc:spChg chg="mod">
          <ac:chgData name="Hoang Nguyen" userId="6db64537-d52e-458d-beaa-2404c214fbb0" providerId="ADAL" clId="{1D03EC03-5699-4C3F-B7F8-02300371A748}" dt="2022-02-13T15:03:55.733" v="2464" actId="1076"/>
          <ac:spMkLst>
            <pc:docMk/>
            <pc:sldMk cId="1229685977" sldId="264"/>
            <ac:spMk id="9" creationId="{50C85E8C-3858-4CB7-8F77-16DC6A32510F}"/>
          </ac:spMkLst>
        </pc:spChg>
        <pc:spChg chg="add mod ord">
          <ac:chgData name="Hoang Nguyen" userId="6db64537-d52e-458d-beaa-2404c214fbb0" providerId="ADAL" clId="{1D03EC03-5699-4C3F-B7F8-02300371A748}" dt="2022-02-13T15:03:49.635" v="2460" actId="20577"/>
          <ac:spMkLst>
            <pc:docMk/>
            <pc:sldMk cId="1229685977" sldId="264"/>
            <ac:spMk id="15" creationId="{18A04786-0561-4A6C-9D6B-CE99AC4E18DD}"/>
          </ac:spMkLst>
        </pc:spChg>
        <pc:spChg chg="add mod ord">
          <ac:chgData name="Hoang Nguyen" userId="6db64537-d52e-458d-beaa-2404c214fbb0" providerId="ADAL" clId="{1D03EC03-5699-4C3F-B7F8-02300371A748}" dt="2022-02-13T14:50:22.198" v="343" actId="465"/>
          <ac:spMkLst>
            <pc:docMk/>
            <pc:sldMk cId="1229685977" sldId="264"/>
            <ac:spMk id="16" creationId="{BE51E19D-32C8-4709-B231-82033BEFBAAE}"/>
          </ac:spMkLst>
        </pc:spChg>
        <pc:spChg chg="add mod ord">
          <ac:chgData name="Hoang Nguyen" userId="6db64537-d52e-458d-beaa-2404c214fbb0" providerId="ADAL" clId="{1D03EC03-5699-4C3F-B7F8-02300371A748}" dt="2022-02-13T15:04:06.107" v="2470" actId="20577"/>
          <ac:spMkLst>
            <pc:docMk/>
            <pc:sldMk cId="1229685977" sldId="264"/>
            <ac:spMk id="17" creationId="{331443A2-5819-4EF6-8B01-ECA8FEED8706}"/>
          </ac:spMkLst>
        </pc:spChg>
        <pc:spChg chg="add mod ord">
          <ac:chgData name="Hoang Nguyen" userId="6db64537-d52e-458d-beaa-2404c214fbb0" providerId="ADAL" clId="{1D03EC03-5699-4C3F-B7F8-02300371A748}" dt="2022-02-13T14:50:10.211" v="342" actId="20577"/>
          <ac:spMkLst>
            <pc:docMk/>
            <pc:sldMk cId="1229685977" sldId="264"/>
            <ac:spMk id="18" creationId="{72E12E38-0AC5-4836-9C24-FB4ABE4C6FE7}"/>
          </ac:spMkLst>
        </pc:spChg>
        <pc:spChg chg="add mod">
          <ac:chgData name="Hoang Nguyen" userId="6db64537-d52e-458d-beaa-2404c214fbb0" providerId="ADAL" clId="{1D03EC03-5699-4C3F-B7F8-02300371A748}" dt="2022-02-13T14:50:47.240" v="444" actId="20577"/>
          <ac:spMkLst>
            <pc:docMk/>
            <pc:sldMk cId="1229685977" sldId="264"/>
            <ac:spMk id="19" creationId="{2A4D46FC-50F5-44A5-9AA4-CD99C8E7B2D6}"/>
          </ac:spMkLst>
        </pc:spChg>
        <pc:spChg chg="add mod">
          <ac:chgData name="Hoang Nguyen" userId="6db64537-d52e-458d-beaa-2404c214fbb0" providerId="ADAL" clId="{1D03EC03-5699-4C3F-B7F8-02300371A748}" dt="2022-02-13T14:51:48.637" v="570" actId="20577"/>
          <ac:spMkLst>
            <pc:docMk/>
            <pc:sldMk cId="1229685977" sldId="264"/>
            <ac:spMk id="20" creationId="{87671621-9935-4DDA-8548-9E2F19AB4289}"/>
          </ac:spMkLst>
        </pc:spChg>
        <pc:spChg chg="add mod">
          <ac:chgData name="Hoang Nguyen" userId="6db64537-d52e-458d-beaa-2404c214fbb0" providerId="ADAL" clId="{1D03EC03-5699-4C3F-B7F8-02300371A748}" dt="2022-02-13T14:52:09.859" v="699" actId="20577"/>
          <ac:spMkLst>
            <pc:docMk/>
            <pc:sldMk cId="1229685977" sldId="264"/>
            <ac:spMk id="21" creationId="{80CD7CDE-D0AF-4F4C-84B7-36C85300DD0D}"/>
          </ac:spMkLst>
        </pc:spChg>
        <pc:spChg chg="add mod">
          <ac:chgData name="Hoang Nguyen" userId="6db64537-d52e-458d-beaa-2404c214fbb0" providerId="ADAL" clId="{1D03EC03-5699-4C3F-B7F8-02300371A748}" dt="2022-02-13T14:52:18.977" v="750" actId="20577"/>
          <ac:spMkLst>
            <pc:docMk/>
            <pc:sldMk cId="1229685977" sldId="264"/>
            <ac:spMk id="22" creationId="{62C26421-E437-446A-B8EA-750303D5EDE5}"/>
          </ac:spMkLst>
        </pc:spChg>
        <pc:graphicFrameChg chg="add del mod modGraphic">
          <ac:chgData name="Hoang Nguyen" userId="6db64537-d52e-458d-beaa-2404c214fbb0" providerId="ADAL" clId="{1D03EC03-5699-4C3F-B7F8-02300371A748}" dt="2022-02-13T14:48:17.051" v="30" actId="478"/>
          <ac:graphicFrameMkLst>
            <pc:docMk/>
            <pc:sldMk cId="1229685977" sldId="264"/>
            <ac:graphicFrameMk id="14" creationId="{8D4C437F-AF76-4DA9-83BE-805C21CB10F0}"/>
          </ac:graphicFrameMkLst>
        </pc:graphicFrameChg>
        <pc:picChg chg="add del mod">
          <ac:chgData name="Hoang Nguyen" userId="6db64537-d52e-458d-beaa-2404c214fbb0" providerId="ADAL" clId="{1D03EC03-5699-4C3F-B7F8-02300371A748}" dt="2022-02-13T14:48:48.973" v="38" actId="478"/>
          <ac:picMkLst>
            <pc:docMk/>
            <pc:sldMk cId="1229685977" sldId="264"/>
            <ac:picMk id="3" creationId="{DC66BB62-0EC0-48F4-8E43-E6399FD6E2A6}"/>
          </ac:picMkLst>
        </pc:picChg>
        <pc:picChg chg="add del mod">
          <ac:chgData name="Hoang Nguyen" userId="6db64537-d52e-458d-beaa-2404c214fbb0" providerId="ADAL" clId="{1D03EC03-5699-4C3F-B7F8-02300371A748}" dt="2022-02-13T14:48:49.591" v="39" actId="478"/>
          <ac:picMkLst>
            <pc:docMk/>
            <pc:sldMk cId="1229685977" sldId="264"/>
            <ac:picMk id="5" creationId="{97066382-4EAC-4338-A49B-CAF13D9C46DB}"/>
          </ac:picMkLst>
        </pc:picChg>
        <pc:picChg chg="add del mod">
          <ac:chgData name="Hoang Nguyen" userId="6db64537-d52e-458d-beaa-2404c214fbb0" providerId="ADAL" clId="{1D03EC03-5699-4C3F-B7F8-02300371A748}" dt="2022-02-13T14:46:56.278" v="10" actId="478"/>
          <ac:picMkLst>
            <pc:docMk/>
            <pc:sldMk cId="1229685977" sldId="264"/>
            <ac:picMk id="8" creationId="{FF96B9C0-EC06-4287-AB46-C6F8BF766726}"/>
          </ac:picMkLst>
        </pc:picChg>
        <pc:picChg chg="add del mod">
          <ac:chgData name="Hoang Nguyen" userId="6db64537-d52e-458d-beaa-2404c214fbb0" providerId="ADAL" clId="{1D03EC03-5699-4C3F-B7F8-02300371A748}" dt="2022-02-13T14:48:50.160" v="40" actId="478"/>
          <ac:picMkLst>
            <pc:docMk/>
            <pc:sldMk cId="1229685977" sldId="264"/>
            <ac:picMk id="11" creationId="{31F558CC-E396-4C41-89DE-BC723C02D0CD}"/>
          </ac:picMkLst>
        </pc:picChg>
        <pc:picChg chg="add del mod">
          <ac:chgData name="Hoang Nguyen" userId="6db64537-d52e-458d-beaa-2404c214fbb0" providerId="ADAL" clId="{1D03EC03-5699-4C3F-B7F8-02300371A748}" dt="2022-02-13T14:48:50.816" v="41" actId="478"/>
          <ac:picMkLst>
            <pc:docMk/>
            <pc:sldMk cId="1229685977" sldId="264"/>
            <ac:picMk id="13" creationId="{F5C949A2-6F3F-478D-A339-DE98EAE15776}"/>
          </ac:picMkLst>
        </pc:picChg>
        <pc:picChg chg="add mod">
          <ac:chgData name="Hoang Nguyen" userId="6db64537-d52e-458d-beaa-2404c214fbb0" providerId="ADAL" clId="{1D03EC03-5699-4C3F-B7F8-02300371A748}" dt="2022-02-13T15:03:53.735" v="2462" actId="1076"/>
          <ac:picMkLst>
            <pc:docMk/>
            <pc:sldMk cId="1229685977" sldId="264"/>
            <ac:picMk id="24" creationId="{A0758134-4DDA-4568-BACA-C9B5947AAD5A}"/>
          </ac:picMkLst>
        </pc:picChg>
        <pc:picChg chg="add mod">
          <ac:chgData name="Hoang Nguyen" userId="6db64537-d52e-458d-beaa-2404c214fbb0" providerId="ADAL" clId="{1D03EC03-5699-4C3F-B7F8-02300371A748}" dt="2022-02-13T15:04:04.526" v="2469" actId="1076"/>
          <ac:picMkLst>
            <pc:docMk/>
            <pc:sldMk cId="1229685977" sldId="264"/>
            <ac:picMk id="25" creationId="{E728AC8D-4BE1-4FFF-9456-8D581B5BAD9E}"/>
          </ac:picMkLst>
        </pc:picChg>
      </pc:sldChg>
      <pc:sldChg chg="del">
        <pc:chgData name="Hoang Nguyen" userId="6db64537-d52e-458d-beaa-2404c214fbb0" providerId="ADAL" clId="{1D03EC03-5699-4C3F-B7F8-02300371A748}" dt="2022-02-13T14:52:41.996" v="752" actId="47"/>
        <pc:sldMkLst>
          <pc:docMk/>
          <pc:sldMk cId="107283708" sldId="265"/>
        </pc:sldMkLst>
      </pc:sldChg>
      <pc:sldChg chg="del">
        <pc:chgData name="Hoang Nguyen" userId="6db64537-d52e-458d-beaa-2404c214fbb0" providerId="ADAL" clId="{1D03EC03-5699-4C3F-B7F8-02300371A748}" dt="2022-02-13T14:52:41.996" v="752" actId="47"/>
        <pc:sldMkLst>
          <pc:docMk/>
          <pc:sldMk cId="2875670865" sldId="266"/>
        </pc:sldMkLst>
      </pc:sldChg>
      <pc:sldChg chg="addSp delSp modSp mod modNotesTx">
        <pc:chgData name="Hoang Nguyen" userId="6db64537-d52e-458d-beaa-2404c214fbb0" providerId="ADAL" clId="{1D03EC03-5699-4C3F-B7F8-02300371A748}" dt="2022-02-13T14:56:08.371" v="1403" actId="6549"/>
        <pc:sldMkLst>
          <pc:docMk/>
          <pc:sldMk cId="838411222" sldId="267"/>
        </pc:sldMkLst>
        <pc:spChg chg="mod">
          <ac:chgData name="Hoang Nguyen" userId="6db64537-d52e-458d-beaa-2404c214fbb0" providerId="ADAL" clId="{1D03EC03-5699-4C3F-B7F8-02300371A748}" dt="2022-02-13T14:54:24.161" v="1195" actId="2711"/>
          <ac:spMkLst>
            <pc:docMk/>
            <pc:sldMk cId="838411222" sldId="267"/>
            <ac:spMk id="10" creationId="{8F12C9E8-9197-4F1C-B1F1-DB8034357EA9}"/>
          </ac:spMkLst>
        </pc:spChg>
        <pc:spChg chg="mod">
          <ac:chgData name="Hoang Nguyen" userId="6db64537-d52e-458d-beaa-2404c214fbb0" providerId="ADAL" clId="{1D03EC03-5699-4C3F-B7F8-02300371A748}" dt="2022-02-13T14:56:04.713" v="1402" actId="207"/>
          <ac:spMkLst>
            <pc:docMk/>
            <pc:sldMk cId="838411222" sldId="267"/>
            <ac:spMk id="12" creationId="{E3009B1D-D2F0-4CEE-9DE5-2595EED03A2F}"/>
          </ac:spMkLst>
        </pc:spChg>
        <pc:picChg chg="add del">
          <ac:chgData name="Hoang Nguyen" userId="6db64537-d52e-458d-beaa-2404c214fbb0" providerId="ADAL" clId="{1D03EC03-5699-4C3F-B7F8-02300371A748}" dt="2022-02-13T14:55:01.698" v="1362" actId="22"/>
          <ac:picMkLst>
            <pc:docMk/>
            <pc:sldMk cId="838411222" sldId="267"/>
            <ac:picMk id="3" creationId="{062004A3-9544-4641-871E-B3F7771FB162}"/>
          </ac:picMkLst>
        </pc:picChg>
      </pc:sldChg>
      <pc:sldChg chg="delSp modSp mod delAnim modAnim">
        <pc:chgData name="Hoang Nguyen" userId="6db64537-d52e-458d-beaa-2404c214fbb0" providerId="ADAL" clId="{1D03EC03-5699-4C3F-B7F8-02300371A748}" dt="2022-02-13T14:58:20.991" v="1672" actId="1076"/>
        <pc:sldMkLst>
          <pc:docMk/>
          <pc:sldMk cId="1415626818" sldId="268"/>
        </pc:sldMkLst>
        <pc:spChg chg="del">
          <ac:chgData name="Hoang Nguyen" userId="6db64537-d52e-458d-beaa-2404c214fbb0" providerId="ADAL" clId="{1D03EC03-5699-4C3F-B7F8-02300371A748}" dt="2022-02-13T14:56:31.387" v="1469" actId="478"/>
          <ac:spMkLst>
            <pc:docMk/>
            <pc:sldMk cId="1415626818" sldId="268"/>
            <ac:spMk id="2" creationId="{6176267D-F056-4D43-B936-2B12957D0685}"/>
          </ac:spMkLst>
        </pc:spChg>
        <pc:spChg chg="mod">
          <ac:chgData name="Hoang Nguyen" userId="6db64537-d52e-458d-beaa-2404c214fbb0" providerId="ADAL" clId="{1D03EC03-5699-4C3F-B7F8-02300371A748}" dt="2022-02-13T14:58:20.991" v="1672" actId="1076"/>
          <ac:spMkLst>
            <pc:docMk/>
            <pc:sldMk cId="1415626818" sldId="268"/>
            <ac:spMk id="3" creationId="{A280F833-7DC9-4002-836A-68FF80E27046}"/>
          </ac:spMkLst>
        </pc:spChg>
        <pc:spChg chg="mod">
          <ac:chgData name="Hoang Nguyen" userId="6db64537-d52e-458d-beaa-2404c214fbb0" providerId="ADAL" clId="{1D03EC03-5699-4C3F-B7F8-02300371A748}" dt="2022-02-13T14:58:18.241" v="1671" actId="1076"/>
          <ac:spMkLst>
            <pc:docMk/>
            <pc:sldMk cId="1415626818" sldId="268"/>
            <ac:spMk id="5" creationId="{4E856850-3880-4A60-8CFF-091B93719F67}"/>
          </ac:spMkLst>
        </pc:spChg>
        <pc:spChg chg="del">
          <ac:chgData name="Hoang Nguyen" userId="6db64537-d52e-458d-beaa-2404c214fbb0" providerId="ADAL" clId="{1D03EC03-5699-4C3F-B7F8-02300371A748}" dt="2022-02-13T14:57:02.554" v="1514" actId="478"/>
          <ac:spMkLst>
            <pc:docMk/>
            <pc:sldMk cId="1415626818" sldId="268"/>
            <ac:spMk id="6" creationId="{5DAE06D5-19BA-4DC3-9904-C99AD2CE4AEB}"/>
          </ac:spMkLst>
        </pc:spChg>
        <pc:spChg chg="del">
          <ac:chgData name="Hoang Nguyen" userId="6db64537-d52e-458d-beaa-2404c214fbb0" providerId="ADAL" clId="{1D03EC03-5699-4C3F-B7F8-02300371A748}" dt="2022-02-13T14:57:01.748" v="1513" actId="478"/>
          <ac:spMkLst>
            <pc:docMk/>
            <pc:sldMk cId="1415626818" sldId="268"/>
            <ac:spMk id="8" creationId="{EB4E7D78-D8BD-4833-B869-F71716DD5440}"/>
          </ac:spMkLst>
        </pc:spChg>
        <pc:spChg chg="del">
          <ac:chgData name="Hoang Nguyen" userId="6db64537-d52e-458d-beaa-2404c214fbb0" providerId="ADAL" clId="{1D03EC03-5699-4C3F-B7F8-02300371A748}" dt="2022-02-13T14:57:03.316" v="1515" actId="478"/>
          <ac:spMkLst>
            <pc:docMk/>
            <pc:sldMk cId="1415626818" sldId="268"/>
            <ac:spMk id="9" creationId="{F81F7592-B66B-4F5A-8B7E-3C4502EBBAA4}"/>
          </ac:spMkLst>
        </pc:spChg>
        <pc:spChg chg="mod">
          <ac:chgData name="Hoang Nguyen" userId="6db64537-d52e-458d-beaa-2404c214fbb0" providerId="ADAL" clId="{1D03EC03-5699-4C3F-B7F8-02300371A748}" dt="2022-02-13T14:56:17.025" v="1406" actId="20577"/>
          <ac:spMkLst>
            <pc:docMk/>
            <pc:sldMk cId="1415626818" sldId="268"/>
            <ac:spMk id="10" creationId="{8F12C9E8-9197-4F1C-B1F1-DB8034357EA9}"/>
          </ac:spMkLst>
        </pc:spChg>
        <pc:spChg chg="del">
          <ac:chgData name="Hoang Nguyen" userId="6db64537-d52e-458d-beaa-2404c214fbb0" providerId="ADAL" clId="{1D03EC03-5699-4C3F-B7F8-02300371A748}" dt="2022-02-13T14:57:04.628" v="1516" actId="478"/>
          <ac:spMkLst>
            <pc:docMk/>
            <pc:sldMk cId="1415626818" sldId="268"/>
            <ac:spMk id="11" creationId="{C1A061B4-5465-4544-BD12-BE42063BA420}"/>
          </ac:spMkLst>
        </pc:spChg>
        <pc:spChg chg="del mod">
          <ac:chgData name="Hoang Nguyen" userId="6db64537-d52e-458d-beaa-2404c214fbb0" providerId="ADAL" clId="{1D03EC03-5699-4C3F-B7F8-02300371A748}" dt="2022-02-13T14:57:06.026" v="1518" actId="478"/>
          <ac:spMkLst>
            <pc:docMk/>
            <pc:sldMk cId="1415626818" sldId="268"/>
            <ac:spMk id="12" creationId="{30FCCFB6-A37B-4BDE-81B0-EAE41649BD00}"/>
          </ac:spMkLst>
        </pc:spChg>
        <pc:spChg chg="del">
          <ac:chgData name="Hoang Nguyen" userId="6db64537-d52e-458d-beaa-2404c214fbb0" providerId="ADAL" clId="{1D03EC03-5699-4C3F-B7F8-02300371A748}" dt="2022-02-13T14:57:07.027" v="1519" actId="478"/>
          <ac:spMkLst>
            <pc:docMk/>
            <pc:sldMk cId="1415626818" sldId="268"/>
            <ac:spMk id="13" creationId="{3E235563-CDEA-4899-910C-2458AFC182D3}"/>
          </ac:spMkLst>
        </pc:spChg>
      </pc:sldChg>
      <pc:sldChg chg="del">
        <pc:chgData name="Hoang Nguyen" userId="6db64537-d52e-458d-beaa-2404c214fbb0" providerId="ADAL" clId="{1D03EC03-5699-4C3F-B7F8-02300371A748}" dt="2022-02-13T14:52:48.399" v="753" actId="47"/>
        <pc:sldMkLst>
          <pc:docMk/>
          <pc:sldMk cId="1412979423" sldId="269"/>
        </pc:sldMkLst>
      </pc:sldChg>
      <pc:sldChg chg="modSp">
        <pc:chgData name="Hoang Nguyen" userId="6db64537-d52e-458d-beaa-2404c214fbb0" providerId="ADAL" clId="{1D03EC03-5699-4C3F-B7F8-02300371A748}" dt="2022-02-13T14:54:09.238" v="1190" actId="20577"/>
        <pc:sldMkLst>
          <pc:docMk/>
          <pc:sldMk cId="2164067548" sldId="417"/>
        </pc:sldMkLst>
        <pc:spChg chg="mod">
          <ac:chgData name="Hoang Nguyen" userId="6db64537-d52e-458d-beaa-2404c214fbb0" providerId="ADAL" clId="{1D03EC03-5699-4C3F-B7F8-02300371A748}" dt="2022-02-13T14:54:09.238" v="1190" actId="20577"/>
          <ac:spMkLst>
            <pc:docMk/>
            <pc:sldMk cId="2164067548" sldId="417"/>
            <ac:spMk id="5" creationId="{287C6829-142C-40F5-A43C-7CC71E616F1F}"/>
          </ac:spMkLst>
        </pc:spChg>
      </pc:sldChg>
      <pc:sldChg chg="del">
        <pc:chgData name="Hoang Nguyen" userId="6db64537-d52e-458d-beaa-2404c214fbb0" providerId="ADAL" clId="{1D03EC03-5699-4C3F-B7F8-02300371A748}" dt="2022-02-13T14:52:50.220" v="754" actId="47"/>
        <pc:sldMkLst>
          <pc:docMk/>
          <pc:sldMk cId="2939752582" sldId="418"/>
        </pc:sldMkLst>
      </pc:sldChg>
      <pc:sldChg chg="del">
        <pc:chgData name="Hoang Nguyen" userId="6db64537-d52e-458d-beaa-2404c214fbb0" providerId="ADAL" clId="{1D03EC03-5699-4C3F-B7F8-02300371A748}" dt="2022-02-13T14:52:48.399" v="753" actId="47"/>
        <pc:sldMkLst>
          <pc:docMk/>
          <pc:sldMk cId="1846592757" sldId="419"/>
        </pc:sldMkLst>
      </pc:sldChg>
      <pc:sldChg chg="addSp delSp modSp add mod modAnim">
        <pc:chgData name="Hoang Nguyen" userId="6db64537-d52e-458d-beaa-2404c214fbb0" providerId="ADAL" clId="{1D03EC03-5699-4C3F-B7F8-02300371A748}" dt="2022-02-13T15:03:15.470" v="2452"/>
        <pc:sldMkLst>
          <pc:docMk/>
          <pc:sldMk cId="2120252188" sldId="421"/>
        </pc:sldMkLst>
        <pc:spChg chg="add mod">
          <ac:chgData name="Hoang Nguyen" userId="6db64537-d52e-458d-beaa-2404c214fbb0" providerId="ADAL" clId="{1D03EC03-5699-4C3F-B7F8-02300371A748}" dt="2022-02-13T15:03:08.121" v="2451" actId="20577"/>
          <ac:spMkLst>
            <pc:docMk/>
            <pc:sldMk cId="2120252188" sldId="421"/>
            <ac:spMk id="4" creationId="{5EF11654-79E0-4094-9721-CC829FC3C7A5}"/>
          </ac:spMkLst>
        </pc:spChg>
        <pc:spChg chg="add mod">
          <ac:chgData name="Hoang Nguyen" userId="6db64537-d52e-458d-beaa-2404c214fbb0" providerId="ADAL" clId="{1D03EC03-5699-4C3F-B7F8-02300371A748}" dt="2022-02-13T15:01:17.107" v="1899" actId="403"/>
          <ac:spMkLst>
            <pc:docMk/>
            <pc:sldMk cId="2120252188" sldId="421"/>
            <ac:spMk id="5" creationId="{7C3852F3-4393-4708-8674-9669EAB6E54D}"/>
          </ac:spMkLst>
        </pc:spChg>
        <pc:spChg chg="mod">
          <ac:chgData name="Hoang Nguyen" userId="6db64537-d52e-458d-beaa-2404c214fbb0" providerId="ADAL" clId="{1D03EC03-5699-4C3F-B7F8-02300371A748}" dt="2022-02-13T15:00:12.228" v="1791" actId="404"/>
          <ac:spMkLst>
            <pc:docMk/>
            <pc:sldMk cId="2120252188" sldId="421"/>
            <ac:spMk id="6" creationId="{32C02006-1699-4E6B-B3AB-0BF0D9CB7D3A}"/>
          </ac:spMkLst>
        </pc:spChg>
        <pc:spChg chg="del">
          <ac:chgData name="Hoang Nguyen" userId="6db64537-d52e-458d-beaa-2404c214fbb0" providerId="ADAL" clId="{1D03EC03-5699-4C3F-B7F8-02300371A748}" dt="2022-02-13T14:59:46.786" v="1784" actId="478"/>
          <ac:spMkLst>
            <pc:docMk/>
            <pc:sldMk cId="2120252188" sldId="421"/>
            <ac:spMk id="9" creationId="{50C85E8C-3858-4CB7-8F77-16DC6A32510F}"/>
          </ac:spMkLst>
        </pc:spChg>
        <pc:spChg chg="del">
          <ac:chgData name="Hoang Nguyen" userId="6db64537-d52e-458d-beaa-2404c214fbb0" providerId="ADAL" clId="{1D03EC03-5699-4C3F-B7F8-02300371A748}" dt="2022-02-13T14:59:44.667" v="1783" actId="478"/>
          <ac:spMkLst>
            <pc:docMk/>
            <pc:sldMk cId="2120252188" sldId="421"/>
            <ac:spMk id="15" creationId="{18A04786-0561-4A6C-9D6B-CE99AC4E18DD}"/>
          </ac:spMkLst>
        </pc:spChg>
        <pc:spChg chg="del">
          <ac:chgData name="Hoang Nguyen" userId="6db64537-d52e-458d-beaa-2404c214fbb0" providerId="ADAL" clId="{1D03EC03-5699-4C3F-B7F8-02300371A748}" dt="2022-02-13T14:59:44.667" v="1783" actId="478"/>
          <ac:spMkLst>
            <pc:docMk/>
            <pc:sldMk cId="2120252188" sldId="421"/>
            <ac:spMk id="16" creationId="{BE51E19D-32C8-4709-B231-82033BEFBAAE}"/>
          </ac:spMkLst>
        </pc:spChg>
        <pc:spChg chg="del">
          <ac:chgData name="Hoang Nguyen" userId="6db64537-d52e-458d-beaa-2404c214fbb0" providerId="ADAL" clId="{1D03EC03-5699-4C3F-B7F8-02300371A748}" dt="2022-02-13T14:59:44.667" v="1783" actId="478"/>
          <ac:spMkLst>
            <pc:docMk/>
            <pc:sldMk cId="2120252188" sldId="421"/>
            <ac:spMk id="17" creationId="{331443A2-5819-4EF6-8B01-ECA8FEED8706}"/>
          </ac:spMkLst>
        </pc:spChg>
        <pc:spChg chg="del">
          <ac:chgData name="Hoang Nguyen" userId="6db64537-d52e-458d-beaa-2404c214fbb0" providerId="ADAL" clId="{1D03EC03-5699-4C3F-B7F8-02300371A748}" dt="2022-02-13T14:59:44.667" v="1783" actId="478"/>
          <ac:spMkLst>
            <pc:docMk/>
            <pc:sldMk cId="2120252188" sldId="421"/>
            <ac:spMk id="18" creationId="{72E12E38-0AC5-4836-9C24-FB4ABE4C6FE7}"/>
          </ac:spMkLst>
        </pc:spChg>
        <pc:spChg chg="del">
          <ac:chgData name="Hoang Nguyen" userId="6db64537-d52e-458d-beaa-2404c214fbb0" providerId="ADAL" clId="{1D03EC03-5699-4C3F-B7F8-02300371A748}" dt="2022-02-13T14:59:44.667" v="1783" actId="478"/>
          <ac:spMkLst>
            <pc:docMk/>
            <pc:sldMk cId="2120252188" sldId="421"/>
            <ac:spMk id="19" creationId="{2A4D46FC-50F5-44A5-9AA4-CD99C8E7B2D6}"/>
          </ac:spMkLst>
        </pc:spChg>
        <pc:spChg chg="del">
          <ac:chgData name="Hoang Nguyen" userId="6db64537-d52e-458d-beaa-2404c214fbb0" providerId="ADAL" clId="{1D03EC03-5699-4C3F-B7F8-02300371A748}" dt="2022-02-13T14:59:44.667" v="1783" actId="478"/>
          <ac:spMkLst>
            <pc:docMk/>
            <pc:sldMk cId="2120252188" sldId="421"/>
            <ac:spMk id="20" creationId="{87671621-9935-4DDA-8548-9E2F19AB4289}"/>
          </ac:spMkLst>
        </pc:spChg>
        <pc:spChg chg="del">
          <ac:chgData name="Hoang Nguyen" userId="6db64537-d52e-458d-beaa-2404c214fbb0" providerId="ADAL" clId="{1D03EC03-5699-4C3F-B7F8-02300371A748}" dt="2022-02-13T14:59:44.667" v="1783" actId="478"/>
          <ac:spMkLst>
            <pc:docMk/>
            <pc:sldMk cId="2120252188" sldId="421"/>
            <ac:spMk id="21" creationId="{80CD7CDE-D0AF-4F4C-84B7-36C85300DD0D}"/>
          </ac:spMkLst>
        </pc:spChg>
        <pc:spChg chg="del">
          <ac:chgData name="Hoang Nguyen" userId="6db64537-d52e-458d-beaa-2404c214fbb0" providerId="ADAL" clId="{1D03EC03-5699-4C3F-B7F8-02300371A748}" dt="2022-02-13T14:59:44.667" v="1783" actId="478"/>
          <ac:spMkLst>
            <pc:docMk/>
            <pc:sldMk cId="2120252188" sldId="421"/>
            <ac:spMk id="22" creationId="{62C26421-E437-446A-B8EA-750303D5EDE5}"/>
          </ac:spMkLst>
        </pc:spChg>
        <pc:picChg chg="add mod">
          <ac:chgData name="Hoang Nguyen" userId="6db64537-d52e-458d-beaa-2404c214fbb0" providerId="ADAL" clId="{1D03EC03-5699-4C3F-B7F8-02300371A748}" dt="2022-02-13T15:00:15.361" v="1792" actId="1076"/>
          <ac:picMkLst>
            <pc:docMk/>
            <pc:sldMk cId="2120252188" sldId="421"/>
            <ac:picMk id="3" creationId="{08B301F3-602E-4AD0-865E-BC37D57D346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B900C4-8758-45E5-A72C-301FC75CD979}" type="datetimeFigureOut">
              <a:rPr lang="vi-VN" smtClean="0"/>
              <a:t>13/02/2022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1105D1-5851-4CD4-A5D5-94855AD69EC9}" type="slidenum">
              <a:rPr lang="vi-VN" smtClean="0"/>
              <a:t>‹#›</a:t>
            </a:fld>
            <a:endParaRPr lang="vi-VN"/>
          </a:p>
        </p:txBody>
      </p:sp>
    </p:spTree>
    <p:extLst>
      <p:ext uri="{BB962C8B-B14F-4D97-AF65-F5344CB8AC3E}">
        <p14:creationId xmlns:p14="http://schemas.microsoft.com/office/powerpoint/2010/main" val="3487044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321105D1-5851-4CD4-A5D5-94855AD69EC9}" type="slidenum">
              <a:rPr lang="vi-VN" smtClean="0"/>
              <a:t>1</a:t>
            </a:fld>
            <a:endParaRPr lang="vi-VN"/>
          </a:p>
        </p:txBody>
      </p:sp>
    </p:spTree>
    <p:extLst>
      <p:ext uri="{BB962C8B-B14F-4D97-AF65-F5344CB8AC3E}">
        <p14:creationId xmlns:p14="http://schemas.microsoft.com/office/powerpoint/2010/main" val="3039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321105D1-5851-4CD4-A5D5-94855AD69EC9}" type="slidenum">
              <a:rPr lang="vi-VN" smtClean="0"/>
              <a:t>10</a:t>
            </a:fld>
            <a:endParaRPr lang="vi-VN"/>
          </a:p>
        </p:txBody>
      </p:sp>
    </p:spTree>
    <p:extLst>
      <p:ext uri="{BB962C8B-B14F-4D97-AF65-F5344CB8AC3E}">
        <p14:creationId xmlns:p14="http://schemas.microsoft.com/office/powerpoint/2010/main" val="3211697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 và các em cùng chuyển sang bài tập số 2.  yêu cầu của bài tập 2 là đánh dấu x vào ô trống trước câu trả lời đúng</a:t>
            </a:r>
          </a:p>
          <a:p>
            <a:r>
              <a:rPr lang="en-US"/>
              <a:t>- Câu thứ 1: Máy tính xách tay. Có 2 ý để các em lựa chọn đó là, ý 1 </a:t>
            </a:r>
            <a:endParaRPr lang="vi-VN"/>
          </a:p>
        </p:txBody>
      </p:sp>
      <p:sp>
        <p:nvSpPr>
          <p:cNvPr id="4" name="Slide Number Placeholder 3"/>
          <p:cNvSpPr>
            <a:spLocks noGrp="1"/>
          </p:cNvSpPr>
          <p:nvPr>
            <p:ph type="sldNum" sz="quarter" idx="5"/>
          </p:nvPr>
        </p:nvSpPr>
        <p:spPr/>
        <p:txBody>
          <a:bodyPr/>
          <a:lstStyle/>
          <a:p>
            <a:fld id="{321105D1-5851-4CD4-A5D5-94855AD69EC9}" type="slidenum">
              <a:rPr lang="vi-VN" smtClean="0"/>
              <a:t>11</a:t>
            </a:fld>
            <a:endParaRPr lang="vi-VN"/>
          </a:p>
        </p:txBody>
      </p:sp>
    </p:spTree>
    <p:extLst>
      <p:ext uri="{BB962C8B-B14F-4D97-AF65-F5344CB8AC3E}">
        <p14:creationId xmlns:p14="http://schemas.microsoft.com/office/powerpoint/2010/main" val="873793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r>
              <a:rPr lang="en-US" dirty="0"/>
              <a:t>Mai </a:t>
            </a:r>
            <a:r>
              <a:rPr lang="en-US" dirty="0" err="1"/>
              <a:t>nêu</a:t>
            </a:r>
            <a:r>
              <a:rPr lang="en-US" baseline="0" dirty="0"/>
              <a:t> </a:t>
            </a:r>
            <a:r>
              <a:rPr lang="en-US" baseline="0" dirty="0" err="1"/>
              <a:t>chú</a:t>
            </a:r>
            <a:r>
              <a:rPr lang="en-US" baseline="0" dirty="0"/>
              <a:t> ý</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375E1033-07A4-4BDB-A70C-4A695DD94185}" type="slidenum">
              <a:rPr kumimoji="0" lang="en-US" sz="1200" b="0" i="0" u="none" strike="noStrike" kern="1200" cap="none" spc="0" normalizeH="0" baseline="0" noProof="0" smtClean="0">
                <a:ln>
                  <a:noFill/>
                </a:ln>
                <a:solidFill>
                  <a:prstClr val="black"/>
                </a:solidFill>
                <a:effectLst/>
                <a:uLnTx/>
                <a:uFillTx/>
                <a:latin typeface="Tw Cen MT"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Tw Cen MT" pitchFamily="34" charset="0"/>
              <a:ea typeface="+mn-ea"/>
              <a:cs typeface="+mn-cs"/>
            </a:endParaRPr>
          </a:p>
        </p:txBody>
      </p:sp>
    </p:spTree>
    <p:extLst>
      <p:ext uri="{BB962C8B-B14F-4D97-AF65-F5344CB8AC3E}">
        <p14:creationId xmlns:p14="http://schemas.microsoft.com/office/powerpoint/2010/main" val="3092894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3" y="746125"/>
            <a:ext cx="6624637" cy="3727450"/>
          </a:xfrm>
        </p:spPr>
      </p:sp>
      <p:sp>
        <p:nvSpPr>
          <p:cNvPr id="3" name="Notes Placeholder 2"/>
          <p:cNvSpPr>
            <a:spLocks noGrp="1"/>
          </p:cNvSpPr>
          <p:nvPr>
            <p:ph type="body" idx="1"/>
          </p:nvPr>
        </p:nvSpPr>
        <p:spPr/>
        <p:txBody>
          <a:bodyPr/>
          <a:lstStyle/>
          <a:p>
            <a:r>
              <a:rPr lang="en-US" dirty="0" err="1"/>
              <a:t>Bài</a:t>
            </a:r>
            <a:r>
              <a:rPr lang="en-US" dirty="0"/>
              <a:t> </a:t>
            </a:r>
            <a:r>
              <a:rPr lang="en-US" dirty="0" err="1"/>
              <a:t>học</a:t>
            </a:r>
            <a:r>
              <a:rPr lang="en-US" dirty="0"/>
              <a:t> </a:t>
            </a:r>
            <a:r>
              <a:rPr lang="en-US" dirty="0" err="1"/>
              <a:t>ngày</a:t>
            </a:r>
            <a:r>
              <a:rPr lang="en-US" dirty="0"/>
              <a:t> </a:t>
            </a:r>
            <a:r>
              <a:rPr lang="en-US" dirty="0" err="1"/>
              <a:t>hôm</a:t>
            </a:r>
            <a:r>
              <a:rPr lang="en-US" dirty="0"/>
              <a:t> nay </a:t>
            </a:r>
            <a:r>
              <a:rPr lang="en-US" dirty="0" err="1"/>
              <a:t>đến</a:t>
            </a:r>
            <a:r>
              <a:rPr lang="en-US" dirty="0"/>
              <a:t> </a:t>
            </a:r>
            <a:r>
              <a:rPr lang="en-US" dirty="0" err="1"/>
              <a:t>đây</a:t>
            </a:r>
            <a:r>
              <a:rPr lang="en-US" dirty="0"/>
              <a:t> </a:t>
            </a:r>
            <a:r>
              <a:rPr lang="en-US" dirty="0" err="1"/>
              <a:t>là</a:t>
            </a:r>
            <a:r>
              <a:rPr lang="en-US" dirty="0"/>
              <a:t> </a:t>
            </a:r>
            <a:r>
              <a:rPr lang="en-US" dirty="0" err="1"/>
              <a:t>kết</a:t>
            </a:r>
            <a:r>
              <a:rPr lang="en-US" dirty="0"/>
              <a:t> </a:t>
            </a:r>
            <a:r>
              <a:rPr lang="en-US" dirty="0" err="1"/>
              <a:t>thúc</a:t>
            </a:r>
            <a:r>
              <a:rPr lang="en-US" dirty="0"/>
              <a:t>, </a:t>
            </a:r>
            <a:r>
              <a:rPr lang="en-US" dirty="0" err="1"/>
              <a:t>Các</a:t>
            </a:r>
            <a:r>
              <a:rPr lang="en-US" dirty="0"/>
              <a:t> </a:t>
            </a:r>
            <a:r>
              <a:rPr lang="en-US" dirty="0" err="1"/>
              <a:t>em</a:t>
            </a:r>
            <a:r>
              <a:rPr lang="en-US" dirty="0"/>
              <a:t> hay </a:t>
            </a:r>
            <a:r>
              <a:rPr lang="en-US" dirty="0" err="1"/>
              <a:t>ôn</a:t>
            </a:r>
            <a:r>
              <a:rPr lang="en-US" dirty="0"/>
              <a:t> </a:t>
            </a:r>
            <a:r>
              <a:rPr lang="en-US" dirty="0" err="1"/>
              <a:t>bài</a:t>
            </a:r>
            <a:r>
              <a:rPr lang="en-US" dirty="0"/>
              <a:t> </a:t>
            </a:r>
            <a:r>
              <a:rPr lang="en-US" dirty="0" err="1"/>
              <a:t>và</a:t>
            </a:r>
            <a:r>
              <a:rPr lang="en-US" dirty="0"/>
              <a:t> </a:t>
            </a:r>
            <a:r>
              <a:rPr lang="en-US" dirty="0" err="1"/>
              <a:t>chuẩn</a:t>
            </a:r>
            <a:r>
              <a:rPr lang="en-US" dirty="0"/>
              <a:t> </a:t>
            </a:r>
            <a:r>
              <a:rPr lang="en-US" dirty="0" err="1"/>
              <a:t>bị</a:t>
            </a:r>
            <a:r>
              <a:rPr lang="en-US" dirty="0"/>
              <a:t> </a:t>
            </a:r>
            <a:r>
              <a:rPr lang="en-US" dirty="0" err="1"/>
              <a:t>bài</a:t>
            </a:r>
            <a:r>
              <a:rPr lang="en-US" dirty="0"/>
              <a:t> </a:t>
            </a:r>
            <a:r>
              <a:rPr lang="en-US" dirty="0" err="1"/>
              <a:t>mới</a:t>
            </a:r>
            <a:r>
              <a:rPr lang="en-US" dirty="0"/>
              <a:t> </a:t>
            </a:r>
            <a:r>
              <a:rPr lang="en-US" dirty="0" err="1"/>
              <a:t>là</a:t>
            </a:r>
            <a:r>
              <a:rPr lang="en-US" dirty="0"/>
              <a:t> </a:t>
            </a:r>
            <a:r>
              <a:rPr lang="en-US" dirty="0" err="1"/>
              <a:t>bài</a:t>
            </a:r>
            <a:r>
              <a:rPr lang="en-US" dirty="0"/>
              <a:t> 2: </a:t>
            </a:r>
            <a:r>
              <a:rPr lang="en-US" dirty="0" err="1"/>
              <a:t>bắt</a:t>
            </a:r>
            <a:r>
              <a:rPr lang="en-US" dirty="0"/>
              <a:t> </a:t>
            </a:r>
            <a:r>
              <a:rPr lang="en-US" dirty="0" err="1"/>
              <a:t>đầu</a:t>
            </a:r>
            <a:r>
              <a:rPr lang="en-US" dirty="0"/>
              <a:t> </a:t>
            </a:r>
            <a:r>
              <a:rPr lang="en-US" dirty="0" err="1"/>
              <a:t>làm</a:t>
            </a:r>
            <a:r>
              <a:rPr lang="en-US" dirty="0"/>
              <a:t> </a:t>
            </a:r>
            <a:r>
              <a:rPr lang="en-US" dirty="0" err="1"/>
              <a:t>việc</a:t>
            </a:r>
            <a:r>
              <a:rPr lang="en-US" dirty="0"/>
              <a:t> </a:t>
            </a:r>
            <a:r>
              <a:rPr lang="en-US" dirty="0" err="1"/>
              <a:t>với</a:t>
            </a:r>
            <a:r>
              <a:rPr lang="en-US" dirty="0"/>
              <a:t> </a:t>
            </a:r>
            <a:r>
              <a:rPr lang="en-US" dirty="0" err="1"/>
              <a:t>máy</a:t>
            </a:r>
            <a:r>
              <a:rPr lang="en-US" dirty="0"/>
              <a:t> </a:t>
            </a:r>
            <a:r>
              <a:rPr lang="en-US" dirty="0" err="1"/>
              <a:t>tính</a:t>
            </a:r>
            <a:r>
              <a:rPr lang="en-US" dirty="0"/>
              <a:t>. </a:t>
            </a:r>
            <a:r>
              <a:rPr lang="en-US" dirty="0" err="1"/>
              <a:t>Thầy</a:t>
            </a:r>
            <a:r>
              <a:rPr lang="en-US" dirty="0"/>
              <a:t> </a:t>
            </a:r>
            <a:r>
              <a:rPr lang="en-US" dirty="0" err="1"/>
              <a:t>chúc</a:t>
            </a:r>
            <a:r>
              <a:rPr lang="en-US" dirty="0"/>
              <a:t> </a:t>
            </a:r>
            <a:r>
              <a:rPr lang="en-US" dirty="0" err="1"/>
              <a:t>các</a:t>
            </a:r>
            <a:r>
              <a:rPr lang="en-US" dirty="0"/>
              <a:t> </a:t>
            </a:r>
            <a:r>
              <a:rPr lang="en-US" dirty="0" err="1"/>
              <a:t>em</a:t>
            </a:r>
            <a:r>
              <a:rPr lang="en-US" dirty="0"/>
              <a:t> </a:t>
            </a:r>
            <a:r>
              <a:rPr lang="en-US" dirty="0" err="1"/>
              <a:t>chăm</a:t>
            </a:r>
            <a:r>
              <a:rPr lang="en-US" dirty="0"/>
              <a:t> </a:t>
            </a:r>
            <a:r>
              <a:rPr lang="en-US" dirty="0" err="1"/>
              <a:t>ngoan</a:t>
            </a:r>
            <a:r>
              <a:rPr lang="en-US" dirty="0"/>
              <a:t>, </a:t>
            </a:r>
            <a:r>
              <a:rPr lang="en-US" dirty="0" err="1"/>
              <a:t>học</a:t>
            </a:r>
            <a:r>
              <a:rPr lang="en-US" dirty="0"/>
              <a:t> </a:t>
            </a:r>
            <a:r>
              <a:rPr lang="en-US" dirty="0" err="1"/>
              <a:t>giỏi</a:t>
            </a:r>
            <a:r>
              <a:rPr lang="en-US" dirty="0"/>
              <a:t>, </a:t>
            </a:r>
            <a:r>
              <a:rPr lang="en-US" dirty="0" err="1"/>
              <a:t>tạm</a:t>
            </a:r>
            <a:r>
              <a:rPr lang="en-US" dirty="0"/>
              <a:t> </a:t>
            </a:r>
            <a:r>
              <a:rPr lang="en-US" dirty="0" err="1"/>
              <a:t>biệt</a:t>
            </a:r>
            <a:r>
              <a:rPr lang="en-US" dirty="0"/>
              <a:t> </a:t>
            </a:r>
            <a:r>
              <a:rPr lang="en-US" dirty="0" err="1"/>
              <a:t>các</a:t>
            </a:r>
            <a:r>
              <a:rPr lang="en-US" dirty="0"/>
              <a:t> </a:t>
            </a:r>
            <a:r>
              <a:rPr lang="en-US" dirty="0" err="1"/>
              <a:t>em</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375E1033-07A4-4BDB-A70C-4A695DD94185}" type="slidenum">
              <a:rPr kumimoji="0" lang="en-US" sz="1200" b="0" i="0" u="none" strike="noStrike" kern="1200" cap="none" spc="0" normalizeH="0" baseline="0" noProof="0" smtClean="0">
                <a:ln>
                  <a:noFill/>
                </a:ln>
                <a:solidFill>
                  <a:prstClr val="black"/>
                </a:solidFill>
                <a:effectLst/>
                <a:uLnTx/>
                <a:uFillTx/>
                <a:latin typeface="Tw Cen MT"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Tw Cen MT" pitchFamily="34" charset="0"/>
              <a:ea typeface="+mn-ea"/>
              <a:cs typeface="+mn-cs"/>
            </a:endParaRPr>
          </a:p>
        </p:txBody>
      </p:sp>
    </p:spTree>
    <p:extLst>
      <p:ext uri="{BB962C8B-B14F-4D97-AF65-F5344CB8AC3E}">
        <p14:creationId xmlns:p14="http://schemas.microsoft.com/office/powerpoint/2010/main" val="3705942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321105D1-5851-4CD4-A5D5-94855AD69EC9}" type="slidenum">
              <a:rPr lang="vi-VN" smtClean="0"/>
              <a:t>2</a:t>
            </a:fld>
            <a:endParaRPr lang="vi-VN"/>
          </a:p>
        </p:txBody>
      </p:sp>
    </p:spTree>
    <p:extLst>
      <p:ext uri="{BB962C8B-B14F-4D97-AF65-F5344CB8AC3E}">
        <p14:creationId xmlns:p14="http://schemas.microsoft.com/office/powerpoint/2010/main" val="3073939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321105D1-5851-4CD4-A5D5-94855AD69EC9}" type="slidenum">
              <a:rPr lang="vi-VN" smtClean="0"/>
              <a:t>3</a:t>
            </a:fld>
            <a:endParaRPr lang="vi-VN"/>
          </a:p>
        </p:txBody>
      </p:sp>
    </p:spTree>
    <p:extLst>
      <p:ext uri="{BB962C8B-B14F-4D97-AF65-F5344CB8AC3E}">
        <p14:creationId xmlns:p14="http://schemas.microsoft.com/office/powerpoint/2010/main" val="2986790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Mục tiêu của bài học: </a:t>
            </a:r>
            <a:endParaRPr lang="vi-VN"/>
          </a:p>
        </p:txBody>
      </p:sp>
      <p:sp>
        <p:nvSpPr>
          <p:cNvPr id="4" name="Slide Number Placeholder 3"/>
          <p:cNvSpPr>
            <a:spLocks noGrp="1"/>
          </p:cNvSpPr>
          <p:nvPr>
            <p:ph type="sldNum" sz="quarter" idx="5"/>
          </p:nvPr>
        </p:nvSpPr>
        <p:spPr/>
        <p:txBody>
          <a:bodyPr/>
          <a:lstStyle/>
          <a:p>
            <a:fld id="{321105D1-5851-4CD4-A5D5-94855AD69EC9}" type="slidenum">
              <a:rPr lang="vi-VN" smtClean="0"/>
              <a:t>4</a:t>
            </a:fld>
            <a:endParaRPr lang="vi-VN"/>
          </a:p>
        </p:txBody>
      </p:sp>
    </p:spTree>
    <p:extLst>
      <p:ext uri="{BB962C8B-B14F-4D97-AF65-F5344CB8AC3E}">
        <p14:creationId xmlns:p14="http://schemas.microsoft.com/office/powerpoint/2010/main" val="1541034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321105D1-5851-4CD4-A5D5-94855AD69EC9}" type="slidenum">
              <a:rPr lang="vi-VN" smtClean="0"/>
              <a:t>5</a:t>
            </a:fld>
            <a:endParaRPr lang="vi-VN"/>
          </a:p>
        </p:txBody>
      </p:sp>
    </p:spTree>
    <p:extLst>
      <p:ext uri="{BB962C8B-B14F-4D97-AF65-F5344CB8AC3E}">
        <p14:creationId xmlns:p14="http://schemas.microsoft.com/office/powerpoint/2010/main" val="4281210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321105D1-5851-4CD4-A5D5-94855AD69EC9}" type="slidenum">
              <a:rPr lang="vi-VN" smtClean="0"/>
              <a:t>6</a:t>
            </a:fld>
            <a:endParaRPr lang="vi-VN"/>
          </a:p>
        </p:txBody>
      </p:sp>
    </p:spTree>
    <p:extLst>
      <p:ext uri="{BB962C8B-B14F-4D97-AF65-F5344CB8AC3E}">
        <p14:creationId xmlns:p14="http://schemas.microsoft.com/office/powerpoint/2010/main" val="2525180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321105D1-5851-4CD4-A5D5-94855AD69EC9}" type="slidenum">
              <a:rPr lang="vi-VN" smtClean="0"/>
              <a:t>7</a:t>
            </a:fld>
            <a:endParaRPr lang="vi-VN"/>
          </a:p>
        </p:txBody>
      </p:sp>
    </p:spTree>
    <p:extLst>
      <p:ext uri="{BB962C8B-B14F-4D97-AF65-F5344CB8AC3E}">
        <p14:creationId xmlns:p14="http://schemas.microsoft.com/office/powerpoint/2010/main" val="4253731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321105D1-5851-4CD4-A5D5-94855AD69EC9}" type="slidenum">
              <a:rPr lang="vi-VN" smtClean="0"/>
              <a:t>8</a:t>
            </a:fld>
            <a:endParaRPr lang="vi-VN"/>
          </a:p>
        </p:txBody>
      </p:sp>
    </p:spTree>
    <p:extLst>
      <p:ext uri="{BB962C8B-B14F-4D97-AF65-F5344CB8AC3E}">
        <p14:creationId xmlns:p14="http://schemas.microsoft.com/office/powerpoint/2010/main" val="2606902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321105D1-5851-4CD4-A5D5-94855AD69EC9}" type="slidenum">
              <a:rPr lang="vi-VN" smtClean="0"/>
              <a:t>9</a:t>
            </a:fld>
            <a:endParaRPr lang="vi-VN"/>
          </a:p>
        </p:txBody>
      </p:sp>
    </p:spTree>
    <p:extLst>
      <p:ext uri="{BB962C8B-B14F-4D97-AF65-F5344CB8AC3E}">
        <p14:creationId xmlns:p14="http://schemas.microsoft.com/office/powerpoint/2010/main" val="507506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68523-4F6C-4248-859A-6A46031455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BED72B6A-5FAF-4EFD-8FDA-B0885CF7AF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F85894C-4361-498C-8DB3-935C1A9AB39B}"/>
              </a:ext>
            </a:extLst>
          </p:cNvPr>
          <p:cNvSpPr>
            <a:spLocks noGrp="1"/>
          </p:cNvSpPr>
          <p:nvPr>
            <p:ph type="dt" sz="half" idx="10"/>
          </p:nvPr>
        </p:nvSpPr>
        <p:spPr/>
        <p:txBody>
          <a:bodyPr/>
          <a:lstStyle/>
          <a:p>
            <a:fld id="{C677CBB8-A559-4250-940A-A241BBE3D11E}" type="datetimeFigureOut">
              <a:rPr lang="vi-VN" smtClean="0"/>
              <a:t>13/02/2022</a:t>
            </a:fld>
            <a:endParaRPr lang="vi-VN"/>
          </a:p>
        </p:txBody>
      </p:sp>
      <p:sp>
        <p:nvSpPr>
          <p:cNvPr id="5" name="Footer Placeholder 4">
            <a:extLst>
              <a:ext uri="{FF2B5EF4-FFF2-40B4-BE49-F238E27FC236}">
                <a16:creationId xmlns:a16="http://schemas.microsoft.com/office/drawing/2014/main" id="{D650A5D2-5BCF-4ECC-B5F7-E534565CE56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EA5BCD8-D895-4A30-A115-63B916FBEA8C}"/>
              </a:ext>
            </a:extLst>
          </p:cNvPr>
          <p:cNvSpPr>
            <a:spLocks noGrp="1"/>
          </p:cNvSpPr>
          <p:nvPr>
            <p:ph type="sldNum" sz="quarter" idx="12"/>
          </p:nvPr>
        </p:nvSpPr>
        <p:spPr/>
        <p:txBody>
          <a:bodyPr/>
          <a:lstStyle/>
          <a:p>
            <a:fld id="{B2584CA3-A445-4121-A0B3-9E252C87AD4E}" type="slidenum">
              <a:rPr lang="vi-VN" smtClean="0"/>
              <a:t>‹#›</a:t>
            </a:fld>
            <a:endParaRPr lang="vi-VN"/>
          </a:p>
        </p:txBody>
      </p:sp>
    </p:spTree>
    <p:extLst>
      <p:ext uri="{BB962C8B-B14F-4D97-AF65-F5344CB8AC3E}">
        <p14:creationId xmlns:p14="http://schemas.microsoft.com/office/powerpoint/2010/main" val="1689931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4B860-BCE4-4FDE-ACE4-FDDF475AA38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5961E94-D571-43FC-9519-88E5C4CEF7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5BE0BEB-C674-44B0-93A9-C1E53BE4232E}"/>
              </a:ext>
            </a:extLst>
          </p:cNvPr>
          <p:cNvSpPr>
            <a:spLocks noGrp="1"/>
          </p:cNvSpPr>
          <p:nvPr>
            <p:ph type="dt" sz="half" idx="10"/>
          </p:nvPr>
        </p:nvSpPr>
        <p:spPr/>
        <p:txBody>
          <a:bodyPr/>
          <a:lstStyle/>
          <a:p>
            <a:fld id="{C677CBB8-A559-4250-940A-A241BBE3D11E}" type="datetimeFigureOut">
              <a:rPr lang="vi-VN" smtClean="0"/>
              <a:t>13/02/2022</a:t>
            </a:fld>
            <a:endParaRPr lang="vi-VN"/>
          </a:p>
        </p:txBody>
      </p:sp>
      <p:sp>
        <p:nvSpPr>
          <p:cNvPr id="5" name="Footer Placeholder 4">
            <a:extLst>
              <a:ext uri="{FF2B5EF4-FFF2-40B4-BE49-F238E27FC236}">
                <a16:creationId xmlns:a16="http://schemas.microsoft.com/office/drawing/2014/main" id="{55F22E52-D847-43FE-9939-C8B08316C69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75D8332-53B1-4694-9F0B-999EAB94E913}"/>
              </a:ext>
            </a:extLst>
          </p:cNvPr>
          <p:cNvSpPr>
            <a:spLocks noGrp="1"/>
          </p:cNvSpPr>
          <p:nvPr>
            <p:ph type="sldNum" sz="quarter" idx="12"/>
          </p:nvPr>
        </p:nvSpPr>
        <p:spPr/>
        <p:txBody>
          <a:bodyPr/>
          <a:lstStyle/>
          <a:p>
            <a:fld id="{B2584CA3-A445-4121-A0B3-9E252C87AD4E}" type="slidenum">
              <a:rPr lang="vi-VN" smtClean="0"/>
              <a:t>‹#›</a:t>
            </a:fld>
            <a:endParaRPr lang="vi-VN"/>
          </a:p>
        </p:txBody>
      </p:sp>
    </p:spTree>
    <p:extLst>
      <p:ext uri="{BB962C8B-B14F-4D97-AF65-F5344CB8AC3E}">
        <p14:creationId xmlns:p14="http://schemas.microsoft.com/office/powerpoint/2010/main" val="227381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6FF737-BBD1-4F5E-A6B2-2A324AF1F1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82F0307-6A85-4033-B9AC-A43DF1199B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5A8EBBE-2253-47D0-A2B5-0A8B18FBB4F3}"/>
              </a:ext>
            </a:extLst>
          </p:cNvPr>
          <p:cNvSpPr>
            <a:spLocks noGrp="1"/>
          </p:cNvSpPr>
          <p:nvPr>
            <p:ph type="dt" sz="half" idx="10"/>
          </p:nvPr>
        </p:nvSpPr>
        <p:spPr/>
        <p:txBody>
          <a:bodyPr/>
          <a:lstStyle/>
          <a:p>
            <a:fld id="{C677CBB8-A559-4250-940A-A241BBE3D11E}" type="datetimeFigureOut">
              <a:rPr lang="vi-VN" smtClean="0"/>
              <a:t>13/02/2022</a:t>
            </a:fld>
            <a:endParaRPr lang="vi-VN"/>
          </a:p>
        </p:txBody>
      </p:sp>
      <p:sp>
        <p:nvSpPr>
          <p:cNvPr id="5" name="Footer Placeholder 4">
            <a:extLst>
              <a:ext uri="{FF2B5EF4-FFF2-40B4-BE49-F238E27FC236}">
                <a16:creationId xmlns:a16="http://schemas.microsoft.com/office/drawing/2014/main" id="{109C3A92-DFC5-45F9-99BE-92F9A04D489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88B9955-C021-44AD-B45D-D64144F29202}"/>
              </a:ext>
            </a:extLst>
          </p:cNvPr>
          <p:cNvSpPr>
            <a:spLocks noGrp="1"/>
          </p:cNvSpPr>
          <p:nvPr>
            <p:ph type="sldNum" sz="quarter" idx="12"/>
          </p:nvPr>
        </p:nvSpPr>
        <p:spPr/>
        <p:txBody>
          <a:bodyPr/>
          <a:lstStyle/>
          <a:p>
            <a:fld id="{B2584CA3-A445-4121-A0B3-9E252C87AD4E}" type="slidenum">
              <a:rPr lang="vi-VN" smtClean="0"/>
              <a:t>‹#›</a:t>
            </a:fld>
            <a:endParaRPr lang="vi-VN"/>
          </a:p>
        </p:txBody>
      </p:sp>
    </p:spTree>
    <p:extLst>
      <p:ext uri="{BB962C8B-B14F-4D97-AF65-F5344CB8AC3E}">
        <p14:creationId xmlns:p14="http://schemas.microsoft.com/office/powerpoint/2010/main" val="1512103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09825279-D822-41C1-8EAB-9E722D0C5337}" type="datetimeFigureOut">
              <a:rPr lang="en-US" smtClean="0"/>
              <a:pPr>
                <a:defRPr/>
              </a:pPr>
              <a:t>13/02/2022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A0B8FAE-0175-426D-A35A-D50FF68C2DB3}" type="slidenum">
              <a:rPr lang="en-US" smtClean="0"/>
              <a:pPr>
                <a:defRPr/>
              </a:pPr>
              <a:t>‹#›</a:t>
            </a:fld>
            <a:endParaRPr lang="en-US"/>
          </a:p>
        </p:txBody>
      </p:sp>
    </p:spTree>
    <p:extLst>
      <p:ext uri="{BB962C8B-B14F-4D97-AF65-F5344CB8AC3E}">
        <p14:creationId xmlns:p14="http://schemas.microsoft.com/office/powerpoint/2010/main" val="815268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EEFEFBB3-D7D4-408D-BAFC-F0CB42F85388}" type="datetimeFigureOut">
              <a:rPr lang="en-US" smtClean="0"/>
              <a:pPr>
                <a:defRPr/>
              </a:pPr>
              <a:t>13/02/2022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86411A2-BF5B-4F84-8A36-941A846E2340}" type="slidenum">
              <a:rPr lang="en-US" smtClean="0"/>
              <a:pPr>
                <a:defRPr/>
              </a:pPr>
              <a:t>‹#›</a:t>
            </a:fld>
            <a:endParaRPr lang="en-US"/>
          </a:p>
        </p:txBody>
      </p:sp>
    </p:spTree>
    <p:extLst>
      <p:ext uri="{BB962C8B-B14F-4D97-AF65-F5344CB8AC3E}">
        <p14:creationId xmlns:p14="http://schemas.microsoft.com/office/powerpoint/2010/main" val="3888084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E4A828B-3A33-4823-AC9B-7BDC8D312F7B}" type="datetimeFigureOut">
              <a:rPr lang="en-US" smtClean="0"/>
              <a:pPr>
                <a:defRPr/>
              </a:pPr>
              <a:t>13/02/2022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7F53C9D-7352-4500-807D-A13014161636}" type="slidenum">
              <a:rPr lang="en-US" smtClean="0"/>
              <a:pPr>
                <a:defRPr/>
              </a:pPr>
              <a:t>‹#›</a:t>
            </a:fld>
            <a:endParaRPr lang="en-US"/>
          </a:p>
        </p:txBody>
      </p:sp>
    </p:spTree>
    <p:extLst>
      <p:ext uri="{BB962C8B-B14F-4D97-AF65-F5344CB8AC3E}">
        <p14:creationId xmlns:p14="http://schemas.microsoft.com/office/powerpoint/2010/main" val="204619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99189D63-B0D8-4EB5-B628-D7A04F52A7C0}" type="datetimeFigureOut">
              <a:rPr lang="en-US" smtClean="0"/>
              <a:pPr>
                <a:defRPr/>
              </a:pPr>
              <a:t>13/02/2022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5C1CABE-AB4E-41C0-A257-D28AD1D20AED}" type="slidenum">
              <a:rPr lang="en-US" smtClean="0"/>
              <a:pPr>
                <a:defRPr/>
              </a:pPr>
              <a:t>‹#›</a:t>
            </a:fld>
            <a:endParaRPr lang="en-US"/>
          </a:p>
        </p:txBody>
      </p:sp>
    </p:spTree>
    <p:extLst>
      <p:ext uri="{BB962C8B-B14F-4D97-AF65-F5344CB8AC3E}">
        <p14:creationId xmlns:p14="http://schemas.microsoft.com/office/powerpoint/2010/main" val="3550031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2179A4CA-CD19-48DD-9E97-77C74BC01032}" type="datetimeFigureOut">
              <a:rPr lang="en-US" smtClean="0"/>
              <a:pPr>
                <a:defRPr/>
              </a:pPr>
              <a:t>13/02/2022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2C6D9BA-B98E-4D39-9FB7-E79B41BFE7B7}" type="slidenum">
              <a:rPr lang="en-US" smtClean="0"/>
              <a:pPr>
                <a:defRPr/>
              </a:pPr>
              <a:t>‹#›</a:t>
            </a:fld>
            <a:endParaRPr lang="en-US"/>
          </a:p>
        </p:txBody>
      </p:sp>
    </p:spTree>
    <p:extLst>
      <p:ext uri="{BB962C8B-B14F-4D97-AF65-F5344CB8AC3E}">
        <p14:creationId xmlns:p14="http://schemas.microsoft.com/office/powerpoint/2010/main" val="4102819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439EAF09-1108-4057-AB4B-E11B95B35D6B}" type="datetimeFigureOut">
              <a:rPr lang="en-US" smtClean="0"/>
              <a:pPr>
                <a:defRPr/>
              </a:pPr>
              <a:t>13/02/2022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BF4C09-187E-492C-815A-FC880149E8C4}" type="slidenum">
              <a:rPr lang="en-US" smtClean="0"/>
              <a:pPr>
                <a:defRPr/>
              </a:pPr>
              <a:t>‹#›</a:t>
            </a:fld>
            <a:endParaRPr lang="en-US"/>
          </a:p>
        </p:txBody>
      </p:sp>
    </p:spTree>
    <p:extLst>
      <p:ext uri="{BB962C8B-B14F-4D97-AF65-F5344CB8AC3E}">
        <p14:creationId xmlns:p14="http://schemas.microsoft.com/office/powerpoint/2010/main" val="1408951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14F4DD8-63AA-4D30-B1E7-B614CC3960AF}" type="datetimeFigureOut">
              <a:rPr lang="en-US" smtClean="0"/>
              <a:pPr>
                <a:defRPr/>
              </a:pPr>
              <a:t>13/02/2022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A1FCC85-D578-4A13-9312-95379F492774}" type="slidenum">
              <a:rPr lang="en-US" smtClean="0"/>
              <a:pPr>
                <a:defRPr/>
              </a:pPr>
              <a:t>‹#›</a:t>
            </a:fld>
            <a:endParaRPr lang="en-US"/>
          </a:p>
        </p:txBody>
      </p:sp>
    </p:spTree>
    <p:extLst>
      <p:ext uri="{BB962C8B-B14F-4D97-AF65-F5344CB8AC3E}">
        <p14:creationId xmlns:p14="http://schemas.microsoft.com/office/powerpoint/2010/main" val="3195976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135D6A1E-B38F-463E-882E-A8C9AD53729A}" type="datetimeFigureOut">
              <a:rPr lang="en-US" smtClean="0"/>
              <a:pPr>
                <a:defRPr/>
              </a:pPr>
              <a:t>13/02/2022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98CF0C6-5F84-4491-B9AD-07BA6B85F42D}" type="slidenum">
              <a:rPr lang="en-US" smtClean="0"/>
              <a:pPr>
                <a:defRPr/>
              </a:pPr>
              <a:t>‹#›</a:t>
            </a:fld>
            <a:endParaRPr lang="en-US"/>
          </a:p>
        </p:txBody>
      </p:sp>
    </p:spTree>
    <p:extLst>
      <p:ext uri="{BB962C8B-B14F-4D97-AF65-F5344CB8AC3E}">
        <p14:creationId xmlns:p14="http://schemas.microsoft.com/office/powerpoint/2010/main" val="871248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BAD5E-0D65-4881-B6DA-A0EB65AA658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F967FCD-30EE-4580-97E1-D18020E734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2ADF83B-1FB5-4820-9EE5-3860E7B5360D}"/>
              </a:ext>
            </a:extLst>
          </p:cNvPr>
          <p:cNvSpPr>
            <a:spLocks noGrp="1"/>
          </p:cNvSpPr>
          <p:nvPr>
            <p:ph type="dt" sz="half" idx="10"/>
          </p:nvPr>
        </p:nvSpPr>
        <p:spPr/>
        <p:txBody>
          <a:bodyPr/>
          <a:lstStyle/>
          <a:p>
            <a:fld id="{C677CBB8-A559-4250-940A-A241BBE3D11E}" type="datetimeFigureOut">
              <a:rPr lang="vi-VN" smtClean="0"/>
              <a:t>13/02/2022</a:t>
            </a:fld>
            <a:endParaRPr lang="vi-VN"/>
          </a:p>
        </p:txBody>
      </p:sp>
      <p:sp>
        <p:nvSpPr>
          <p:cNvPr id="5" name="Footer Placeholder 4">
            <a:extLst>
              <a:ext uri="{FF2B5EF4-FFF2-40B4-BE49-F238E27FC236}">
                <a16:creationId xmlns:a16="http://schemas.microsoft.com/office/drawing/2014/main" id="{30C12141-4116-4D43-B406-6A8617F91D9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BA3CDBB-2995-424D-9711-D6C2ACBE26CD}"/>
              </a:ext>
            </a:extLst>
          </p:cNvPr>
          <p:cNvSpPr>
            <a:spLocks noGrp="1"/>
          </p:cNvSpPr>
          <p:nvPr>
            <p:ph type="sldNum" sz="quarter" idx="12"/>
          </p:nvPr>
        </p:nvSpPr>
        <p:spPr/>
        <p:txBody>
          <a:bodyPr/>
          <a:lstStyle/>
          <a:p>
            <a:fld id="{B2584CA3-A445-4121-A0B3-9E252C87AD4E}" type="slidenum">
              <a:rPr lang="vi-VN" smtClean="0"/>
              <a:t>‹#›</a:t>
            </a:fld>
            <a:endParaRPr lang="vi-VN"/>
          </a:p>
        </p:txBody>
      </p:sp>
    </p:spTree>
    <p:extLst>
      <p:ext uri="{BB962C8B-B14F-4D97-AF65-F5344CB8AC3E}">
        <p14:creationId xmlns:p14="http://schemas.microsoft.com/office/powerpoint/2010/main" val="336738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1D26D06-FF68-4BEE-86E3-576C4BC980A1}" type="datetimeFigureOut">
              <a:rPr lang="en-US" smtClean="0"/>
              <a:pPr>
                <a:defRPr/>
              </a:pPr>
              <a:t>13/02/2022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9D56D19-6FAF-47A5-916A-541807368861}" type="slidenum">
              <a:rPr lang="en-US" smtClean="0"/>
              <a:pPr>
                <a:defRPr/>
              </a:pPr>
              <a:t>‹#›</a:t>
            </a:fld>
            <a:endParaRPr lang="en-US"/>
          </a:p>
        </p:txBody>
      </p:sp>
    </p:spTree>
    <p:extLst>
      <p:ext uri="{BB962C8B-B14F-4D97-AF65-F5344CB8AC3E}">
        <p14:creationId xmlns:p14="http://schemas.microsoft.com/office/powerpoint/2010/main" val="282562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6BDA9D0-B5C9-48CB-B9EF-A782E723B923}" type="datetimeFigureOut">
              <a:rPr lang="en-US" smtClean="0"/>
              <a:pPr>
                <a:defRPr/>
              </a:pPr>
              <a:t>13/02/2022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08C8D0B-5093-4609-A2FE-6ADC3747BB32}" type="slidenum">
              <a:rPr lang="en-US" smtClean="0"/>
              <a:pPr>
                <a:defRPr/>
              </a:pPr>
              <a:t>‹#›</a:t>
            </a:fld>
            <a:endParaRPr lang="en-US"/>
          </a:p>
        </p:txBody>
      </p:sp>
    </p:spTree>
    <p:extLst>
      <p:ext uri="{BB962C8B-B14F-4D97-AF65-F5344CB8AC3E}">
        <p14:creationId xmlns:p14="http://schemas.microsoft.com/office/powerpoint/2010/main" val="2549856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85D28C50-3D30-4F18-87D6-5177C93129F6}" type="datetimeFigureOut">
              <a:rPr lang="en-US" smtClean="0"/>
              <a:pPr>
                <a:defRPr/>
              </a:pPr>
              <a:t>13/02/2022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4BFC32E-2502-41CC-8DC2-C13340452506}" type="slidenum">
              <a:rPr lang="en-US" smtClean="0"/>
              <a:pPr>
                <a:defRPr/>
              </a:pPr>
              <a:t>‹#›</a:t>
            </a:fld>
            <a:endParaRPr lang="en-US"/>
          </a:p>
        </p:txBody>
      </p:sp>
    </p:spTree>
    <p:extLst>
      <p:ext uri="{BB962C8B-B14F-4D97-AF65-F5344CB8AC3E}">
        <p14:creationId xmlns:p14="http://schemas.microsoft.com/office/powerpoint/2010/main" val="3967934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ABED5-F455-4230-84A1-58F6257B3F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3C9A3B83-97BB-4EA6-8B18-7B65E8348E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5BAD1A-50CB-44A3-A27B-8D65F71879D9}"/>
              </a:ext>
            </a:extLst>
          </p:cNvPr>
          <p:cNvSpPr>
            <a:spLocks noGrp="1"/>
          </p:cNvSpPr>
          <p:nvPr>
            <p:ph type="dt" sz="half" idx="10"/>
          </p:nvPr>
        </p:nvSpPr>
        <p:spPr/>
        <p:txBody>
          <a:bodyPr/>
          <a:lstStyle/>
          <a:p>
            <a:fld id="{C677CBB8-A559-4250-940A-A241BBE3D11E}" type="datetimeFigureOut">
              <a:rPr lang="vi-VN" smtClean="0"/>
              <a:t>13/02/2022</a:t>
            </a:fld>
            <a:endParaRPr lang="vi-VN"/>
          </a:p>
        </p:txBody>
      </p:sp>
      <p:sp>
        <p:nvSpPr>
          <p:cNvPr id="5" name="Footer Placeholder 4">
            <a:extLst>
              <a:ext uri="{FF2B5EF4-FFF2-40B4-BE49-F238E27FC236}">
                <a16:creationId xmlns:a16="http://schemas.microsoft.com/office/drawing/2014/main" id="{73F9DFEF-F333-4F8E-AD2B-C5D5F8DB8CD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AED2C97-B561-461B-A227-4C2840D64DED}"/>
              </a:ext>
            </a:extLst>
          </p:cNvPr>
          <p:cNvSpPr>
            <a:spLocks noGrp="1"/>
          </p:cNvSpPr>
          <p:nvPr>
            <p:ph type="sldNum" sz="quarter" idx="12"/>
          </p:nvPr>
        </p:nvSpPr>
        <p:spPr/>
        <p:txBody>
          <a:bodyPr/>
          <a:lstStyle/>
          <a:p>
            <a:fld id="{B2584CA3-A445-4121-A0B3-9E252C87AD4E}" type="slidenum">
              <a:rPr lang="vi-VN" smtClean="0"/>
              <a:t>‹#›</a:t>
            </a:fld>
            <a:endParaRPr lang="vi-VN"/>
          </a:p>
        </p:txBody>
      </p:sp>
    </p:spTree>
    <p:extLst>
      <p:ext uri="{BB962C8B-B14F-4D97-AF65-F5344CB8AC3E}">
        <p14:creationId xmlns:p14="http://schemas.microsoft.com/office/powerpoint/2010/main" val="2566173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81E03-4E76-41CF-B103-7D965A76671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810BBA6-71B7-463D-AFC4-A71063AC27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77D90C36-A3D2-4D45-9A6D-F0B44F0F04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EB55BCAA-32C4-4B0C-B160-E3C031CA2DF9}"/>
              </a:ext>
            </a:extLst>
          </p:cNvPr>
          <p:cNvSpPr>
            <a:spLocks noGrp="1"/>
          </p:cNvSpPr>
          <p:nvPr>
            <p:ph type="dt" sz="half" idx="10"/>
          </p:nvPr>
        </p:nvSpPr>
        <p:spPr/>
        <p:txBody>
          <a:bodyPr/>
          <a:lstStyle/>
          <a:p>
            <a:fld id="{C677CBB8-A559-4250-940A-A241BBE3D11E}" type="datetimeFigureOut">
              <a:rPr lang="vi-VN" smtClean="0"/>
              <a:t>13/02/2022</a:t>
            </a:fld>
            <a:endParaRPr lang="vi-VN"/>
          </a:p>
        </p:txBody>
      </p:sp>
      <p:sp>
        <p:nvSpPr>
          <p:cNvPr id="6" name="Footer Placeholder 5">
            <a:extLst>
              <a:ext uri="{FF2B5EF4-FFF2-40B4-BE49-F238E27FC236}">
                <a16:creationId xmlns:a16="http://schemas.microsoft.com/office/drawing/2014/main" id="{AE020790-D181-4D40-A2D7-A4E440E4A43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38B76C2-9DF0-413F-B431-4C7860D5BFFA}"/>
              </a:ext>
            </a:extLst>
          </p:cNvPr>
          <p:cNvSpPr>
            <a:spLocks noGrp="1"/>
          </p:cNvSpPr>
          <p:nvPr>
            <p:ph type="sldNum" sz="quarter" idx="12"/>
          </p:nvPr>
        </p:nvSpPr>
        <p:spPr/>
        <p:txBody>
          <a:bodyPr/>
          <a:lstStyle/>
          <a:p>
            <a:fld id="{B2584CA3-A445-4121-A0B3-9E252C87AD4E}" type="slidenum">
              <a:rPr lang="vi-VN" smtClean="0"/>
              <a:t>‹#›</a:t>
            </a:fld>
            <a:endParaRPr lang="vi-VN"/>
          </a:p>
        </p:txBody>
      </p:sp>
    </p:spTree>
    <p:extLst>
      <p:ext uri="{BB962C8B-B14F-4D97-AF65-F5344CB8AC3E}">
        <p14:creationId xmlns:p14="http://schemas.microsoft.com/office/powerpoint/2010/main" val="3742619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E101F-3FA8-4DA2-9ACD-E7CF96333CA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62A1AE2-F475-47C9-96C7-90AE7DE164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E716EE-6BFC-45BD-8BDA-6F843D043A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E4F9EBD8-268C-40D1-8A03-AF6DDD3287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BF29D4-2FE4-492E-BD84-2FA9CC7F46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7BA849C5-2C73-421A-8089-27D7057903B7}"/>
              </a:ext>
            </a:extLst>
          </p:cNvPr>
          <p:cNvSpPr>
            <a:spLocks noGrp="1"/>
          </p:cNvSpPr>
          <p:nvPr>
            <p:ph type="dt" sz="half" idx="10"/>
          </p:nvPr>
        </p:nvSpPr>
        <p:spPr/>
        <p:txBody>
          <a:bodyPr/>
          <a:lstStyle/>
          <a:p>
            <a:fld id="{C677CBB8-A559-4250-940A-A241BBE3D11E}" type="datetimeFigureOut">
              <a:rPr lang="vi-VN" smtClean="0"/>
              <a:t>13/02/2022</a:t>
            </a:fld>
            <a:endParaRPr lang="vi-VN"/>
          </a:p>
        </p:txBody>
      </p:sp>
      <p:sp>
        <p:nvSpPr>
          <p:cNvPr id="8" name="Footer Placeholder 7">
            <a:extLst>
              <a:ext uri="{FF2B5EF4-FFF2-40B4-BE49-F238E27FC236}">
                <a16:creationId xmlns:a16="http://schemas.microsoft.com/office/drawing/2014/main" id="{CBC495DC-84C0-4F8A-B059-12B5CC56A84C}"/>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DA1A932E-E2F6-4A0A-A316-EC8980B7B8DA}"/>
              </a:ext>
            </a:extLst>
          </p:cNvPr>
          <p:cNvSpPr>
            <a:spLocks noGrp="1"/>
          </p:cNvSpPr>
          <p:nvPr>
            <p:ph type="sldNum" sz="quarter" idx="12"/>
          </p:nvPr>
        </p:nvSpPr>
        <p:spPr/>
        <p:txBody>
          <a:bodyPr/>
          <a:lstStyle/>
          <a:p>
            <a:fld id="{B2584CA3-A445-4121-A0B3-9E252C87AD4E}" type="slidenum">
              <a:rPr lang="vi-VN" smtClean="0"/>
              <a:t>‹#›</a:t>
            </a:fld>
            <a:endParaRPr lang="vi-VN"/>
          </a:p>
        </p:txBody>
      </p:sp>
    </p:spTree>
    <p:extLst>
      <p:ext uri="{BB962C8B-B14F-4D97-AF65-F5344CB8AC3E}">
        <p14:creationId xmlns:p14="http://schemas.microsoft.com/office/powerpoint/2010/main" val="54553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CDEF1-A3EB-465C-8BD7-34A04F479D6A}"/>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6414AAA6-59A1-42F2-A0CB-61F41D885198}"/>
              </a:ext>
            </a:extLst>
          </p:cNvPr>
          <p:cNvSpPr>
            <a:spLocks noGrp="1"/>
          </p:cNvSpPr>
          <p:nvPr>
            <p:ph type="dt" sz="half" idx="10"/>
          </p:nvPr>
        </p:nvSpPr>
        <p:spPr/>
        <p:txBody>
          <a:bodyPr/>
          <a:lstStyle/>
          <a:p>
            <a:fld id="{C677CBB8-A559-4250-940A-A241BBE3D11E}" type="datetimeFigureOut">
              <a:rPr lang="vi-VN" smtClean="0"/>
              <a:t>13/02/2022</a:t>
            </a:fld>
            <a:endParaRPr lang="vi-VN"/>
          </a:p>
        </p:txBody>
      </p:sp>
      <p:sp>
        <p:nvSpPr>
          <p:cNvPr id="4" name="Footer Placeholder 3">
            <a:extLst>
              <a:ext uri="{FF2B5EF4-FFF2-40B4-BE49-F238E27FC236}">
                <a16:creationId xmlns:a16="http://schemas.microsoft.com/office/drawing/2014/main" id="{3A737CF5-F326-424C-A670-CEA9047DC45F}"/>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D3D6C33B-387A-48AB-905A-5F82C2D7FFA1}"/>
              </a:ext>
            </a:extLst>
          </p:cNvPr>
          <p:cNvSpPr>
            <a:spLocks noGrp="1"/>
          </p:cNvSpPr>
          <p:nvPr>
            <p:ph type="sldNum" sz="quarter" idx="12"/>
          </p:nvPr>
        </p:nvSpPr>
        <p:spPr/>
        <p:txBody>
          <a:bodyPr/>
          <a:lstStyle/>
          <a:p>
            <a:fld id="{B2584CA3-A445-4121-A0B3-9E252C87AD4E}" type="slidenum">
              <a:rPr lang="vi-VN" smtClean="0"/>
              <a:t>‹#›</a:t>
            </a:fld>
            <a:endParaRPr lang="vi-VN"/>
          </a:p>
        </p:txBody>
      </p:sp>
    </p:spTree>
    <p:extLst>
      <p:ext uri="{BB962C8B-B14F-4D97-AF65-F5344CB8AC3E}">
        <p14:creationId xmlns:p14="http://schemas.microsoft.com/office/powerpoint/2010/main" val="3606340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D0ED67-AEBC-4E0D-8164-6A481884D2D9}"/>
              </a:ext>
            </a:extLst>
          </p:cNvPr>
          <p:cNvSpPr>
            <a:spLocks noGrp="1"/>
          </p:cNvSpPr>
          <p:nvPr>
            <p:ph type="dt" sz="half" idx="10"/>
          </p:nvPr>
        </p:nvSpPr>
        <p:spPr/>
        <p:txBody>
          <a:bodyPr/>
          <a:lstStyle/>
          <a:p>
            <a:fld id="{C677CBB8-A559-4250-940A-A241BBE3D11E}" type="datetimeFigureOut">
              <a:rPr lang="vi-VN" smtClean="0"/>
              <a:t>13/02/2022</a:t>
            </a:fld>
            <a:endParaRPr lang="vi-VN"/>
          </a:p>
        </p:txBody>
      </p:sp>
      <p:sp>
        <p:nvSpPr>
          <p:cNvPr id="3" name="Footer Placeholder 2">
            <a:extLst>
              <a:ext uri="{FF2B5EF4-FFF2-40B4-BE49-F238E27FC236}">
                <a16:creationId xmlns:a16="http://schemas.microsoft.com/office/drawing/2014/main" id="{D419FAD3-F013-440E-B976-80DF5B5461F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76CB7E0A-9741-4FE0-8C64-A3070C2ED988}"/>
              </a:ext>
            </a:extLst>
          </p:cNvPr>
          <p:cNvSpPr>
            <a:spLocks noGrp="1"/>
          </p:cNvSpPr>
          <p:nvPr>
            <p:ph type="sldNum" sz="quarter" idx="12"/>
          </p:nvPr>
        </p:nvSpPr>
        <p:spPr/>
        <p:txBody>
          <a:bodyPr/>
          <a:lstStyle/>
          <a:p>
            <a:fld id="{B2584CA3-A445-4121-A0B3-9E252C87AD4E}" type="slidenum">
              <a:rPr lang="vi-VN" smtClean="0"/>
              <a:t>‹#›</a:t>
            </a:fld>
            <a:endParaRPr lang="vi-VN"/>
          </a:p>
        </p:txBody>
      </p:sp>
    </p:spTree>
    <p:extLst>
      <p:ext uri="{BB962C8B-B14F-4D97-AF65-F5344CB8AC3E}">
        <p14:creationId xmlns:p14="http://schemas.microsoft.com/office/powerpoint/2010/main" val="145816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87B93-C370-4D9B-8724-CBE9A7943B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FD2BF7E9-C812-4401-86DD-664207D406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9C609ED-E56E-4D60-9F8D-F421E2119E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82D083-2BC1-484D-AD49-8F1CB1893257}"/>
              </a:ext>
            </a:extLst>
          </p:cNvPr>
          <p:cNvSpPr>
            <a:spLocks noGrp="1"/>
          </p:cNvSpPr>
          <p:nvPr>
            <p:ph type="dt" sz="half" idx="10"/>
          </p:nvPr>
        </p:nvSpPr>
        <p:spPr/>
        <p:txBody>
          <a:bodyPr/>
          <a:lstStyle/>
          <a:p>
            <a:fld id="{C677CBB8-A559-4250-940A-A241BBE3D11E}" type="datetimeFigureOut">
              <a:rPr lang="vi-VN" smtClean="0"/>
              <a:t>13/02/2022</a:t>
            </a:fld>
            <a:endParaRPr lang="vi-VN"/>
          </a:p>
        </p:txBody>
      </p:sp>
      <p:sp>
        <p:nvSpPr>
          <p:cNvPr id="6" name="Footer Placeholder 5">
            <a:extLst>
              <a:ext uri="{FF2B5EF4-FFF2-40B4-BE49-F238E27FC236}">
                <a16:creationId xmlns:a16="http://schemas.microsoft.com/office/drawing/2014/main" id="{191994B5-4215-4D5F-B3F6-0A96E8545CE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2530082-6570-4479-A2C4-D9ED51EA8F3A}"/>
              </a:ext>
            </a:extLst>
          </p:cNvPr>
          <p:cNvSpPr>
            <a:spLocks noGrp="1"/>
          </p:cNvSpPr>
          <p:nvPr>
            <p:ph type="sldNum" sz="quarter" idx="12"/>
          </p:nvPr>
        </p:nvSpPr>
        <p:spPr/>
        <p:txBody>
          <a:bodyPr/>
          <a:lstStyle/>
          <a:p>
            <a:fld id="{B2584CA3-A445-4121-A0B3-9E252C87AD4E}" type="slidenum">
              <a:rPr lang="vi-VN" smtClean="0"/>
              <a:t>‹#›</a:t>
            </a:fld>
            <a:endParaRPr lang="vi-VN"/>
          </a:p>
        </p:txBody>
      </p:sp>
    </p:spTree>
    <p:extLst>
      <p:ext uri="{BB962C8B-B14F-4D97-AF65-F5344CB8AC3E}">
        <p14:creationId xmlns:p14="http://schemas.microsoft.com/office/powerpoint/2010/main" val="3189514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880D1-8DE6-478D-A006-77479DACB5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116E890-15D6-4195-B7D0-52E7E97646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8760109-3620-49D3-83ED-DC2F3A1BAB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9EF0E6-70EA-490F-B265-0543276C41EC}"/>
              </a:ext>
            </a:extLst>
          </p:cNvPr>
          <p:cNvSpPr>
            <a:spLocks noGrp="1"/>
          </p:cNvSpPr>
          <p:nvPr>
            <p:ph type="dt" sz="half" idx="10"/>
          </p:nvPr>
        </p:nvSpPr>
        <p:spPr/>
        <p:txBody>
          <a:bodyPr/>
          <a:lstStyle/>
          <a:p>
            <a:fld id="{C677CBB8-A559-4250-940A-A241BBE3D11E}" type="datetimeFigureOut">
              <a:rPr lang="vi-VN" smtClean="0"/>
              <a:t>13/02/2022</a:t>
            </a:fld>
            <a:endParaRPr lang="vi-VN"/>
          </a:p>
        </p:txBody>
      </p:sp>
      <p:sp>
        <p:nvSpPr>
          <p:cNvPr id="6" name="Footer Placeholder 5">
            <a:extLst>
              <a:ext uri="{FF2B5EF4-FFF2-40B4-BE49-F238E27FC236}">
                <a16:creationId xmlns:a16="http://schemas.microsoft.com/office/drawing/2014/main" id="{B6ED3DA8-B39B-453E-9F23-1FADE16BFA1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48D4701-E36E-4157-9452-0952425F8051}"/>
              </a:ext>
            </a:extLst>
          </p:cNvPr>
          <p:cNvSpPr>
            <a:spLocks noGrp="1"/>
          </p:cNvSpPr>
          <p:nvPr>
            <p:ph type="sldNum" sz="quarter" idx="12"/>
          </p:nvPr>
        </p:nvSpPr>
        <p:spPr/>
        <p:txBody>
          <a:bodyPr/>
          <a:lstStyle/>
          <a:p>
            <a:fld id="{B2584CA3-A445-4121-A0B3-9E252C87AD4E}" type="slidenum">
              <a:rPr lang="vi-VN" smtClean="0"/>
              <a:t>‹#›</a:t>
            </a:fld>
            <a:endParaRPr lang="vi-VN"/>
          </a:p>
        </p:txBody>
      </p:sp>
    </p:spTree>
    <p:extLst>
      <p:ext uri="{BB962C8B-B14F-4D97-AF65-F5344CB8AC3E}">
        <p14:creationId xmlns:p14="http://schemas.microsoft.com/office/powerpoint/2010/main" val="598581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D03CA4-6D35-4658-9D5F-39185DF548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85CCCD28-EEA5-4BA6-8668-4811FB4D85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3884997-DF1B-4B37-A598-73BB866DC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77CBB8-A559-4250-940A-A241BBE3D11E}" type="datetimeFigureOut">
              <a:rPr lang="vi-VN" smtClean="0"/>
              <a:t>13/02/2022</a:t>
            </a:fld>
            <a:endParaRPr lang="vi-VN"/>
          </a:p>
        </p:txBody>
      </p:sp>
      <p:sp>
        <p:nvSpPr>
          <p:cNvPr id="5" name="Footer Placeholder 4">
            <a:extLst>
              <a:ext uri="{FF2B5EF4-FFF2-40B4-BE49-F238E27FC236}">
                <a16:creationId xmlns:a16="http://schemas.microsoft.com/office/drawing/2014/main" id="{583342E8-17F3-4D6F-BD1A-5039DB8789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5DFD7705-78C8-4E72-9044-086F784BB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584CA3-A445-4121-A0B3-9E252C87AD4E}" type="slidenum">
              <a:rPr lang="vi-VN" smtClean="0"/>
              <a:t>‹#›</a:t>
            </a:fld>
            <a:endParaRPr lang="vi-VN"/>
          </a:p>
        </p:txBody>
      </p:sp>
    </p:spTree>
    <p:extLst>
      <p:ext uri="{BB962C8B-B14F-4D97-AF65-F5344CB8AC3E}">
        <p14:creationId xmlns:p14="http://schemas.microsoft.com/office/powerpoint/2010/main" val="626430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88FE711-4949-44C0-8A3F-29888A321251}" type="datetimeFigureOut">
              <a:rPr lang="en-US" smtClean="0"/>
              <a:pPr>
                <a:defRPr/>
              </a:pPr>
              <a:t>13/02/2022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732B9AC-045D-4572-8A12-0E164A22AAAD}" type="slidenum">
              <a:rPr lang="en-US" smtClean="0"/>
              <a:pPr>
                <a:defRPr/>
              </a:pPr>
              <a:t>‹#›</a:t>
            </a:fld>
            <a:endParaRPr lang="en-US"/>
          </a:p>
        </p:txBody>
      </p:sp>
    </p:spTree>
    <p:extLst>
      <p:ext uri="{BB962C8B-B14F-4D97-AF65-F5344CB8AC3E}">
        <p14:creationId xmlns:p14="http://schemas.microsoft.com/office/powerpoint/2010/main" val="689247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Timeline&#10;&#10;Description automatically generated with low confidence">
            <a:extLst>
              <a:ext uri="{FF2B5EF4-FFF2-40B4-BE49-F238E27FC236}">
                <a16:creationId xmlns:a16="http://schemas.microsoft.com/office/drawing/2014/main" id="{FEB7A078-B42D-4996-BFEA-75D63F213825}"/>
              </a:ext>
            </a:extLst>
          </p:cNvPr>
          <p:cNvPicPr>
            <a:picLocks noChangeAspect="1"/>
          </p:cNvPicPr>
          <p:nvPr/>
        </p:nvPicPr>
        <p:blipFill rotWithShape="1">
          <a:blip r:embed="rId3">
            <a:extLst>
              <a:ext uri="{28A0092B-C50C-407E-A947-70E740481C1C}">
                <a14:useLocalDpi xmlns:a14="http://schemas.microsoft.com/office/drawing/2010/main" val="0"/>
              </a:ext>
            </a:extLst>
          </a:blip>
          <a:srcRect b="10596"/>
          <a:stretch/>
        </p:blipFill>
        <p:spPr>
          <a:xfrm>
            <a:off x="0" y="-245097"/>
            <a:ext cx="12192000" cy="7103097"/>
          </a:xfrm>
          <a:prstGeom prst="rect">
            <a:avLst/>
          </a:prstGeom>
        </p:spPr>
      </p:pic>
      <p:sp>
        <p:nvSpPr>
          <p:cNvPr id="8" name="TextBox 7">
            <a:extLst>
              <a:ext uri="{FF2B5EF4-FFF2-40B4-BE49-F238E27FC236}">
                <a16:creationId xmlns:a16="http://schemas.microsoft.com/office/drawing/2014/main" id="{A3F31A56-ECCD-4B60-A936-0516D562AB59}"/>
              </a:ext>
            </a:extLst>
          </p:cNvPr>
          <p:cNvSpPr txBox="1"/>
          <p:nvPr/>
        </p:nvSpPr>
        <p:spPr>
          <a:xfrm>
            <a:off x="1007292" y="1490008"/>
            <a:ext cx="9832157" cy="1938992"/>
          </a:xfrm>
          <a:prstGeom prst="rect">
            <a:avLst/>
          </a:prstGeom>
          <a:noFill/>
        </p:spPr>
        <p:txBody>
          <a:bodyPr wrap="square" rtlCol="0">
            <a:spAutoFit/>
          </a:bodyPr>
          <a:lstStyle/>
          <a:p>
            <a:pPr algn="ctr"/>
            <a:r>
              <a:rPr lang="en-US" sz="6000">
                <a:solidFill>
                  <a:srgbClr val="0070C0"/>
                </a:solidFill>
                <a:latin typeface="Abadi" panose="020B0604020104020204" pitchFamily="34" charset="0"/>
              </a:rPr>
              <a:t>CHÀO MỪNG CÁC EM ĐẾN VỚI MÔN TIN HỌC LỚP 3</a:t>
            </a:r>
            <a:endParaRPr lang="vi-VN" sz="6000">
              <a:solidFill>
                <a:srgbClr val="0070C0"/>
              </a:solidFill>
              <a:latin typeface="#9Slide07 Cadena" panose="02000503000000020004" pitchFamily="2" charset="0"/>
            </a:endParaRPr>
          </a:p>
        </p:txBody>
      </p:sp>
    </p:spTree>
    <p:extLst>
      <p:ext uri="{BB962C8B-B14F-4D97-AF65-F5344CB8AC3E}">
        <p14:creationId xmlns:p14="http://schemas.microsoft.com/office/powerpoint/2010/main" val="4091214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A887D-A439-467F-9819-80B1D04070A7}"/>
              </a:ext>
            </a:extLst>
          </p:cNvPr>
          <p:cNvPicPr>
            <a:picLocks noChangeAspect="1"/>
          </p:cNvPicPr>
          <p:nvPr/>
        </p:nvPicPr>
        <p:blipFill rotWithShape="1">
          <a:blip r:embed="rId3">
            <a:extLst>
              <a:ext uri="{28A0092B-C50C-407E-A947-70E740481C1C}">
                <a14:useLocalDpi xmlns:a14="http://schemas.microsoft.com/office/drawing/2010/main" val="0"/>
              </a:ext>
            </a:extLst>
          </a:blip>
          <a:srcRect t="19704" b="18018"/>
          <a:stretch/>
        </p:blipFill>
        <p:spPr>
          <a:xfrm>
            <a:off x="1" y="0"/>
            <a:ext cx="12192000" cy="6858000"/>
          </a:xfrm>
          <a:prstGeom prst="rect">
            <a:avLst/>
          </a:prstGeom>
        </p:spPr>
      </p:pic>
      <p:sp>
        <p:nvSpPr>
          <p:cNvPr id="10" name="TextBox 9">
            <a:extLst>
              <a:ext uri="{FF2B5EF4-FFF2-40B4-BE49-F238E27FC236}">
                <a16:creationId xmlns:a16="http://schemas.microsoft.com/office/drawing/2014/main" id="{8F12C9E8-9197-4F1C-B1F1-DB8034357EA9}"/>
              </a:ext>
            </a:extLst>
          </p:cNvPr>
          <p:cNvSpPr txBox="1"/>
          <p:nvPr/>
        </p:nvSpPr>
        <p:spPr>
          <a:xfrm>
            <a:off x="0" y="523496"/>
            <a:ext cx="12191999" cy="784830"/>
          </a:xfrm>
          <a:prstGeom prst="rect">
            <a:avLst/>
          </a:prstGeom>
          <a:noFill/>
        </p:spPr>
        <p:txBody>
          <a:bodyPr wrap="square" rtlCol="0">
            <a:spAutoFit/>
          </a:bodyPr>
          <a:lstStyle/>
          <a:p>
            <a:pPr algn="ctr"/>
            <a:r>
              <a:rPr lang="en-US" sz="4500">
                <a:solidFill>
                  <a:srgbClr val="0070C0"/>
                </a:solidFill>
                <a:latin typeface="Abadi" panose="020B0604020104020204" pitchFamily="34" charset="0"/>
              </a:rPr>
              <a:t>Bài 1: SGK trang 74</a:t>
            </a:r>
            <a:endParaRPr lang="vi-VN" sz="4500">
              <a:solidFill>
                <a:srgbClr val="0070C0"/>
              </a:solidFill>
              <a:latin typeface="#9Slide07 Cadena" panose="02000503000000020004" pitchFamily="2" charset="0"/>
            </a:endParaRPr>
          </a:p>
        </p:txBody>
      </p:sp>
      <p:sp>
        <p:nvSpPr>
          <p:cNvPr id="12" name="TextBox 11">
            <a:extLst>
              <a:ext uri="{FF2B5EF4-FFF2-40B4-BE49-F238E27FC236}">
                <a16:creationId xmlns:a16="http://schemas.microsoft.com/office/drawing/2014/main" id="{E3009B1D-D2F0-4CEE-9DE5-2595EED03A2F}"/>
              </a:ext>
            </a:extLst>
          </p:cNvPr>
          <p:cNvSpPr txBox="1"/>
          <p:nvPr/>
        </p:nvSpPr>
        <p:spPr>
          <a:xfrm>
            <a:off x="3086099" y="1308326"/>
            <a:ext cx="6019800" cy="3843488"/>
          </a:xfrm>
          <a:prstGeom prst="rect">
            <a:avLst/>
          </a:prstGeom>
          <a:noFill/>
        </p:spPr>
        <p:txBody>
          <a:bodyPr wrap="square">
            <a:spAutoFit/>
          </a:bodyPr>
          <a:lstStyle/>
          <a:p>
            <a:pPr marL="0" indent="0" algn="ctr">
              <a:lnSpc>
                <a:spcPct val="130000"/>
              </a:lnSpc>
              <a:buNone/>
            </a:pPr>
            <a:r>
              <a:rPr lang="en-US" sz="4000" b="0">
                <a:solidFill>
                  <a:srgbClr val="002060"/>
                </a:solidFill>
                <a:latin typeface="Times New Roman" panose="02020603050405020304" pitchFamily="18" charset="0"/>
                <a:cs typeface="Times New Roman" panose="02020603050405020304" pitchFamily="18" charset="0"/>
              </a:rPr>
              <a:t>Thực hiện các yêu cầu sau:</a:t>
            </a:r>
          </a:p>
          <a:p>
            <a:pPr marL="0" indent="0" algn="just">
              <a:lnSpc>
                <a:spcPct val="130000"/>
              </a:lnSpc>
              <a:buNone/>
            </a:pPr>
            <a:r>
              <a:rPr lang="en-US" sz="2500">
                <a:solidFill>
                  <a:srgbClr val="0070C0"/>
                </a:solidFill>
                <a:latin typeface="Times New Roman" panose="02020603050405020304" pitchFamily="18" charset="0"/>
                <a:cs typeface="Times New Roman" panose="02020603050405020304" pitchFamily="18" charset="0"/>
              </a:rPr>
              <a:t>+ Gõ một câu tiếng Việt tùy ý có phông </a:t>
            </a:r>
            <a:r>
              <a:rPr lang="en-US" sz="2500">
                <a:solidFill>
                  <a:srgbClr val="FF0000"/>
                </a:solidFill>
                <a:latin typeface="Times New Roman" panose="02020603050405020304" pitchFamily="18" charset="0"/>
                <a:cs typeface="Times New Roman" panose="02020603050405020304" pitchFamily="18" charset="0"/>
              </a:rPr>
              <a:t>Arial</a:t>
            </a:r>
            <a:r>
              <a:rPr lang="en-US" sz="2500">
                <a:solidFill>
                  <a:srgbClr val="0070C0"/>
                </a:solidFill>
                <a:latin typeface="Times New Roman" panose="02020603050405020304" pitchFamily="18" charset="0"/>
                <a:cs typeface="Times New Roman" panose="02020603050405020304" pitchFamily="18" charset="0"/>
              </a:rPr>
              <a:t>, cỡ chữ </a:t>
            </a:r>
            <a:r>
              <a:rPr lang="en-US" sz="2500">
                <a:solidFill>
                  <a:srgbClr val="FF0000"/>
                </a:solidFill>
                <a:latin typeface="Times New Roman" panose="02020603050405020304" pitchFamily="18" charset="0"/>
                <a:cs typeface="Times New Roman" panose="02020603050405020304" pitchFamily="18" charset="0"/>
              </a:rPr>
              <a:t>17</a:t>
            </a:r>
          </a:p>
          <a:p>
            <a:pPr algn="just">
              <a:lnSpc>
                <a:spcPct val="130000"/>
              </a:lnSpc>
            </a:pPr>
            <a:r>
              <a:rPr lang="en-US" sz="2500" b="0">
                <a:solidFill>
                  <a:srgbClr val="0070C0"/>
                </a:solidFill>
                <a:latin typeface="Times New Roman" panose="02020603050405020304" pitchFamily="18" charset="0"/>
                <a:cs typeface="Times New Roman" panose="02020603050405020304" pitchFamily="18" charset="0"/>
              </a:rPr>
              <a:t>+ </a:t>
            </a:r>
            <a:r>
              <a:rPr lang="en-US" sz="2500">
                <a:solidFill>
                  <a:srgbClr val="0070C0"/>
                </a:solidFill>
                <a:latin typeface="Times New Roman" panose="02020603050405020304" pitchFamily="18" charset="0"/>
                <a:cs typeface="Times New Roman" panose="02020603050405020304" pitchFamily="18" charset="0"/>
              </a:rPr>
              <a:t>Gõ một câu tiếng Việt tùy ý có phông </a:t>
            </a:r>
            <a:r>
              <a:rPr lang="en-US" sz="2500">
                <a:solidFill>
                  <a:srgbClr val="FF0000"/>
                </a:solidFill>
                <a:latin typeface="Times New Roman" panose="02020603050405020304" pitchFamily="18" charset="0"/>
                <a:cs typeface="Times New Roman" panose="02020603050405020304" pitchFamily="18" charset="0"/>
              </a:rPr>
              <a:t>Times New Roman</a:t>
            </a:r>
            <a:r>
              <a:rPr lang="en-US" sz="2500">
                <a:solidFill>
                  <a:srgbClr val="0070C0"/>
                </a:solidFill>
                <a:latin typeface="Times New Roman" panose="02020603050405020304" pitchFamily="18" charset="0"/>
                <a:cs typeface="Times New Roman" panose="02020603050405020304" pitchFamily="18" charset="0"/>
              </a:rPr>
              <a:t>, cỡ chữ </a:t>
            </a:r>
            <a:r>
              <a:rPr lang="en-US" sz="2500">
                <a:solidFill>
                  <a:srgbClr val="FF0000"/>
                </a:solidFill>
                <a:latin typeface="Times New Roman" panose="02020603050405020304" pitchFamily="18" charset="0"/>
                <a:cs typeface="Times New Roman" panose="02020603050405020304" pitchFamily="18" charset="0"/>
              </a:rPr>
              <a:t>14</a:t>
            </a:r>
          </a:p>
          <a:p>
            <a:pPr algn="just">
              <a:lnSpc>
                <a:spcPct val="130000"/>
              </a:lnSpc>
            </a:pPr>
            <a:r>
              <a:rPr lang="en-US" sz="2500">
                <a:solidFill>
                  <a:srgbClr val="0070C0"/>
                </a:solidFill>
                <a:latin typeface="Times New Roman" panose="02020603050405020304" pitchFamily="18" charset="0"/>
                <a:cs typeface="Times New Roman" panose="02020603050405020304" pitchFamily="18" charset="0"/>
              </a:rPr>
              <a:t>Gõ một câu tiếng Việt tùy ý có phông </a:t>
            </a:r>
            <a:r>
              <a:rPr lang="en-US" sz="2500">
                <a:solidFill>
                  <a:srgbClr val="FF0000"/>
                </a:solidFill>
                <a:latin typeface="Times New Roman" panose="02020603050405020304" pitchFamily="18" charset="0"/>
                <a:cs typeface="Times New Roman" panose="02020603050405020304" pitchFamily="18" charset="0"/>
              </a:rPr>
              <a:t>Tahoma</a:t>
            </a:r>
            <a:r>
              <a:rPr lang="en-US" sz="2500">
                <a:solidFill>
                  <a:srgbClr val="0070C0"/>
                </a:solidFill>
                <a:latin typeface="Times New Roman" panose="02020603050405020304" pitchFamily="18" charset="0"/>
                <a:cs typeface="Times New Roman" panose="02020603050405020304" pitchFamily="18" charset="0"/>
              </a:rPr>
              <a:t>, cỡ chữ </a:t>
            </a:r>
            <a:r>
              <a:rPr lang="en-US" sz="2500">
                <a:solidFill>
                  <a:srgbClr val="FF0000"/>
                </a:solidFill>
                <a:latin typeface="Times New Roman" panose="02020603050405020304" pitchFamily="18" charset="0"/>
                <a:cs typeface="Times New Roman" panose="02020603050405020304" pitchFamily="18" charset="0"/>
              </a:rPr>
              <a:t>12</a:t>
            </a:r>
            <a:endParaRPr lang="en-US" sz="25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8411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6A887D-A439-467F-9819-80B1D04070A7}"/>
              </a:ext>
            </a:extLst>
          </p:cNvPr>
          <p:cNvPicPr>
            <a:picLocks noChangeAspect="1"/>
          </p:cNvPicPr>
          <p:nvPr/>
        </p:nvPicPr>
        <p:blipFill rotWithShape="1">
          <a:blip r:embed="rId3">
            <a:extLst>
              <a:ext uri="{28A0092B-C50C-407E-A947-70E740481C1C}">
                <a14:useLocalDpi xmlns:a14="http://schemas.microsoft.com/office/drawing/2010/main" val="0"/>
              </a:ext>
            </a:extLst>
          </a:blip>
          <a:srcRect t="19704" b="24016"/>
          <a:stretch/>
        </p:blipFill>
        <p:spPr>
          <a:xfrm>
            <a:off x="1" y="0"/>
            <a:ext cx="12192000" cy="6858000"/>
          </a:xfrm>
          <a:prstGeom prst="rect">
            <a:avLst/>
          </a:prstGeom>
        </p:spPr>
      </p:pic>
      <p:sp>
        <p:nvSpPr>
          <p:cNvPr id="10" name="TextBox 9">
            <a:extLst>
              <a:ext uri="{FF2B5EF4-FFF2-40B4-BE49-F238E27FC236}">
                <a16:creationId xmlns:a16="http://schemas.microsoft.com/office/drawing/2014/main" id="{8F12C9E8-9197-4F1C-B1F1-DB8034357EA9}"/>
              </a:ext>
            </a:extLst>
          </p:cNvPr>
          <p:cNvSpPr txBox="1"/>
          <p:nvPr/>
        </p:nvSpPr>
        <p:spPr>
          <a:xfrm>
            <a:off x="0" y="350672"/>
            <a:ext cx="12191999" cy="830997"/>
          </a:xfrm>
          <a:prstGeom prst="rect">
            <a:avLst/>
          </a:prstGeom>
          <a:noFill/>
        </p:spPr>
        <p:txBody>
          <a:bodyPr wrap="square" rtlCol="0">
            <a:spAutoFit/>
          </a:bodyPr>
          <a:lstStyle/>
          <a:p>
            <a:pPr algn="ctr"/>
            <a:r>
              <a:rPr lang="en-US" sz="4800">
                <a:solidFill>
                  <a:srgbClr val="0070C0"/>
                </a:solidFill>
                <a:latin typeface="Abadi" panose="020B0604020104020204" pitchFamily="34" charset="0"/>
              </a:rPr>
              <a:t>Bài 2: SGK trang 74</a:t>
            </a:r>
            <a:endParaRPr lang="vi-VN" sz="4800">
              <a:solidFill>
                <a:srgbClr val="0070C0"/>
              </a:solidFill>
              <a:latin typeface="#9Slide07 Cadena" panose="02000503000000020004" pitchFamily="2" charset="0"/>
            </a:endParaRPr>
          </a:p>
        </p:txBody>
      </p:sp>
      <p:sp>
        <p:nvSpPr>
          <p:cNvPr id="5" name="TextBox 4">
            <a:extLst>
              <a:ext uri="{FF2B5EF4-FFF2-40B4-BE49-F238E27FC236}">
                <a16:creationId xmlns:a16="http://schemas.microsoft.com/office/drawing/2014/main" id="{4E856850-3880-4A60-8CFF-091B93719F67}"/>
              </a:ext>
            </a:extLst>
          </p:cNvPr>
          <p:cNvSpPr txBox="1"/>
          <p:nvPr/>
        </p:nvSpPr>
        <p:spPr>
          <a:xfrm>
            <a:off x="2832098" y="1532341"/>
            <a:ext cx="6527801" cy="1308820"/>
          </a:xfrm>
          <a:prstGeom prst="rect">
            <a:avLst/>
          </a:prstGeom>
          <a:noFill/>
        </p:spPr>
        <p:txBody>
          <a:bodyPr wrap="square">
            <a:spAutoFit/>
          </a:bodyPr>
          <a:lstStyle/>
          <a:p>
            <a:pPr marL="0" indent="0" algn="ctr">
              <a:lnSpc>
                <a:spcPct val="130000"/>
              </a:lnSpc>
              <a:buNone/>
            </a:pPr>
            <a:r>
              <a:rPr lang="en-US" sz="3200">
                <a:solidFill>
                  <a:srgbClr val="0070C0"/>
                </a:solidFill>
                <a:latin typeface="Times New Roman" panose="02020603050405020304" pitchFamily="18" charset="0"/>
                <a:cs typeface="Times New Roman" panose="02020603050405020304" pitchFamily="18" charset="0"/>
              </a:rPr>
              <a:t>Soạn thảo văn bản theo mẫu rồi lưu văn bản vào máy tính</a:t>
            </a:r>
            <a:endParaRPr lang="en-US" sz="3200" b="0">
              <a:solidFill>
                <a:srgbClr val="0070C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280F833-7DC9-4002-836A-68FF80E27046}"/>
              </a:ext>
            </a:extLst>
          </p:cNvPr>
          <p:cNvSpPr txBox="1"/>
          <p:nvPr/>
        </p:nvSpPr>
        <p:spPr>
          <a:xfrm>
            <a:off x="2903536" y="3233233"/>
            <a:ext cx="6384924" cy="966675"/>
          </a:xfrm>
          <a:prstGeom prst="rect">
            <a:avLst/>
          </a:prstGeom>
          <a:noFill/>
        </p:spPr>
        <p:txBody>
          <a:bodyPr wrap="square" rtlCol="0">
            <a:spAutoFit/>
          </a:bodyPr>
          <a:lstStyle/>
          <a:p>
            <a:pPr marL="285750" indent="-285750" algn="just">
              <a:lnSpc>
                <a:spcPct val="130000"/>
              </a:lnSpc>
              <a:buFontTx/>
              <a:buChar char="-"/>
            </a:pPr>
            <a:r>
              <a:rPr lang="en-US" sz="2300">
                <a:solidFill>
                  <a:srgbClr val="FF0000"/>
                </a:solidFill>
                <a:latin typeface="Times New Roman" panose="02020603050405020304" pitchFamily="18" charset="0"/>
                <a:cs typeface="Times New Roman" panose="02020603050405020304" pitchFamily="18" charset="0"/>
              </a:rPr>
              <a:t>Đoạn 1: Phông chữ Arial, cỡ chữ 14</a:t>
            </a:r>
          </a:p>
          <a:p>
            <a:pPr marL="285750" indent="-285750" algn="just">
              <a:lnSpc>
                <a:spcPct val="130000"/>
              </a:lnSpc>
              <a:buFontTx/>
              <a:buChar char="-"/>
            </a:pPr>
            <a:r>
              <a:rPr lang="en-US" sz="2300">
                <a:solidFill>
                  <a:srgbClr val="FF0000"/>
                </a:solidFill>
                <a:latin typeface="Times New Roman" panose="02020603050405020304" pitchFamily="18" charset="0"/>
                <a:cs typeface="Times New Roman" panose="02020603050405020304" pitchFamily="18" charset="0"/>
              </a:rPr>
              <a:t>Đoạn 2: Phông chữ Times New Roman, cỡ chữ 11</a:t>
            </a:r>
            <a:endParaRPr lang="vi-VN" sz="23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5626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5"/>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914400" y="-762000"/>
            <a:ext cx="13620750" cy="7759700"/>
          </a:xfrm>
          <a:prstGeom prst="rect">
            <a:avLst/>
          </a:prstGeom>
        </p:spPr>
      </p:pic>
      <p:sp>
        <p:nvSpPr>
          <p:cNvPr id="3" name="Text Box 30">
            <a:extLst>
              <a:ext uri="{FF2B5EF4-FFF2-40B4-BE49-F238E27FC236}">
                <a16:creationId xmlns:a16="http://schemas.microsoft.com/office/drawing/2014/main" id="{814F368E-7221-44AE-9F6C-647196A04428}"/>
              </a:ext>
            </a:extLst>
          </p:cNvPr>
          <p:cNvSpPr txBox="1">
            <a:spLocks noChangeArrowheads="1"/>
          </p:cNvSpPr>
          <p:nvPr/>
        </p:nvSpPr>
        <p:spPr bwMode="gray">
          <a:xfrm>
            <a:off x="1068471" y="1014670"/>
            <a:ext cx="10190079" cy="707886"/>
          </a:xfrm>
          <a:prstGeom prst="rect">
            <a:avLst/>
          </a:prstGeom>
          <a:noFill/>
          <a:ln w="9525" algn="ctr">
            <a:noFill/>
            <a:miter lim="800000"/>
            <a:headEnd/>
            <a:tailEnd/>
          </a:ln>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charset="0"/>
                <a:ea typeface="+mn-ea"/>
                <a:cs typeface="Arial" charset="0"/>
              </a:rPr>
              <a:t>EM CẦN</a:t>
            </a:r>
            <a:r>
              <a:rPr kumimoji="0" lang="en-US" sz="4000" b="1" i="0" u="none" strike="noStrike" kern="1200" cap="none" spc="0" normalizeH="0" noProof="0">
                <a:ln>
                  <a:noFill/>
                </a:ln>
                <a:solidFill>
                  <a:srgbClr val="FF0000"/>
                </a:solidFill>
                <a:effectLst/>
                <a:uLnTx/>
                <a:uFillTx/>
                <a:latin typeface="Arial" charset="0"/>
                <a:ea typeface="+mn-ea"/>
                <a:cs typeface="Arial" charset="0"/>
              </a:rPr>
              <a:t> GHI NHỚ</a:t>
            </a:r>
            <a:endParaRPr kumimoji="0" lang="en-US" sz="4000" b="1" i="0" u="none" strike="noStrike" kern="1200" cap="none" spc="0" normalizeH="0" baseline="0" noProof="0" dirty="0">
              <a:ln>
                <a:noFill/>
              </a:ln>
              <a:solidFill>
                <a:srgbClr val="FF0000"/>
              </a:solidFill>
              <a:effectLst/>
              <a:uLnTx/>
              <a:uFillTx/>
              <a:latin typeface="Arial" charset="0"/>
              <a:ea typeface="+mn-ea"/>
              <a:cs typeface="Arial" charset="0"/>
            </a:endParaRPr>
          </a:p>
        </p:txBody>
      </p:sp>
      <p:sp>
        <p:nvSpPr>
          <p:cNvPr id="5" name="Text Box 30">
            <a:extLst>
              <a:ext uri="{FF2B5EF4-FFF2-40B4-BE49-F238E27FC236}">
                <a16:creationId xmlns:a16="http://schemas.microsoft.com/office/drawing/2014/main" id="{287C6829-142C-40F5-A43C-7CC71E616F1F}"/>
              </a:ext>
            </a:extLst>
          </p:cNvPr>
          <p:cNvSpPr txBox="1">
            <a:spLocks noChangeArrowheads="1"/>
          </p:cNvSpPr>
          <p:nvPr/>
        </p:nvSpPr>
        <p:spPr bwMode="gray">
          <a:xfrm>
            <a:off x="1303388" y="1582400"/>
            <a:ext cx="9820141" cy="4783041"/>
          </a:xfrm>
          <a:prstGeom prst="rect">
            <a:avLst/>
          </a:prstGeom>
          <a:noFill/>
          <a:ln w="9525" algn="ctr">
            <a:noFill/>
            <a:miter lim="800000"/>
            <a:headEnd/>
            <a:tailEnd/>
          </a:ln>
          <a:effectLst/>
        </p:spPr>
        <p:txBody>
          <a:bodyPr wrap="square">
            <a:spAutoFit/>
          </a:bodyPr>
          <a:lstStyle/>
          <a:p>
            <a:pPr algn="just">
              <a:lnSpc>
                <a:spcPct val="110000"/>
              </a:lnSpc>
              <a:buFont typeface="Wingdings" pitchFamily="2" charset="2"/>
              <a:buChar char="ü"/>
            </a:pPr>
            <a:r>
              <a:rPr lang="en-US" sz="4000">
                <a:solidFill>
                  <a:srgbClr val="0070C0"/>
                </a:solidFill>
                <a:latin typeface="Times New Roman" panose="02020603050405020304" pitchFamily="18" charset="0"/>
                <a:cs typeface="Times New Roman" panose="02020603050405020304" pitchFamily="18" charset="0"/>
              </a:rPr>
              <a:t> Có 2 cách để thay đổi phông chữ, cỡ chữ trong văn bản.</a:t>
            </a:r>
          </a:p>
          <a:p>
            <a:pPr algn="just">
              <a:lnSpc>
                <a:spcPct val="110000"/>
              </a:lnSpc>
            </a:pPr>
            <a:r>
              <a:rPr lang="en-US" sz="4000">
                <a:solidFill>
                  <a:srgbClr val="0070C0"/>
                </a:solidFill>
                <a:latin typeface="Times New Roman" panose="02020603050405020304" pitchFamily="18" charset="0"/>
                <a:cs typeface="Times New Roman" panose="02020603050405020304" pitchFamily="18" charset="0"/>
              </a:rPr>
              <a:t> + Cách 1: Chọn phông chữ, cỡ chữ rồi gõ nội dung văn bản.</a:t>
            </a:r>
          </a:p>
          <a:p>
            <a:pPr algn="just">
              <a:lnSpc>
                <a:spcPct val="110000"/>
              </a:lnSpc>
            </a:pPr>
            <a:r>
              <a:rPr lang="en-US" sz="4000">
                <a:solidFill>
                  <a:srgbClr val="0070C0"/>
                </a:solidFill>
                <a:latin typeface="Times New Roman" panose="02020603050405020304" pitchFamily="18" charset="0"/>
                <a:cs typeface="Times New Roman" panose="02020603050405020304" pitchFamily="18" charset="0"/>
              </a:rPr>
              <a:t>+ Cách 2: Gõ nội dung văn bản, chọn phần văn bản muốn thay đổi rồi chọn phông chữ, cỡ chữ cho phần văn bản đã chọn.</a:t>
            </a:r>
          </a:p>
        </p:txBody>
      </p:sp>
    </p:spTree>
    <p:extLst>
      <p:ext uri="{BB962C8B-B14F-4D97-AF65-F5344CB8AC3E}">
        <p14:creationId xmlns:p14="http://schemas.microsoft.com/office/powerpoint/2010/main" val="2164067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5"/>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914400" y="-762000"/>
            <a:ext cx="13620750" cy="7759700"/>
          </a:xfrm>
          <a:prstGeom prst="rect">
            <a:avLst/>
          </a:prstGeom>
        </p:spPr>
      </p:pic>
      <p:sp>
        <p:nvSpPr>
          <p:cNvPr id="5" name="Text Box 30">
            <a:extLst>
              <a:ext uri="{FF2B5EF4-FFF2-40B4-BE49-F238E27FC236}">
                <a16:creationId xmlns:a16="http://schemas.microsoft.com/office/drawing/2014/main" id="{287C6829-142C-40F5-A43C-7CC71E616F1F}"/>
              </a:ext>
            </a:extLst>
          </p:cNvPr>
          <p:cNvSpPr txBox="1">
            <a:spLocks noChangeArrowheads="1"/>
          </p:cNvSpPr>
          <p:nvPr/>
        </p:nvSpPr>
        <p:spPr bwMode="gray">
          <a:xfrm>
            <a:off x="1313013" y="2370975"/>
            <a:ext cx="9820141" cy="1658531"/>
          </a:xfrm>
          <a:prstGeom prst="rect">
            <a:avLst/>
          </a:prstGeom>
          <a:noFill/>
          <a:ln w="9525" algn="ctr">
            <a:noFill/>
            <a:miter lim="800000"/>
            <a:headEnd/>
            <a:tailEnd/>
          </a:ln>
          <a:effectLst/>
        </p:spPr>
        <p:txBody>
          <a:bodyPr wrap="square">
            <a:spAutoFit/>
          </a:bodyPr>
          <a:lstStyle/>
          <a:p>
            <a:pPr algn="ctr">
              <a:lnSpc>
                <a:spcPct val="110000"/>
              </a:lnSpc>
            </a:pPr>
            <a:r>
              <a:rPr lang="en-US" sz="4800" b="1">
                <a:solidFill>
                  <a:srgbClr val="0070C0"/>
                </a:solidFill>
                <a:latin typeface="Times New Roman" panose="02020603050405020304" pitchFamily="18" charset="0"/>
                <a:cs typeface="Times New Roman" panose="02020603050405020304" pitchFamily="18" charset="0"/>
              </a:rPr>
              <a:t>THẦY CHÚC CÁC EM </a:t>
            </a:r>
          </a:p>
          <a:p>
            <a:pPr algn="ctr">
              <a:lnSpc>
                <a:spcPct val="110000"/>
              </a:lnSpc>
            </a:pPr>
            <a:r>
              <a:rPr lang="en-US" sz="4800" b="1">
                <a:solidFill>
                  <a:srgbClr val="0070C0"/>
                </a:solidFill>
                <a:latin typeface="Times New Roman" panose="02020603050405020304" pitchFamily="18" charset="0"/>
                <a:cs typeface="Times New Roman" panose="02020603050405020304" pitchFamily="18" charset="0"/>
              </a:rPr>
              <a:t>CHĂM NGOAN HỌC GIỎI</a:t>
            </a:r>
            <a:endParaRPr lang="en-US" sz="4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1301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A5D747-7769-4281-9B68-04172DE32D5B}"/>
              </a:ext>
            </a:extLst>
          </p:cNvPr>
          <p:cNvSpPr txBox="1"/>
          <p:nvPr/>
        </p:nvSpPr>
        <p:spPr>
          <a:xfrm>
            <a:off x="2095308" y="5406007"/>
            <a:ext cx="3821229" cy="461665"/>
          </a:xfrm>
          <a:prstGeom prst="rect">
            <a:avLst/>
          </a:prstGeom>
          <a:noFill/>
        </p:spPr>
        <p:txBody>
          <a:bodyPr wrap="square" rtlCol="0">
            <a:spAutoFit/>
          </a:bodyPr>
          <a:lstStyle/>
          <a:p>
            <a:pPr algn="ctr"/>
            <a:r>
              <a:rPr lang="en-US" sz="2400" b="1">
                <a:solidFill>
                  <a:srgbClr val="FF0000"/>
                </a:solidFill>
                <a:latin typeface="Arial" panose="020B0604020202020204" pitchFamily="34" charset="0"/>
                <a:cs typeface="Arial" panose="020B0604020202020204" pitchFamily="34" charset="0"/>
              </a:rPr>
              <a:t>SÁCH GIÁO KHOA</a:t>
            </a:r>
            <a:endParaRPr lang="vi-VN" sz="2400" b="1">
              <a:solidFill>
                <a:srgbClr val="FF0000"/>
              </a:solidFill>
              <a:latin typeface="Arial" panose="020B0604020202020204" pitchFamily="34" charset="0"/>
              <a:cs typeface="Arial" panose="020B0604020202020204" pitchFamily="34" charset="0"/>
            </a:endParaRPr>
          </a:p>
        </p:txBody>
      </p:sp>
      <p:pic>
        <p:nvPicPr>
          <p:cNvPr id="10" name="Picture 9" descr="Text&#10;&#10;Description automatically generated">
            <a:extLst>
              <a:ext uri="{FF2B5EF4-FFF2-40B4-BE49-F238E27FC236}">
                <a16:creationId xmlns:a16="http://schemas.microsoft.com/office/drawing/2014/main" id="{CF89CD05-19C6-4824-B38C-74A88A77BF8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b="8867"/>
          <a:stretch/>
        </p:blipFill>
        <p:spPr>
          <a:xfrm>
            <a:off x="135644" y="4953000"/>
            <a:ext cx="2033785" cy="1829345"/>
          </a:xfrm>
          <a:prstGeom prst="rect">
            <a:avLst/>
          </a:prstGeom>
        </p:spPr>
      </p:pic>
      <p:pic>
        <p:nvPicPr>
          <p:cNvPr id="14" name="Picture 13" descr="Graphical user interface, website&#10;&#10;Description automatically generated">
            <a:extLst>
              <a:ext uri="{FF2B5EF4-FFF2-40B4-BE49-F238E27FC236}">
                <a16:creationId xmlns:a16="http://schemas.microsoft.com/office/drawing/2014/main" id="{BEAB4D5C-385D-45A0-B26E-35AF3A2FB2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3894" y="1073715"/>
            <a:ext cx="3024056" cy="4184059"/>
          </a:xfrm>
          <a:prstGeom prst="rect">
            <a:avLst/>
          </a:prstGeom>
        </p:spPr>
      </p:pic>
      <p:pic>
        <p:nvPicPr>
          <p:cNvPr id="16" name="Picture 15" descr="Chart&#10;&#10;Description automatically generated with low confidence">
            <a:extLst>
              <a:ext uri="{FF2B5EF4-FFF2-40B4-BE49-F238E27FC236}">
                <a16:creationId xmlns:a16="http://schemas.microsoft.com/office/drawing/2014/main" id="{0A3A74E7-2A9E-4611-9EF9-6C6F37C58D5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897" b="98621" l="575" r="95115">
                        <a14:foregroundMark x1="43391" y1="8276" x2="56322" y2="8046"/>
                        <a14:foregroundMark x1="42241" y1="9195" x2="45690" y2="7356"/>
                        <a14:foregroundMark x1="35920" y1="46437" x2="35345" y2="57471"/>
                        <a14:foregroundMark x1="33908" y1="46207" x2="30460" y2="57241"/>
                        <a14:foregroundMark x1="7184" y1="58621" x2="10920" y2="71264"/>
                        <a14:foregroundMark x1="2874" y1="57471" x2="575" y2="56782"/>
                        <a14:foregroundMark x1="92529" y1="56092" x2="95402" y2="74023"/>
                        <a14:foregroundMark x1="49138" y1="42759" x2="52874" y2="57241"/>
                        <a14:foregroundMark x1="47414" y1="48736" x2="48276" y2="60460"/>
                        <a14:foregroundMark x1="93391" y1="93563" x2="93391" y2="93563"/>
                        <a14:foregroundMark x1="87931" y1="94483" x2="87931" y2="94483"/>
                        <a14:foregroundMark x1="92529" y1="97241" x2="92529" y2="97241"/>
                        <a14:foregroundMark x1="5747" y1="98621" x2="5747" y2="98621"/>
                        <a14:foregroundMark x1="89655" y1="36092" x2="89655" y2="36092"/>
                        <a14:foregroundMark x1="81897" y1="19770" x2="81897" y2="19770"/>
                        <a14:foregroundMark x1="78448" y1="19770" x2="83908" y2="16092"/>
                        <a14:foregroundMark x1="81897" y1="16552" x2="84483" y2="15172"/>
                      </a14:backgroundRemoval>
                    </a14:imgEffect>
                  </a14:imgLayer>
                </a14:imgProps>
              </a:ext>
              <a:ext uri="{28A0092B-C50C-407E-A947-70E740481C1C}">
                <a14:useLocalDpi xmlns:a14="http://schemas.microsoft.com/office/drawing/2010/main" val="0"/>
              </a:ext>
            </a:extLst>
          </a:blip>
          <a:stretch>
            <a:fillRect/>
          </a:stretch>
        </p:blipFill>
        <p:spPr>
          <a:xfrm>
            <a:off x="342943" y="429915"/>
            <a:ext cx="1619186" cy="2023983"/>
          </a:xfrm>
          <a:prstGeom prst="rect">
            <a:avLst/>
          </a:prstGeom>
        </p:spPr>
      </p:pic>
      <p:pic>
        <p:nvPicPr>
          <p:cNvPr id="7" name="Picture 6" descr="A picture containing text, electronics, computer, monitor&#10;&#10;Description automatically generated">
            <a:extLst>
              <a:ext uri="{FF2B5EF4-FFF2-40B4-BE49-F238E27FC236}">
                <a16:creationId xmlns:a16="http://schemas.microsoft.com/office/drawing/2014/main" id="{41CE1FCA-A10A-4C9D-8777-9DFDE424BE4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5697" y="1073715"/>
            <a:ext cx="5141215" cy="3182370"/>
          </a:xfrm>
          <a:prstGeom prst="rect">
            <a:avLst/>
          </a:prstGeom>
        </p:spPr>
      </p:pic>
      <p:sp>
        <p:nvSpPr>
          <p:cNvPr id="8" name="TextBox 7">
            <a:extLst>
              <a:ext uri="{FF2B5EF4-FFF2-40B4-BE49-F238E27FC236}">
                <a16:creationId xmlns:a16="http://schemas.microsoft.com/office/drawing/2014/main" id="{8CA7D00B-306B-4854-9B19-9B8FF5EF394D}"/>
              </a:ext>
            </a:extLst>
          </p:cNvPr>
          <p:cNvSpPr txBox="1"/>
          <p:nvPr/>
        </p:nvSpPr>
        <p:spPr>
          <a:xfrm>
            <a:off x="6600633" y="4491335"/>
            <a:ext cx="3821229" cy="461665"/>
          </a:xfrm>
          <a:prstGeom prst="rect">
            <a:avLst/>
          </a:prstGeom>
          <a:noFill/>
        </p:spPr>
        <p:txBody>
          <a:bodyPr wrap="square" rtlCol="0">
            <a:spAutoFit/>
          </a:bodyPr>
          <a:lstStyle/>
          <a:p>
            <a:pPr algn="ctr"/>
            <a:r>
              <a:rPr lang="en-US" sz="2400" b="1">
                <a:solidFill>
                  <a:srgbClr val="FF0000"/>
                </a:solidFill>
                <a:latin typeface="Arial" panose="020B0604020202020204" pitchFamily="34" charset="0"/>
                <a:cs typeface="Arial" panose="020B0604020202020204" pitchFamily="34" charset="0"/>
              </a:rPr>
              <a:t>MÁY TÍNH</a:t>
            </a:r>
            <a:endParaRPr lang="vi-VN" sz="2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06224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meline&#10;&#10;Description automatically generated with low confidence">
            <a:extLst>
              <a:ext uri="{FF2B5EF4-FFF2-40B4-BE49-F238E27FC236}">
                <a16:creationId xmlns:a16="http://schemas.microsoft.com/office/drawing/2014/main" id="{37A688F6-D9F9-4FBC-90B4-A41E924DD570}"/>
              </a:ext>
            </a:extLst>
          </p:cNvPr>
          <p:cNvPicPr>
            <a:picLocks noChangeAspect="1"/>
          </p:cNvPicPr>
          <p:nvPr/>
        </p:nvPicPr>
        <p:blipFill rotWithShape="1">
          <a:blip r:embed="rId3">
            <a:extLst>
              <a:ext uri="{28A0092B-C50C-407E-A947-70E740481C1C}">
                <a14:useLocalDpi xmlns:a14="http://schemas.microsoft.com/office/drawing/2010/main" val="0"/>
              </a:ext>
            </a:extLst>
          </a:blip>
          <a:srcRect b="10596"/>
          <a:stretch/>
        </p:blipFill>
        <p:spPr>
          <a:xfrm>
            <a:off x="0" y="-292100"/>
            <a:ext cx="12192000" cy="7150100"/>
          </a:xfrm>
          <a:prstGeom prst="rect">
            <a:avLst/>
          </a:prstGeom>
        </p:spPr>
      </p:pic>
      <p:sp>
        <p:nvSpPr>
          <p:cNvPr id="5" name="TextBox 4">
            <a:extLst>
              <a:ext uri="{FF2B5EF4-FFF2-40B4-BE49-F238E27FC236}">
                <a16:creationId xmlns:a16="http://schemas.microsoft.com/office/drawing/2014/main" id="{F5AE07D3-7FE3-472E-A51B-213A231416E3}"/>
              </a:ext>
            </a:extLst>
          </p:cNvPr>
          <p:cNvSpPr txBox="1"/>
          <p:nvPr/>
        </p:nvSpPr>
        <p:spPr>
          <a:xfrm>
            <a:off x="714373" y="1953101"/>
            <a:ext cx="10763252" cy="1569660"/>
          </a:xfrm>
          <a:prstGeom prst="rect">
            <a:avLst/>
          </a:prstGeom>
          <a:noFill/>
        </p:spPr>
        <p:txBody>
          <a:bodyPr wrap="square" rtlCol="0">
            <a:spAutoFit/>
          </a:bodyPr>
          <a:lstStyle/>
          <a:p>
            <a:pPr algn="ctr"/>
            <a:r>
              <a:rPr lang="en-US" sz="4800">
                <a:solidFill>
                  <a:srgbClr val="0070C0"/>
                </a:solidFill>
                <a:latin typeface="Abadi" panose="020B0604020104020204" pitchFamily="34" charset="0"/>
              </a:rPr>
              <a:t>Bài 4: Chọn phông chữ, cỡ chữ</a:t>
            </a:r>
          </a:p>
          <a:p>
            <a:pPr algn="ctr"/>
            <a:r>
              <a:rPr lang="en-US" sz="4800">
                <a:solidFill>
                  <a:srgbClr val="0070C0"/>
                </a:solidFill>
                <a:latin typeface="Abadi" panose="020B0604020104020204" pitchFamily="34" charset="0"/>
              </a:rPr>
              <a:t>SGK trang 73</a:t>
            </a:r>
            <a:endParaRPr lang="vi-VN" sz="4800">
              <a:solidFill>
                <a:srgbClr val="0070C0"/>
              </a:solidFill>
              <a:latin typeface="#9Slide07 Cadena" panose="02000503000000020004" pitchFamily="2" charset="0"/>
            </a:endParaRPr>
          </a:p>
        </p:txBody>
      </p:sp>
      <p:sp>
        <p:nvSpPr>
          <p:cNvPr id="6" name="TextBox 5">
            <a:extLst>
              <a:ext uri="{FF2B5EF4-FFF2-40B4-BE49-F238E27FC236}">
                <a16:creationId xmlns:a16="http://schemas.microsoft.com/office/drawing/2014/main" id="{AEDE376A-1D71-45D7-BFBC-86E9206DDF11}"/>
              </a:ext>
            </a:extLst>
          </p:cNvPr>
          <p:cNvSpPr txBox="1"/>
          <p:nvPr/>
        </p:nvSpPr>
        <p:spPr>
          <a:xfrm>
            <a:off x="1390650" y="754985"/>
            <a:ext cx="9410699" cy="830997"/>
          </a:xfrm>
          <a:prstGeom prst="rect">
            <a:avLst/>
          </a:prstGeom>
          <a:noFill/>
        </p:spPr>
        <p:txBody>
          <a:bodyPr wrap="square" rtlCol="0">
            <a:spAutoFit/>
          </a:bodyPr>
          <a:lstStyle/>
          <a:p>
            <a:pPr algn="ctr"/>
            <a:r>
              <a:rPr lang="en-US" sz="4800">
                <a:solidFill>
                  <a:schemeClr val="accent2">
                    <a:lumMod val="75000"/>
                  </a:schemeClr>
                </a:solidFill>
                <a:latin typeface="Abadi" panose="020B0604020104020204" pitchFamily="34" charset="0"/>
              </a:rPr>
              <a:t>Chủ đề 3: Soạn thảo văn bản</a:t>
            </a:r>
            <a:endParaRPr lang="vi-VN" sz="4800" i="1">
              <a:solidFill>
                <a:schemeClr val="accent2">
                  <a:lumMod val="75000"/>
                </a:schemeClr>
              </a:solidFill>
              <a:latin typeface="#9Slide03 Bebas Neue ZSmall" panose="020B0606020202050201" pitchFamily="34" charset="0"/>
              <a:ea typeface="#9Slide04 Vollkorn Black" panose="00000A00000000000000" pitchFamily="2" charset="0"/>
            </a:endParaRPr>
          </a:p>
        </p:txBody>
      </p:sp>
    </p:spTree>
    <p:extLst>
      <p:ext uri="{BB962C8B-B14F-4D97-AF65-F5344CB8AC3E}">
        <p14:creationId xmlns:p14="http://schemas.microsoft.com/office/powerpoint/2010/main" val="213419619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descr="A picture containing text, businesscard, vector graphics&#10;&#10;Description automatically generated">
            <a:extLst>
              <a:ext uri="{FF2B5EF4-FFF2-40B4-BE49-F238E27FC236}">
                <a16:creationId xmlns:a16="http://schemas.microsoft.com/office/drawing/2014/main" id="{9C22D4D1-AD97-4950-97DF-81FC96E6BAA4}"/>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374096" y="4908857"/>
            <a:ext cx="2526650" cy="2526650"/>
          </a:xfrm>
          <a:prstGeom prst="rect">
            <a:avLst/>
          </a:prstGeom>
        </p:spPr>
      </p:pic>
      <p:pic>
        <p:nvPicPr>
          <p:cNvPr id="56" name="Picture 55" descr="A picture containing text, businesscard, vector graphics&#10;&#10;Description automatically generated">
            <a:extLst>
              <a:ext uri="{FF2B5EF4-FFF2-40B4-BE49-F238E27FC236}">
                <a16:creationId xmlns:a16="http://schemas.microsoft.com/office/drawing/2014/main" id="{0C7CBA22-6182-4834-AD19-27674FBBF29E}"/>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027437" y="-446522"/>
            <a:ext cx="2299308" cy="2299308"/>
          </a:xfrm>
          <a:prstGeom prst="rect">
            <a:avLst/>
          </a:prstGeom>
        </p:spPr>
      </p:pic>
      <p:sp>
        <p:nvSpPr>
          <p:cNvPr id="4" name="TextBox 3">
            <a:extLst>
              <a:ext uri="{FF2B5EF4-FFF2-40B4-BE49-F238E27FC236}">
                <a16:creationId xmlns:a16="http://schemas.microsoft.com/office/drawing/2014/main" id="{F89FB01A-4610-48AB-93B3-DF276F6292FC}"/>
              </a:ext>
            </a:extLst>
          </p:cNvPr>
          <p:cNvSpPr txBox="1"/>
          <p:nvPr/>
        </p:nvSpPr>
        <p:spPr>
          <a:xfrm>
            <a:off x="3131162" y="163530"/>
            <a:ext cx="5929676" cy="830997"/>
          </a:xfrm>
          <a:prstGeom prst="rect">
            <a:avLst/>
          </a:prstGeom>
          <a:noFill/>
        </p:spPr>
        <p:txBody>
          <a:bodyPr wrap="square" rtlCol="0">
            <a:spAutoFit/>
          </a:bodyPr>
          <a:lstStyle/>
          <a:p>
            <a:pPr algn="ctr"/>
            <a:r>
              <a:rPr lang="en-US" sz="4800">
                <a:solidFill>
                  <a:srgbClr val="0070C0"/>
                </a:solidFill>
                <a:latin typeface="#9Slide07 Cadena" panose="02000503000000020004" pitchFamily="2" charset="0"/>
              </a:rPr>
              <a:t>MỤC TIÊU</a:t>
            </a:r>
            <a:endParaRPr lang="vi-VN" sz="4800">
              <a:solidFill>
                <a:srgbClr val="0070C0"/>
              </a:solidFill>
              <a:latin typeface="#9Slide07 Cadena" panose="02000503000000020004" pitchFamily="2" charset="0"/>
            </a:endParaRPr>
          </a:p>
        </p:txBody>
      </p:sp>
      <p:grpSp>
        <p:nvGrpSpPr>
          <p:cNvPr id="54" name="Group 53">
            <a:extLst>
              <a:ext uri="{FF2B5EF4-FFF2-40B4-BE49-F238E27FC236}">
                <a16:creationId xmlns:a16="http://schemas.microsoft.com/office/drawing/2014/main" id="{1DD2EBBD-3858-4947-BAC1-9B70D12B6ABF}"/>
              </a:ext>
            </a:extLst>
          </p:cNvPr>
          <p:cNvGrpSpPr/>
          <p:nvPr/>
        </p:nvGrpSpPr>
        <p:grpSpPr>
          <a:xfrm>
            <a:off x="1525140" y="0"/>
            <a:ext cx="9141720" cy="4832845"/>
            <a:chOff x="1698738" y="1396101"/>
            <a:chExt cx="5746575" cy="3037974"/>
          </a:xfrm>
        </p:grpSpPr>
        <p:grpSp>
          <p:nvGrpSpPr>
            <p:cNvPr id="12" name="Google Shape;766;p30">
              <a:extLst>
                <a:ext uri="{FF2B5EF4-FFF2-40B4-BE49-F238E27FC236}">
                  <a16:creationId xmlns:a16="http://schemas.microsoft.com/office/drawing/2014/main" id="{1350C42F-C0E8-4F6E-9E17-65D4A45B3E0F}"/>
                </a:ext>
              </a:extLst>
            </p:cNvPr>
            <p:cNvGrpSpPr/>
            <p:nvPr/>
          </p:nvGrpSpPr>
          <p:grpSpPr>
            <a:xfrm>
              <a:off x="1876244" y="2244957"/>
              <a:ext cx="475886" cy="468364"/>
              <a:chOff x="4687894" y="2289713"/>
              <a:chExt cx="359594" cy="353909"/>
            </a:xfrm>
          </p:grpSpPr>
          <p:sp>
            <p:nvSpPr>
              <p:cNvPr id="13" name="Google Shape;767;p30">
                <a:extLst>
                  <a:ext uri="{FF2B5EF4-FFF2-40B4-BE49-F238E27FC236}">
                    <a16:creationId xmlns:a16="http://schemas.microsoft.com/office/drawing/2014/main" id="{40872108-AC7B-4C2E-8460-0DC97EA31B8B}"/>
                  </a:ext>
                </a:extLst>
              </p:cNvPr>
              <p:cNvSpPr/>
              <p:nvPr/>
            </p:nvSpPr>
            <p:spPr>
              <a:xfrm>
                <a:off x="4955207" y="2477227"/>
                <a:ext cx="34041" cy="22356"/>
              </a:xfrm>
              <a:custGeom>
                <a:avLst/>
                <a:gdLst/>
                <a:ahLst/>
                <a:cxnLst/>
                <a:rect l="l" t="t" r="r" b="b"/>
                <a:pathLst>
                  <a:path w="1072" h="704" extrusionOk="0">
                    <a:moveTo>
                      <a:pt x="167" y="1"/>
                    </a:moveTo>
                    <a:cubicBezTo>
                      <a:pt x="72" y="1"/>
                      <a:pt x="0" y="72"/>
                      <a:pt x="0" y="168"/>
                    </a:cubicBezTo>
                    <a:cubicBezTo>
                      <a:pt x="0" y="465"/>
                      <a:pt x="238" y="703"/>
                      <a:pt x="536" y="703"/>
                    </a:cubicBezTo>
                    <a:cubicBezTo>
                      <a:pt x="834" y="703"/>
                      <a:pt x="1072" y="465"/>
                      <a:pt x="1072" y="168"/>
                    </a:cubicBezTo>
                    <a:cubicBezTo>
                      <a:pt x="1072" y="72"/>
                      <a:pt x="1000" y="1"/>
                      <a:pt x="905" y="1"/>
                    </a:cubicBezTo>
                    <a:cubicBezTo>
                      <a:pt x="822" y="1"/>
                      <a:pt x="750" y="72"/>
                      <a:pt x="750" y="168"/>
                    </a:cubicBezTo>
                    <a:cubicBezTo>
                      <a:pt x="750" y="287"/>
                      <a:pt x="655" y="370"/>
                      <a:pt x="536" y="370"/>
                    </a:cubicBezTo>
                    <a:cubicBezTo>
                      <a:pt x="417" y="370"/>
                      <a:pt x="334" y="287"/>
                      <a:pt x="334" y="168"/>
                    </a:cubicBezTo>
                    <a:cubicBezTo>
                      <a:pt x="334" y="72"/>
                      <a:pt x="250"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14" name="Google Shape;768;p30">
                <a:extLst>
                  <a:ext uri="{FF2B5EF4-FFF2-40B4-BE49-F238E27FC236}">
                    <a16:creationId xmlns:a16="http://schemas.microsoft.com/office/drawing/2014/main" id="{FCF75F59-00C0-41DA-8B70-2DB6D1579358}"/>
                  </a:ext>
                </a:extLst>
              </p:cNvPr>
              <p:cNvSpPr/>
              <p:nvPr/>
            </p:nvSpPr>
            <p:spPr>
              <a:xfrm>
                <a:off x="4687894" y="2289713"/>
                <a:ext cx="359594" cy="353909"/>
              </a:xfrm>
              <a:custGeom>
                <a:avLst/>
                <a:gdLst/>
                <a:ahLst/>
                <a:cxnLst/>
                <a:rect l="l" t="t" r="r" b="b"/>
                <a:pathLst>
                  <a:path w="11324" h="11145" extrusionOk="0">
                    <a:moveTo>
                      <a:pt x="9180" y="3036"/>
                    </a:moveTo>
                    <a:cubicBezTo>
                      <a:pt x="9204" y="3036"/>
                      <a:pt x="9228" y="3036"/>
                      <a:pt x="9240" y="3048"/>
                    </a:cubicBezTo>
                    <a:cubicBezTo>
                      <a:pt x="9299" y="3108"/>
                      <a:pt x="9371" y="3417"/>
                      <a:pt x="9299" y="3977"/>
                    </a:cubicBezTo>
                    <a:cubicBezTo>
                      <a:pt x="9240" y="4513"/>
                      <a:pt x="9061" y="4989"/>
                      <a:pt x="8895" y="5072"/>
                    </a:cubicBezTo>
                    <a:cubicBezTo>
                      <a:pt x="8813" y="5119"/>
                      <a:pt x="8682" y="5149"/>
                      <a:pt x="8533" y="5149"/>
                    </a:cubicBezTo>
                    <a:cubicBezTo>
                      <a:pt x="8336" y="5149"/>
                      <a:pt x="8108" y="5096"/>
                      <a:pt x="7918" y="4953"/>
                    </a:cubicBezTo>
                    <a:cubicBezTo>
                      <a:pt x="7573" y="4703"/>
                      <a:pt x="7466" y="4263"/>
                      <a:pt x="7585" y="3667"/>
                    </a:cubicBezTo>
                    <a:cubicBezTo>
                      <a:pt x="7597" y="3608"/>
                      <a:pt x="7644" y="3572"/>
                      <a:pt x="7704" y="3537"/>
                    </a:cubicBezTo>
                    <a:cubicBezTo>
                      <a:pt x="8526" y="3167"/>
                      <a:pt x="9002" y="3036"/>
                      <a:pt x="9180" y="3036"/>
                    </a:cubicBezTo>
                    <a:close/>
                    <a:moveTo>
                      <a:pt x="620" y="5608"/>
                    </a:moveTo>
                    <a:cubicBezTo>
                      <a:pt x="691" y="5620"/>
                      <a:pt x="798" y="5703"/>
                      <a:pt x="858" y="5846"/>
                    </a:cubicBezTo>
                    <a:cubicBezTo>
                      <a:pt x="870" y="5882"/>
                      <a:pt x="894" y="5942"/>
                      <a:pt x="894" y="6001"/>
                    </a:cubicBezTo>
                    <a:cubicBezTo>
                      <a:pt x="667" y="5953"/>
                      <a:pt x="501" y="5882"/>
                      <a:pt x="453" y="5799"/>
                    </a:cubicBezTo>
                    <a:cubicBezTo>
                      <a:pt x="441" y="5775"/>
                      <a:pt x="489" y="5703"/>
                      <a:pt x="501" y="5668"/>
                    </a:cubicBezTo>
                    <a:cubicBezTo>
                      <a:pt x="548" y="5608"/>
                      <a:pt x="572" y="5608"/>
                      <a:pt x="608" y="5608"/>
                    </a:cubicBezTo>
                    <a:close/>
                    <a:moveTo>
                      <a:pt x="5073" y="0"/>
                    </a:moveTo>
                    <a:cubicBezTo>
                      <a:pt x="4477" y="0"/>
                      <a:pt x="3906" y="238"/>
                      <a:pt x="3477" y="655"/>
                    </a:cubicBezTo>
                    <a:cubicBezTo>
                      <a:pt x="3049" y="1084"/>
                      <a:pt x="2822" y="1632"/>
                      <a:pt x="2822" y="2239"/>
                    </a:cubicBezTo>
                    <a:cubicBezTo>
                      <a:pt x="2822" y="2834"/>
                      <a:pt x="3061" y="3406"/>
                      <a:pt x="3477" y="3834"/>
                    </a:cubicBezTo>
                    <a:cubicBezTo>
                      <a:pt x="3596" y="3953"/>
                      <a:pt x="3727" y="4060"/>
                      <a:pt x="3882" y="4144"/>
                    </a:cubicBezTo>
                    <a:cubicBezTo>
                      <a:pt x="3775" y="4179"/>
                      <a:pt x="3668" y="4203"/>
                      <a:pt x="3584" y="4239"/>
                    </a:cubicBezTo>
                    <a:cubicBezTo>
                      <a:pt x="3489" y="4263"/>
                      <a:pt x="3453" y="4358"/>
                      <a:pt x="3477" y="4441"/>
                    </a:cubicBezTo>
                    <a:cubicBezTo>
                      <a:pt x="3505" y="4515"/>
                      <a:pt x="3561" y="4560"/>
                      <a:pt x="3629" y="4560"/>
                    </a:cubicBezTo>
                    <a:cubicBezTo>
                      <a:pt x="3649" y="4560"/>
                      <a:pt x="3670" y="4557"/>
                      <a:pt x="3692" y="4549"/>
                    </a:cubicBezTo>
                    <a:cubicBezTo>
                      <a:pt x="4138" y="4400"/>
                      <a:pt x="4608" y="4325"/>
                      <a:pt x="5079" y="4325"/>
                    </a:cubicBezTo>
                    <a:cubicBezTo>
                      <a:pt x="5549" y="4325"/>
                      <a:pt x="6019" y="4400"/>
                      <a:pt x="6466" y="4549"/>
                    </a:cubicBezTo>
                    <a:cubicBezTo>
                      <a:pt x="6490" y="4549"/>
                      <a:pt x="6501" y="4560"/>
                      <a:pt x="6525" y="4560"/>
                    </a:cubicBezTo>
                    <a:cubicBezTo>
                      <a:pt x="6609" y="4560"/>
                      <a:pt x="6668" y="4525"/>
                      <a:pt x="6680" y="4441"/>
                    </a:cubicBezTo>
                    <a:cubicBezTo>
                      <a:pt x="6704" y="4358"/>
                      <a:pt x="6668" y="4263"/>
                      <a:pt x="6573" y="4239"/>
                    </a:cubicBezTo>
                    <a:cubicBezTo>
                      <a:pt x="6466" y="4203"/>
                      <a:pt x="6370" y="4179"/>
                      <a:pt x="6275" y="4144"/>
                    </a:cubicBezTo>
                    <a:cubicBezTo>
                      <a:pt x="6406" y="4060"/>
                      <a:pt x="6549" y="3953"/>
                      <a:pt x="6680" y="3834"/>
                    </a:cubicBezTo>
                    <a:cubicBezTo>
                      <a:pt x="6787" y="3727"/>
                      <a:pt x="6882" y="3608"/>
                      <a:pt x="6966" y="3477"/>
                    </a:cubicBezTo>
                    <a:cubicBezTo>
                      <a:pt x="7002" y="3489"/>
                      <a:pt x="7049" y="3489"/>
                      <a:pt x="7097" y="3513"/>
                    </a:cubicBezTo>
                    <a:lnTo>
                      <a:pt x="7275" y="3548"/>
                    </a:lnTo>
                    <a:lnTo>
                      <a:pt x="7275" y="3572"/>
                    </a:lnTo>
                    <a:cubicBezTo>
                      <a:pt x="7204" y="3953"/>
                      <a:pt x="7204" y="4287"/>
                      <a:pt x="7287" y="4560"/>
                    </a:cubicBezTo>
                    <a:cubicBezTo>
                      <a:pt x="7359" y="4822"/>
                      <a:pt x="7513" y="5025"/>
                      <a:pt x="7716" y="5180"/>
                    </a:cubicBezTo>
                    <a:cubicBezTo>
                      <a:pt x="7954" y="5358"/>
                      <a:pt x="8252" y="5430"/>
                      <a:pt x="8526" y="5430"/>
                    </a:cubicBezTo>
                    <a:cubicBezTo>
                      <a:pt x="8728" y="5430"/>
                      <a:pt x="8907" y="5382"/>
                      <a:pt x="9049" y="5311"/>
                    </a:cubicBezTo>
                    <a:cubicBezTo>
                      <a:pt x="9192" y="5215"/>
                      <a:pt x="9323" y="5037"/>
                      <a:pt x="9430" y="4763"/>
                    </a:cubicBezTo>
                    <a:cubicBezTo>
                      <a:pt x="9478" y="4822"/>
                      <a:pt x="9526" y="4882"/>
                      <a:pt x="9561" y="4930"/>
                    </a:cubicBezTo>
                    <a:cubicBezTo>
                      <a:pt x="9740" y="5168"/>
                      <a:pt x="9859" y="5418"/>
                      <a:pt x="9954" y="5692"/>
                    </a:cubicBezTo>
                    <a:cubicBezTo>
                      <a:pt x="10002" y="5858"/>
                      <a:pt x="10133" y="5977"/>
                      <a:pt x="10300" y="6037"/>
                    </a:cubicBezTo>
                    <a:lnTo>
                      <a:pt x="10752" y="6192"/>
                    </a:lnTo>
                    <a:cubicBezTo>
                      <a:pt x="10871" y="6239"/>
                      <a:pt x="10966" y="6334"/>
                      <a:pt x="10966" y="6465"/>
                    </a:cubicBezTo>
                    <a:lnTo>
                      <a:pt x="10966" y="7239"/>
                    </a:lnTo>
                    <a:cubicBezTo>
                      <a:pt x="10966" y="7382"/>
                      <a:pt x="10895" y="7477"/>
                      <a:pt x="10752" y="7525"/>
                    </a:cubicBezTo>
                    <a:lnTo>
                      <a:pt x="10014" y="7763"/>
                    </a:lnTo>
                    <a:cubicBezTo>
                      <a:pt x="9895" y="7811"/>
                      <a:pt x="9788" y="7882"/>
                      <a:pt x="9728" y="8001"/>
                    </a:cubicBezTo>
                    <a:cubicBezTo>
                      <a:pt x="9430" y="8513"/>
                      <a:pt x="8966" y="8930"/>
                      <a:pt x="8359" y="9252"/>
                    </a:cubicBezTo>
                    <a:cubicBezTo>
                      <a:pt x="8287" y="9287"/>
                      <a:pt x="8240" y="9359"/>
                      <a:pt x="8228" y="9430"/>
                    </a:cubicBezTo>
                    <a:lnTo>
                      <a:pt x="7990" y="10692"/>
                    </a:lnTo>
                    <a:cubicBezTo>
                      <a:pt x="7990" y="10728"/>
                      <a:pt x="7954" y="10752"/>
                      <a:pt x="7918" y="10752"/>
                    </a:cubicBezTo>
                    <a:lnTo>
                      <a:pt x="7144" y="10752"/>
                    </a:lnTo>
                    <a:cubicBezTo>
                      <a:pt x="7109" y="10752"/>
                      <a:pt x="7085" y="10728"/>
                      <a:pt x="7061" y="10692"/>
                    </a:cubicBezTo>
                    <a:lnTo>
                      <a:pt x="6930" y="10002"/>
                    </a:lnTo>
                    <a:cubicBezTo>
                      <a:pt x="6897" y="9868"/>
                      <a:pt x="6800" y="9786"/>
                      <a:pt x="6661" y="9786"/>
                    </a:cubicBezTo>
                    <a:cubicBezTo>
                      <a:pt x="6652" y="9786"/>
                      <a:pt x="6642" y="9787"/>
                      <a:pt x="6632" y="9787"/>
                    </a:cubicBezTo>
                    <a:cubicBezTo>
                      <a:pt x="6299" y="9835"/>
                      <a:pt x="5954" y="9859"/>
                      <a:pt x="5608" y="9859"/>
                    </a:cubicBezTo>
                    <a:cubicBezTo>
                      <a:pt x="5358" y="9859"/>
                      <a:pt x="5097" y="9847"/>
                      <a:pt x="4846" y="9823"/>
                    </a:cubicBezTo>
                    <a:cubicBezTo>
                      <a:pt x="4833" y="9821"/>
                      <a:pt x="4819" y="9819"/>
                      <a:pt x="4806" y="9819"/>
                    </a:cubicBezTo>
                    <a:cubicBezTo>
                      <a:pt x="4692" y="9819"/>
                      <a:pt x="4593" y="9908"/>
                      <a:pt x="4561" y="10025"/>
                    </a:cubicBezTo>
                    <a:lnTo>
                      <a:pt x="4442" y="10692"/>
                    </a:lnTo>
                    <a:cubicBezTo>
                      <a:pt x="4442" y="10728"/>
                      <a:pt x="4418" y="10752"/>
                      <a:pt x="4370" y="10752"/>
                    </a:cubicBezTo>
                    <a:lnTo>
                      <a:pt x="3596" y="10752"/>
                    </a:lnTo>
                    <a:cubicBezTo>
                      <a:pt x="3573" y="10752"/>
                      <a:pt x="3537" y="10728"/>
                      <a:pt x="3525" y="10692"/>
                    </a:cubicBezTo>
                    <a:lnTo>
                      <a:pt x="3299" y="9502"/>
                    </a:lnTo>
                    <a:cubicBezTo>
                      <a:pt x="3287" y="9430"/>
                      <a:pt x="3239" y="9359"/>
                      <a:pt x="3168" y="9323"/>
                    </a:cubicBezTo>
                    <a:cubicBezTo>
                      <a:pt x="2108" y="8763"/>
                      <a:pt x="1560" y="7823"/>
                      <a:pt x="1560" y="6620"/>
                    </a:cubicBezTo>
                    <a:cubicBezTo>
                      <a:pt x="1560" y="6013"/>
                      <a:pt x="1691" y="5477"/>
                      <a:pt x="1965" y="5013"/>
                    </a:cubicBezTo>
                    <a:cubicBezTo>
                      <a:pt x="2215" y="4584"/>
                      <a:pt x="2572" y="4239"/>
                      <a:pt x="3037" y="3965"/>
                    </a:cubicBezTo>
                    <a:cubicBezTo>
                      <a:pt x="3108" y="3929"/>
                      <a:pt x="3132" y="3822"/>
                      <a:pt x="3096" y="3751"/>
                    </a:cubicBezTo>
                    <a:cubicBezTo>
                      <a:pt x="3065" y="3696"/>
                      <a:pt x="3008" y="3667"/>
                      <a:pt x="2952" y="3667"/>
                    </a:cubicBezTo>
                    <a:cubicBezTo>
                      <a:pt x="2923" y="3667"/>
                      <a:pt x="2895" y="3675"/>
                      <a:pt x="2870" y="3691"/>
                    </a:cubicBezTo>
                    <a:cubicBezTo>
                      <a:pt x="1977" y="4203"/>
                      <a:pt x="1429" y="5013"/>
                      <a:pt x="1275" y="6025"/>
                    </a:cubicBezTo>
                    <a:lnTo>
                      <a:pt x="1227" y="6025"/>
                    </a:lnTo>
                    <a:cubicBezTo>
                      <a:pt x="1227" y="5918"/>
                      <a:pt x="1215" y="5799"/>
                      <a:pt x="1167" y="5692"/>
                    </a:cubicBezTo>
                    <a:cubicBezTo>
                      <a:pt x="1084" y="5453"/>
                      <a:pt x="870" y="5299"/>
                      <a:pt x="667" y="5263"/>
                    </a:cubicBezTo>
                    <a:cubicBezTo>
                      <a:pt x="654" y="5262"/>
                      <a:pt x="640" y="5261"/>
                      <a:pt x="626" y="5261"/>
                    </a:cubicBezTo>
                    <a:cubicBezTo>
                      <a:pt x="474" y="5261"/>
                      <a:pt x="326" y="5323"/>
                      <a:pt x="239" y="5465"/>
                    </a:cubicBezTo>
                    <a:cubicBezTo>
                      <a:pt x="72" y="5668"/>
                      <a:pt x="96" y="5834"/>
                      <a:pt x="144" y="5942"/>
                    </a:cubicBezTo>
                    <a:cubicBezTo>
                      <a:pt x="239" y="6096"/>
                      <a:pt x="441" y="6239"/>
                      <a:pt x="798" y="6311"/>
                    </a:cubicBezTo>
                    <a:cubicBezTo>
                      <a:pt x="786" y="6323"/>
                      <a:pt x="786" y="6334"/>
                      <a:pt x="775" y="6358"/>
                    </a:cubicBezTo>
                    <a:cubicBezTo>
                      <a:pt x="560" y="6620"/>
                      <a:pt x="310" y="6680"/>
                      <a:pt x="155" y="6680"/>
                    </a:cubicBezTo>
                    <a:cubicBezTo>
                      <a:pt x="72" y="6680"/>
                      <a:pt x="1" y="6751"/>
                      <a:pt x="1" y="6858"/>
                    </a:cubicBezTo>
                    <a:cubicBezTo>
                      <a:pt x="1" y="6954"/>
                      <a:pt x="72" y="7025"/>
                      <a:pt x="155" y="7037"/>
                    </a:cubicBezTo>
                    <a:lnTo>
                      <a:pt x="191" y="7037"/>
                    </a:lnTo>
                    <a:cubicBezTo>
                      <a:pt x="394" y="7037"/>
                      <a:pt x="715" y="6966"/>
                      <a:pt x="1025" y="6573"/>
                    </a:cubicBezTo>
                    <a:cubicBezTo>
                      <a:pt x="1072" y="6513"/>
                      <a:pt x="1108" y="6442"/>
                      <a:pt x="1144" y="6382"/>
                    </a:cubicBezTo>
                    <a:cubicBezTo>
                      <a:pt x="1167" y="6382"/>
                      <a:pt x="1203" y="6382"/>
                      <a:pt x="1227" y="6394"/>
                    </a:cubicBezTo>
                    <a:cubicBezTo>
                      <a:pt x="1227" y="6489"/>
                      <a:pt x="1215" y="6573"/>
                      <a:pt x="1215" y="6668"/>
                    </a:cubicBezTo>
                    <a:cubicBezTo>
                      <a:pt x="1215" y="7347"/>
                      <a:pt x="1382" y="7954"/>
                      <a:pt x="1703" y="8478"/>
                    </a:cubicBezTo>
                    <a:cubicBezTo>
                      <a:pt x="2001" y="8954"/>
                      <a:pt x="2441" y="9359"/>
                      <a:pt x="2977" y="9644"/>
                    </a:cubicBezTo>
                    <a:lnTo>
                      <a:pt x="3192" y="10799"/>
                    </a:lnTo>
                    <a:cubicBezTo>
                      <a:pt x="3227" y="11002"/>
                      <a:pt x="3406" y="11133"/>
                      <a:pt x="3596" y="11133"/>
                    </a:cubicBezTo>
                    <a:lnTo>
                      <a:pt x="4370" y="11133"/>
                    </a:lnTo>
                    <a:cubicBezTo>
                      <a:pt x="4561" y="11133"/>
                      <a:pt x="4727" y="11002"/>
                      <a:pt x="4775" y="10799"/>
                    </a:cubicBezTo>
                    <a:lnTo>
                      <a:pt x="4894" y="10204"/>
                    </a:lnTo>
                    <a:cubicBezTo>
                      <a:pt x="5132" y="10240"/>
                      <a:pt x="5370" y="10252"/>
                      <a:pt x="5620" y="10252"/>
                    </a:cubicBezTo>
                    <a:cubicBezTo>
                      <a:pt x="5966" y="10252"/>
                      <a:pt x="6311" y="10228"/>
                      <a:pt x="6632" y="10180"/>
                    </a:cubicBezTo>
                    <a:lnTo>
                      <a:pt x="6751" y="10823"/>
                    </a:lnTo>
                    <a:cubicBezTo>
                      <a:pt x="6787" y="11014"/>
                      <a:pt x="6966" y="11145"/>
                      <a:pt x="7156" y="11145"/>
                    </a:cubicBezTo>
                    <a:lnTo>
                      <a:pt x="7930" y="11145"/>
                    </a:lnTo>
                    <a:cubicBezTo>
                      <a:pt x="8121" y="11145"/>
                      <a:pt x="8287" y="11014"/>
                      <a:pt x="8335" y="10823"/>
                    </a:cubicBezTo>
                    <a:lnTo>
                      <a:pt x="8573" y="9585"/>
                    </a:lnTo>
                    <a:cubicBezTo>
                      <a:pt x="9228" y="9240"/>
                      <a:pt x="9716" y="8775"/>
                      <a:pt x="10038" y="8228"/>
                    </a:cubicBezTo>
                    <a:cubicBezTo>
                      <a:pt x="10073" y="8180"/>
                      <a:pt x="10097" y="8156"/>
                      <a:pt x="10145" y="8132"/>
                    </a:cubicBezTo>
                    <a:lnTo>
                      <a:pt x="10895" y="7894"/>
                    </a:lnTo>
                    <a:cubicBezTo>
                      <a:pt x="11145" y="7811"/>
                      <a:pt x="11323" y="7573"/>
                      <a:pt x="11323" y="7299"/>
                    </a:cubicBezTo>
                    <a:lnTo>
                      <a:pt x="11323" y="6525"/>
                    </a:lnTo>
                    <a:cubicBezTo>
                      <a:pt x="11312" y="6251"/>
                      <a:pt x="11133" y="6013"/>
                      <a:pt x="10871" y="5918"/>
                    </a:cubicBezTo>
                    <a:lnTo>
                      <a:pt x="10419" y="5775"/>
                    </a:lnTo>
                    <a:cubicBezTo>
                      <a:pt x="10359" y="5763"/>
                      <a:pt x="10311" y="5715"/>
                      <a:pt x="10300" y="5644"/>
                    </a:cubicBezTo>
                    <a:cubicBezTo>
                      <a:pt x="10192" y="5322"/>
                      <a:pt x="10061" y="5049"/>
                      <a:pt x="9859" y="4775"/>
                    </a:cubicBezTo>
                    <a:cubicBezTo>
                      <a:pt x="9776" y="4656"/>
                      <a:pt x="9680" y="4537"/>
                      <a:pt x="9561" y="4429"/>
                    </a:cubicBezTo>
                    <a:cubicBezTo>
                      <a:pt x="9645" y="4132"/>
                      <a:pt x="9669" y="3798"/>
                      <a:pt x="9669" y="3501"/>
                    </a:cubicBezTo>
                    <a:cubicBezTo>
                      <a:pt x="9669" y="3084"/>
                      <a:pt x="9585" y="2822"/>
                      <a:pt x="9418" y="2739"/>
                    </a:cubicBezTo>
                    <a:cubicBezTo>
                      <a:pt x="9384" y="2722"/>
                      <a:pt x="9329" y="2693"/>
                      <a:pt x="9204" y="2693"/>
                    </a:cubicBezTo>
                    <a:cubicBezTo>
                      <a:pt x="8980" y="2693"/>
                      <a:pt x="8533" y="2787"/>
                      <a:pt x="7585" y="3215"/>
                    </a:cubicBezTo>
                    <a:cubicBezTo>
                      <a:pt x="7561" y="3227"/>
                      <a:pt x="7513" y="3239"/>
                      <a:pt x="7478" y="3275"/>
                    </a:cubicBezTo>
                    <a:cubicBezTo>
                      <a:pt x="7383" y="3239"/>
                      <a:pt x="7287" y="3227"/>
                      <a:pt x="7180" y="3191"/>
                    </a:cubicBezTo>
                    <a:cubicBezTo>
                      <a:pt x="7168" y="3191"/>
                      <a:pt x="7156" y="3191"/>
                      <a:pt x="7144" y="3179"/>
                    </a:cubicBezTo>
                    <a:cubicBezTo>
                      <a:pt x="7263" y="2929"/>
                      <a:pt x="7335" y="2644"/>
                      <a:pt x="7347" y="2346"/>
                    </a:cubicBezTo>
                    <a:cubicBezTo>
                      <a:pt x="7347" y="2263"/>
                      <a:pt x="7287" y="2179"/>
                      <a:pt x="7180" y="2167"/>
                    </a:cubicBezTo>
                    <a:cubicBezTo>
                      <a:pt x="7097" y="2167"/>
                      <a:pt x="7025" y="2227"/>
                      <a:pt x="7002" y="2334"/>
                    </a:cubicBezTo>
                    <a:cubicBezTo>
                      <a:pt x="6990" y="2810"/>
                      <a:pt x="6787" y="3251"/>
                      <a:pt x="6442" y="3596"/>
                    </a:cubicBezTo>
                    <a:cubicBezTo>
                      <a:pt x="6228" y="3810"/>
                      <a:pt x="5989" y="3953"/>
                      <a:pt x="5739" y="4048"/>
                    </a:cubicBezTo>
                    <a:cubicBezTo>
                      <a:pt x="5525" y="4019"/>
                      <a:pt x="5302" y="4004"/>
                      <a:pt x="5079" y="4004"/>
                    </a:cubicBezTo>
                    <a:cubicBezTo>
                      <a:pt x="4855" y="4004"/>
                      <a:pt x="4632" y="4019"/>
                      <a:pt x="4418" y="4048"/>
                    </a:cubicBezTo>
                    <a:cubicBezTo>
                      <a:pt x="4168" y="3953"/>
                      <a:pt x="3930" y="3810"/>
                      <a:pt x="3715" y="3596"/>
                    </a:cubicBezTo>
                    <a:cubicBezTo>
                      <a:pt x="3358" y="3239"/>
                      <a:pt x="3156" y="2751"/>
                      <a:pt x="3156" y="2239"/>
                    </a:cubicBezTo>
                    <a:cubicBezTo>
                      <a:pt x="3156" y="1739"/>
                      <a:pt x="3346" y="1251"/>
                      <a:pt x="3715" y="893"/>
                    </a:cubicBezTo>
                    <a:cubicBezTo>
                      <a:pt x="4073" y="536"/>
                      <a:pt x="4561" y="322"/>
                      <a:pt x="5073" y="322"/>
                    </a:cubicBezTo>
                    <a:cubicBezTo>
                      <a:pt x="5573" y="322"/>
                      <a:pt x="6073" y="512"/>
                      <a:pt x="6430" y="893"/>
                    </a:cubicBezTo>
                    <a:cubicBezTo>
                      <a:pt x="6573" y="1036"/>
                      <a:pt x="6692" y="1203"/>
                      <a:pt x="6787" y="1381"/>
                    </a:cubicBezTo>
                    <a:cubicBezTo>
                      <a:pt x="6813" y="1433"/>
                      <a:pt x="6870" y="1472"/>
                      <a:pt x="6930" y="1472"/>
                    </a:cubicBezTo>
                    <a:cubicBezTo>
                      <a:pt x="6954" y="1472"/>
                      <a:pt x="6978" y="1466"/>
                      <a:pt x="7002" y="1453"/>
                    </a:cubicBezTo>
                    <a:cubicBezTo>
                      <a:pt x="7085" y="1405"/>
                      <a:pt x="7121" y="1322"/>
                      <a:pt x="7085" y="1227"/>
                    </a:cubicBezTo>
                    <a:cubicBezTo>
                      <a:pt x="6978" y="1024"/>
                      <a:pt x="6823" y="834"/>
                      <a:pt x="6668" y="655"/>
                    </a:cubicBezTo>
                    <a:cubicBezTo>
                      <a:pt x="6228" y="215"/>
                      <a:pt x="5680" y="0"/>
                      <a:pt x="50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15" name="Google Shape;769;p30">
                <a:extLst>
                  <a:ext uri="{FF2B5EF4-FFF2-40B4-BE49-F238E27FC236}">
                    <a16:creationId xmlns:a16="http://schemas.microsoft.com/office/drawing/2014/main" id="{7E357EE9-FA5D-45B7-9FA5-B88E04E00D74}"/>
                  </a:ext>
                </a:extLst>
              </p:cNvPr>
              <p:cNvSpPr/>
              <p:nvPr/>
            </p:nvSpPr>
            <p:spPr>
              <a:xfrm>
                <a:off x="4829299" y="2324485"/>
                <a:ext cx="42393" cy="75291"/>
              </a:xfrm>
              <a:custGeom>
                <a:avLst/>
                <a:gdLst/>
                <a:ahLst/>
                <a:cxnLst/>
                <a:rect l="l" t="t" r="r" b="b"/>
                <a:pathLst>
                  <a:path w="1335" h="2371" extrusionOk="0">
                    <a:moveTo>
                      <a:pt x="644" y="417"/>
                    </a:moveTo>
                    <a:lnTo>
                      <a:pt x="644" y="941"/>
                    </a:lnTo>
                    <a:cubicBezTo>
                      <a:pt x="501" y="882"/>
                      <a:pt x="370" y="822"/>
                      <a:pt x="370" y="656"/>
                    </a:cubicBezTo>
                    <a:cubicBezTo>
                      <a:pt x="370" y="513"/>
                      <a:pt x="489" y="441"/>
                      <a:pt x="644" y="417"/>
                    </a:cubicBezTo>
                    <a:close/>
                    <a:moveTo>
                      <a:pt x="786" y="1322"/>
                    </a:moveTo>
                    <a:cubicBezTo>
                      <a:pt x="929" y="1382"/>
                      <a:pt x="1036" y="1477"/>
                      <a:pt x="1036" y="1656"/>
                    </a:cubicBezTo>
                    <a:cubicBezTo>
                      <a:pt x="1036" y="1810"/>
                      <a:pt x="929" y="1906"/>
                      <a:pt x="786" y="1941"/>
                    </a:cubicBezTo>
                    <a:lnTo>
                      <a:pt x="786" y="1322"/>
                    </a:lnTo>
                    <a:close/>
                    <a:moveTo>
                      <a:pt x="703" y="1"/>
                    </a:moveTo>
                    <a:cubicBezTo>
                      <a:pt x="655" y="1"/>
                      <a:pt x="620" y="36"/>
                      <a:pt x="620" y="60"/>
                    </a:cubicBezTo>
                    <a:lnTo>
                      <a:pt x="620" y="156"/>
                    </a:lnTo>
                    <a:cubicBezTo>
                      <a:pt x="334" y="179"/>
                      <a:pt x="60" y="334"/>
                      <a:pt x="60" y="691"/>
                    </a:cubicBezTo>
                    <a:cubicBezTo>
                      <a:pt x="60" y="1060"/>
                      <a:pt x="346" y="1168"/>
                      <a:pt x="620" y="1251"/>
                    </a:cubicBezTo>
                    <a:lnTo>
                      <a:pt x="620" y="1941"/>
                    </a:lnTo>
                    <a:cubicBezTo>
                      <a:pt x="322" y="1906"/>
                      <a:pt x="239" y="1715"/>
                      <a:pt x="143" y="1715"/>
                    </a:cubicBezTo>
                    <a:cubicBezTo>
                      <a:pt x="60" y="1715"/>
                      <a:pt x="1" y="1810"/>
                      <a:pt x="1" y="1882"/>
                    </a:cubicBezTo>
                    <a:cubicBezTo>
                      <a:pt x="1" y="2025"/>
                      <a:pt x="239" y="2227"/>
                      <a:pt x="620" y="2227"/>
                    </a:cubicBezTo>
                    <a:lnTo>
                      <a:pt x="620" y="2311"/>
                    </a:lnTo>
                    <a:cubicBezTo>
                      <a:pt x="620" y="2346"/>
                      <a:pt x="644" y="2370"/>
                      <a:pt x="703" y="2370"/>
                    </a:cubicBezTo>
                    <a:cubicBezTo>
                      <a:pt x="751" y="2370"/>
                      <a:pt x="798" y="2346"/>
                      <a:pt x="798" y="2311"/>
                    </a:cubicBezTo>
                    <a:lnTo>
                      <a:pt x="798" y="2203"/>
                    </a:lnTo>
                    <a:cubicBezTo>
                      <a:pt x="1108" y="2168"/>
                      <a:pt x="1310" y="1965"/>
                      <a:pt x="1310" y="1608"/>
                    </a:cubicBezTo>
                    <a:cubicBezTo>
                      <a:pt x="1334" y="1227"/>
                      <a:pt x="1048" y="1096"/>
                      <a:pt x="798" y="1001"/>
                    </a:cubicBezTo>
                    <a:lnTo>
                      <a:pt x="798" y="406"/>
                    </a:lnTo>
                    <a:cubicBezTo>
                      <a:pt x="1001" y="417"/>
                      <a:pt x="1084" y="513"/>
                      <a:pt x="1144" y="513"/>
                    </a:cubicBezTo>
                    <a:cubicBezTo>
                      <a:pt x="1227" y="513"/>
                      <a:pt x="1275" y="406"/>
                      <a:pt x="1275" y="346"/>
                    </a:cubicBezTo>
                    <a:cubicBezTo>
                      <a:pt x="1275" y="203"/>
                      <a:pt x="989" y="144"/>
                      <a:pt x="798" y="144"/>
                    </a:cubicBezTo>
                    <a:lnTo>
                      <a:pt x="798" y="60"/>
                    </a:lnTo>
                    <a:cubicBezTo>
                      <a:pt x="798" y="36"/>
                      <a:pt x="751" y="1"/>
                      <a:pt x="7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grpSp>
        <p:grpSp>
          <p:nvGrpSpPr>
            <p:cNvPr id="23" name="Google Shape;777;p30">
              <a:extLst>
                <a:ext uri="{FF2B5EF4-FFF2-40B4-BE49-F238E27FC236}">
                  <a16:creationId xmlns:a16="http://schemas.microsoft.com/office/drawing/2014/main" id="{6A50BC09-44E3-4FB8-B023-A3E390B9F77E}"/>
                </a:ext>
              </a:extLst>
            </p:cNvPr>
            <p:cNvGrpSpPr/>
            <p:nvPr/>
          </p:nvGrpSpPr>
          <p:grpSpPr>
            <a:xfrm>
              <a:off x="1898497" y="3994833"/>
              <a:ext cx="380465" cy="439242"/>
              <a:chOff x="2753373" y="2902523"/>
              <a:chExt cx="282014" cy="325557"/>
            </a:xfrm>
          </p:grpSpPr>
          <p:sp>
            <p:nvSpPr>
              <p:cNvPr id="24" name="Google Shape;778;p30">
                <a:extLst>
                  <a:ext uri="{FF2B5EF4-FFF2-40B4-BE49-F238E27FC236}">
                    <a16:creationId xmlns:a16="http://schemas.microsoft.com/office/drawing/2014/main" id="{1D933AAB-B555-46B1-9AEF-D24378F901DE}"/>
                  </a:ext>
                </a:extLst>
              </p:cNvPr>
              <p:cNvSpPr/>
              <p:nvPr/>
            </p:nvSpPr>
            <p:spPr>
              <a:xfrm>
                <a:off x="2807962" y="3018575"/>
                <a:ext cx="86418" cy="29506"/>
              </a:xfrm>
              <a:custGeom>
                <a:avLst/>
                <a:gdLst/>
                <a:ahLst/>
                <a:cxnLst/>
                <a:rect l="l" t="t" r="r" b="b"/>
                <a:pathLst>
                  <a:path w="2715" h="927" extrusionOk="0">
                    <a:moveTo>
                      <a:pt x="1070" y="0"/>
                    </a:moveTo>
                    <a:cubicBezTo>
                      <a:pt x="752" y="0"/>
                      <a:pt x="464" y="31"/>
                      <a:pt x="274" y="57"/>
                    </a:cubicBezTo>
                    <a:cubicBezTo>
                      <a:pt x="107" y="93"/>
                      <a:pt x="0" y="224"/>
                      <a:pt x="0" y="390"/>
                    </a:cubicBezTo>
                    <a:lnTo>
                      <a:pt x="0" y="759"/>
                    </a:lnTo>
                    <a:cubicBezTo>
                      <a:pt x="0" y="843"/>
                      <a:pt x="72" y="926"/>
                      <a:pt x="155" y="926"/>
                    </a:cubicBezTo>
                    <a:cubicBezTo>
                      <a:pt x="250" y="926"/>
                      <a:pt x="322" y="843"/>
                      <a:pt x="322" y="759"/>
                    </a:cubicBezTo>
                    <a:lnTo>
                      <a:pt x="322" y="390"/>
                    </a:lnTo>
                    <a:cubicBezTo>
                      <a:pt x="322" y="390"/>
                      <a:pt x="322" y="367"/>
                      <a:pt x="334" y="367"/>
                    </a:cubicBezTo>
                    <a:cubicBezTo>
                      <a:pt x="493" y="349"/>
                      <a:pt x="758" y="318"/>
                      <a:pt x="1059" y="318"/>
                    </a:cubicBezTo>
                    <a:cubicBezTo>
                      <a:pt x="1163" y="318"/>
                      <a:pt x="1271" y="322"/>
                      <a:pt x="1381" y="331"/>
                    </a:cubicBezTo>
                    <a:cubicBezTo>
                      <a:pt x="1870" y="355"/>
                      <a:pt x="2239" y="486"/>
                      <a:pt x="2453" y="700"/>
                    </a:cubicBezTo>
                    <a:cubicBezTo>
                      <a:pt x="2483" y="730"/>
                      <a:pt x="2524" y="745"/>
                      <a:pt x="2566" y="745"/>
                    </a:cubicBezTo>
                    <a:cubicBezTo>
                      <a:pt x="2608" y="745"/>
                      <a:pt x="2649" y="730"/>
                      <a:pt x="2679" y="700"/>
                    </a:cubicBezTo>
                    <a:cubicBezTo>
                      <a:pt x="2715" y="640"/>
                      <a:pt x="2715" y="533"/>
                      <a:pt x="2655" y="474"/>
                    </a:cubicBezTo>
                    <a:cubicBezTo>
                      <a:pt x="2276" y="95"/>
                      <a:pt x="1627" y="0"/>
                      <a:pt x="10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25" name="Google Shape;779;p30">
                <a:extLst>
                  <a:ext uri="{FF2B5EF4-FFF2-40B4-BE49-F238E27FC236}">
                    <a16:creationId xmlns:a16="http://schemas.microsoft.com/office/drawing/2014/main" id="{EF1D291E-B21D-4A0C-8BEC-B91904FA4111}"/>
                  </a:ext>
                </a:extLst>
              </p:cNvPr>
              <p:cNvSpPr/>
              <p:nvPr/>
            </p:nvSpPr>
            <p:spPr>
              <a:xfrm>
                <a:off x="2753373" y="2973376"/>
                <a:ext cx="195213" cy="254704"/>
              </a:xfrm>
              <a:custGeom>
                <a:avLst/>
                <a:gdLst/>
                <a:ahLst/>
                <a:cxnLst/>
                <a:rect l="l" t="t" r="r" b="b"/>
                <a:pathLst>
                  <a:path w="6133" h="8002" extrusionOk="0">
                    <a:moveTo>
                      <a:pt x="4787" y="298"/>
                    </a:moveTo>
                    <a:lnTo>
                      <a:pt x="4787" y="1846"/>
                    </a:lnTo>
                    <a:cubicBezTo>
                      <a:pt x="4787" y="2084"/>
                      <a:pt x="4751" y="2310"/>
                      <a:pt x="4644" y="2513"/>
                    </a:cubicBezTo>
                    <a:cubicBezTo>
                      <a:pt x="4632" y="2537"/>
                      <a:pt x="4632" y="2560"/>
                      <a:pt x="4632" y="2596"/>
                    </a:cubicBezTo>
                    <a:lnTo>
                      <a:pt x="4632" y="3037"/>
                    </a:lnTo>
                    <a:cubicBezTo>
                      <a:pt x="4632" y="3465"/>
                      <a:pt x="4442" y="3870"/>
                      <a:pt x="4132" y="4168"/>
                    </a:cubicBezTo>
                    <a:cubicBezTo>
                      <a:pt x="3852" y="4437"/>
                      <a:pt x="3484" y="4590"/>
                      <a:pt x="3099" y="4590"/>
                    </a:cubicBezTo>
                    <a:cubicBezTo>
                      <a:pt x="3059" y="4590"/>
                      <a:pt x="3018" y="4588"/>
                      <a:pt x="2977" y="4584"/>
                    </a:cubicBezTo>
                    <a:cubicBezTo>
                      <a:pt x="2156" y="4525"/>
                      <a:pt x="1513" y="3811"/>
                      <a:pt x="1513" y="2977"/>
                    </a:cubicBezTo>
                    <a:lnTo>
                      <a:pt x="1513" y="2572"/>
                    </a:lnTo>
                    <a:cubicBezTo>
                      <a:pt x="1513" y="2549"/>
                      <a:pt x="1513" y="2537"/>
                      <a:pt x="1501" y="2501"/>
                    </a:cubicBezTo>
                    <a:cubicBezTo>
                      <a:pt x="1394" y="2298"/>
                      <a:pt x="1358" y="2072"/>
                      <a:pt x="1358" y="1834"/>
                    </a:cubicBezTo>
                    <a:lnTo>
                      <a:pt x="1358" y="1513"/>
                    </a:lnTo>
                    <a:cubicBezTo>
                      <a:pt x="1358" y="834"/>
                      <a:pt x="1894" y="298"/>
                      <a:pt x="2561" y="298"/>
                    </a:cubicBezTo>
                    <a:close/>
                    <a:moveTo>
                      <a:pt x="3930" y="4680"/>
                    </a:moveTo>
                    <a:lnTo>
                      <a:pt x="3930" y="4977"/>
                    </a:lnTo>
                    <a:lnTo>
                      <a:pt x="3061" y="5573"/>
                    </a:lnTo>
                    <a:lnTo>
                      <a:pt x="2203" y="4977"/>
                    </a:lnTo>
                    <a:lnTo>
                      <a:pt x="2203" y="4680"/>
                    </a:lnTo>
                    <a:cubicBezTo>
                      <a:pt x="2430" y="4799"/>
                      <a:pt x="2680" y="4870"/>
                      <a:pt x="2942" y="4882"/>
                    </a:cubicBezTo>
                    <a:lnTo>
                      <a:pt x="3061" y="4882"/>
                    </a:lnTo>
                    <a:cubicBezTo>
                      <a:pt x="3358" y="4882"/>
                      <a:pt x="3656" y="4811"/>
                      <a:pt x="3930" y="4680"/>
                    </a:cubicBezTo>
                    <a:close/>
                    <a:moveTo>
                      <a:pt x="2084" y="5275"/>
                    </a:moveTo>
                    <a:lnTo>
                      <a:pt x="2846" y="5787"/>
                    </a:lnTo>
                    <a:lnTo>
                      <a:pt x="2430" y="6180"/>
                    </a:lnTo>
                    <a:lnTo>
                      <a:pt x="2406" y="6180"/>
                    </a:lnTo>
                    <a:lnTo>
                      <a:pt x="1918" y="5442"/>
                    </a:lnTo>
                    <a:lnTo>
                      <a:pt x="2084" y="5275"/>
                    </a:lnTo>
                    <a:close/>
                    <a:moveTo>
                      <a:pt x="4073" y="5251"/>
                    </a:moveTo>
                    <a:lnTo>
                      <a:pt x="4239" y="5418"/>
                    </a:lnTo>
                    <a:lnTo>
                      <a:pt x="3739" y="6180"/>
                    </a:lnTo>
                    <a:lnTo>
                      <a:pt x="3716" y="6180"/>
                    </a:lnTo>
                    <a:lnTo>
                      <a:pt x="3311" y="5775"/>
                    </a:lnTo>
                    <a:lnTo>
                      <a:pt x="4073" y="5251"/>
                    </a:lnTo>
                    <a:close/>
                    <a:moveTo>
                      <a:pt x="2549" y="1"/>
                    </a:moveTo>
                    <a:cubicBezTo>
                      <a:pt x="1715" y="1"/>
                      <a:pt x="1025" y="691"/>
                      <a:pt x="1025" y="1525"/>
                    </a:cubicBezTo>
                    <a:lnTo>
                      <a:pt x="1025" y="1870"/>
                    </a:lnTo>
                    <a:cubicBezTo>
                      <a:pt x="1025" y="2132"/>
                      <a:pt x="1084" y="2406"/>
                      <a:pt x="1191" y="2644"/>
                    </a:cubicBezTo>
                    <a:lnTo>
                      <a:pt x="1191" y="3001"/>
                    </a:lnTo>
                    <a:cubicBezTo>
                      <a:pt x="1191" y="3596"/>
                      <a:pt x="1453" y="4132"/>
                      <a:pt x="1870" y="4489"/>
                    </a:cubicBezTo>
                    <a:lnTo>
                      <a:pt x="1870" y="5025"/>
                    </a:lnTo>
                    <a:lnTo>
                      <a:pt x="1572" y="5335"/>
                    </a:lnTo>
                    <a:cubicBezTo>
                      <a:pt x="1549" y="5358"/>
                      <a:pt x="1537" y="5406"/>
                      <a:pt x="1537" y="5454"/>
                    </a:cubicBezTo>
                    <a:lnTo>
                      <a:pt x="548" y="5811"/>
                    </a:lnTo>
                    <a:cubicBezTo>
                      <a:pt x="227" y="5930"/>
                      <a:pt x="1" y="6239"/>
                      <a:pt x="1" y="6597"/>
                    </a:cubicBezTo>
                    <a:lnTo>
                      <a:pt x="1" y="7823"/>
                    </a:lnTo>
                    <a:cubicBezTo>
                      <a:pt x="1" y="7906"/>
                      <a:pt x="72" y="7978"/>
                      <a:pt x="167" y="7978"/>
                    </a:cubicBezTo>
                    <a:cubicBezTo>
                      <a:pt x="251" y="7978"/>
                      <a:pt x="322" y="7906"/>
                      <a:pt x="322" y="7823"/>
                    </a:cubicBezTo>
                    <a:lnTo>
                      <a:pt x="322" y="6597"/>
                    </a:lnTo>
                    <a:cubicBezTo>
                      <a:pt x="322" y="6370"/>
                      <a:pt x="465" y="6180"/>
                      <a:pt x="668" y="6108"/>
                    </a:cubicBezTo>
                    <a:lnTo>
                      <a:pt x="1691" y="5739"/>
                    </a:lnTo>
                    <a:lnTo>
                      <a:pt x="2120" y="6370"/>
                    </a:lnTo>
                    <a:cubicBezTo>
                      <a:pt x="2180" y="6466"/>
                      <a:pt x="2275" y="6501"/>
                      <a:pt x="2358" y="6525"/>
                    </a:cubicBezTo>
                    <a:lnTo>
                      <a:pt x="2394" y="6525"/>
                    </a:lnTo>
                    <a:cubicBezTo>
                      <a:pt x="2489" y="6525"/>
                      <a:pt x="2561" y="6489"/>
                      <a:pt x="2632" y="6430"/>
                    </a:cubicBezTo>
                    <a:lnTo>
                      <a:pt x="2906" y="6168"/>
                    </a:lnTo>
                    <a:lnTo>
                      <a:pt x="2906" y="7835"/>
                    </a:lnTo>
                    <a:cubicBezTo>
                      <a:pt x="2906" y="7918"/>
                      <a:pt x="2977" y="8002"/>
                      <a:pt x="3061" y="8002"/>
                    </a:cubicBezTo>
                    <a:cubicBezTo>
                      <a:pt x="3156" y="8002"/>
                      <a:pt x="3227" y="7918"/>
                      <a:pt x="3227" y="7835"/>
                    </a:cubicBezTo>
                    <a:lnTo>
                      <a:pt x="3227" y="6168"/>
                    </a:lnTo>
                    <a:lnTo>
                      <a:pt x="3501" y="6430"/>
                    </a:lnTo>
                    <a:cubicBezTo>
                      <a:pt x="3549" y="6489"/>
                      <a:pt x="3644" y="6525"/>
                      <a:pt x="3739" y="6525"/>
                    </a:cubicBezTo>
                    <a:lnTo>
                      <a:pt x="3763" y="6525"/>
                    </a:lnTo>
                    <a:cubicBezTo>
                      <a:pt x="3870" y="6501"/>
                      <a:pt x="3954" y="6466"/>
                      <a:pt x="4001" y="6370"/>
                    </a:cubicBezTo>
                    <a:lnTo>
                      <a:pt x="4430" y="5739"/>
                    </a:lnTo>
                    <a:lnTo>
                      <a:pt x="5466" y="6108"/>
                    </a:lnTo>
                    <a:cubicBezTo>
                      <a:pt x="5668" y="6180"/>
                      <a:pt x="5799" y="6370"/>
                      <a:pt x="5799" y="6597"/>
                    </a:cubicBezTo>
                    <a:lnTo>
                      <a:pt x="5799" y="7823"/>
                    </a:lnTo>
                    <a:cubicBezTo>
                      <a:pt x="5799" y="7906"/>
                      <a:pt x="5882" y="7978"/>
                      <a:pt x="5966" y="7978"/>
                    </a:cubicBezTo>
                    <a:cubicBezTo>
                      <a:pt x="6061" y="7978"/>
                      <a:pt x="6133" y="7906"/>
                      <a:pt x="6133" y="7823"/>
                    </a:cubicBezTo>
                    <a:lnTo>
                      <a:pt x="6133" y="6597"/>
                    </a:lnTo>
                    <a:cubicBezTo>
                      <a:pt x="6121" y="6228"/>
                      <a:pt x="5894" y="5918"/>
                      <a:pt x="5561" y="5787"/>
                    </a:cubicBezTo>
                    <a:lnTo>
                      <a:pt x="4585" y="5442"/>
                    </a:lnTo>
                    <a:cubicBezTo>
                      <a:pt x="4585" y="5394"/>
                      <a:pt x="4561" y="5346"/>
                      <a:pt x="4537" y="5323"/>
                    </a:cubicBezTo>
                    <a:lnTo>
                      <a:pt x="4239" y="5001"/>
                    </a:lnTo>
                    <a:lnTo>
                      <a:pt x="4239" y="4489"/>
                    </a:lnTo>
                    <a:cubicBezTo>
                      <a:pt x="4275" y="4454"/>
                      <a:pt x="4299" y="4430"/>
                      <a:pt x="4335" y="4406"/>
                    </a:cubicBezTo>
                    <a:cubicBezTo>
                      <a:pt x="4704" y="4049"/>
                      <a:pt x="4930" y="3561"/>
                      <a:pt x="4930" y="3060"/>
                    </a:cubicBezTo>
                    <a:lnTo>
                      <a:pt x="4930" y="2644"/>
                    </a:lnTo>
                    <a:cubicBezTo>
                      <a:pt x="5037" y="2382"/>
                      <a:pt x="5085" y="2132"/>
                      <a:pt x="5085" y="1870"/>
                    </a:cubicBezTo>
                    <a:lnTo>
                      <a:pt x="5085" y="167"/>
                    </a:lnTo>
                    <a:cubicBezTo>
                      <a:pt x="5085" y="84"/>
                      <a:pt x="5013" y="1"/>
                      <a:pt x="49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26" name="Google Shape;780;p30">
                <a:extLst>
                  <a:ext uri="{FF2B5EF4-FFF2-40B4-BE49-F238E27FC236}">
                    <a16:creationId xmlns:a16="http://schemas.microsoft.com/office/drawing/2014/main" id="{ADB01684-32AC-42C0-827D-21C4E11C60D0}"/>
                  </a:ext>
                </a:extLst>
              </p:cNvPr>
              <p:cNvSpPr/>
              <p:nvPr/>
            </p:nvSpPr>
            <p:spPr>
              <a:xfrm>
                <a:off x="2905361" y="3195072"/>
                <a:ext cx="10631" cy="32244"/>
              </a:xfrm>
              <a:custGeom>
                <a:avLst/>
                <a:gdLst/>
                <a:ahLst/>
                <a:cxnLst/>
                <a:rect l="l" t="t" r="r" b="b"/>
                <a:pathLst>
                  <a:path w="334" h="1013" extrusionOk="0">
                    <a:moveTo>
                      <a:pt x="167" y="1"/>
                    </a:moveTo>
                    <a:cubicBezTo>
                      <a:pt x="72" y="1"/>
                      <a:pt x="0" y="84"/>
                      <a:pt x="0" y="167"/>
                    </a:cubicBezTo>
                    <a:lnTo>
                      <a:pt x="0" y="858"/>
                    </a:lnTo>
                    <a:cubicBezTo>
                      <a:pt x="0" y="941"/>
                      <a:pt x="72" y="1013"/>
                      <a:pt x="167" y="1013"/>
                    </a:cubicBezTo>
                    <a:cubicBezTo>
                      <a:pt x="250" y="1013"/>
                      <a:pt x="334" y="941"/>
                      <a:pt x="334" y="858"/>
                    </a:cubicBezTo>
                    <a:lnTo>
                      <a:pt x="334" y="167"/>
                    </a:lnTo>
                    <a:cubicBezTo>
                      <a:pt x="334" y="60"/>
                      <a:pt x="250"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28" name="Google Shape;782;p30">
                <a:extLst>
                  <a:ext uri="{FF2B5EF4-FFF2-40B4-BE49-F238E27FC236}">
                    <a16:creationId xmlns:a16="http://schemas.microsoft.com/office/drawing/2014/main" id="{965F3F59-073D-43E8-8084-E9842C1F0724}"/>
                  </a:ext>
                </a:extLst>
              </p:cNvPr>
              <p:cNvSpPr/>
              <p:nvPr/>
            </p:nvSpPr>
            <p:spPr>
              <a:xfrm>
                <a:off x="3002379" y="2902523"/>
                <a:ext cx="32244" cy="96668"/>
              </a:xfrm>
              <a:custGeom>
                <a:avLst/>
                <a:gdLst/>
                <a:ahLst/>
                <a:cxnLst/>
                <a:rect l="l" t="t" r="r" b="b"/>
                <a:pathLst>
                  <a:path w="1013" h="3037" extrusionOk="0">
                    <a:moveTo>
                      <a:pt x="691" y="310"/>
                    </a:moveTo>
                    <a:lnTo>
                      <a:pt x="536" y="2727"/>
                    </a:lnTo>
                    <a:lnTo>
                      <a:pt x="500" y="2727"/>
                    </a:lnTo>
                    <a:lnTo>
                      <a:pt x="345" y="310"/>
                    </a:lnTo>
                    <a:close/>
                    <a:moveTo>
                      <a:pt x="167" y="0"/>
                    </a:moveTo>
                    <a:cubicBezTo>
                      <a:pt x="119" y="0"/>
                      <a:pt x="84" y="12"/>
                      <a:pt x="48" y="48"/>
                    </a:cubicBezTo>
                    <a:cubicBezTo>
                      <a:pt x="24" y="72"/>
                      <a:pt x="0" y="119"/>
                      <a:pt x="0" y="167"/>
                    </a:cubicBezTo>
                    <a:lnTo>
                      <a:pt x="167" y="2881"/>
                    </a:lnTo>
                    <a:cubicBezTo>
                      <a:pt x="167" y="2977"/>
                      <a:pt x="238" y="3036"/>
                      <a:pt x="334" y="3036"/>
                    </a:cubicBezTo>
                    <a:lnTo>
                      <a:pt x="679" y="3036"/>
                    </a:lnTo>
                    <a:cubicBezTo>
                      <a:pt x="762" y="3036"/>
                      <a:pt x="822" y="2977"/>
                      <a:pt x="834" y="2881"/>
                    </a:cubicBezTo>
                    <a:lnTo>
                      <a:pt x="1000" y="167"/>
                    </a:lnTo>
                    <a:cubicBezTo>
                      <a:pt x="1012" y="119"/>
                      <a:pt x="1000" y="72"/>
                      <a:pt x="977" y="48"/>
                    </a:cubicBezTo>
                    <a:cubicBezTo>
                      <a:pt x="941" y="12"/>
                      <a:pt x="893" y="0"/>
                      <a:pt x="8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29" name="Google Shape;783;p30">
                <a:extLst>
                  <a:ext uri="{FF2B5EF4-FFF2-40B4-BE49-F238E27FC236}">
                    <a16:creationId xmlns:a16="http://schemas.microsoft.com/office/drawing/2014/main" id="{C70089C3-8571-4EE8-A4F5-D823F5555666}"/>
                  </a:ext>
                </a:extLst>
              </p:cNvPr>
              <p:cNvSpPr/>
              <p:nvPr/>
            </p:nvSpPr>
            <p:spPr>
              <a:xfrm>
                <a:off x="3003143" y="3005206"/>
                <a:ext cx="32244" cy="32244"/>
              </a:xfrm>
              <a:custGeom>
                <a:avLst/>
                <a:gdLst/>
                <a:ahLst/>
                <a:cxnLst/>
                <a:rect l="l" t="t" r="r" b="b"/>
                <a:pathLst>
                  <a:path w="1013" h="1013" extrusionOk="0">
                    <a:moveTo>
                      <a:pt x="500" y="322"/>
                    </a:moveTo>
                    <a:cubicBezTo>
                      <a:pt x="607" y="322"/>
                      <a:pt x="679" y="406"/>
                      <a:pt x="679" y="513"/>
                    </a:cubicBezTo>
                    <a:cubicBezTo>
                      <a:pt x="679" y="608"/>
                      <a:pt x="595" y="691"/>
                      <a:pt x="500" y="691"/>
                    </a:cubicBezTo>
                    <a:cubicBezTo>
                      <a:pt x="393" y="691"/>
                      <a:pt x="321" y="608"/>
                      <a:pt x="321" y="513"/>
                    </a:cubicBezTo>
                    <a:cubicBezTo>
                      <a:pt x="321" y="406"/>
                      <a:pt x="393" y="322"/>
                      <a:pt x="500" y="322"/>
                    </a:cubicBezTo>
                    <a:close/>
                    <a:moveTo>
                      <a:pt x="500" y="1"/>
                    </a:moveTo>
                    <a:cubicBezTo>
                      <a:pt x="214" y="1"/>
                      <a:pt x="0" y="227"/>
                      <a:pt x="0" y="513"/>
                    </a:cubicBezTo>
                    <a:cubicBezTo>
                      <a:pt x="0" y="787"/>
                      <a:pt x="214" y="1013"/>
                      <a:pt x="500" y="1013"/>
                    </a:cubicBezTo>
                    <a:cubicBezTo>
                      <a:pt x="786" y="1013"/>
                      <a:pt x="1012" y="787"/>
                      <a:pt x="1012" y="513"/>
                    </a:cubicBezTo>
                    <a:cubicBezTo>
                      <a:pt x="988" y="227"/>
                      <a:pt x="762" y="1"/>
                      <a:pt x="5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grpSp>
        <p:grpSp>
          <p:nvGrpSpPr>
            <p:cNvPr id="30" name="Google Shape;784;p30">
              <a:extLst>
                <a:ext uri="{FF2B5EF4-FFF2-40B4-BE49-F238E27FC236}">
                  <a16:creationId xmlns:a16="http://schemas.microsoft.com/office/drawing/2014/main" id="{02C0ADA0-C380-4567-AA9B-12E007577C2F}"/>
                </a:ext>
              </a:extLst>
            </p:cNvPr>
            <p:cNvGrpSpPr/>
            <p:nvPr/>
          </p:nvGrpSpPr>
          <p:grpSpPr>
            <a:xfrm>
              <a:off x="1698738" y="2953625"/>
              <a:ext cx="5746575" cy="786300"/>
              <a:chOff x="1698738" y="2953625"/>
              <a:chExt cx="5746575" cy="786300"/>
            </a:xfrm>
          </p:grpSpPr>
          <p:sp>
            <p:nvSpPr>
              <p:cNvPr id="31" name="Google Shape;785;p30">
                <a:extLst>
                  <a:ext uri="{FF2B5EF4-FFF2-40B4-BE49-F238E27FC236}">
                    <a16:creationId xmlns:a16="http://schemas.microsoft.com/office/drawing/2014/main" id="{F30327A0-81B3-45F6-9B29-75D672B4FE28}"/>
                  </a:ext>
                </a:extLst>
              </p:cNvPr>
              <p:cNvSpPr/>
              <p:nvPr/>
            </p:nvSpPr>
            <p:spPr>
              <a:xfrm rot="16200000">
                <a:off x="3856938" y="796192"/>
                <a:ext cx="784800" cy="5101200"/>
              </a:xfrm>
              <a:prstGeom prst="round2SameRect">
                <a:avLst>
                  <a:gd name="adj1" fmla="val 50000"/>
                  <a:gd name="adj2"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35" name="Google Shape;787;p30">
                <a:extLst>
                  <a:ext uri="{FF2B5EF4-FFF2-40B4-BE49-F238E27FC236}">
                    <a16:creationId xmlns:a16="http://schemas.microsoft.com/office/drawing/2014/main" id="{47BFBBAD-A334-4624-8E93-79BDB8776B35}"/>
                  </a:ext>
                </a:extLst>
              </p:cNvPr>
              <p:cNvSpPr txBox="1"/>
              <p:nvPr/>
            </p:nvSpPr>
            <p:spPr>
              <a:xfrm>
                <a:off x="2562697" y="3122152"/>
                <a:ext cx="3629628" cy="337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a:solidFill>
                      <a:srgbClr val="434343"/>
                    </a:solidFill>
                    <a:latin typeface="Times New Roman" panose="02020603050405020304" pitchFamily="18" charset="0"/>
                    <a:ea typeface="Fira Sans Extra Condensed Medium"/>
                    <a:cs typeface="Times New Roman" panose="02020603050405020304" pitchFamily="18" charset="0"/>
                    <a:sym typeface="Fira Sans Extra Condensed Medium"/>
                  </a:rPr>
                  <a:t>Biết cách chọn được phông chữ, cỡ chữ khi soạn thảo văn bản</a:t>
                </a:r>
                <a:endParaRPr sz="3000">
                  <a:solidFill>
                    <a:srgbClr val="434343"/>
                  </a:solidFill>
                  <a:latin typeface="Times New Roman" panose="02020603050405020304" pitchFamily="18" charset="0"/>
                  <a:ea typeface="Fira Sans Extra Condensed Medium"/>
                  <a:cs typeface="Times New Roman" panose="02020603050405020304" pitchFamily="18" charset="0"/>
                  <a:sym typeface="Fira Sans Extra Condensed Medium"/>
                </a:endParaRPr>
              </a:p>
            </p:txBody>
          </p:sp>
          <p:sp>
            <p:nvSpPr>
              <p:cNvPr id="33" name="Google Shape;789;p30">
                <a:extLst>
                  <a:ext uri="{FF2B5EF4-FFF2-40B4-BE49-F238E27FC236}">
                    <a16:creationId xmlns:a16="http://schemas.microsoft.com/office/drawing/2014/main" id="{7135D443-2660-4EB0-905A-B05EDC55AFE3}"/>
                  </a:ext>
                </a:extLst>
              </p:cNvPr>
              <p:cNvSpPr/>
              <p:nvPr/>
            </p:nvSpPr>
            <p:spPr>
              <a:xfrm>
                <a:off x="6659013" y="2953625"/>
                <a:ext cx="786300" cy="786300"/>
              </a:xfrm>
              <a:prstGeom prst="rect">
                <a:avLst/>
              </a:prstGeom>
              <a:solidFill>
                <a:srgbClr val="0070C0"/>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3000">
                    <a:solidFill>
                      <a:srgbClr val="FFFFFF"/>
                    </a:solidFill>
                    <a:latin typeface="Times New Roman" panose="02020603050405020304" pitchFamily="18" charset="0"/>
                    <a:ea typeface="Fira Sans Extra Condensed Medium"/>
                    <a:cs typeface="Times New Roman" panose="02020603050405020304" pitchFamily="18" charset="0"/>
                    <a:sym typeface="Fira Sans Extra Condensed Medium"/>
                  </a:rPr>
                  <a:t>01</a:t>
                </a:r>
                <a:endParaRPr sz="3000">
                  <a:latin typeface="Times New Roman" panose="02020603050405020304" pitchFamily="18" charset="0"/>
                  <a:cs typeface="Times New Roman" panose="02020603050405020304" pitchFamily="18" charset="0"/>
                </a:endParaRPr>
              </a:p>
            </p:txBody>
          </p:sp>
          <p:sp>
            <p:nvSpPr>
              <p:cNvPr id="34" name="Google Shape;790;p30">
                <a:extLst>
                  <a:ext uri="{FF2B5EF4-FFF2-40B4-BE49-F238E27FC236}">
                    <a16:creationId xmlns:a16="http://schemas.microsoft.com/office/drawing/2014/main" id="{93E4250A-898C-435C-8EBA-4FFC5F961A1E}"/>
                  </a:ext>
                </a:extLst>
              </p:cNvPr>
              <p:cNvSpPr/>
              <p:nvPr/>
            </p:nvSpPr>
            <p:spPr>
              <a:xfrm>
                <a:off x="1779688" y="3012275"/>
                <a:ext cx="669000" cy="669000"/>
              </a:xfrm>
              <a:prstGeom prst="ellipse">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grpSp>
        <p:grpSp>
          <p:nvGrpSpPr>
            <p:cNvPr id="37" name="Google Shape;791;p30">
              <a:extLst>
                <a:ext uri="{FF2B5EF4-FFF2-40B4-BE49-F238E27FC236}">
                  <a16:creationId xmlns:a16="http://schemas.microsoft.com/office/drawing/2014/main" id="{E2835A49-1734-4DAF-9DA1-75784CB43B0A}"/>
                </a:ext>
              </a:extLst>
            </p:cNvPr>
            <p:cNvGrpSpPr/>
            <p:nvPr/>
          </p:nvGrpSpPr>
          <p:grpSpPr>
            <a:xfrm>
              <a:off x="1893697" y="3127158"/>
              <a:ext cx="440970" cy="440023"/>
              <a:chOff x="7990840" y="2435226"/>
              <a:chExt cx="354363" cy="353631"/>
            </a:xfrm>
          </p:grpSpPr>
          <p:sp>
            <p:nvSpPr>
              <p:cNvPr id="38" name="Google Shape;792;p30">
                <a:extLst>
                  <a:ext uri="{FF2B5EF4-FFF2-40B4-BE49-F238E27FC236}">
                    <a16:creationId xmlns:a16="http://schemas.microsoft.com/office/drawing/2014/main" id="{1DFA1125-39C4-4636-B698-B1685CC4533A}"/>
                  </a:ext>
                </a:extLst>
              </p:cNvPr>
              <p:cNvSpPr/>
              <p:nvPr/>
            </p:nvSpPr>
            <p:spPr>
              <a:xfrm>
                <a:off x="7990840" y="2435226"/>
                <a:ext cx="354363" cy="353631"/>
              </a:xfrm>
              <a:custGeom>
                <a:avLst/>
                <a:gdLst/>
                <a:ahLst/>
                <a:cxnLst/>
                <a:rect l="l" t="t" r="r" b="b"/>
                <a:pathLst>
                  <a:path w="11133" h="11110" extrusionOk="0">
                    <a:moveTo>
                      <a:pt x="3477" y="1727"/>
                    </a:moveTo>
                    <a:cubicBezTo>
                      <a:pt x="3679" y="1727"/>
                      <a:pt x="3834" y="1894"/>
                      <a:pt x="3834" y="2084"/>
                    </a:cubicBezTo>
                    <a:lnTo>
                      <a:pt x="3834" y="2430"/>
                    </a:lnTo>
                    <a:cubicBezTo>
                      <a:pt x="3834" y="2727"/>
                      <a:pt x="3596" y="2965"/>
                      <a:pt x="3298" y="2965"/>
                    </a:cubicBezTo>
                    <a:cubicBezTo>
                      <a:pt x="3024" y="2965"/>
                      <a:pt x="2786" y="2727"/>
                      <a:pt x="2786" y="2430"/>
                    </a:cubicBezTo>
                    <a:lnTo>
                      <a:pt x="2786" y="2084"/>
                    </a:lnTo>
                    <a:cubicBezTo>
                      <a:pt x="2786" y="1894"/>
                      <a:pt x="2941" y="1727"/>
                      <a:pt x="3143" y="1727"/>
                    </a:cubicBezTo>
                    <a:close/>
                    <a:moveTo>
                      <a:pt x="3477" y="3299"/>
                    </a:moveTo>
                    <a:lnTo>
                      <a:pt x="3477" y="3311"/>
                    </a:lnTo>
                    <a:cubicBezTo>
                      <a:pt x="3501" y="3382"/>
                      <a:pt x="3513" y="3454"/>
                      <a:pt x="3536" y="3537"/>
                    </a:cubicBezTo>
                    <a:lnTo>
                      <a:pt x="3322" y="3751"/>
                    </a:lnTo>
                    <a:lnTo>
                      <a:pt x="3286" y="3751"/>
                    </a:lnTo>
                    <a:lnTo>
                      <a:pt x="3060" y="3537"/>
                    </a:lnTo>
                    <a:cubicBezTo>
                      <a:pt x="3096" y="3489"/>
                      <a:pt x="3108" y="3430"/>
                      <a:pt x="3108" y="3370"/>
                    </a:cubicBezTo>
                    <a:lnTo>
                      <a:pt x="3108" y="3299"/>
                    </a:lnTo>
                    <a:close/>
                    <a:moveTo>
                      <a:pt x="5418" y="4966"/>
                    </a:moveTo>
                    <a:lnTo>
                      <a:pt x="5418" y="7025"/>
                    </a:lnTo>
                    <a:lnTo>
                      <a:pt x="5406" y="7025"/>
                    </a:lnTo>
                    <a:lnTo>
                      <a:pt x="4346" y="7787"/>
                    </a:lnTo>
                    <a:lnTo>
                      <a:pt x="4346" y="5180"/>
                    </a:lnTo>
                    <a:cubicBezTo>
                      <a:pt x="4429" y="5239"/>
                      <a:pt x="4536" y="5287"/>
                      <a:pt x="4656" y="5299"/>
                    </a:cubicBezTo>
                    <a:lnTo>
                      <a:pt x="4786" y="5299"/>
                    </a:lnTo>
                    <a:cubicBezTo>
                      <a:pt x="4929" y="5287"/>
                      <a:pt x="5060" y="5239"/>
                      <a:pt x="5167" y="5156"/>
                    </a:cubicBezTo>
                    <a:lnTo>
                      <a:pt x="5418" y="4966"/>
                    </a:lnTo>
                    <a:close/>
                    <a:moveTo>
                      <a:pt x="2846" y="3739"/>
                    </a:moveTo>
                    <a:lnTo>
                      <a:pt x="3096" y="3989"/>
                    </a:lnTo>
                    <a:cubicBezTo>
                      <a:pt x="3155" y="4049"/>
                      <a:pt x="3239" y="4096"/>
                      <a:pt x="3334" y="4096"/>
                    </a:cubicBezTo>
                    <a:cubicBezTo>
                      <a:pt x="3417" y="4096"/>
                      <a:pt x="3513" y="4073"/>
                      <a:pt x="3572" y="3989"/>
                    </a:cubicBezTo>
                    <a:lnTo>
                      <a:pt x="3798" y="3775"/>
                    </a:lnTo>
                    <a:cubicBezTo>
                      <a:pt x="3870" y="3799"/>
                      <a:pt x="3941" y="3823"/>
                      <a:pt x="4013" y="3823"/>
                    </a:cubicBezTo>
                    <a:cubicBezTo>
                      <a:pt x="4072" y="3823"/>
                      <a:pt x="4120" y="3858"/>
                      <a:pt x="4167" y="3906"/>
                    </a:cubicBezTo>
                    <a:lnTo>
                      <a:pt x="4644" y="4501"/>
                    </a:lnTo>
                    <a:cubicBezTo>
                      <a:pt x="4676" y="4541"/>
                      <a:pt x="4724" y="4558"/>
                      <a:pt x="4769" y="4558"/>
                    </a:cubicBezTo>
                    <a:cubicBezTo>
                      <a:pt x="4807" y="4558"/>
                      <a:pt x="4843" y="4547"/>
                      <a:pt x="4870" y="4525"/>
                    </a:cubicBezTo>
                    <a:lnTo>
                      <a:pt x="5441" y="4061"/>
                    </a:lnTo>
                    <a:cubicBezTo>
                      <a:pt x="5483" y="4031"/>
                      <a:pt x="5534" y="4016"/>
                      <a:pt x="5581" y="4016"/>
                    </a:cubicBezTo>
                    <a:cubicBezTo>
                      <a:pt x="5629" y="4016"/>
                      <a:pt x="5674" y="4031"/>
                      <a:pt x="5703" y="4061"/>
                    </a:cubicBezTo>
                    <a:cubicBezTo>
                      <a:pt x="5739" y="4108"/>
                      <a:pt x="5763" y="4156"/>
                      <a:pt x="5763" y="4216"/>
                    </a:cubicBezTo>
                    <a:cubicBezTo>
                      <a:pt x="5739" y="4227"/>
                      <a:pt x="5727" y="4275"/>
                      <a:pt x="5679" y="4311"/>
                    </a:cubicBezTo>
                    <a:lnTo>
                      <a:pt x="4953" y="4882"/>
                    </a:lnTo>
                    <a:cubicBezTo>
                      <a:pt x="4894" y="4930"/>
                      <a:pt x="4834" y="4966"/>
                      <a:pt x="4763" y="4966"/>
                    </a:cubicBezTo>
                    <a:lnTo>
                      <a:pt x="4691" y="4966"/>
                    </a:lnTo>
                    <a:cubicBezTo>
                      <a:pt x="4596" y="4942"/>
                      <a:pt x="4513" y="4906"/>
                      <a:pt x="4453" y="4823"/>
                    </a:cubicBezTo>
                    <a:lnTo>
                      <a:pt x="4310" y="4644"/>
                    </a:lnTo>
                    <a:cubicBezTo>
                      <a:pt x="4288" y="4607"/>
                      <a:pt x="4247" y="4588"/>
                      <a:pt x="4205" y="4588"/>
                    </a:cubicBezTo>
                    <a:cubicBezTo>
                      <a:pt x="4180" y="4588"/>
                      <a:pt x="4154" y="4595"/>
                      <a:pt x="4132" y="4608"/>
                    </a:cubicBezTo>
                    <a:cubicBezTo>
                      <a:pt x="4072" y="4632"/>
                      <a:pt x="4036" y="4692"/>
                      <a:pt x="4036" y="4751"/>
                    </a:cubicBezTo>
                    <a:lnTo>
                      <a:pt x="4036" y="8014"/>
                    </a:lnTo>
                    <a:lnTo>
                      <a:pt x="3655" y="8276"/>
                    </a:lnTo>
                    <a:lnTo>
                      <a:pt x="3655" y="6763"/>
                    </a:lnTo>
                    <a:cubicBezTo>
                      <a:pt x="3655" y="6668"/>
                      <a:pt x="3584" y="6597"/>
                      <a:pt x="3501" y="6597"/>
                    </a:cubicBezTo>
                    <a:cubicBezTo>
                      <a:pt x="3405" y="6597"/>
                      <a:pt x="3334" y="6668"/>
                      <a:pt x="3334" y="6763"/>
                    </a:cubicBezTo>
                    <a:lnTo>
                      <a:pt x="3334" y="8502"/>
                    </a:lnTo>
                    <a:lnTo>
                      <a:pt x="2798" y="8895"/>
                    </a:lnTo>
                    <a:lnTo>
                      <a:pt x="2798" y="6811"/>
                    </a:lnTo>
                    <a:cubicBezTo>
                      <a:pt x="2798" y="6644"/>
                      <a:pt x="2751" y="6490"/>
                      <a:pt x="2691" y="6347"/>
                    </a:cubicBezTo>
                    <a:lnTo>
                      <a:pt x="2524" y="6013"/>
                    </a:lnTo>
                    <a:cubicBezTo>
                      <a:pt x="2489" y="5918"/>
                      <a:pt x="2453" y="5811"/>
                      <a:pt x="2453" y="5704"/>
                    </a:cubicBezTo>
                    <a:lnTo>
                      <a:pt x="2453" y="4037"/>
                    </a:lnTo>
                    <a:cubicBezTo>
                      <a:pt x="2453" y="3966"/>
                      <a:pt x="2500" y="3906"/>
                      <a:pt x="2560" y="3870"/>
                    </a:cubicBezTo>
                    <a:lnTo>
                      <a:pt x="2846" y="3739"/>
                    </a:lnTo>
                    <a:close/>
                    <a:moveTo>
                      <a:pt x="5560" y="1"/>
                    </a:moveTo>
                    <a:cubicBezTo>
                      <a:pt x="5477" y="1"/>
                      <a:pt x="5406" y="84"/>
                      <a:pt x="5406" y="167"/>
                    </a:cubicBezTo>
                    <a:lnTo>
                      <a:pt x="5406" y="3680"/>
                    </a:lnTo>
                    <a:cubicBezTo>
                      <a:pt x="5346" y="3692"/>
                      <a:pt x="5287" y="3727"/>
                      <a:pt x="5239" y="3775"/>
                    </a:cubicBezTo>
                    <a:lnTo>
                      <a:pt x="4775" y="4132"/>
                    </a:lnTo>
                    <a:lnTo>
                      <a:pt x="4405" y="3656"/>
                    </a:lnTo>
                    <a:cubicBezTo>
                      <a:pt x="4298" y="3537"/>
                      <a:pt x="4167" y="3454"/>
                      <a:pt x="4001" y="3454"/>
                    </a:cubicBezTo>
                    <a:cubicBezTo>
                      <a:pt x="3894" y="3454"/>
                      <a:pt x="3822" y="3370"/>
                      <a:pt x="3822" y="3275"/>
                    </a:cubicBezTo>
                    <a:lnTo>
                      <a:pt x="3822" y="3096"/>
                    </a:lnTo>
                    <a:cubicBezTo>
                      <a:pt x="4036" y="2953"/>
                      <a:pt x="4167" y="2703"/>
                      <a:pt x="4167" y="2418"/>
                    </a:cubicBezTo>
                    <a:lnTo>
                      <a:pt x="4167" y="2072"/>
                    </a:lnTo>
                    <a:cubicBezTo>
                      <a:pt x="4167" y="1703"/>
                      <a:pt x="3858" y="1394"/>
                      <a:pt x="3477" y="1394"/>
                    </a:cubicBezTo>
                    <a:lnTo>
                      <a:pt x="3143" y="1394"/>
                    </a:lnTo>
                    <a:cubicBezTo>
                      <a:pt x="2762" y="1394"/>
                      <a:pt x="2453" y="1703"/>
                      <a:pt x="2453" y="2072"/>
                    </a:cubicBezTo>
                    <a:lnTo>
                      <a:pt x="2453" y="2418"/>
                    </a:lnTo>
                    <a:cubicBezTo>
                      <a:pt x="2453" y="2703"/>
                      <a:pt x="2584" y="2953"/>
                      <a:pt x="2798" y="3096"/>
                    </a:cubicBezTo>
                    <a:lnTo>
                      <a:pt x="2798" y="3358"/>
                    </a:lnTo>
                    <a:lnTo>
                      <a:pt x="2798" y="3370"/>
                    </a:lnTo>
                    <a:lnTo>
                      <a:pt x="2393" y="3573"/>
                    </a:lnTo>
                    <a:cubicBezTo>
                      <a:pt x="2215" y="3668"/>
                      <a:pt x="2108" y="3846"/>
                      <a:pt x="2108" y="4037"/>
                    </a:cubicBezTo>
                    <a:lnTo>
                      <a:pt x="2108" y="5704"/>
                    </a:lnTo>
                    <a:cubicBezTo>
                      <a:pt x="2108" y="5871"/>
                      <a:pt x="2155" y="6013"/>
                      <a:pt x="2215" y="6168"/>
                    </a:cubicBezTo>
                    <a:lnTo>
                      <a:pt x="2381" y="6490"/>
                    </a:lnTo>
                    <a:cubicBezTo>
                      <a:pt x="2429" y="6597"/>
                      <a:pt x="2453" y="6704"/>
                      <a:pt x="2453" y="6811"/>
                    </a:cubicBezTo>
                    <a:lnTo>
                      <a:pt x="2453" y="9133"/>
                    </a:lnTo>
                    <a:lnTo>
                      <a:pt x="84" y="10812"/>
                    </a:lnTo>
                    <a:cubicBezTo>
                      <a:pt x="12" y="10859"/>
                      <a:pt x="0" y="10954"/>
                      <a:pt x="48" y="11038"/>
                    </a:cubicBezTo>
                    <a:cubicBezTo>
                      <a:pt x="69" y="11081"/>
                      <a:pt x="116" y="11102"/>
                      <a:pt x="166" y="11102"/>
                    </a:cubicBezTo>
                    <a:cubicBezTo>
                      <a:pt x="199" y="11102"/>
                      <a:pt x="234" y="11093"/>
                      <a:pt x="262" y="11074"/>
                    </a:cubicBezTo>
                    <a:lnTo>
                      <a:pt x="5548" y="7323"/>
                    </a:lnTo>
                    <a:lnTo>
                      <a:pt x="10835" y="11074"/>
                    </a:lnTo>
                    <a:cubicBezTo>
                      <a:pt x="10859" y="11097"/>
                      <a:pt x="10894" y="11109"/>
                      <a:pt x="10918" y="11109"/>
                    </a:cubicBezTo>
                    <a:cubicBezTo>
                      <a:pt x="10966" y="11109"/>
                      <a:pt x="11025" y="11074"/>
                      <a:pt x="11061" y="11038"/>
                    </a:cubicBezTo>
                    <a:cubicBezTo>
                      <a:pt x="11133" y="10954"/>
                      <a:pt x="11121" y="10859"/>
                      <a:pt x="11037" y="10812"/>
                    </a:cubicBezTo>
                    <a:lnTo>
                      <a:pt x="5727" y="7049"/>
                    </a:lnTo>
                    <a:lnTo>
                      <a:pt x="5727" y="4692"/>
                    </a:lnTo>
                    <a:lnTo>
                      <a:pt x="5882" y="4573"/>
                    </a:lnTo>
                    <a:cubicBezTo>
                      <a:pt x="6001" y="4477"/>
                      <a:pt x="6072" y="4335"/>
                      <a:pt x="6072" y="4180"/>
                    </a:cubicBezTo>
                    <a:cubicBezTo>
                      <a:pt x="6072" y="4037"/>
                      <a:pt x="6013" y="3882"/>
                      <a:pt x="5906" y="3787"/>
                    </a:cubicBezTo>
                    <a:cubicBezTo>
                      <a:pt x="5858" y="3739"/>
                      <a:pt x="5787" y="3704"/>
                      <a:pt x="5727" y="3680"/>
                    </a:cubicBezTo>
                    <a:lnTo>
                      <a:pt x="5727" y="667"/>
                    </a:lnTo>
                    <a:lnTo>
                      <a:pt x="7906" y="667"/>
                    </a:lnTo>
                    <a:lnTo>
                      <a:pt x="7680" y="1132"/>
                    </a:lnTo>
                    <a:cubicBezTo>
                      <a:pt x="7644" y="1179"/>
                      <a:pt x="7644" y="1239"/>
                      <a:pt x="7680" y="1287"/>
                    </a:cubicBezTo>
                    <a:lnTo>
                      <a:pt x="7906" y="1751"/>
                    </a:lnTo>
                    <a:lnTo>
                      <a:pt x="6251" y="1751"/>
                    </a:lnTo>
                    <a:cubicBezTo>
                      <a:pt x="6156" y="1751"/>
                      <a:pt x="6084" y="1822"/>
                      <a:pt x="6084" y="1906"/>
                    </a:cubicBezTo>
                    <a:cubicBezTo>
                      <a:pt x="6084" y="2001"/>
                      <a:pt x="6156" y="2072"/>
                      <a:pt x="6251" y="2072"/>
                    </a:cubicBezTo>
                    <a:lnTo>
                      <a:pt x="8156" y="2072"/>
                    </a:lnTo>
                    <a:cubicBezTo>
                      <a:pt x="8215" y="2072"/>
                      <a:pt x="8263" y="2049"/>
                      <a:pt x="8287" y="2001"/>
                    </a:cubicBezTo>
                    <a:cubicBezTo>
                      <a:pt x="8323" y="1953"/>
                      <a:pt x="8323" y="1894"/>
                      <a:pt x="8287" y="1834"/>
                    </a:cubicBezTo>
                    <a:lnTo>
                      <a:pt x="7977" y="1215"/>
                    </a:lnTo>
                    <a:lnTo>
                      <a:pt x="8287" y="584"/>
                    </a:lnTo>
                    <a:cubicBezTo>
                      <a:pt x="8323" y="537"/>
                      <a:pt x="8323" y="477"/>
                      <a:pt x="8287" y="417"/>
                    </a:cubicBezTo>
                    <a:cubicBezTo>
                      <a:pt x="8263" y="382"/>
                      <a:pt x="8204" y="346"/>
                      <a:pt x="8156" y="346"/>
                    </a:cubicBezTo>
                    <a:lnTo>
                      <a:pt x="5727" y="346"/>
                    </a:lnTo>
                    <a:lnTo>
                      <a:pt x="5727" y="167"/>
                    </a:lnTo>
                    <a:cubicBezTo>
                      <a:pt x="5727" y="84"/>
                      <a:pt x="5656" y="1"/>
                      <a:pt x="55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39" name="Google Shape;793;p30">
                <a:extLst>
                  <a:ext uri="{FF2B5EF4-FFF2-40B4-BE49-F238E27FC236}">
                    <a16:creationId xmlns:a16="http://schemas.microsoft.com/office/drawing/2014/main" id="{2472FEA3-07F4-4E70-91DA-7543343EBFC2}"/>
                  </a:ext>
                </a:extLst>
              </p:cNvPr>
              <p:cNvSpPr/>
              <p:nvPr/>
            </p:nvSpPr>
            <p:spPr>
              <a:xfrm>
                <a:off x="8190160" y="2704158"/>
                <a:ext cx="61814" cy="45644"/>
              </a:xfrm>
              <a:custGeom>
                <a:avLst/>
                <a:gdLst/>
                <a:ahLst/>
                <a:cxnLst/>
                <a:rect l="l" t="t" r="r" b="b"/>
                <a:pathLst>
                  <a:path w="1942" h="1434" extrusionOk="0">
                    <a:moveTo>
                      <a:pt x="173" y="0"/>
                    </a:moveTo>
                    <a:cubicBezTo>
                      <a:pt x="123" y="0"/>
                      <a:pt x="77" y="22"/>
                      <a:pt x="48" y="65"/>
                    </a:cubicBezTo>
                    <a:cubicBezTo>
                      <a:pt x="1" y="148"/>
                      <a:pt x="13" y="243"/>
                      <a:pt x="96" y="291"/>
                    </a:cubicBezTo>
                    <a:lnTo>
                      <a:pt x="1668" y="1410"/>
                    </a:lnTo>
                    <a:cubicBezTo>
                      <a:pt x="1703" y="1422"/>
                      <a:pt x="1727" y="1434"/>
                      <a:pt x="1763" y="1434"/>
                    </a:cubicBezTo>
                    <a:cubicBezTo>
                      <a:pt x="1799" y="1434"/>
                      <a:pt x="1858" y="1410"/>
                      <a:pt x="1894" y="1362"/>
                    </a:cubicBezTo>
                    <a:cubicBezTo>
                      <a:pt x="1942" y="1291"/>
                      <a:pt x="1918" y="1196"/>
                      <a:pt x="1846" y="1136"/>
                    </a:cubicBezTo>
                    <a:lnTo>
                      <a:pt x="275" y="29"/>
                    </a:lnTo>
                    <a:cubicBezTo>
                      <a:pt x="241" y="10"/>
                      <a:pt x="206" y="0"/>
                      <a:pt x="1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40" name="Google Shape;794;p30">
                <a:extLst>
                  <a:ext uri="{FF2B5EF4-FFF2-40B4-BE49-F238E27FC236}">
                    <a16:creationId xmlns:a16="http://schemas.microsoft.com/office/drawing/2014/main" id="{4B228C41-38D8-4BAD-8738-1F5FAB95D858}"/>
                  </a:ext>
                </a:extLst>
              </p:cNvPr>
              <p:cNvSpPr/>
              <p:nvPr/>
            </p:nvSpPr>
            <p:spPr>
              <a:xfrm>
                <a:off x="8162882" y="2684201"/>
                <a:ext cx="22026" cy="18239"/>
              </a:xfrm>
              <a:custGeom>
                <a:avLst/>
                <a:gdLst/>
                <a:ahLst/>
                <a:cxnLst/>
                <a:rect l="l" t="t" r="r" b="b"/>
                <a:pathLst>
                  <a:path w="692" h="573" extrusionOk="0">
                    <a:moveTo>
                      <a:pt x="177" y="0"/>
                    </a:moveTo>
                    <a:cubicBezTo>
                      <a:pt x="123" y="0"/>
                      <a:pt x="67" y="26"/>
                      <a:pt x="36" y="73"/>
                    </a:cubicBezTo>
                    <a:cubicBezTo>
                      <a:pt x="1" y="144"/>
                      <a:pt x="13" y="251"/>
                      <a:pt x="84" y="299"/>
                    </a:cubicBezTo>
                    <a:lnTo>
                      <a:pt x="429" y="549"/>
                    </a:lnTo>
                    <a:cubicBezTo>
                      <a:pt x="453" y="561"/>
                      <a:pt x="489" y="573"/>
                      <a:pt x="513" y="573"/>
                    </a:cubicBezTo>
                    <a:cubicBezTo>
                      <a:pt x="560" y="573"/>
                      <a:pt x="620" y="549"/>
                      <a:pt x="655" y="501"/>
                    </a:cubicBezTo>
                    <a:cubicBezTo>
                      <a:pt x="691" y="430"/>
                      <a:pt x="679" y="323"/>
                      <a:pt x="608" y="275"/>
                    </a:cubicBezTo>
                    <a:lnTo>
                      <a:pt x="263" y="25"/>
                    </a:lnTo>
                    <a:cubicBezTo>
                      <a:pt x="237" y="8"/>
                      <a:pt x="207" y="0"/>
                      <a:pt x="1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grpSp>
        <p:grpSp>
          <p:nvGrpSpPr>
            <p:cNvPr id="48" name="Google Shape;802;p30">
              <a:extLst>
                <a:ext uri="{FF2B5EF4-FFF2-40B4-BE49-F238E27FC236}">
                  <a16:creationId xmlns:a16="http://schemas.microsoft.com/office/drawing/2014/main" id="{201A0D7B-A42C-410B-AB8F-1349A62173D1}"/>
                </a:ext>
              </a:extLst>
            </p:cNvPr>
            <p:cNvGrpSpPr/>
            <p:nvPr/>
          </p:nvGrpSpPr>
          <p:grpSpPr>
            <a:xfrm>
              <a:off x="1897166" y="1396101"/>
              <a:ext cx="434044" cy="429200"/>
              <a:chOff x="7528096" y="2450059"/>
              <a:chExt cx="327976" cy="324316"/>
            </a:xfrm>
          </p:grpSpPr>
          <p:sp>
            <p:nvSpPr>
              <p:cNvPr id="49" name="Google Shape;803;p30">
                <a:extLst>
                  <a:ext uri="{FF2B5EF4-FFF2-40B4-BE49-F238E27FC236}">
                    <a16:creationId xmlns:a16="http://schemas.microsoft.com/office/drawing/2014/main" id="{7953DAFF-6E1D-4BE5-A083-58CABDF94407}"/>
                  </a:ext>
                </a:extLst>
              </p:cNvPr>
              <p:cNvSpPr/>
              <p:nvPr/>
            </p:nvSpPr>
            <p:spPr>
              <a:xfrm>
                <a:off x="7569411" y="2697187"/>
                <a:ext cx="26928" cy="25623"/>
              </a:xfrm>
              <a:custGeom>
                <a:avLst/>
                <a:gdLst/>
                <a:ahLst/>
                <a:cxnLst/>
                <a:rect l="l" t="t" r="r" b="b"/>
                <a:pathLst>
                  <a:path w="846" h="805" extrusionOk="0">
                    <a:moveTo>
                      <a:pt x="679" y="1"/>
                    </a:moveTo>
                    <a:cubicBezTo>
                      <a:pt x="640" y="1"/>
                      <a:pt x="602" y="16"/>
                      <a:pt x="572" y="46"/>
                    </a:cubicBezTo>
                    <a:lnTo>
                      <a:pt x="60" y="558"/>
                    </a:lnTo>
                    <a:cubicBezTo>
                      <a:pt x="0" y="617"/>
                      <a:pt x="0" y="700"/>
                      <a:pt x="60" y="760"/>
                    </a:cubicBezTo>
                    <a:cubicBezTo>
                      <a:pt x="96" y="790"/>
                      <a:pt x="134" y="805"/>
                      <a:pt x="172" y="805"/>
                    </a:cubicBezTo>
                    <a:cubicBezTo>
                      <a:pt x="209" y="805"/>
                      <a:pt x="244" y="790"/>
                      <a:pt x="274" y="760"/>
                    </a:cubicBezTo>
                    <a:lnTo>
                      <a:pt x="786" y="260"/>
                    </a:lnTo>
                    <a:cubicBezTo>
                      <a:pt x="846" y="200"/>
                      <a:pt x="846" y="105"/>
                      <a:pt x="786" y="46"/>
                    </a:cubicBezTo>
                    <a:cubicBezTo>
                      <a:pt x="756" y="16"/>
                      <a:pt x="718" y="1"/>
                      <a:pt x="6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50" name="Google Shape;804;p30">
                <a:extLst>
                  <a:ext uri="{FF2B5EF4-FFF2-40B4-BE49-F238E27FC236}">
                    <a16:creationId xmlns:a16="http://schemas.microsoft.com/office/drawing/2014/main" id="{920CB444-17CF-4764-BC85-E81691E4A645}"/>
                  </a:ext>
                </a:extLst>
              </p:cNvPr>
              <p:cNvSpPr/>
              <p:nvPr/>
            </p:nvSpPr>
            <p:spPr>
              <a:xfrm>
                <a:off x="7600859" y="2728667"/>
                <a:ext cx="26578" cy="25591"/>
              </a:xfrm>
              <a:custGeom>
                <a:avLst/>
                <a:gdLst/>
                <a:ahLst/>
                <a:cxnLst/>
                <a:rect l="l" t="t" r="r" b="b"/>
                <a:pathLst>
                  <a:path w="835" h="804" extrusionOk="0">
                    <a:moveTo>
                      <a:pt x="673" y="0"/>
                    </a:moveTo>
                    <a:cubicBezTo>
                      <a:pt x="638" y="0"/>
                      <a:pt x="602" y="15"/>
                      <a:pt x="572" y="45"/>
                    </a:cubicBezTo>
                    <a:lnTo>
                      <a:pt x="60" y="545"/>
                    </a:lnTo>
                    <a:cubicBezTo>
                      <a:pt x="1" y="604"/>
                      <a:pt x="1" y="700"/>
                      <a:pt x="60" y="759"/>
                    </a:cubicBezTo>
                    <a:cubicBezTo>
                      <a:pt x="90" y="789"/>
                      <a:pt x="129" y="804"/>
                      <a:pt x="167" y="804"/>
                    </a:cubicBezTo>
                    <a:cubicBezTo>
                      <a:pt x="206" y="804"/>
                      <a:pt x="245" y="789"/>
                      <a:pt x="274" y="759"/>
                    </a:cubicBezTo>
                    <a:lnTo>
                      <a:pt x="775" y="247"/>
                    </a:lnTo>
                    <a:cubicBezTo>
                      <a:pt x="834" y="188"/>
                      <a:pt x="834" y="104"/>
                      <a:pt x="775" y="45"/>
                    </a:cubicBezTo>
                    <a:cubicBezTo>
                      <a:pt x="745" y="15"/>
                      <a:pt x="709" y="0"/>
                      <a:pt x="6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51" name="Google Shape;805;p30">
                <a:extLst>
                  <a:ext uri="{FF2B5EF4-FFF2-40B4-BE49-F238E27FC236}">
                    <a16:creationId xmlns:a16="http://schemas.microsoft.com/office/drawing/2014/main" id="{DA909AEB-9E17-4F64-83A9-D97A1D8FF6E5}"/>
                  </a:ext>
                </a:extLst>
              </p:cNvPr>
              <p:cNvSpPr/>
              <p:nvPr/>
            </p:nvSpPr>
            <p:spPr>
              <a:xfrm>
                <a:off x="7585326" y="2713102"/>
                <a:ext cx="26546" cy="25241"/>
              </a:xfrm>
              <a:custGeom>
                <a:avLst/>
                <a:gdLst/>
                <a:ahLst/>
                <a:cxnLst/>
                <a:rect l="l" t="t" r="r" b="b"/>
                <a:pathLst>
                  <a:path w="834" h="793" extrusionOk="0">
                    <a:moveTo>
                      <a:pt x="667" y="1"/>
                    </a:moveTo>
                    <a:cubicBezTo>
                      <a:pt x="629" y="1"/>
                      <a:pt x="590" y="16"/>
                      <a:pt x="560" y="46"/>
                    </a:cubicBezTo>
                    <a:lnTo>
                      <a:pt x="60" y="546"/>
                    </a:lnTo>
                    <a:cubicBezTo>
                      <a:pt x="0" y="605"/>
                      <a:pt x="0" y="700"/>
                      <a:pt x="60" y="748"/>
                    </a:cubicBezTo>
                    <a:cubicBezTo>
                      <a:pt x="90" y="778"/>
                      <a:pt x="125" y="793"/>
                      <a:pt x="161" y="793"/>
                    </a:cubicBezTo>
                    <a:cubicBezTo>
                      <a:pt x="197" y="793"/>
                      <a:pt x="233" y="778"/>
                      <a:pt x="262" y="748"/>
                    </a:cubicBezTo>
                    <a:lnTo>
                      <a:pt x="774" y="248"/>
                    </a:lnTo>
                    <a:cubicBezTo>
                      <a:pt x="834" y="189"/>
                      <a:pt x="834" y="105"/>
                      <a:pt x="774" y="46"/>
                    </a:cubicBezTo>
                    <a:cubicBezTo>
                      <a:pt x="745" y="16"/>
                      <a:pt x="706" y="1"/>
                      <a:pt x="6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52" name="Google Shape;806;p30">
                <a:extLst>
                  <a:ext uri="{FF2B5EF4-FFF2-40B4-BE49-F238E27FC236}">
                    <a16:creationId xmlns:a16="http://schemas.microsoft.com/office/drawing/2014/main" id="{1CB10C15-CFB5-494B-9A25-6BF1E23B4979}"/>
                  </a:ext>
                </a:extLst>
              </p:cNvPr>
              <p:cNvSpPr/>
              <p:nvPr/>
            </p:nvSpPr>
            <p:spPr>
              <a:xfrm>
                <a:off x="7528096" y="2450059"/>
                <a:ext cx="327976" cy="324316"/>
              </a:xfrm>
              <a:custGeom>
                <a:avLst/>
                <a:gdLst/>
                <a:ahLst/>
                <a:cxnLst/>
                <a:rect l="l" t="t" r="r" b="b"/>
                <a:pathLst>
                  <a:path w="10304" h="10189" extrusionOk="0">
                    <a:moveTo>
                      <a:pt x="9954" y="309"/>
                    </a:moveTo>
                    <a:lnTo>
                      <a:pt x="9538" y="1761"/>
                    </a:lnTo>
                    <a:lnTo>
                      <a:pt x="8514" y="725"/>
                    </a:lnTo>
                    <a:lnTo>
                      <a:pt x="9954" y="309"/>
                    </a:lnTo>
                    <a:close/>
                    <a:moveTo>
                      <a:pt x="4311" y="3369"/>
                    </a:moveTo>
                    <a:lnTo>
                      <a:pt x="2501" y="5178"/>
                    </a:lnTo>
                    <a:lnTo>
                      <a:pt x="429" y="5012"/>
                    </a:lnTo>
                    <a:cubicBezTo>
                      <a:pt x="394" y="5012"/>
                      <a:pt x="382" y="4988"/>
                      <a:pt x="417" y="4952"/>
                    </a:cubicBezTo>
                    <a:cubicBezTo>
                      <a:pt x="1310" y="4059"/>
                      <a:pt x="2477" y="3523"/>
                      <a:pt x="3727" y="3404"/>
                    </a:cubicBezTo>
                    <a:lnTo>
                      <a:pt x="4311" y="3369"/>
                    </a:lnTo>
                    <a:close/>
                    <a:moveTo>
                      <a:pt x="2537" y="5571"/>
                    </a:moveTo>
                    <a:lnTo>
                      <a:pt x="3358" y="6381"/>
                    </a:lnTo>
                    <a:lnTo>
                      <a:pt x="3049" y="6702"/>
                    </a:lnTo>
                    <a:cubicBezTo>
                      <a:pt x="2715" y="6369"/>
                      <a:pt x="2299" y="5952"/>
                      <a:pt x="2227" y="5893"/>
                    </a:cubicBezTo>
                    <a:lnTo>
                      <a:pt x="2537" y="5571"/>
                    </a:lnTo>
                    <a:close/>
                    <a:moveTo>
                      <a:pt x="2418" y="6464"/>
                    </a:moveTo>
                    <a:lnTo>
                      <a:pt x="2834" y="6881"/>
                    </a:lnTo>
                    <a:lnTo>
                      <a:pt x="2465" y="7250"/>
                    </a:lnTo>
                    <a:cubicBezTo>
                      <a:pt x="2453" y="7262"/>
                      <a:pt x="2441" y="7298"/>
                      <a:pt x="2418" y="7310"/>
                    </a:cubicBezTo>
                    <a:lnTo>
                      <a:pt x="2049" y="6940"/>
                    </a:lnTo>
                    <a:cubicBezTo>
                      <a:pt x="2025" y="6905"/>
                      <a:pt x="2025" y="6857"/>
                      <a:pt x="2049" y="6833"/>
                    </a:cubicBezTo>
                    <a:lnTo>
                      <a:pt x="2418" y="6464"/>
                    </a:lnTo>
                    <a:close/>
                    <a:moveTo>
                      <a:pt x="8168" y="821"/>
                    </a:moveTo>
                    <a:lnTo>
                      <a:pt x="9418" y="2071"/>
                    </a:lnTo>
                    <a:lnTo>
                      <a:pt x="9061" y="3380"/>
                    </a:lnTo>
                    <a:lnTo>
                      <a:pt x="4906" y="7536"/>
                    </a:lnTo>
                    <a:lnTo>
                      <a:pt x="4084" y="6714"/>
                    </a:lnTo>
                    <a:lnTo>
                      <a:pt x="5978" y="4821"/>
                    </a:lnTo>
                    <a:cubicBezTo>
                      <a:pt x="6109" y="4690"/>
                      <a:pt x="6144" y="4452"/>
                      <a:pt x="5966" y="4273"/>
                    </a:cubicBezTo>
                    <a:cubicBezTo>
                      <a:pt x="5888" y="4196"/>
                      <a:pt x="5790" y="4157"/>
                      <a:pt x="5693" y="4157"/>
                    </a:cubicBezTo>
                    <a:cubicBezTo>
                      <a:pt x="5597" y="4157"/>
                      <a:pt x="5501" y="4196"/>
                      <a:pt x="5430" y="4273"/>
                    </a:cubicBezTo>
                    <a:lnTo>
                      <a:pt x="3537" y="6167"/>
                    </a:lnTo>
                    <a:lnTo>
                      <a:pt x="2715" y="5345"/>
                    </a:lnTo>
                    <a:lnTo>
                      <a:pt x="6871" y="1190"/>
                    </a:lnTo>
                    <a:lnTo>
                      <a:pt x="8168" y="821"/>
                    </a:lnTo>
                    <a:close/>
                    <a:moveTo>
                      <a:pt x="5711" y="4485"/>
                    </a:moveTo>
                    <a:cubicBezTo>
                      <a:pt x="5733" y="4485"/>
                      <a:pt x="5757" y="4494"/>
                      <a:pt x="5775" y="4512"/>
                    </a:cubicBezTo>
                    <a:cubicBezTo>
                      <a:pt x="5799" y="4535"/>
                      <a:pt x="5799" y="4595"/>
                      <a:pt x="5775" y="4631"/>
                    </a:cubicBezTo>
                    <a:lnTo>
                      <a:pt x="3775" y="6619"/>
                    </a:lnTo>
                    <a:cubicBezTo>
                      <a:pt x="3692" y="6714"/>
                      <a:pt x="2894" y="7488"/>
                      <a:pt x="2811" y="7595"/>
                    </a:cubicBezTo>
                    <a:cubicBezTo>
                      <a:pt x="2793" y="7607"/>
                      <a:pt x="2769" y="7613"/>
                      <a:pt x="2747" y="7613"/>
                    </a:cubicBezTo>
                    <a:cubicBezTo>
                      <a:pt x="2724" y="7613"/>
                      <a:pt x="2703" y="7607"/>
                      <a:pt x="2691" y="7595"/>
                    </a:cubicBezTo>
                    <a:cubicBezTo>
                      <a:pt x="2656" y="7560"/>
                      <a:pt x="2656" y="7500"/>
                      <a:pt x="2691" y="7476"/>
                    </a:cubicBezTo>
                    <a:lnTo>
                      <a:pt x="5656" y="4512"/>
                    </a:lnTo>
                    <a:cubicBezTo>
                      <a:pt x="5668" y="4494"/>
                      <a:pt x="5689" y="4485"/>
                      <a:pt x="5711" y="4485"/>
                    </a:cubicBezTo>
                    <a:close/>
                    <a:moveTo>
                      <a:pt x="3894" y="6917"/>
                    </a:moveTo>
                    <a:lnTo>
                      <a:pt x="4716" y="7738"/>
                    </a:lnTo>
                    <a:lnTo>
                      <a:pt x="4406" y="8036"/>
                    </a:lnTo>
                    <a:lnTo>
                      <a:pt x="4382" y="8036"/>
                    </a:lnTo>
                    <a:lnTo>
                      <a:pt x="3584" y="7238"/>
                    </a:lnTo>
                    <a:lnTo>
                      <a:pt x="3894" y="6917"/>
                    </a:lnTo>
                    <a:close/>
                    <a:moveTo>
                      <a:pt x="3394" y="7452"/>
                    </a:moveTo>
                    <a:lnTo>
                      <a:pt x="3811" y="7869"/>
                    </a:lnTo>
                    <a:lnTo>
                      <a:pt x="3430" y="8226"/>
                    </a:lnTo>
                    <a:cubicBezTo>
                      <a:pt x="3418" y="8250"/>
                      <a:pt x="3394" y="8250"/>
                      <a:pt x="3394" y="8250"/>
                    </a:cubicBezTo>
                    <a:cubicBezTo>
                      <a:pt x="3370" y="8250"/>
                      <a:pt x="3358" y="8250"/>
                      <a:pt x="3346" y="8226"/>
                    </a:cubicBezTo>
                    <a:lnTo>
                      <a:pt x="2977" y="7857"/>
                    </a:lnTo>
                    <a:cubicBezTo>
                      <a:pt x="2989" y="7845"/>
                      <a:pt x="3013" y="7833"/>
                      <a:pt x="3037" y="7810"/>
                    </a:cubicBezTo>
                    <a:lnTo>
                      <a:pt x="3394" y="7452"/>
                    </a:lnTo>
                    <a:close/>
                    <a:moveTo>
                      <a:pt x="9971" y="1"/>
                    </a:moveTo>
                    <a:cubicBezTo>
                      <a:pt x="9946" y="1"/>
                      <a:pt x="9921" y="4"/>
                      <a:pt x="9895" y="11"/>
                    </a:cubicBezTo>
                    <a:cubicBezTo>
                      <a:pt x="9252" y="213"/>
                      <a:pt x="7394" y="749"/>
                      <a:pt x="6787" y="928"/>
                    </a:cubicBezTo>
                    <a:cubicBezTo>
                      <a:pt x="6751" y="928"/>
                      <a:pt x="6740" y="940"/>
                      <a:pt x="6716" y="963"/>
                    </a:cubicBezTo>
                    <a:lnTo>
                      <a:pt x="4632" y="3047"/>
                    </a:lnTo>
                    <a:lnTo>
                      <a:pt x="3703" y="3130"/>
                    </a:lnTo>
                    <a:cubicBezTo>
                      <a:pt x="2370" y="3226"/>
                      <a:pt x="1144" y="3809"/>
                      <a:pt x="191" y="4750"/>
                    </a:cubicBezTo>
                    <a:cubicBezTo>
                      <a:pt x="1" y="4940"/>
                      <a:pt x="120" y="5285"/>
                      <a:pt x="394" y="5309"/>
                    </a:cubicBezTo>
                    <a:lnTo>
                      <a:pt x="2215" y="5476"/>
                    </a:lnTo>
                    <a:lnTo>
                      <a:pt x="2025" y="5666"/>
                    </a:lnTo>
                    <a:cubicBezTo>
                      <a:pt x="1906" y="5786"/>
                      <a:pt x="1906" y="5964"/>
                      <a:pt x="2025" y="6083"/>
                    </a:cubicBezTo>
                    <a:lnTo>
                      <a:pt x="2203" y="6262"/>
                    </a:lnTo>
                    <a:lnTo>
                      <a:pt x="1822" y="6643"/>
                    </a:lnTo>
                    <a:cubicBezTo>
                      <a:pt x="1679" y="6786"/>
                      <a:pt x="1679" y="7012"/>
                      <a:pt x="1822" y="7155"/>
                    </a:cubicBezTo>
                    <a:lnTo>
                      <a:pt x="3108" y="8441"/>
                    </a:lnTo>
                    <a:cubicBezTo>
                      <a:pt x="3180" y="8512"/>
                      <a:pt x="3272" y="8548"/>
                      <a:pt x="3366" y="8548"/>
                    </a:cubicBezTo>
                    <a:cubicBezTo>
                      <a:pt x="3459" y="8548"/>
                      <a:pt x="3555" y="8512"/>
                      <a:pt x="3632" y="8441"/>
                    </a:cubicBezTo>
                    <a:lnTo>
                      <a:pt x="4001" y="8072"/>
                    </a:lnTo>
                    <a:lnTo>
                      <a:pt x="4180" y="8250"/>
                    </a:lnTo>
                    <a:cubicBezTo>
                      <a:pt x="4239" y="8310"/>
                      <a:pt x="4317" y="8339"/>
                      <a:pt x="4396" y="8339"/>
                    </a:cubicBezTo>
                    <a:cubicBezTo>
                      <a:pt x="4474" y="8339"/>
                      <a:pt x="4555" y="8310"/>
                      <a:pt x="4620" y="8250"/>
                    </a:cubicBezTo>
                    <a:lnTo>
                      <a:pt x="4799" y="8072"/>
                    </a:lnTo>
                    <a:lnTo>
                      <a:pt x="4966" y="9881"/>
                    </a:lnTo>
                    <a:cubicBezTo>
                      <a:pt x="4977" y="10012"/>
                      <a:pt x="5061" y="10119"/>
                      <a:pt x="5180" y="10167"/>
                    </a:cubicBezTo>
                    <a:cubicBezTo>
                      <a:pt x="5216" y="10182"/>
                      <a:pt x="5254" y="10188"/>
                      <a:pt x="5291" y="10188"/>
                    </a:cubicBezTo>
                    <a:cubicBezTo>
                      <a:pt x="5375" y="10188"/>
                      <a:pt x="5455" y="10153"/>
                      <a:pt x="5513" y="10096"/>
                    </a:cubicBezTo>
                    <a:cubicBezTo>
                      <a:pt x="6097" y="9512"/>
                      <a:pt x="6525" y="8822"/>
                      <a:pt x="6811" y="8072"/>
                    </a:cubicBezTo>
                    <a:cubicBezTo>
                      <a:pt x="6847" y="7988"/>
                      <a:pt x="6799" y="7905"/>
                      <a:pt x="6728" y="7869"/>
                    </a:cubicBezTo>
                    <a:cubicBezTo>
                      <a:pt x="6713" y="7865"/>
                      <a:pt x="6698" y="7863"/>
                      <a:pt x="6684" y="7863"/>
                    </a:cubicBezTo>
                    <a:cubicBezTo>
                      <a:pt x="6616" y="7863"/>
                      <a:pt x="6555" y="7906"/>
                      <a:pt x="6525" y="7964"/>
                    </a:cubicBezTo>
                    <a:cubicBezTo>
                      <a:pt x="6263" y="8691"/>
                      <a:pt x="5847" y="9334"/>
                      <a:pt x="5299" y="9881"/>
                    </a:cubicBezTo>
                    <a:cubicBezTo>
                      <a:pt x="5292" y="9885"/>
                      <a:pt x="5285" y="9886"/>
                      <a:pt x="5278" y="9886"/>
                    </a:cubicBezTo>
                    <a:cubicBezTo>
                      <a:pt x="5262" y="9886"/>
                      <a:pt x="5248" y="9878"/>
                      <a:pt x="5239" y="9869"/>
                    </a:cubicBezTo>
                    <a:lnTo>
                      <a:pt x="5061" y="7810"/>
                    </a:lnTo>
                    <a:lnTo>
                      <a:pt x="6871" y="6000"/>
                    </a:lnTo>
                    <a:lnTo>
                      <a:pt x="6871" y="6000"/>
                    </a:lnTo>
                    <a:cubicBezTo>
                      <a:pt x="6811" y="6738"/>
                      <a:pt x="6799" y="6940"/>
                      <a:pt x="6704" y="7310"/>
                    </a:cubicBezTo>
                    <a:cubicBezTo>
                      <a:pt x="6692" y="7381"/>
                      <a:pt x="6740" y="7476"/>
                      <a:pt x="6823" y="7488"/>
                    </a:cubicBezTo>
                    <a:cubicBezTo>
                      <a:pt x="6831" y="7489"/>
                      <a:pt x="6840" y="7490"/>
                      <a:pt x="6848" y="7490"/>
                    </a:cubicBezTo>
                    <a:cubicBezTo>
                      <a:pt x="6923" y="7490"/>
                      <a:pt x="6991" y="7444"/>
                      <a:pt x="7002" y="7369"/>
                    </a:cubicBezTo>
                    <a:cubicBezTo>
                      <a:pt x="7109" y="6905"/>
                      <a:pt x="7109" y="6702"/>
                      <a:pt x="7204" y="5666"/>
                    </a:cubicBezTo>
                    <a:lnTo>
                      <a:pt x="9288" y="3583"/>
                    </a:lnTo>
                    <a:cubicBezTo>
                      <a:pt x="9299" y="3571"/>
                      <a:pt x="9311" y="3547"/>
                      <a:pt x="9323" y="3523"/>
                    </a:cubicBezTo>
                    <a:lnTo>
                      <a:pt x="9740" y="2118"/>
                    </a:lnTo>
                    <a:lnTo>
                      <a:pt x="10240" y="416"/>
                    </a:lnTo>
                    <a:cubicBezTo>
                      <a:pt x="10303" y="194"/>
                      <a:pt x="10161" y="1"/>
                      <a:pt x="99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sp>
            <p:nvSpPr>
              <p:cNvPr id="53" name="Google Shape;807;p30">
                <a:extLst>
                  <a:ext uri="{FF2B5EF4-FFF2-40B4-BE49-F238E27FC236}">
                    <a16:creationId xmlns:a16="http://schemas.microsoft.com/office/drawing/2014/main" id="{94437126-21F3-4B99-B326-3CA21BED9570}"/>
                  </a:ext>
                </a:extLst>
              </p:cNvPr>
              <p:cNvSpPr/>
              <p:nvPr/>
            </p:nvSpPr>
            <p:spPr>
              <a:xfrm>
                <a:off x="7712296" y="2525528"/>
                <a:ext cx="79989" cy="60954"/>
              </a:xfrm>
              <a:custGeom>
                <a:avLst/>
                <a:gdLst/>
                <a:ahLst/>
                <a:cxnLst/>
                <a:rect l="l" t="t" r="r" b="b"/>
                <a:pathLst>
                  <a:path w="2513" h="1915" extrusionOk="0">
                    <a:moveTo>
                      <a:pt x="842" y="0"/>
                    </a:moveTo>
                    <a:cubicBezTo>
                      <a:pt x="823" y="0"/>
                      <a:pt x="804" y="3"/>
                      <a:pt x="786" y="9"/>
                    </a:cubicBezTo>
                    <a:cubicBezTo>
                      <a:pt x="167" y="295"/>
                      <a:pt x="0" y="1129"/>
                      <a:pt x="488" y="1617"/>
                    </a:cubicBezTo>
                    <a:cubicBezTo>
                      <a:pt x="679" y="1807"/>
                      <a:pt x="941" y="1914"/>
                      <a:pt x="1191" y="1914"/>
                    </a:cubicBezTo>
                    <a:cubicBezTo>
                      <a:pt x="2072" y="1914"/>
                      <a:pt x="2512" y="843"/>
                      <a:pt x="1893" y="224"/>
                    </a:cubicBezTo>
                    <a:cubicBezTo>
                      <a:pt x="1798" y="128"/>
                      <a:pt x="1715" y="69"/>
                      <a:pt x="1596" y="9"/>
                    </a:cubicBezTo>
                    <a:cubicBezTo>
                      <a:pt x="1575" y="3"/>
                      <a:pt x="1554" y="0"/>
                      <a:pt x="1534" y="0"/>
                    </a:cubicBezTo>
                    <a:cubicBezTo>
                      <a:pt x="1473" y="0"/>
                      <a:pt x="1420" y="27"/>
                      <a:pt x="1393" y="81"/>
                    </a:cubicBezTo>
                    <a:cubicBezTo>
                      <a:pt x="1369" y="164"/>
                      <a:pt x="1393" y="247"/>
                      <a:pt x="1476" y="283"/>
                    </a:cubicBezTo>
                    <a:cubicBezTo>
                      <a:pt x="1917" y="474"/>
                      <a:pt x="2024" y="1069"/>
                      <a:pt x="1679" y="1414"/>
                    </a:cubicBezTo>
                    <a:cubicBezTo>
                      <a:pt x="1548" y="1545"/>
                      <a:pt x="1369" y="1611"/>
                      <a:pt x="1191" y="1611"/>
                    </a:cubicBezTo>
                    <a:cubicBezTo>
                      <a:pt x="1012" y="1611"/>
                      <a:pt x="834" y="1545"/>
                      <a:pt x="703" y="1414"/>
                    </a:cubicBezTo>
                    <a:cubicBezTo>
                      <a:pt x="357" y="1069"/>
                      <a:pt x="464" y="486"/>
                      <a:pt x="905" y="283"/>
                    </a:cubicBezTo>
                    <a:cubicBezTo>
                      <a:pt x="976" y="247"/>
                      <a:pt x="1012" y="164"/>
                      <a:pt x="976" y="81"/>
                    </a:cubicBezTo>
                    <a:cubicBezTo>
                      <a:pt x="959" y="27"/>
                      <a:pt x="900" y="0"/>
                      <a:pt x="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000">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1177653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C502FF-AB9B-484E-8548-7F870E8C3192}"/>
              </a:ext>
            </a:extLst>
          </p:cNvPr>
          <p:cNvSpPr txBox="1"/>
          <p:nvPr/>
        </p:nvSpPr>
        <p:spPr>
          <a:xfrm>
            <a:off x="358219" y="405353"/>
            <a:ext cx="6777872" cy="646331"/>
          </a:xfrm>
          <a:prstGeom prst="rect">
            <a:avLst/>
          </a:prstGeom>
          <a:noFill/>
        </p:spPr>
        <p:txBody>
          <a:bodyPr wrap="square" rtlCol="0">
            <a:spAutoFit/>
          </a:bodyPr>
          <a:lstStyle/>
          <a:p>
            <a:r>
              <a:rPr lang="en-US" sz="3600" b="1">
                <a:solidFill>
                  <a:srgbClr val="FF0000"/>
                </a:solidFill>
                <a:latin typeface="Arial" panose="020B0604020202020204" pitchFamily="34" charset="0"/>
                <a:cs typeface="Arial" panose="020B0604020202020204" pitchFamily="34" charset="0"/>
              </a:rPr>
              <a:t>A. HOẠT ĐỘNG CƠ BẢN</a:t>
            </a:r>
          </a:p>
        </p:txBody>
      </p:sp>
      <p:sp>
        <p:nvSpPr>
          <p:cNvPr id="3" name="TextBox 2">
            <a:extLst>
              <a:ext uri="{FF2B5EF4-FFF2-40B4-BE49-F238E27FC236}">
                <a16:creationId xmlns:a16="http://schemas.microsoft.com/office/drawing/2014/main" id="{321CF384-3316-45D2-B462-0C14C1381FDD}"/>
              </a:ext>
            </a:extLst>
          </p:cNvPr>
          <p:cNvSpPr txBox="1"/>
          <p:nvPr/>
        </p:nvSpPr>
        <p:spPr>
          <a:xfrm>
            <a:off x="867266" y="2158737"/>
            <a:ext cx="4345756" cy="1266437"/>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Phông chữ và cỡ chữ</a:t>
            </a:r>
          </a:p>
          <a:p>
            <a:pPr>
              <a:lnSpc>
                <a:spcPct val="150000"/>
              </a:lnSpc>
            </a:pPr>
            <a:r>
              <a:rPr lang="en-US" sz="2000">
                <a:latin typeface="Arial" panose="020B0604020202020204" pitchFamily="34" charset="0"/>
                <a:cs typeface="Arial" panose="020B0604020202020204" pitchFamily="34" charset="0"/>
              </a:rPr>
              <a:t>Trong văn bản, em có thể thay đổi phông chữ và cỡ chữ khác nhau.</a:t>
            </a:r>
          </a:p>
        </p:txBody>
      </p:sp>
      <p:sp>
        <p:nvSpPr>
          <p:cNvPr id="21" name="TextBox 20">
            <a:extLst>
              <a:ext uri="{FF2B5EF4-FFF2-40B4-BE49-F238E27FC236}">
                <a16:creationId xmlns:a16="http://schemas.microsoft.com/office/drawing/2014/main" id="{ECBCAA57-25E8-4641-A8BC-90EDD827CDB8}"/>
              </a:ext>
            </a:extLst>
          </p:cNvPr>
          <p:cNvSpPr txBox="1"/>
          <p:nvPr/>
        </p:nvSpPr>
        <p:spPr>
          <a:xfrm>
            <a:off x="6202836" y="2035498"/>
            <a:ext cx="4345756" cy="1389676"/>
          </a:xfrm>
          <a:prstGeom prst="rect">
            <a:avLst/>
          </a:prstGeom>
          <a:noFill/>
        </p:spPr>
        <p:txBody>
          <a:bodyPr wrap="square" rtlCol="0">
            <a:spAutoFit/>
          </a:bodyPr>
          <a:lstStyle/>
          <a:p>
            <a:pPr>
              <a:lnSpc>
                <a:spcPct val="120000"/>
              </a:lnSpc>
            </a:pPr>
            <a:r>
              <a:rPr lang="en-US" sz="3200" b="1">
                <a:latin typeface="Times New Roman" panose="02020603050405020304" pitchFamily="18" charset="0"/>
                <a:cs typeface="Times New Roman" panose="02020603050405020304" pitchFamily="18" charset="0"/>
              </a:rPr>
              <a:t>Phông chữ và cỡ chữ</a:t>
            </a:r>
          </a:p>
          <a:p>
            <a:pPr>
              <a:lnSpc>
                <a:spcPct val="120000"/>
              </a:lnSpc>
            </a:pPr>
            <a:r>
              <a:rPr lang="en-US" sz="2000">
                <a:latin typeface="Times New Roman" panose="02020603050405020304" pitchFamily="18" charset="0"/>
                <a:cs typeface="Times New Roman" panose="02020603050405020304" pitchFamily="18" charset="0"/>
              </a:rPr>
              <a:t>Trong văn bản, em có thể thay đổi phông chữ và cỡ chữ khác nhau.</a:t>
            </a:r>
          </a:p>
        </p:txBody>
      </p:sp>
      <p:sp>
        <p:nvSpPr>
          <p:cNvPr id="5" name="Rectangle: Rounded Corners 4">
            <a:extLst>
              <a:ext uri="{FF2B5EF4-FFF2-40B4-BE49-F238E27FC236}">
                <a16:creationId xmlns:a16="http://schemas.microsoft.com/office/drawing/2014/main" id="{15630AD4-B3F9-4ADB-8AF6-1F8079E5B4DD}"/>
              </a:ext>
            </a:extLst>
          </p:cNvPr>
          <p:cNvSpPr/>
          <p:nvPr/>
        </p:nvSpPr>
        <p:spPr>
          <a:xfrm>
            <a:off x="697584" y="2035498"/>
            <a:ext cx="4769962" cy="15372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91E3C6BD-A3CF-44EB-B1B8-C466662167FE}"/>
              </a:ext>
            </a:extLst>
          </p:cNvPr>
          <p:cNvSpPr/>
          <p:nvPr/>
        </p:nvSpPr>
        <p:spPr>
          <a:xfrm>
            <a:off x="6096000" y="2045805"/>
            <a:ext cx="4254631" cy="15372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8FE0C90-6993-45BC-B5F3-B68CDFC8E033}"/>
              </a:ext>
            </a:extLst>
          </p:cNvPr>
          <p:cNvSpPr txBox="1"/>
          <p:nvPr/>
        </p:nvSpPr>
        <p:spPr>
          <a:xfrm>
            <a:off x="697584" y="1263191"/>
            <a:ext cx="8176982" cy="461665"/>
          </a:xfrm>
          <a:prstGeom prst="rect">
            <a:avLst/>
          </a:prstGeom>
          <a:noFill/>
        </p:spPr>
        <p:txBody>
          <a:bodyPr wrap="none" rtlCol="0">
            <a:spAutoFit/>
          </a:bodyPr>
          <a:lstStyle/>
          <a:p>
            <a:r>
              <a:rPr lang="en-US" sz="2400">
                <a:solidFill>
                  <a:srgbClr val="0070C0"/>
                </a:solidFill>
              </a:rPr>
              <a:t>1. Nêu điểm giống và khác nhau giữa hai đoạn văn bản dưới đây</a:t>
            </a:r>
          </a:p>
        </p:txBody>
      </p:sp>
      <p:sp>
        <p:nvSpPr>
          <p:cNvPr id="23" name="TextBox 22">
            <a:extLst>
              <a:ext uri="{FF2B5EF4-FFF2-40B4-BE49-F238E27FC236}">
                <a16:creationId xmlns:a16="http://schemas.microsoft.com/office/drawing/2014/main" id="{8CA6FA38-96E8-49CB-969B-C58272E8012F}"/>
              </a:ext>
            </a:extLst>
          </p:cNvPr>
          <p:cNvSpPr txBox="1"/>
          <p:nvPr/>
        </p:nvSpPr>
        <p:spPr>
          <a:xfrm>
            <a:off x="697584" y="4260915"/>
            <a:ext cx="6850273" cy="461665"/>
          </a:xfrm>
          <a:prstGeom prst="rect">
            <a:avLst/>
          </a:prstGeom>
          <a:noFill/>
        </p:spPr>
        <p:txBody>
          <a:bodyPr wrap="none" rtlCol="0">
            <a:spAutoFit/>
          </a:bodyPr>
          <a:lstStyle/>
          <a:p>
            <a:r>
              <a:rPr lang="en-US" sz="2400">
                <a:solidFill>
                  <a:srgbClr val="0070C0"/>
                </a:solidFill>
              </a:rPr>
              <a:t>Giống nhau: Nội dung của 2 đoạn văn bản giống nhau</a:t>
            </a:r>
          </a:p>
        </p:txBody>
      </p:sp>
      <p:sp>
        <p:nvSpPr>
          <p:cNvPr id="24" name="TextBox 23">
            <a:extLst>
              <a:ext uri="{FF2B5EF4-FFF2-40B4-BE49-F238E27FC236}">
                <a16:creationId xmlns:a16="http://schemas.microsoft.com/office/drawing/2014/main" id="{FE434595-AEA9-4DB6-A0F4-13C95D5FB419}"/>
              </a:ext>
            </a:extLst>
          </p:cNvPr>
          <p:cNvSpPr txBox="1"/>
          <p:nvPr/>
        </p:nvSpPr>
        <p:spPr>
          <a:xfrm>
            <a:off x="697584" y="4863732"/>
            <a:ext cx="7901074" cy="461665"/>
          </a:xfrm>
          <a:prstGeom prst="rect">
            <a:avLst/>
          </a:prstGeom>
          <a:noFill/>
        </p:spPr>
        <p:txBody>
          <a:bodyPr wrap="none" rtlCol="0">
            <a:spAutoFit/>
          </a:bodyPr>
          <a:lstStyle/>
          <a:p>
            <a:r>
              <a:rPr lang="en-US" sz="2400">
                <a:solidFill>
                  <a:srgbClr val="FF0000"/>
                </a:solidFill>
              </a:rPr>
              <a:t>Khác nhau: Hai đoạn văn bản khác nhau về phông chữ, cỡ chữ</a:t>
            </a:r>
          </a:p>
        </p:txBody>
      </p:sp>
    </p:spTree>
    <p:extLst>
      <p:ext uri="{BB962C8B-B14F-4D97-AF65-F5344CB8AC3E}">
        <p14:creationId xmlns:p14="http://schemas.microsoft.com/office/powerpoint/2010/main" val="57920776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wing of a child&#10;&#10;Description automatically generated with low confidence">
            <a:extLst>
              <a:ext uri="{FF2B5EF4-FFF2-40B4-BE49-F238E27FC236}">
                <a16:creationId xmlns:a16="http://schemas.microsoft.com/office/drawing/2014/main" id="{CED561E6-EC1B-4373-8109-64776ABF47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5350"/>
            <a:ext cx="5962650" cy="5962650"/>
          </a:xfrm>
          <a:prstGeom prst="rect">
            <a:avLst/>
          </a:prstGeom>
        </p:spPr>
      </p:pic>
      <p:sp>
        <p:nvSpPr>
          <p:cNvPr id="6" name="Rectangle 5">
            <a:extLst>
              <a:ext uri="{FF2B5EF4-FFF2-40B4-BE49-F238E27FC236}">
                <a16:creationId xmlns:a16="http://schemas.microsoft.com/office/drawing/2014/main" id="{19765D53-A5F3-49BF-AFFB-C31E1C3A31C9}"/>
              </a:ext>
            </a:extLst>
          </p:cNvPr>
          <p:cNvSpPr/>
          <p:nvPr/>
        </p:nvSpPr>
        <p:spPr>
          <a:xfrm>
            <a:off x="5949950" y="5554663"/>
            <a:ext cx="6343650" cy="1320799"/>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Speech Bubble: Oval 7">
            <a:extLst>
              <a:ext uri="{FF2B5EF4-FFF2-40B4-BE49-F238E27FC236}">
                <a16:creationId xmlns:a16="http://schemas.microsoft.com/office/drawing/2014/main" id="{33CA3354-13D6-4DD0-AA16-741180F0158D}"/>
              </a:ext>
            </a:extLst>
          </p:cNvPr>
          <p:cNvSpPr/>
          <p:nvPr/>
        </p:nvSpPr>
        <p:spPr>
          <a:xfrm>
            <a:off x="5721350" y="304800"/>
            <a:ext cx="5010150" cy="3124200"/>
          </a:xfrm>
          <a:prstGeom prst="wedgeEllipseCallout">
            <a:avLst>
              <a:gd name="adj1" fmla="val -81723"/>
              <a:gd name="adj2" fmla="val 58285"/>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accent5">
                    <a:lumMod val="50000"/>
                  </a:schemeClr>
                </a:solidFill>
                <a:latin typeface="Times New Roman" panose="02020603050405020304" pitchFamily="18" charset="0"/>
                <a:cs typeface="Times New Roman" panose="02020603050405020304" pitchFamily="18" charset="0"/>
              </a:rPr>
              <a:t>Làm thế nào để thay đổi được phông chữ và cỡ chữ?</a:t>
            </a:r>
            <a:endParaRPr lang="vi-VN" sz="400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194474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98EB80-1696-4632-B413-96871A1B9C5A}"/>
              </a:ext>
            </a:extLst>
          </p:cNvPr>
          <p:cNvSpPr txBox="1"/>
          <p:nvPr/>
        </p:nvSpPr>
        <p:spPr>
          <a:xfrm>
            <a:off x="322671" y="244096"/>
            <a:ext cx="11546658" cy="830997"/>
          </a:xfrm>
          <a:prstGeom prst="rect">
            <a:avLst/>
          </a:prstGeom>
          <a:noFill/>
        </p:spPr>
        <p:txBody>
          <a:bodyPr wrap="square" rtlCol="0">
            <a:spAutoFit/>
          </a:bodyPr>
          <a:lstStyle/>
          <a:p>
            <a:pPr algn="just"/>
            <a:r>
              <a:rPr lang="en-US" sz="4800">
                <a:solidFill>
                  <a:srgbClr val="0070C0"/>
                </a:solidFill>
                <a:latin typeface="Abadi" panose="020B0604020104020204" pitchFamily="34" charset="0"/>
              </a:rPr>
              <a:t>2. Chọn phông chữ, cỡ chữ</a:t>
            </a:r>
            <a:endParaRPr lang="vi-VN" sz="4800">
              <a:solidFill>
                <a:srgbClr val="0070C0"/>
              </a:solidFill>
              <a:latin typeface="#9Slide07 Cadena" panose="02000503000000020004" pitchFamily="2" charset="0"/>
            </a:endParaRPr>
          </a:p>
        </p:txBody>
      </p:sp>
      <p:sp>
        <p:nvSpPr>
          <p:cNvPr id="10" name="TextBox 9">
            <a:extLst>
              <a:ext uri="{FF2B5EF4-FFF2-40B4-BE49-F238E27FC236}">
                <a16:creationId xmlns:a16="http://schemas.microsoft.com/office/drawing/2014/main" id="{87F8872B-4368-4647-9530-FD6309FA341B}"/>
              </a:ext>
            </a:extLst>
          </p:cNvPr>
          <p:cNvSpPr txBox="1"/>
          <p:nvPr/>
        </p:nvSpPr>
        <p:spPr>
          <a:xfrm>
            <a:off x="688157" y="1348032"/>
            <a:ext cx="10126298" cy="461665"/>
          </a:xfrm>
          <a:prstGeom prst="rect">
            <a:avLst/>
          </a:prstGeom>
          <a:noFill/>
        </p:spPr>
        <p:txBody>
          <a:bodyPr wrap="none" rtlCol="0">
            <a:spAutoFit/>
          </a:bodyPr>
          <a:lstStyle/>
          <a:p>
            <a:r>
              <a:rPr lang="en-US" sz="2400">
                <a:solidFill>
                  <a:srgbClr val="0070C0"/>
                </a:solidFill>
              </a:rPr>
              <a:t>a. Em hãy chỉ ra vị trí của các nút lệnh sau trên thẻ Home trong phần mềm word.</a:t>
            </a:r>
          </a:p>
        </p:txBody>
      </p:sp>
      <p:pic>
        <p:nvPicPr>
          <p:cNvPr id="3" name="Picture 2">
            <a:extLst>
              <a:ext uri="{FF2B5EF4-FFF2-40B4-BE49-F238E27FC236}">
                <a16:creationId xmlns:a16="http://schemas.microsoft.com/office/drawing/2014/main" id="{94934498-D338-4424-ACF5-20C4E5785EE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l="3698"/>
          <a:stretch/>
        </p:blipFill>
        <p:spPr>
          <a:xfrm>
            <a:off x="3714161" y="2309597"/>
            <a:ext cx="3761295" cy="789465"/>
          </a:xfrm>
          <a:prstGeom prst="rect">
            <a:avLst/>
          </a:prstGeom>
        </p:spPr>
      </p:pic>
      <p:cxnSp>
        <p:nvCxnSpPr>
          <p:cNvPr id="12" name="Straight Arrow Connector 11">
            <a:extLst>
              <a:ext uri="{FF2B5EF4-FFF2-40B4-BE49-F238E27FC236}">
                <a16:creationId xmlns:a16="http://schemas.microsoft.com/office/drawing/2014/main" id="{B39B7CE4-DC17-4AED-8637-7D1EEE4A37A2}"/>
              </a:ext>
            </a:extLst>
          </p:cNvPr>
          <p:cNvCxnSpPr>
            <a:cxnSpLocks/>
          </p:cNvCxnSpPr>
          <p:nvPr/>
        </p:nvCxnSpPr>
        <p:spPr>
          <a:xfrm flipV="1">
            <a:off x="3374796" y="2865749"/>
            <a:ext cx="810705" cy="8955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3EFCADF-2643-4DFD-8334-EF43D6949FDB}"/>
              </a:ext>
            </a:extLst>
          </p:cNvPr>
          <p:cNvCxnSpPr>
            <a:cxnSpLocks/>
          </p:cNvCxnSpPr>
          <p:nvPr/>
        </p:nvCxnSpPr>
        <p:spPr>
          <a:xfrm flipH="1" flipV="1">
            <a:off x="6848573" y="2865749"/>
            <a:ext cx="1157928" cy="8931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A8B04DDB-AAC2-4F37-8978-422465B3531A}"/>
              </a:ext>
            </a:extLst>
          </p:cNvPr>
          <p:cNvSpPr/>
          <p:nvPr/>
        </p:nvSpPr>
        <p:spPr>
          <a:xfrm>
            <a:off x="791852" y="3869673"/>
            <a:ext cx="2922309" cy="67404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Chọn phông chữ</a:t>
            </a:r>
          </a:p>
        </p:txBody>
      </p:sp>
      <p:sp>
        <p:nvSpPr>
          <p:cNvPr id="18" name="Rectangle: Rounded Corners 17">
            <a:extLst>
              <a:ext uri="{FF2B5EF4-FFF2-40B4-BE49-F238E27FC236}">
                <a16:creationId xmlns:a16="http://schemas.microsoft.com/office/drawing/2014/main" id="{F74FEA1E-D02D-42C1-B8EA-4C2FF6681649}"/>
              </a:ext>
            </a:extLst>
          </p:cNvPr>
          <p:cNvSpPr/>
          <p:nvPr/>
        </p:nvSpPr>
        <p:spPr>
          <a:xfrm>
            <a:off x="6977407" y="3780119"/>
            <a:ext cx="2922309" cy="67404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Chọn cỡ chữ</a:t>
            </a:r>
          </a:p>
        </p:txBody>
      </p:sp>
    </p:spTree>
    <p:extLst>
      <p:ext uri="{BB962C8B-B14F-4D97-AF65-F5344CB8AC3E}">
        <p14:creationId xmlns:p14="http://schemas.microsoft.com/office/powerpoint/2010/main" val="184569348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8A04786-0561-4A6C-9D6B-CE99AC4E18DD}"/>
              </a:ext>
            </a:extLst>
          </p:cNvPr>
          <p:cNvSpPr/>
          <p:nvPr/>
        </p:nvSpPr>
        <p:spPr>
          <a:xfrm>
            <a:off x="589175" y="1949837"/>
            <a:ext cx="5392132"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Chọn nút lệnh    bên phải ô phông chữ</a:t>
            </a:r>
          </a:p>
        </p:txBody>
      </p:sp>
      <p:sp>
        <p:nvSpPr>
          <p:cNvPr id="16" name="Rectangle 15">
            <a:extLst>
              <a:ext uri="{FF2B5EF4-FFF2-40B4-BE49-F238E27FC236}">
                <a16:creationId xmlns:a16="http://schemas.microsoft.com/office/drawing/2014/main" id="{BE51E19D-32C8-4709-B231-82033BEFBAAE}"/>
              </a:ext>
            </a:extLst>
          </p:cNvPr>
          <p:cNvSpPr/>
          <p:nvPr/>
        </p:nvSpPr>
        <p:spPr>
          <a:xfrm>
            <a:off x="589175" y="3073820"/>
            <a:ext cx="5392132"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Chọn phông chữ Times New Roman, sau đó gõ vài từ</a:t>
            </a:r>
          </a:p>
        </p:txBody>
      </p:sp>
      <p:sp>
        <p:nvSpPr>
          <p:cNvPr id="17" name="Rectangle 16">
            <a:extLst>
              <a:ext uri="{FF2B5EF4-FFF2-40B4-BE49-F238E27FC236}">
                <a16:creationId xmlns:a16="http://schemas.microsoft.com/office/drawing/2014/main" id="{331443A2-5819-4EF6-8B01-ECA8FEED8706}"/>
              </a:ext>
            </a:extLst>
          </p:cNvPr>
          <p:cNvSpPr/>
          <p:nvPr/>
        </p:nvSpPr>
        <p:spPr>
          <a:xfrm>
            <a:off x="589175" y="4197803"/>
            <a:ext cx="5392132"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Chọn nút lệnh     bên phải ô cỡ chữ</a:t>
            </a:r>
          </a:p>
        </p:txBody>
      </p:sp>
      <p:sp>
        <p:nvSpPr>
          <p:cNvPr id="18" name="Rectangle 17">
            <a:extLst>
              <a:ext uri="{FF2B5EF4-FFF2-40B4-BE49-F238E27FC236}">
                <a16:creationId xmlns:a16="http://schemas.microsoft.com/office/drawing/2014/main" id="{72E12E38-0AC5-4836-9C24-FB4ABE4C6FE7}"/>
              </a:ext>
            </a:extLst>
          </p:cNvPr>
          <p:cNvSpPr/>
          <p:nvPr/>
        </p:nvSpPr>
        <p:spPr>
          <a:xfrm>
            <a:off x="589175" y="5321786"/>
            <a:ext cx="5392132"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Chọn số 20 rồi gõ vài từ</a:t>
            </a:r>
          </a:p>
        </p:txBody>
      </p:sp>
      <p:sp>
        <p:nvSpPr>
          <p:cNvPr id="6" name="TextBox 5">
            <a:extLst>
              <a:ext uri="{FF2B5EF4-FFF2-40B4-BE49-F238E27FC236}">
                <a16:creationId xmlns:a16="http://schemas.microsoft.com/office/drawing/2014/main" id="{32C02006-1699-4E6B-B3AB-0BF0D9CB7D3A}"/>
              </a:ext>
            </a:extLst>
          </p:cNvPr>
          <p:cNvSpPr txBox="1"/>
          <p:nvPr/>
        </p:nvSpPr>
        <p:spPr>
          <a:xfrm>
            <a:off x="322671" y="244096"/>
            <a:ext cx="11546658" cy="830997"/>
          </a:xfrm>
          <a:prstGeom prst="rect">
            <a:avLst/>
          </a:prstGeom>
          <a:noFill/>
        </p:spPr>
        <p:txBody>
          <a:bodyPr wrap="square" rtlCol="0">
            <a:spAutoFit/>
          </a:bodyPr>
          <a:lstStyle/>
          <a:p>
            <a:pPr algn="just"/>
            <a:r>
              <a:rPr lang="en-US" sz="4800">
                <a:solidFill>
                  <a:srgbClr val="0070C0"/>
                </a:solidFill>
                <a:latin typeface="Abadi" panose="020B0604020104020204" pitchFamily="34" charset="0"/>
              </a:rPr>
              <a:t>2. Chọn phông chữ, cỡ chữ</a:t>
            </a:r>
            <a:endParaRPr lang="vi-VN" sz="4800">
              <a:solidFill>
                <a:srgbClr val="0070C0"/>
              </a:solidFill>
              <a:latin typeface="#9Slide07 Cadena" panose="02000503000000020004" pitchFamily="2" charset="0"/>
            </a:endParaRPr>
          </a:p>
        </p:txBody>
      </p:sp>
      <p:sp>
        <p:nvSpPr>
          <p:cNvPr id="9" name="TextBox 8">
            <a:extLst>
              <a:ext uri="{FF2B5EF4-FFF2-40B4-BE49-F238E27FC236}">
                <a16:creationId xmlns:a16="http://schemas.microsoft.com/office/drawing/2014/main" id="{50C85E8C-3858-4CB7-8F77-16DC6A32510F}"/>
              </a:ext>
            </a:extLst>
          </p:cNvPr>
          <p:cNvSpPr txBox="1"/>
          <p:nvPr/>
        </p:nvSpPr>
        <p:spPr>
          <a:xfrm>
            <a:off x="688157" y="1348032"/>
            <a:ext cx="4833759" cy="461665"/>
          </a:xfrm>
          <a:prstGeom prst="rect">
            <a:avLst/>
          </a:prstGeom>
          <a:noFill/>
        </p:spPr>
        <p:txBody>
          <a:bodyPr wrap="none" rtlCol="0">
            <a:spAutoFit/>
          </a:bodyPr>
          <a:lstStyle/>
          <a:p>
            <a:r>
              <a:rPr lang="en-US" sz="2400">
                <a:solidFill>
                  <a:srgbClr val="0070C0"/>
                </a:solidFill>
              </a:rPr>
              <a:t>b. Em hãy hoàn thành bảng dưới đây.</a:t>
            </a:r>
          </a:p>
        </p:txBody>
      </p:sp>
      <p:sp>
        <p:nvSpPr>
          <p:cNvPr id="19" name="Rectangle 18">
            <a:extLst>
              <a:ext uri="{FF2B5EF4-FFF2-40B4-BE49-F238E27FC236}">
                <a16:creationId xmlns:a16="http://schemas.microsoft.com/office/drawing/2014/main" id="{2A4D46FC-50F5-44A5-9AA4-CD99C8E7B2D6}"/>
              </a:ext>
            </a:extLst>
          </p:cNvPr>
          <p:cNvSpPr/>
          <p:nvPr/>
        </p:nvSpPr>
        <p:spPr>
          <a:xfrm>
            <a:off x="6210693" y="1949837"/>
            <a:ext cx="5392132"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Xuất hiện danh sách các phông chữ để lựa chọn</a:t>
            </a:r>
          </a:p>
        </p:txBody>
      </p:sp>
      <p:sp>
        <p:nvSpPr>
          <p:cNvPr id="20" name="Rectangle 19">
            <a:extLst>
              <a:ext uri="{FF2B5EF4-FFF2-40B4-BE49-F238E27FC236}">
                <a16:creationId xmlns:a16="http://schemas.microsoft.com/office/drawing/2014/main" id="{87671621-9935-4DDA-8548-9E2F19AB4289}"/>
              </a:ext>
            </a:extLst>
          </p:cNvPr>
          <p:cNvSpPr/>
          <p:nvPr/>
        </p:nvSpPr>
        <p:spPr>
          <a:xfrm>
            <a:off x="6210693" y="3073820"/>
            <a:ext cx="5392132"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Chữ hiện ra trên phông soạn thảo có phông là Times New Roman, cỡ chữ là 11</a:t>
            </a:r>
          </a:p>
        </p:txBody>
      </p:sp>
      <p:sp>
        <p:nvSpPr>
          <p:cNvPr id="21" name="Rectangle 20">
            <a:extLst>
              <a:ext uri="{FF2B5EF4-FFF2-40B4-BE49-F238E27FC236}">
                <a16:creationId xmlns:a16="http://schemas.microsoft.com/office/drawing/2014/main" id="{80CD7CDE-D0AF-4F4C-84B7-36C85300DD0D}"/>
              </a:ext>
            </a:extLst>
          </p:cNvPr>
          <p:cNvSpPr/>
          <p:nvPr/>
        </p:nvSpPr>
        <p:spPr>
          <a:xfrm>
            <a:off x="6210693" y="4197803"/>
            <a:ext cx="5392132"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Xuất hiện danh sách các số thể hiện kích thước cỡ chữ khác nhau</a:t>
            </a:r>
          </a:p>
        </p:txBody>
      </p:sp>
      <p:sp>
        <p:nvSpPr>
          <p:cNvPr id="22" name="Rectangle 21">
            <a:extLst>
              <a:ext uri="{FF2B5EF4-FFF2-40B4-BE49-F238E27FC236}">
                <a16:creationId xmlns:a16="http://schemas.microsoft.com/office/drawing/2014/main" id="{62C26421-E437-446A-B8EA-750303D5EDE5}"/>
              </a:ext>
            </a:extLst>
          </p:cNvPr>
          <p:cNvSpPr/>
          <p:nvPr/>
        </p:nvSpPr>
        <p:spPr>
          <a:xfrm>
            <a:off x="6210693" y="5321786"/>
            <a:ext cx="5392132"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Chữ hiện lên có cỡ chữ 20</a:t>
            </a:r>
          </a:p>
        </p:txBody>
      </p:sp>
      <p:pic>
        <p:nvPicPr>
          <p:cNvPr id="24" name="Picture 23">
            <a:extLst>
              <a:ext uri="{FF2B5EF4-FFF2-40B4-BE49-F238E27FC236}">
                <a16:creationId xmlns:a16="http://schemas.microsoft.com/office/drawing/2014/main" id="{A0758134-4DDA-4568-BACA-C9B5947AAD5A}"/>
              </a:ext>
            </a:extLst>
          </p:cNvPr>
          <p:cNvPicPr>
            <a:picLocks noChangeAspect="1"/>
          </p:cNvPicPr>
          <p:nvPr/>
        </p:nvPicPr>
        <p:blipFill>
          <a:blip r:embed="rId3"/>
          <a:stretch>
            <a:fillRect/>
          </a:stretch>
        </p:blipFill>
        <p:spPr>
          <a:xfrm>
            <a:off x="2838094" y="2195979"/>
            <a:ext cx="181000" cy="285790"/>
          </a:xfrm>
          <a:prstGeom prst="rect">
            <a:avLst/>
          </a:prstGeom>
        </p:spPr>
      </p:pic>
      <p:pic>
        <p:nvPicPr>
          <p:cNvPr id="25" name="Picture 24">
            <a:extLst>
              <a:ext uri="{FF2B5EF4-FFF2-40B4-BE49-F238E27FC236}">
                <a16:creationId xmlns:a16="http://schemas.microsoft.com/office/drawing/2014/main" id="{E728AC8D-4BE1-4FFF-9456-8D581B5BAD9E}"/>
              </a:ext>
            </a:extLst>
          </p:cNvPr>
          <p:cNvPicPr>
            <a:picLocks noChangeAspect="1"/>
          </p:cNvPicPr>
          <p:nvPr/>
        </p:nvPicPr>
        <p:blipFill>
          <a:blip r:embed="rId3"/>
          <a:stretch>
            <a:fillRect/>
          </a:stretch>
        </p:blipFill>
        <p:spPr>
          <a:xfrm>
            <a:off x="3014536" y="4470406"/>
            <a:ext cx="181000" cy="285790"/>
          </a:xfrm>
          <a:prstGeom prst="rect">
            <a:avLst/>
          </a:prstGeom>
        </p:spPr>
      </p:pic>
    </p:spTree>
    <p:extLst>
      <p:ext uri="{BB962C8B-B14F-4D97-AF65-F5344CB8AC3E}">
        <p14:creationId xmlns:p14="http://schemas.microsoft.com/office/powerpoint/2010/main" val="12296859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2C02006-1699-4E6B-B3AB-0BF0D9CB7D3A}"/>
              </a:ext>
            </a:extLst>
          </p:cNvPr>
          <p:cNvSpPr txBox="1"/>
          <p:nvPr/>
        </p:nvSpPr>
        <p:spPr>
          <a:xfrm>
            <a:off x="322671" y="244096"/>
            <a:ext cx="11546658" cy="1446550"/>
          </a:xfrm>
          <a:prstGeom prst="rect">
            <a:avLst/>
          </a:prstGeom>
          <a:noFill/>
        </p:spPr>
        <p:txBody>
          <a:bodyPr wrap="square" rtlCol="0">
            <a:spAutoFit/>
          </a:bodyPr>
          <a:lstStyle/>
          <a:p>
            <a:pPr algn="just"/>
            <a:r>
              <a:rPr lang="en-US" sz="4400">
                <a:solidFill>
                  <a:srgbClr val="0070C0"/>
                </a:solidFill>
                <a:latin typeface="Abadi" panose="020B0604020104020204" pitchFamily="34" charset="0"/>
              </a:rPr>
              <a:t>3. Thay đổi phông chữ, cỡ chữ cho một phần văn bản</a:t>
            </a:r>
            <a:endParaRPr lang="vi-VN" sz="4400">
              <a:solidFill>
                <a:srgbClr val="0070C0"/>
              </a:solidFill>
              <a:latin typeface="#9Slide07 Cadena" panose="02000503000000020004" pitchFamily="2" charset="0"/>
            </a:endParaRPr>
          </a:p>
        </p:txBody>
      </p:sp>
      <p:pic>
        <p:nvPicPr>
          <p:cNvPr id="3" name="Picture 2">
            <a:extLst>
              <a:ext uri="{FF2B5EF4-FFF2-40B4-BE49-F238E27FC236}">
                <a16:creationId xmlns:a16="http://schemas.microsoft.com/office/drawing/2014/main" id="{08B301F3-602E-4AD0-865E-BC37D57D3467}"/>
              </a:ext>
            </a:extLst>
          </p:cNvPr>
          <p:cNvPicPr>
            <a:picLocks noChangeAspect="1"/>
          </p:cNvPicPr>
          <p:nvPr/>
        </p:nvPicPr>
        <p:blipFill>
          <a:blip r:embed="rId3"/>
          <a:stretch>
            <a:fillRect/>
          </a:stretch>
        </p:blipFill>
        <p:spPr>
          <a:xfrm>
            <a:off x="596220" y="1931553"/>
            <a:ext cx="4985332" cy="3148630"/>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4" name="Rectangle: Rounded Corners 3">
            <a:extLst>
              <a:ext uri="{FF2B5EF4-FFF2-40B4-BE49-F238E27FC236}">
                <a16:creationId xmlns:a16="http://schemas.microsoft.com/office/drawing/2014/main" id="{5EF11654-79E0-4094-9721-CC829FC3C7A5}"/>
              </a:ext>
            </a:extLst>
          </p:cNvPr>
          <p:cNvSpPr/>
          <p:nvPr/>
        </p:nvSpPr>
        <p:spPr>
          <a:xfrm>
            <a:off x="5910606" y="1611984"/>
            <a:ext cx="5864455" cy="3761293"/>
          </a:xfrm>
          <a:prstGeom prst="roundRect">
            <a:avLst>
              <a:gd name="adj" fmla="val 666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Tx/>
              <a:buChar char="-"/>
            </a:pPr>
            <a:r>
              <a:rPr lang="en-US" sz="2800">
                <a:solidFill>
                  <a:srgbClr val="0070C0"/>
                </a:solidFill>
                <a:latin typeface="Times New Roman" panose="02020603050405020304" pitchFamily="18" charset="0"/>
                <a:cs typeface="Times New Roman" panose="02020603050405020304" pitchFamily="18" charset="0"/>
              </a:rPr>
              <a:t>Chọn phần văn bản cần điều chỉnh bằng cách đưa con trỏ chuột đến đầu phần văn bản, nhấn giữ nút trái chuột, kéo đến cuối phần văn bản rồi thả nút chuột</a:t>
            </a:r>
          </a:p>
          <a:p>
            <a:pPr marL="285750" indent="-285750" algn="just">
              <a:buFontTx/>
              <a:buChar char="-"/>
            </a:pPr>
            <a:r>
              <a:rPr lang="en-US" sz="2800">
                <a:solidFill>
                  <a:srgbClr val="0070C0"/>
                </a:solidFill>
                <a:latin typeface="Times New Roman" panose="02020603050405020304" pitchFamily="18" charset="0"/>
                <a:cs typeface="Times New Roman" panose="02020603050405020304" pitchFamily="18" charset="0"/>
              </a:rPr>
              <a:t>Chọn tiếp phông chữ, cỡ chữ,… khi đó cả phần văn bản đã chọn được điều chỉnh theo ý muốn</a:t>
            </a:r>
          </a:p>
        </p:txBody>
      </p:sp>
      <p:sp>
        <p:nvSpPr>
          <p:cNvPr id="5" name="Speech Bubble: Rectangle 4">
            <a:extLst>
              <a:ext uri="{FF2B5EF4-FFF2-40B4-BE49-F238E27FC236}">
                <a16:creationId xmlns:a16="http://schemas.microsoft.com/office/drawing/2014/main" id="{7C3852F3-4393-4708-8674-9669EAB6E54D}"/>
              </a:ext>
            </a:extLst>
          </p:cNvPr>
          <p:cNvSpPr/>
          <p:nvPr/>
        </p:nvSpPr>
        <p:spPr>
          <a:xfrm>
            <a:off x="1055801" y="5458120"/>
            <a:ext cx="2960017" cy="1018094"/>
          </a:xfrm>
          <a:prstGeom prst="wedgeRectCallout">
            <a:avLst>
              <a:gd name="adj1" fmla="val 3382"/>
              <a:gd name="adj2" fmla="val -1274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Phần văn bản chọn được đánh dấu</a:t>
            </a:r>
          </a:p>
        </p:txBody>
      </p:sp>
    </p:spTree>
    <p:extLst>
      <p:ext uri="{BB962C8B-B14F-4D97-AF65-F5344CB8AC3E}">
        <p14:creationId xmlns:p14="http://schemas.microsoft.com/office/powerpoint/2010/main" val="2120252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673</Words>
  <Application>Microsoft Office PowerPoint</Application>
  <PresentationFormat>Widescreen</PresentationFormat>
  <Paragraphs>69</Paragraphs>
  <Slides>13</Slides>
  <Notes>13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13</vt:i4>
      </vt:variant>
    </vt:vector>
  </HeadingPairs>
  <TitlesOfParts>
    <vt:vector size="26" baseType="lpstr">
      <vt:lpstr>#9Slide03 Bebas Neue ZSmall</vt:lpstr>
      <vt:lpstr>#9Slide04 Vollkorn Black</vt:lpstr>
      <vt:lpstr>#9Slide07 Cadena</vt:lpstr>
      <vt:lpstr>Abadi</vt:lpstr>
      <vt:lpstr>Arial</vt:lpstr>
      <vt:lpstr>Calibri</vt:lpstr>
      <vt:lpstr>Calibri Light</vt:lpstr>
      <vt:lpstr>Fira Sans Extra Condensed Medium</vt:lpstr>
      <vt:lpstr>Times New Roman</vt:lpstr>
      <vt:lpstr>Tw Cen MT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Hoang Nguyen</dc:creator>
  <cp:lastModifiedBy>LONG</cp:lastModifiedBy>
  <cp:revision>147</cp:revision>
  <dcterms:created xsi:type="dcterms:W3CDTF">2021-09-02T02:58:06Z</dcterms:created>
  <dcterms:modified xsi:type="dcterms:W3CDTF">2022-02-13T16:39:12Z</dcterms:modified>
</cp:coreProperties>
</file>