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66FFFF"/>
    <a:srgbClr val="FF99FF"/>
    <a:srgbClr val="FFCCFF"/>
    <a:srgbClr val="CCECFF"/>
    <a:srgbClr val="FF9933"/>
    <a:srgbClr val="FF6600"/>
    <a:srgbClr val="FF8F43"/>
    <a:srgbClr val="FF781D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32" autoAdjust="0"/>
    <p:restoredTop sz="97015" autoAdjust="0"/>
  </p:normalViewPr>
  <p:slideViewPr>
    <p:cSldViewPr>
      <p:cViewPr varScale="1">
        <p:scale>
          <a:sx n="70" d="100"/>
          <a:sy n="70" d="100"/>
        </p:scale>
        <p:origin x="1494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C2F7A2-099A-498B-826C-250672324999}" type="datetimeFigureOut">
              <a:rPr lang="vi-VN" smtClean="0"/>
              <a:t>13/07/2021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DC520A-6C7B-447A-8FCD-6FB0FEDF6A42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5628549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759595-F458-44E0-B940-9929F4B1A6BF}" type="slidenum">
              <a:rPr lang="vi-VN" smtClean="0"/>
              <a:t>2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243587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rgbClr val="FF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vi-VN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vi-VN"/>
          </a:p>
        </p:txBody>
      </p:sp>
      <p:grpSp>
        <p:nvGrpSpPr>
          <p:cNvPr id="4" name="Group 3"/>
          <p:cNvGrpSpPr/>
          <p:nvPr/>
        </p:nvGrpSpPr>
        <p:grpSpPr>
          <a:xfrm>
            <a:off x="152400" y="1295400"/>
            <a:ext cx="8809703" cy="3124199"/>
            <a:chOff x="258097" y="1914117"/>
            <a:chExt cx="8458200" cy="1828800"/>
          </a:xfrm>
        </p:grpSpPr>
        <p:sp>
          <p:nvSpPr>
            <p:cNvPr id="5" name="Rounded Rectangle 4"/>
            <p:cNvSpPr/>
            <p:nvPr/>
          </p:nvSpPr>
          <p:spPr>
            <a:xfrm>
              <a:off x="258097" y="1914117"/>
              <a:ext cx="8458200" cy="1828800"/>
            </a:xfrm>
            <a:prstGeom prst="roundRect">
              <a:avLst/>
            </a:prstGeom>
            <a:solidFill>
              <a:srgbClr val="CC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381000" y="1968912"/>
              <a:ext cx="8200103" cy="1612488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r>
                <a:rPr lang="en-US" sz="4800" dirty="0" err="1" smtClean="0">
                  <a:solidFill>
                    <a:schemeClr val="tx1"/>
                  </a:solidFill>
                  <a:latin typeface=".VnAvant" pitchFamily="34" charset="0"/>
                </a:rPr>
                <a:t>Bµi</a:t>
              </a:r>
              <a:r>
                <a:rPr lang="en-US" sz="4800" dirty="0" smtClean="0">
                  <a:solidFill>
                    <a:schemeClr val="tx1"/>
                  </a:solidFill>
                  <a:latin typeface=".VnAvant" pitchFamily="34" charset="0"/>
                </a:rPr>
                <a:t> 10</a:t>
              </a:r>
            </a:p>
            <a:p>
              <a:pPr algn="ctr">
                <a:lnSpc>
                  <a:spcPct val="150000"/>
                </a:lnSpc>
              </a:pPr>
              <a:r>
                <a:rPr lang="en-US" sz="4000" b="1" dirty="0" smtClean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.VnAvantH" pitchFamily="34" charset="0"/>
                </a:rPr>
                <a:t>PHÐP CỘNG TRONG PH¹M VI 10</a:t>
              </a:r>
              <a:endParaRPr lang="vi-VN" sz="4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1371600" y="4724400"/>
            <a:ext cx="6400800" cy="1752600"/>
          </a:xfrm>
        </p:spPr>
        <p:txBody>
          <a:bodyPr>
            <a:noAutofit/>
          </a:bodyPr>
          <a:lstStyle/>
          <a:p>
            <a:r>
              <a:rPr lang="en-US" sz="13800" dirty="0" smtClean="0">
                <a:solidFill>
                  <a:srgbClr val="FF9933"/>
                </a:solidFill>
                <a:latin typeface="HP-087" pitchFamily="34" charset="0"/>
              </a:rPr>
              <a:t>TIẾT 5</a:t>
            </a:r>
            <a:endParaRPr lang="vi-VN" sz="13800" dirty="0">
              <a:solidFill>
                <a:srgbClr val="FF99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8067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506" y="175589"/>
            <a:ext cx="3544293" cy="15753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" name="Oval 29"/>
          <p:cNvSpPr/>
          <p:nvPr/>
        </p:nvSpPr>
        <p:spPr>
          <a:xfrm>
            <a:off x="420208" y="1935677"/>
            <a:ext cx="977555" cy="912384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/>
              <a:t>1</a:t>
            </a:r>
            <a:endParaRPr lang="vi-VN" sz="5400" b="1" dirty="0"/>
          </a:p>
        </p:txBody>
      </p:sp>
      <p:sp>
        <p:nvSpPr>
          <p:cNvPr id="31" name="Rounded Rectangle 30"/>
          <p:cNvSpPr/>
          <p:nvPr/>
        </p:nvSpPr>
        <p:spPr>
          <a:xfrm>
            <a:off x="1518078" y="2077860"/>
            <a:ext cx="932323" cy="628017"/>
          </a:xfrm>
          <a:prstGeom prst="round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Số</a:t>
            </a:r>
            <a:endParaRPr lang="vi-VN" sz="32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423105" y="2105157"/>
            <a:ext cx="3227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?</a:t>
            </a:r>
            <a:endParaRPr lang="vi-VN" sz="3200" b="1" dirty="0"/>
          </a:p>
        </p:txBody>
      </p:sp>
      <p:sp>
        <p:nvSpPr>
          <p:cNvPr id="35" name="Rounded Rectangle 34"/>
          <p:cNvSpPr/>
          <p:nvPr/>
        </p:nvSpPr>
        <p:spPr>
          <a:xfrm>
            <a:off x="897624" y="3138941"/>
            <a:ext cx="8093975" cy="2728459"/>
          </a:xfrm>
          <a:prstGeom prst="round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6" name="Title 1"/>
          <p:cNvSpPr txBox="1">
            <a:spLocks/>
          </p:cNvSpPr>
          <p:nvPr/>
        </p:nvSpPr>
        <p:spPr>
          <a:xfrm>
            <a:off x="0" y="3291341"/>
            <a:ext cx="10287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a)</a:t>
            </a:r>
            <a:endParaRPr lang="vi-VN" sz="35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3952" y="3330755"/>
            <a:ext cx="647700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7768" y="3330754"/>
            <a:ext cx="647700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5172" y="3291341"/>
            <a:ext cx="647700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9985" y="3330755"/>
            <a:ext cx="647700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3801" y="3330754"/>
            <a:ext cx="647700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9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1205" y="3291341"/>
            <a:ext cx="647700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3952" y="4076700"/>
            <a:ext cx="628650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0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6818" y="4076700"/>
            <a:ext cx="628650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2" name="Rounded Rectangle 51"/>
          <p:cNvSpPr/>
          <p:nvPr/>
        </p:nvSpPr>
        <p:spPr>
          <a:xfrm>
            <a:off x="6705600" y="3274073"/>
            <a:ext cx="624495" cy="606704"/>
          </a:xfrm>
          <a:prstGeom prst="roundRect">
            <a:avLst/>
          </a:prstGeom>
          <a:solidFill>
            <a:srgbClr val="FF8F43"/>
          </a:solidFill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vi-VN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Rounded Rectangle 52"/>
          <p:cNvSpPr/>
          <p:nvPr/>
        </p:nvSpPr>
        <p:spPr>
          <a:xfrm>
            <a:off x="6709878" y="4041496"/>
            <a:ext cx="624495" cy="606704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vi-VN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4" name="Straight Connector 53"/>
          <p:cNvCxnSpPr>
            <a:stCxn id="52" idx="3"/>
            <a:endCxn id="72" idx="1"/>
          </p:cNvCxnSpPr>
          <p:nvPr/>
        </p:nvCxnSpPr>
        <p:spPr>
          <a:xfrm>
            <a:off x="7330095" y="3577425"/>
            <a:ext cx="880281" cy="407290"/>
          </a:xfrm>
          <a:prstGeom prst="line">
            <a:avLst/>
          </a:prstGeom>
          <a:ln w="38100">
            <a:solidFill>
              <a:srgbClr val="FF9933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ounded Rectangle 71"/>
          <p:cNvSpPr/>
          <p:nvPr/>
        </p:nvSpPr>
        <p:spPr>
          <a:xfrm>
            <a:off x="8210376" y="3681363"/>
            <a:ext cx="624495" cy="606704"/>
          </a:xfrm>
          <a:prstGeom prst="roundRect">
            <a:avLst/>
          </a:prstGeom>
          <a:solidFill>
            <a:schemeClr val="bg1"/>
          </a:solidFill>
          <a:ln>
            <a:solidFill>
              <a:srgbClr val="FF66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3" name="Straight Connector 72"/>
          <p:cNvCxnSpPr>
            <a:stCxn id="53" idx="3"/>
            <a:endCxn id="72" idx="1"/>
          </p:cNvCxnSpPr>
          <p:nvPr/>
        </p:nvCxnSpPr>
        <p:spPr>
          <a:xfrm flipV="1">
            <a:off x="7334373" y="3984715"/>
            <a:ext cx="876003" cy="360133"/>
          </a:xfrm>
          <a:prstGeom prst="line">
            <a:avLst/>
          </a:prstGeom>
          <a:ln w="38100">
            <a:solidFill>
              <a:srgbClr val="FF9933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0" name="Group 59"/>
          <p:cNvGrpSpPr/>
          <p:nvPr/>
        </p:nvGrpSpPr>
        <p:grpSpPr>
          <a:xfrm>
            <a:off x="1066800" y="4816366"/>
            <a:ext cx="2608567" cy="914400"/>
            <a:chOff x="1066800" y="4816366"/>
            <a:chExt cx="2608567" cy="914400"/>
          </a:xfrm>
        </p:grpSpPr>
        <p:sp>
          <p:nvSpPr>
            <p:cNvPr id="43" name="Title 1"/>
            <p:cNvSpPr txBox="1">
              <a:spLocks/>
            </p:cNvSpPr>
            <p:nvPr/>
          </p:nvSpPr>
          <p:spPr>
            <a:xfrm>
              <a:off x="1066800" y="4816366"/>
              <a:ext cx="2297523" cy="91440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35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6 +  2 = </a:t>
              </a:r>
              <a:endParaRPr lang="vi-VN" sz="35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4" name="Rounded Rectangle 73"/>
            <p:cNvSpPr/>
            <p:nvPr/>
          </p:nvSpPr>
          <p:spPr>
            <a:xfrm>
              <a:off x="3050872" y="4970214"/>
              <a:ext cx="624495" cy="606704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FF660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vi-VN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76" name="Group 75"/>
          <p:cNvGrpSpPr/>
          <p:nvPr/>
        </p:nvGrpSpPr>
        <p:grpSpPr>
          <a:xfrm>
            <a:off x="3962400" y="4829502"/>
            <a:ext cx="2608567" cy="914400"/>
            <a:chOff x="1066800" y="4816366"/>
            <a:chExt cx="2608567" cy="914400"/>
          </a:xfrm>
        </p:grpSpPr>
        <p:sp>
          <p:nvSpPr>
            <p:cNvPr id="77" name="Title 1"/>
            <p:cNvSpPr txBox="1">
              <a:spLocks/>
            </p:cNvSpPr>
            <p:nvPr/>
          </p:nvSpPr>
          <p:spPr>
            <a:xfrm>
              <a:off x="1066800" y="4816366"/>
              <a:ext cx="2297523" cy="91440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35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2 +  6 = </a:t>
              </a:r>
              <a:endParaRPr lang="vi-VN" sz="35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8" name="Rounded Rectangle 77"/>
            <p:cNvSpPr/>
            <p:nvPr/>
          </p:nvSpPr>
          <p:spPr>
            <a:xfrm>
              <a:off x="3050872" y="4970214"/>
              <a:ext cx="624495" cy="606704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FF660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vi-VN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79" name="TextBox 78"/>
          <p:cNvSpPr txBox="1"/>
          <p:nvPr/>
        </p:nvSpPr>
        <p:spPr>
          <a:xfrm>
            <a:off x="3198243" y="4985980"/>
            <a:ext cx="322723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vi-VN" sz="3200" b="1" dirty="0">
              <a:solidFill>
                <a:srgbClr val="FF0000"/>
              </a:solidFill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6093370" y="5000298"/>
            <a:ext cx="322723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vi-VN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1561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animBg="1"/>
      <p:bldP spid="53" grpId="0" animBg="1"/>
      <p:bldP spid="7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ounded Rectangle 18"/>
          <p:cNvSpPr/>
          <p:nvPr/>
        </p:nvSpPr>
        <p:spPr>
          <a:xfrm>
            <a:off x="897624" y="533400"/>
            <a:ext cx="8093975" cy="2728459"/>
          </a:xfrm>
          <a:prstGeom prst="round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0" name="Title 1"/>
          <p:cNvSpPr txBox="1">
            <a:spLocks/>
          </p:cNvSpPr>
          <p:nvPr/>
        </p:nvSpPr>
        <p:spPr>
          <a:xfrm>
            <a:off x="0" y="685800"/>
            <a:ext cx="10287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5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en-US" sz="3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vi-VN" sz="35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3952" y="725214"/>
            <a:ext cx="647700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7768" y="725213"/>
            <a:ext cx="647700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5172" y="685800"/>
            <a:ext cx="647700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9985" y="725214"/>
            <a:ext cx="647700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3801" y="725213"/>
            <a:ext cx="647700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3952" y="1471159"/>
            <a:ext cx="628650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6818" y="1471159"/>
            <a:ext cx="628650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" name="Rounded Rectangle 28"/>
          <p:cNvSpPr/>
          <p:nvPr/>
        </p:nvSpPr>
        <p:spPr>
          <a:xfrm>
            <a:off x="6705600" y="668532"/>
            <a:ext cx="624495" cy="606704"/>
          </a:xfrm>
          <a:prstGeom prst="roundRect">
            <a:avLst/>
          </a:prstGeom>
          <a:solidFill>
            <a:srgbClr val="FF8F43"/>
          </a:solidFill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vi-VN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6709878" y="1435955"/>
            <a:ext cx="624495" cy="606704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vi-VN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1" name="Straight Connector 30"/>
          <p:cNvCxnSpPr>
            <a:stCxn id="29" idx="3"/>
            <a:endCxn id="32" idx="1"/>
          </p:cNvCxnSpPr>
          <p:nvPr/>
        </p:nvCxnSpPr>
        <p:spPr>
          <a:xfrm>
            <a:off x="7330095" y="971884"/>
            <a:ext cx="880281" cy="407290"/>
          </a:xfrm>
          <a:prstGeom prst="line">
            <a:avLst/>
          </a:prstGeom>
          <a:ln w="38100">
            <a:solidFill>
              <a:srgbClr val="FF9933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ounded Rectangle 31"/>
          <p:cNvSpPr/>
          <p:nvPr/>
        </p:nvSpPr>
        <p:spPr>
          <a:xfrm>
            <a:off x="8210376" y="1075822"/>
            <a:ext cx="624495" cy="606704"/>
          </a:xfrm>
          <a:prstGeom prst="roundRect">
            <a:avLst/>
          </a:prstGeom>
          <a:solidFill>
            <a:schemeClr val="bg1"/>
          </a:solidFill>
          <a:ln>
            <a:solidFill>
              <a:srgbClr val="FF66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3" name="Straight Connector 32"/>
          <p:cNvCxnSpPr>
            <a:stCxn id="30" idx="3"/>
            <a:endCxn id="32" idx="1"/>
          </p:cNvCxnSpPr>
          <p:nvPr/>
        </p:nvCxnSpPr>
        <p:spPr>
          <a:xfrm flipV="1">
            <a:off x="7334373" y="1379174"/>
            <a:ext cx="876003" cy="360133"/>
          </a:xfrm>
          <a:prstGeom prst="line">
            <a:avLst/>
          </a:prstGeom>
          <a:ln w="38100">
            <a:solidFill>
              <a:srgbClr val="FF9933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Group 33"/>
          <p:cNvGrpSpPr/>
          <p:nvPr/>
        </p:nvGrpSpPr>
        <p:grpSpPr>
          <a:xfrm>
            <a:off x="1066800" y="2210825"/>
            <a:ext cx="2608567" cy="914400"/>
            <a:chOff x="1066800" y="4816366"/>
            <a:chExt cx="2608567" cy="914400"/>
          </a:xfrm>
        </p:grpSpPr>
        <p:sp>
          <p:nvSpPr>
            <p:cNvPr id="35" name="Title 1"/>
            <p:cNvSpPr txBox="1">
              <a:spLocks/>
            </p:cNvSpPr>
            <p:nvPr/>
          </p:nvSpPr>
          <p:spPr>
            <a:xfrm>
              <a:off x="1066800" y="4816366"/>
              <a:ext cx="2297523" cy="91440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35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5 +  4 = </a:t>
              </a:r>
              <a:endParaRPr lang="vi-VN" sz="35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" name="Rounded Rectangle 35"/>
            <p:cNvSpPr/>
            <p:nvPr/>
          </p:nvSpPr>
          <p:spPr>
            <a:xfrm>
              <a:off x="3050872" y="4970214"/>
              <a:ext cx="624495" cy="606704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FF660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vi-VN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3962400" y="2223961"/>
            <a:ext cx="2608567" cy="914400"/>
            <a:chOff x="1066800" y="4816366"/>
            <a:chExt cx="2608567" cy="914400"/>
          </a:xfrm>
        </p:grpSpPr>
        <p:sp>
          <p:nvSpPr>
            <p:cNvPr id="38" name="Title 1"/>
            <p:cNvSpPr txBox="1">
              <a:spLocks/>
            </p:cNvSpPr>
            <p:nvPr/>
          </p:nvSpPr>
          <p:spPr>
            <a:xfrm>
              <a:off x="1066800" y="4816366"/>
              <a:ext cx="2297523" cy="91440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35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4</a:t>
              </a:r>
              <a:r>
                <a:rPr lang="en-US" sz="35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 +  5 = </a:t>
              </a:r>
              <a:endParaRPr lang="vi-VN" sz="35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" name="Rounded Rectangle 38"/>
            <p:cNvSpPr/>
            <p:nvPr/>
          </p:nvSpPr>
          <p:spPr>
            <a:xfrm>
              <a:off x="3050872" y="4970214"/>
              <a:ext cx="624495" cy="606704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FF660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vi-VN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40" name="TextBox 39"/>
          <p:cNvSpPr txBox="1"/>
          <p:nvPr/>
        </p:nvSpPr>
        <p:spPr>
          <a:xfrm>
            <a:off x="3198243" y="2380439"/>
            <a:ext cx="322723" cy="55399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vi-VN" sz="3000" b="1" dirty="0">
              <a:solidFill>
                <a:srgbClr val="FF000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093370" y="2394757"/>
            <a:ext cx="322723" cy="55399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vi-VN" sz="3000" b="1" dirty="0">
              <a:solidFill>
                <a:srgbClr val="FF0000"/>
              </a:solidFill>
            </a:endParaRPr>
          </a:p>
        </p:txBody>
      </p:sp>
      <p:pic>
        <p:nvPicPr>
          <p:cNvPr id="4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2205" y="1471159"/>
            <a:ext cx="628650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5071" y="1471159"/>
            <a:ext cx="628650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4" name="Rounded Rectangle 43"/>
          <p:cNvSpPr/>
          <p:nvPr/>
        </p:nvSpPr>
        <p:spPr>
          <a:xfrm>
            <a:off x="897624" y="3672341"/>
            <a:ext cx="8093975" cy="2728459"/>
          </a:xfrm>
          <a:prstGeom prst="round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45" name="Title 1"/>
          <p:cNvSpPr txBox="1">
            <a:spLocks/>
          </p:cNvSpPr>
          <p:nvPr/>
        </p:nvSpPr>
        <p:spPr>
          <a:xfrm>
            <a:off x="0" y="3824741"/>
            <a:ext cx="10287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c)</a:t>
            </a:r>
            <a:endParaRPr lang="vi-VN" sz="35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3952" y="3864155"/>
            <a:ext cx="647700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7768" y="3864154"/>
            <a:ext cx="647700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5172" y="3824741"/>
            <a:ext cx="647700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9985" y="3864155"/>
            <a:ext cx="647700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3952" y="4610100"/>
            <a:ext cx="628650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6818" y="4610100"/>
            <a:ext cx="628650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3" name="Rounded Rectangle 52"/>
          <p:cNvSpPr/>
          <p:nvPr/>
        </p:nvSpPr>
        <p:spPr>
          <a:xfrm>
            <a:off x="6705600" y="3807473"/>
            <a:ext cx="624495" cy="606704"/>
          </a:xfrm>
          <a:prstGeom prst="roundRect">
            <a:avLst/>
          </a:prstGeom>
          <a:solidFill>
            <a:srgbClr val="FF8F43"/>
          </a:solidFill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vi-VN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4" name="Rounded Rectangle 53"/>
          <p:cNvSpPr/>
          <p:nvPr/>
        </p:nvSpPr>
        <p:spPr>
          <a:xfrm>
            <a:off x="6709878" y="4574896"/>
            <a:ext cx="624495" cy="606704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vi-VN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5" name="Straight Connector 54"/>
          <p:cNvCxnSpPr>
            <a:stCxn id="53" idx="3"/>
            <a:endCxn id="56" idx="1"/>
          </p:cNvCxnSpPr>
          <p:nvPr/>
        </p:nvCxnSpPr>
        <p:spPr>
          <a:xfrm>
            <a:off x="7330095" y="4110825"/>
            <a:ext cx="880281" cy="407290"/>
          </a:xfrm>
          <a:prstGeom prst="line">
            <a:avLst/>
          </a:prstGeom>
          <a:ln w="38100">
            <a:solidFill>
              <a:srgbClr val="FF9933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ounded Rectangle 55"/>
          <p:cNvSpPr/>
          <p:nvPr/>
        </p:nvSpPr>
        <p:spPr>
          <a:xfrm>
            <a:off x="8210376" y="4214763"/>
            <a:ext cx="624495" cy="606704"/>
          </a:xfrm>
          <a:prstGeom prst="roundRect">
            <a:avLst/>
          </a:prstGeom>
          <a:solidFill>
            <a:schemeClr val="bg1"/>
          </a:solidFill>
          <a:ln>
            <a:solidFill>
              <a:srgbClr val="FF66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sz="3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7" name="Straight Connector 56"/>
          <p:cNvCxnSpPr>
            <a:stCxn id="54" idx="3"/>
            <a:endCxn id="56" idx="1"/>
          </p:cNvCxnSpPr>
          <p:nvPr/>
        </p:nvCxnSpPr>
        <p:spPr>
          <a:xfrm flipV="1">
            <a:off x="7334373" y="4518115"/>
            <a:ext cx="876003" cy="360133"/>
          </a:xfrm>
          <a:prstGeom prst="line">
            <a:avLst/>
          </a:prstGeom>
          <a:ln w="38100">
            <a:solidFill>
              <a:srgbClr val="FF9933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Group 57"/>
          <p:cNvGrpSpPr/>
          <p:nvPr/>
        </p:nvGrpSpPr>
        <p:grpSpPr>
          <a:xfrm>
            <a:off x="1066800" y="5349766"/>
            <a:ext cx="2608567" cy="914400"/>
            <a:chOff x="1066800" y="4816366"/>
            <a:chExt cx="2608567" cy="914400"/>
          </a:xfrm>
        </p:grpSpPr>
        <p:sp>
          <p:nvSpPr>
            <p:cNvPr id="59" name="Title 1"/>
            <p:cNvSpPr txBox="1">
              <a:spLocks/>
            </p:cNvSpPr>
            <p:nvPr/>
          </p:nvSpPr>
          <p:spPr>
            <a:xfrm>
              <a:off x="1066800" y="4816366"/>
              <a:ext cx="2297523" cy="91440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35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4 + 6 = </a:t>
              </a:r>
              <a:endParaRPr lang="vi-VN" sz="35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0" name="Rounded Rectangle 59"/>
            <p:cNvSpPr/>
            <p:nvPr/>
          </p:nvSpPr>
          <p:spPr>
            <a:xfrm>
              <a:off x="3050872" y="4970214"/>
              <a:ext cx="624495" cy="606704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FF660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vi-VN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61" name="Group 60"/>
          <p:cNvGrpSpPr/>
          <p:nvPr/>
        </p:nvGrpSpPr>
        <p:grpSpPr>
          <a:xfrm>
            <a:off x="3962400" y="5362902"/>
            <a:ext cx="2608567" cy="914400"/>
            <a:chOff x="1066800" y="4816366"/>
            <a:chExt cx="2608567" cy="914400"/>
          </a:xfrm>
        </p:grpSpPr>
        <p:sp>
          <p:nvSpPr>
            <p:cNvPr id="62" name="Title 1"/>
            <p:cNvSpPr txBox="1">
              <a:spLocks/>
            </p:cNvSpPr>
            <p:nvPr/>
          </p:nvSpPr>
          <p:spPr>
            <a:xfrm>
              <a:off x="1066800" y="4816366"/>
              <a:ext cx="2297523" cy="914400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rm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35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6 + 4 = </a:t>
              </a:r>
              <a:endParaRPr lang="vi-VN" sz="35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3" name="Rounded Rectangle 62"/>
            <p:cNvSpPr/>
            <p:nvPr/>
          </p:nvSpPr>
          <p:spPr>
            <a:xfrm>
              <a:off x="3050872" y="4970214"/>
              <a:ext cx="624495" cy="606704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FF660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vi-VN" sz="32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4" name="TextBox 63"/>
          <p:cNvSpPr txBox="1"/>
          <p:nvPr/>
        </p:nvSpPr>
        <p:spPr>
          <a:xfrm>
            <a:off x="3066638" y="5582444"/>
            <a:ext cx="592963" cy="4770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vi-VN" sz="2500" b="1" dirty="0">
              <a:solidFill>
                <a:srgbClr val="FF0000"/>
              </a:solidFill>
            </a:endParaRPr>
          </a:p>
        </p:txBody>
      </p:sp>
      <p:pic>
        <p:nvPicPr>
          <p:cNvPr id="6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2205" y="4610100"/>
            <a:ext cx="628650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5071" y="4610100"/>
            <a:ext cx="628650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3970" y="4610100"/>
            <a:ext cx="628650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6836" y="4610100"/>
            <a:ext cx="628650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0" name="TextBox 69"/>
          <p:cNvSpPr txBox="1"/>
          <p:nvPr/>
        </p:nvSpPr>
        <p:spPr>
          <a:xfrm>
            <a:off x="5962238" y="5584205"/>
            <a:ext cx="592963" cy="4770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vi-VN" sz="25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6944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00"/>
                            </p:stCondLst>
                            <p:childTnLst>
                              <p:par>
                                <p:cTn id="4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00"/>
                            </p:stCondLst>
                            <p:childTnLst>
                              <p:par>
                                <p:cTn id="8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000"/>
                            </p:stCondLst>
                            <p:childTnLst>
                              <p:par>
                                <p:cTn id="9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500"/>
                            </p:stCondLst>
                            <p:childTnLst>
                              <p:par>
                                <p:cTn id="9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500"/>
                            </p:stCondLst>
                            <p:childTnLst>
                              <p:par>
                                <p:cTn id="1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2500"/>
                            </p:stCondLst>
                            <p:childTnLst>
                              <p:par>
                                <p:cTn id="1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500"/>
                            </p:stCondLst>
                            <p:childTnLst>
                              <p:par>
                                <p:cTn id="1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500"/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 animBg="1"/>
      <p:bldP spid="32" grpId="0" animBg="1"/>
      <p:bldP spid="53" grpId="0" animBg="1"/>
      <p:bldP spid="54" grpId="0" animBg="1"/>
      <p:bldP spid="5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20208" y="1676400"/>
            <a:ext cx="977555" cy="912384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/>
              <a:t>2</a:t>
            </a:r>
            <a:endParaRPr lang="vi-VN" sz="5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537648" y="1922772"/>
            <a:ext cx="225574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Tính</a:t>
            </a:r>
            <a:r>
              <a:rPr lang="en-US" sz="32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nhẩm</a:t>
            </a:r>
            <a:endParaRPr lang="vi-VN" sz="3200" b="1" dirty="0">
              <a:solidFill>
                <a:srgbClr val="00206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76826" y="3069639"/>
            <a:ext cx="664797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0066FF"/>
                </a:solidFill>
                <a:latin typeface="Arial" pitchFamily="34" charset="0"/>
                <a:cs typeface="Arial" pitchFamily="34" charset="0"/>
              </a:rPr>
              <a:t>7 + 1	6 + 2	5 + 3	4 + 4</a:t>
            </a:r>
          </a:p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0066FF"/>
                </a:solidFill>
                <a:latin typeface="Arial" pitchFamily="34" charset="0"/>
                <a:cs typeface="Arial" pitchFamily="34" charset="0"/>
              </a:rPr>
              <a:t>1 + 7	2 + 6	3 + 5	8 + 0</a:t>
            </a:r>
            <a:endParaRPr lang="vi-VN" sz="3200" b="1" dirty="0">
              <a:solidFill>
                <a:srgbClr val="0066FF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203316" y="3069639"/>
            <a:ext cx="766557" cy="7397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 8</a:t>
            </a:r>
            <a:endParaRPr lang="vi-VN" sz="32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05243" y="3785562"/>
            <a:ext cx="766557" cy="7397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 8</a:t>
            </a:r>
            <a:endParaRPr lang="vi-VN" sz="32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047882" y="3061574"/>
            <a:ext cx="766557" cy="7397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 8</a:t>
            </a:r>
            <a:endParaRPr lang="vi-VN" sz="3200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049809" y="3777497"/>
            <a:ext cx="766557" cy="7397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 8</a:t>
            </a:r>
            <a:endParaRPr lang="vi-VN" sz="3200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876682" y="3061750"/>
            <a:ext cx="766557" cy="7397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 8</a:t>
            </a:r>
            <a:endParaRPr lang="vi-VN" sz="3200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878609" y="3777673"/>
            <a:ext cx="766557" cy="7397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 8</a:t>
            </a:r>
            <a:endParaRPr lang="vi-VN" sz="3200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705482" y="3061750"/>
            <a:ext cx="766557" cy="7397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 8</a:t>
            </a:r>
            <a:endParaRPr lang="vi-VN" sz="3200" b="1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707409" y="3777673"/>
            <a:ext cx="766557" cy="7397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 8</a:t>
            </a:r>
            <a:endParaRPr lang="vi-VN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3181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20208" y="1600200"/>
            <a:ext cx="977555" cy="912384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/>
              <a:t>3</a:t>
            </a:r>
            <a:endParaRPr lang="vi-VN" sz="5400" b="1" dirty="0"/>
          </a:p>
        </p:txBody>
      </p:sp>
      <p:sp>
        <p:nvSpPr>
          <p:cNvPr id="5" name="Rounded Rectangle 4"/>
          <p:cNvSpPr/>
          <p:nvPr/>
        </p:nvSpPr>
        <p:spPr>
          <a:xfrm>
            <a:off x="1518078" y="1742383"/>
            <a:ext cx="932323" cy="628017"/>
          </a:xfrm>
          <a:prstGeom prst="round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Số</a:t>
            </a:r>
            <a:endParaRPr lang="vi-VN" sz="32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23105" y="1769680"/>
            <a:ext cx="3227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?</a:t>
            </a:r>
            <a:endParaRPr lang="vi-VN" sz="3200" b="1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705987"/>
              </p:ext>
            </p:extLst>
          </p:nvPr>
        </p:nvGraphicFramePr>
        <p:xfrm>
          <a:off x="1142998" y="3048001"/>
          <a:ext cx="7315200" cy="2057399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  <a:gridCol w="1219200"/>
              </a:tblGrid>
              <a:tr h="692209">
                <a:tc rowSpan="2">
                  <a:txBody>
                    <a:bodyPr/>
                    <a:lstStyle/>
                    <a:p>
                      <a:endParaRPr lang="en-US" dirty="0" smtClean="0">
                        <a:solidFill>
                          <a:srgbClr val="002060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+</a:t>
                      </a:r>
                      <a:endParaRPr lang="vi-VN" sz="4000" b="1" dirty="0" smtClean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vi-VN" sz="3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vi-VN" sz="3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vi-VN" sz="3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vi-VN" sz="3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vi-VN" sz="3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</a:tr>
              <a:tr h="692209">
                <a:tc vMerge="1">
                  <a:txBody>
                    <a:bodyPr/>
                    <a:lstStyle/>
                    <a:p>
                      <a:endParaRPr lang="vi-VN" dirty="0"/>
                    </a:p>
                  </a:txBody>
                  <a:tcPr>
                    <a:lnL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vi-VN" sz="3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vi-VN" sz="3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vi-VN" sz="3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vi-VN" sz="3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vi-VN" sz="3000" b="1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</a:tr>
              <a:tr h="672981">
                <a:tc>
                  <a:txBody>
                    <a:bodyPr/>
                    <a:lstStyle/>
                    <a:p>
                      <a:endParaRPr lang="vi-VN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66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2745828" y="4520625"/>
            <a:ext cx="4122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vi-VN" sz="3200" b="1" dirty="0">
              <a:solidFill>
                <a:srgbClr val="0070C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995133" y="4504859"/>
            <a:ext cx="4122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vi-VN" sz="3200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181600" y="4532312"/>
            <a:ext cx="4122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vi-VN" sz="3200" b="1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477000" y="4532312"/>
            <a:ext cx="4122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vi-VN" sz="3200" b="1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696200" y="4532312"/>
            <a:ext cx="4122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vi-VN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7317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20208" y="685800"/>
            <a:ext cx="977555" cy="912384"/>
          </a:xfrm>
          <a:prstGeom prst="ellips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/>
              <a:t>4</a:t>
            </a:r>
            <a:endParaRPr lang="vi-VN" sz="5400" b="1" dirty="0"/>
          </a:p>
        </p:txBody>
      </p:sp>
      <p:sp>
        <p:nvSpPr>
          <p:cNvPr id="5" name="Rounded Rectangle 4"/>
          <p:cNvSpPr/>
          <p:nvPr/>
        </p:nvSpPr>
        <p:spPr>
          <a:xfrm>
            <a:off x="1518078" y="827983"/>
            <a:ext cx="932323" cy="628017"/>
          </a:xfrm>
          <a:prstGeom prst="round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Số</a:t>
            </a:r>
            <a:endParaRPr lang="vi-VN" sz="32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23105" y="855280"/>
            <a:ext cx="3227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?</a:t>
            </a:r>
            <a:endParaRPr lang="vi-VN" sz="32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752600"/>
            <a:ext cx="4552950" cy="2343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304800" y="2057400"/>
            <a:ext cx="76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a)</a:t>
            </a:r>
            <a:endParaRPr lang="vi-VN" sz="32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304800" y="4572000"/>
            <a:ext cx="76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b)</a:t>
            </a:r>
            <a:endParaRPr lang="vi-VN" sz="3200" b="1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4724400"/>
            <a:ext cx="4232497" cy="16219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4" name="Group 33"/>
          <p:cNvGrpSpPr/>
          <p:nvPr/>
        </p:nvGrpSpPr>
        <p:grpSpPr>
          <a:xfrm>
            <a:off x="5671049" y="2624985"/>
            <a:ext cx="3021468" cy="598379"/>
            <a:chOff x="3524472" y="5334000"/>
            <a:chExt cx="3021468" cy="598379"/>
          </a:xfrm>
        </p:grpSpPr>
        <p:grpSp>
          <p:nvGrpSpPr>
            <p:cNvPr id="35" name="Group 34"/>
            <p:cNvGrpSpPr/>
            <p:nvPr/>
          </p:nvGrpSpPr>
          <p:grpSpPr>
            <a:xfrm>
              <a:off x="3524472" y="5334000"/>
              <a:ext cx="2419128" cy="598379"/>
              <a:chOff x="2803044" y="5410200"/>
              <a:chExt cx="2419128" cy="598379"/>
            </a:xfrm>
          </p:grpSpPr>
          <p:sp>
            <p:nvSpPr>
              <p:cNvPr id="37" name="Rounded Rectangle 36"/>
              <p:cNvSpPr/>
              <p:nvPr/>
            </p:nvSpPr>
            <p:spPr>
              <a:xfrm>
                <a:off x="2803044" y="5410200"/>
                <a:ext cx="589640" cy="589640"/>
              </a:xfrm>
              <a:prstGeom prst="roundRect">
                <a:avLst/>
              </a:prstGeom>
              <a:ln>
                <a:solidFill>
                  <a:srgbClr val="FF9933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600" b="1" dirty="0" smtClean="0">
                    <a:solidFill>
                      <a:srgbClr val="0070C0"/>
                    </a:solidFill>
                    <a:latin typeface="Arial" pitchFamily="34" charset="0"/>
                    <a:cs typeface="Arial" pitchFamily="34" charset="0"/>
                  </a:rPr>
                  <a:t>?</a:t>
                </a:r>
                <a:endParaRPr lang="vi-VN" sz="2600" b="1" dirty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8" name="Rounded Rectangle 37"/>
              <p:cNvSpPr/>
              <p:nvPr/>
            </p:nvSpPr>
            <p:spPr>
              <a:xfrm>
                <a:off x="3413332" y="5413001"/>
                <a:ext cx="589640" cy="589640"/>
              </a:xfrm>
              <a:prstGeom prst="roundRect">
                <a:avLst/>
              </a:prstGeom>
              <a:ln>
                <a:solidFill>
                  <a:srgbClr val="FF9933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6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+</a:t>
                </a:r>
                <a:endParaRPr lang="vi-VN" sz="26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9" name="Rounded Rectangle 38"/>
              <p:cNvSpPr/>
              <p:nvPr/>
            </p:nvSpPr>
            <p:spPr>
              <a:xfrm>
                <a:off x="4022244" y="5416138"/>
                <a:ext cx="589640" cy="589640"/>
              </a:xfrm>
              <a:prstGeom prst="roundRect">
                <a:avLst/>
              </a:prstGeom>
              <a:ln>
                <a:solidFill>
                  <a:srgbClr val="FF9933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600" b="1" dirty="0" smtClean="0">
                    <a:solidFill>
                      <a:srgbClr val="0070C0"/>
                    </a:solidFill>
                    <a:latin typeface="Arial" pitchFamily="34" charset="0"/>
                    <a:cs typeface="Arial" pitchFamily="34" charset="0"/>
                  </a:rPr>
                  <a:t>?</a:t>
                </a:r>
                <a:endParaRPr lang="vi-VN" sz="2600" b="1" dirty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0" name="Rounded Rectangle 39"/>
              <p:cNvSpPr/>
              <p:nvPr/>
            </p:nvSpPr>
            <p:spPr>
              <a:xfrm>
                <a:off x="4632532" y="5418939"/>
                <a:ext cx="589640" cy="589640"/>
              </a:xfrm>
              <a:prstGeom prst="roundRect">
                <a:avLst/>
              </a:prstGeom>
              <a:ln>
                <a:solidFill>
                  <a:srgbClr val="FF9933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6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=</a:t>
                </a:r>
                <a:endParaRPr lang="vi-VN" sz="26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36" name="Rounded Rectangle 35"/>
            <p:cNvSpPr/>
            <p:nvPr/>
          </p:nvSpPr>
          <p:spPr>
            <a:xfrm>
              <a:off x="5956300" y="5342739"/>
              <a:ext cx="589640" cy="589640"/>
            </a:xfrm>
            <a:prstGeom prst="roundRect">
              <a:avLst/>
            </a:prstGeom>
            <a:ln>
              <a:solidFill>
                <a:srgbClr val="FF9933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600" b="1" dirty="0" smtClean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vi-VN" sz="26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41" name="TextBox 39"/>
          <p:cNvSpPr txBox="1"/>
          <p:nvPr/>
        </p:nvSpPr>
        <p:spPr>
          <a:xfrm>
            <a:off x="5782924" y="2675831"/>
            <a:ext cx="362600" cy="4770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vi-VN" sz="25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TextBox 39"/>
          <p:cNvSpPr txBox="1"/>
          <p:nvPr/>
        </p:nvSpPr>
        <p:spPr>
          <a:xfrm>
            <a:off x="7014653" y="2675831"/>
            <a:ext cx="362600" cy="4770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vi-VN" sz="25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TextBox 39"/>
          <p:cNvSpPr txBox="1"/>
          <p:nvPr/>
        </p:nvSpPr>
        <p:spPr>
          <a:xfrm>
            <a:off x="8234864" y="2675831"/>
            <a:ext cx="362600" cy="4770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vi-VN" sz="25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4" name="Group 43"/>
          <p:cNvGrpSpPr/>
          <p:nvPr/>
        </p:nvGrpSpPr>
        <p:grpSpPr>
          <a:xfrm>
            <a:off x="5619750" y="5236161"/>
            <a:ext cx="3021468" cy="598379"/>
            <a:chOff x="3524472" y="5334000"/>
            <a:chExt cx="3021468" cy="598379"/>
          </a:xfrm>
        </p:grpSpPr>
        <p:grpSp>
          <p:nvGrpSpPr>
            <p:cNvPr id="45" name="Group 44"/>
            <p:cNvGrpSpPr/>
            <p:nvPr/>
          </p:nvGrpSpPr>
          <p:grpSpPr>
            <a:xfrm>
              <a:off x="3524472" y="5334000"/>
              <a:ext cx="2419128" cy="598379"/>
              <a:chOff x="2803044" y="5410200"/>
              <a:chExt cx="2419128" cy="598379"/>
            </a:xfrm>
          </p:grpSpPr>
          <p:sp>
            <p:nvSpPr>
              <p:cNvPr id="47" name="Rounded Rectangle 46"/>
              <p:cNvSpPr/>
              <p:nvPr/>
            </p:nvSpPr>
            <p:spPr>
              <a:xfrm>
                <a:off x="2803044" y="5410200"/>
                <a:ext cx="589640" cy="589640"/>
              </a:xfrm>
              <a:prstGeom prst="roundRect">
                <a:avLst/>
              </a:prstGeom>
              <a:ln>
                <a:solidFill>
                  <a:srgbClr val="FF9933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600" b="1" dirty="0" smtClean="0">
                    <a:solidFill>
                      <a:srgbClr val="0070C0"/>
                    </a:solidFill>
                    <a:latin typeface="Arial" pitchFamily="34" charset="0"/>
                    <a:cs typeface="Arial" pitchFamily="34" charset="0"/>
                  </a:rPr>
                  <a:t>?</a:t>
                </a:r>
                <a:endParaRPr lang="vi-VN" sz="2600" b="1" dirty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8" name="Rounded Rectangle 47"/>
              <p:cNvSpPr/>
              <p:nvPr/>
            </p:nvSpPr>
            <p:spPr>
              <a:xfrm>
                <a:off x="3413332" y="5413001"/>
                <a:ext cx="589640" cy="589640"/>
              </a:xfrm>
              <a:prstGeom prst="roundRect">
                <a:avLst/>
              </a:prstGeom>
              <a:ln>
                <a:solidFill>
                  <a:srgbClr val="FF9933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6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+</a:t>
                </a:r>
                <a:endParaRPr lang="vi-VN" sz="26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9" name="Rounded Rectangle 48"/>
              <p:cNvSpPr/>
              <p:nvPr/>
            </p:nvSpPr>
            <p:spPr>
              <a:xfrm>
                <a:off x="4022244" y="5416138"/>
                <a:ext cx="589640" cy="589640"/>
              </a:xfrm>
              <a:prstGeom prst="roundRect">
                <a:avLst/>
              </a:prstGeom>
              <a:ln>
                <a:solidFill>
                  <a:srgbClr val="FF9933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600" b="1" dirty="0" smtClean="0">
                    <a:solidFill>
                      <a:srgbClr val="0070C0"/>
                    </a:solidFill>
                    <a:latin typeface="Arial" pitchFamily="34" charset="0"/>
                    <a:cs typeface="Arial" pitchFamily="34" charset="0"/>
                  </a:rPr>
                  <a:t>?</a:t>
                </a:r>
                <a:endParaRPr lang="vi-VN" sz="2600" b="1" dirty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0" name="Rounded Rectangle 49"/>
              <p:cNvSpPr/>
              <p:nvPr/>
            </p:nvSpPr>
            <p:spPr>
              <a:xfrm>
                <a:off x="4632532" y="5418939"/>
                <a:ext cx="589640" cy="589640"/>
              </a:xfrm>
              <a:prstGeom prst="roundRect">
                <a:avLst/>
              </a:prstGeom>
              <a:ln>
                <a:solidFill>
                  <a:srgbClr val="FF9933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sz="26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=</a:t>
                </a:r>
                <a:endParaRPr lang="vi-VN" sz="2600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46" name="Rounded Rectangle 45"/>
            <p:cNvSpPr/>
            <p:nvPr/>
          </p:nvSpPr>
          <p:spPr>
            <a:xfrm>
              <a:off x="5956300" y="5342739"/>
              <a:ext cx="589640" cy="589640"/>
            </a:xfrm>
            <a:prstGeom prst="roundRect">
              <a:avLst/>
            </a:prstGeom>
            <a:ln>
              <a:solidFill>
                <a:srgbClr val="FF9933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600" b="1" dirty="0" smtClean="0">
                  <a:solidFill>
                    <a:srgbClr val="0070C0"/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vi-VN" sz="26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51" name="TextBox 39"/>
          <p:cNvSpPr txBox="1"/>
          <p:nvPr/>
        </p:nvSpPr>
        <p:spPr>
          <a:xfrm>
            <a:off x="5731625" y="5287007"/>
            <a:ext cx="362600" cy="4770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vi-VN" sz="25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TextBox 39"/>
          <p:cNvSpPr txBox="1"/>
          <p:nvPr/>
        </p:nvSpPr>
        <p:spPr>
          <a:xfrm>
            <a:off x="6963354" y="5287007"/>
            <a:ext cx="362600" cy="4770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vi-VN" sz="25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TextBox 39"/>
          <p:cNvSpPr txBox="1"/>
          <p:nvPr/>
        </p:nvSpPr>
        <p:spPr>
          <a:xfrm>
            <a:off x="8187566" y="5287007"/>
            <a:ext cx="362600" cy="4770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vi-VN" sz="25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5733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42" grpId="0" animBg="1"/>
      <p:bldP spid="43" grpId="0" animBg="1"/>
      <p:bldP spid="51" grpId="0" animBg="1"/>
      <p:bldP spid="52" grpId="0" animBg="1"/>
      <p:bldP spid="5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803" y="228600"/>
            <a:ext cx="3678965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" name="TextBox 28"/>
          <p:cNvSpPr txBox="1"/>
          <p:nvPr/>
        </p:nvSpPr>
        <p:spPr>
          <a:xfrm>
            <a:off x="596002" y="1732002"/>
            <a:ext cx="31085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Cặp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tấm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thẻ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anh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em</a:t>
            </a:r>
            <a:endParaRPr lang="vi-VN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28600" y="2092656"/>
            <a:ext cx="8458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Cách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chơi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algn="just"/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Úp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các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tấm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thẻ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có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các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phép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cộng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dưới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đây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thành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1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nhóm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theo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thứ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tự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bất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kì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endParaRPr lang="vi-VN" sz="2000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8600" y="4019490"/>
            <a:ext cx="84582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Úp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các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tấm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thẻ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dưới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đây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thành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1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nhóm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theo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thứ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tự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bất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kì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vi-VN" sz="2000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8600" y="5357765"/>
            <a:ext cx="8763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Chơi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theo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nhóm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Khi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đến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lượt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người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chơi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lấy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mỗi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nhóm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1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tấm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thẻ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Nếu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là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cặp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tấm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thẻ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anh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em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(VD: </a:t>
            </a:r>
            <a:r>
              <a:rPr lang="en-US" sz="2000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1 + 0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và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)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thì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người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chơi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được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giữ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lấy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nếu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không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thì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xếp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trả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lại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Trò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chơi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kết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thúc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khi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có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người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lấy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được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2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cặp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tấm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thẻ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anh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em</a:t>
            </a:r>
            <a:r>
              <a:rPr lang="en-US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endParaRPr lang="vi-VN" sz="2000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1524000" y="3108319"/>
            <a:ext cx="1141885" cy="396881"/>
          </a:xfrm>
          <a:prstGeom prst="roundRect">
            <a:avLst/>
          </a:prstGeom>
          <a:solidFill>
            <a:srgbClr val="FF99FF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 + 0</a:t>
            </a:r>
            <a:endParaRPr lang="vi-VN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1523999" y="3622609"/>
            <a:ext cx="1141885" cy="396881"/>
          </a:xfrm>
          <a:prstGeom prst="roundRect">
            <a:avLst/>
          </a:prstGeom>
          <a:solidFill>
            <a:srgbClr val="FF99FF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6 + 2</a:t>
            </a:r>
            <a:endParaRPr lang="vi-VN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2895601" y="3113344"/>
            <a:ext cx="1141885" cy="396881"/>
          </a:xfrm>
          <a:prstGeom prst="roundRect">
            <a:avLst/>
          </a:prstGeom>
          <a:solidFill>
            <a:srgbClr val="FF99FF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 + 3</a:t>
            </a:r>
            <a:endParaRPr lang="vi-VN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2895600" y="3627634"/>
            <a:ext cx="1141885" cy="396881"/>
          </a:xfrm>
          <a:prstGeom prst="roundRect">
            <a:avLst/>
          </a:prstGeom>
          <a:solidFill>
            <a:srgbClr val="FF99FF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 + 1</a:t>
            </a:r>
            <a:endParaRPr lang="vi-VN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4254063" y="3108319"/>
            <a:ext cx="1141885" cy="396881"/>
          </a:xfrm>
          <a:prstGeom prst="roundRect">
            <a:avLst/>
          </a:prstGeom>
          <a:solidFill>
            <a:srgbClr val="FF99FF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 + 1</a:t>
            </a:r>
            <a:endParaRPr lang="vi-VN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4254062" y="3622609"/>
            <a:ext cx="1141885" cy="396881"/>
          </a:xfrm>
          <a:prstGeom prst="roundRect">
            <a:avLst/>
          </a:prstGeom>
          <a:solidFill>
            <a:srgbClr val="FF99FF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 + 2</a:t>
            </a:r>
            <a:endParaRPr lang="vi-VN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5625664" y="3113344"/>
            <a:ext cx="1141885" cy="396881"/>
          </a:xfrm>
          <a:prstGeom prst="roundRect">
            <a:avLst/>
          </a:prstGeom>
          <a:solidFill>
            <a:srgbClr val="FF99FF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 + 4</a:t>
            </a:r>
            <a:endParaRPr lang="vi-VN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5625663" y="3627634"/>
            <a:ext cx="1141885" cy="396881"/>
          </a:xfrm>
          <a:prstGeom prst="roundRect">
            <a:avLst/>
          </a:prstGeom>
          <a:solidFill>
            <a:srgbClr val="FF99FF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 + 4</a:t>
            </a:r>
            <a:endParaRPr lang="vi-VN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7087715" y="3100091"/>
            <a:ext cx="1141885" cy="396881"/>
          </a:xfrm>
          <a:prstGeom prst="roundRect">
            <a:avLst/>
          </a:prstGeom>
          <a:solidFill>
            <a:srgbClr val="FF99FF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7 + 3</a:t>
            </a:r>
            <a:endParaRPr lang="vi-VN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7087714" y="3614381"/>
            <a:ext cx="1141885" cy="396881"/>
          </a:xfrm>
          <a:prstGeom prst="roundRect">
            <a:avLst/>
          </a:prstGeom>
          <a:solidFill>
            <a:srgbClr val="FF99FF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 + 2</a:t>
            </a:r>
            <a:endParaRPr lang="vi-VN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1537137" y="4427828"/>
            <a:ext cx="1141885" cy="396881"/>
          </a:xfrm>
          <a:prstGeom prst="roundRect">
            <a:avLst/>
          </a:prstGeom>
          <a:solidFill>
            <a:srgbClr val="66FFFF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vi-VN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1537136" y="4942118"/>
            <a:ext cx="1141885" cy="396881"/>
          </a:xfrm>
          <a:prstGeom prst="roundRect">
            <a:avLst/>
          </a:prstGeom>
          <a:solidFill>
            <a:srgbClr val="66FFFF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vi-VN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2908738" y="4432853"/>
            <a:ext cx="1141885" cy="396881"/>
          </a:xfrm>
          <a:prstGeom prst="roundRect">
            <a:avLst/>
          </a:prstGeom>
          <a:solidFill>
            <a:srgbClr val="66FFFF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vi-VN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2908737" y="4947143"/>
            <a:ext cx="1141885" cy="396881"/>
          </a:xfrm>
          <a:prstGeom prst="roundRect">
            <a:avLst/>
          </a:prstGeom>
          <a:solidFill>
            <a:srgbClr val="66FFFF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vi-VN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4267200" y="4427828"/>
            <a:ext cx="1141885" cy="396881"/>
          </a:xfrm>
          <a:prstGeom prst="roundRect">
            <a:avLst/>
          </a:prstGeom>
          <a:solidFill>
            <a:srgbClr val="66FFFF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6</a:t>
            </a:r>
            <a:endParaRPr lang="vi-VN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4267199" y="4942118"/>
            <a:ext cx="1141885" cy="396881"/>
          </a:xfrm>
          <a:prstGeom prst="roundRect">
            <a:avLst/>
          </a:prstGeom>
          <a:solidFill>
            <a:srgbClr val="66FFFF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vi-VN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5638801" y="4432853"/>
            <a:ext cx="1141885" cy="396881"/>
          </a:xfrm>
          <a:prstGeom prst="roundRect">
            <a:avLst/>
          </a:prstGeom>
          <a:solidFill>
            <a:srgbClr val="66FFFF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vi-VN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5638800" y="4947143"/>
            <a:ext cx="1141885" cy="396881"/>
          </a:xfrm>
          <a:prstGeom prst="roundRect">
            <a:avLst/>
          </a:prstGeom>
          <a:solidFill>
            <a:srgbClr val="66FFFF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</a:t>
            </a:r>
            <a:endParaRPr lang="vi-VN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7100852" y="4419600"/>
            <a:ext cx="1141885" cy="396881"/>
          </a:xfrm>
          <a:prstGeom prst="roundRect">
            <a:avLst/>
          </a:prstGeom>
          <a:solidFill>
            <a:srgbClr val="66FFFF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vi-VN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7100851" y="4933890"/>
            <a:ext cx="1141885" cy="396881"/>
          </a:xfrm>
          <a:prstGeom prst="roundRect">
            <a:avLst/>
          </a:prstGeom>
          <a:solidFill>
            <a:srgbClr val="66FFFF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9</a:t>
            </a:r>
            <a:endParaRPr lang="vi-VN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2907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</TotalTime>
  <Words>278</Words>
  <Application>Microsoft Office PowerPoint</Application>
  <PresentationFormat>On-screen Show (4:3)</PresentationFormat>
  <Paragraphs>117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.VnAvant</vt:lpstr>
      <vt:lpstr>.VnAvantH</vt:lpstr>
      <vt:lpstr>Arial</vt:lpstr>
      <vt:lpstr>Calibri</vt:lpstr>
      <vt:lpstr>HP-087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</cp:lastModifiedBy>
  <cp:revision>51</cp:revision>
  <dcterms:created xsi:type="dcterms:W3CDTF">2006-08-16T00:00:00Z</dcterms:created>
  <dcterms:modified xsi:type="dcterms:W3CDTF">2021-07-13T03:18:32Z</dcterms:modified>
</cp:coreProperties>
</file>