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3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5" r:id="rId21"/>
    <p:sldId id="409" r:id="rId22"/>
    <p:sldId id="40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</a:t>
            </a: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ă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– oat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1326358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4180305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3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3808863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2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324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sắc tím. Mỗi buổi sáng, khu vườn rộn ràng với những tiếng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cành khác, vừa nhảy nhót vừa trêu đùa nhau. Vui thật là vui.</a:t>
            </a:r>
            <a:endParaRPr lang="en-US" sz="3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400" kern="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an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at  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800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họn hoắt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oa xoan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óc xoăn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oạt hình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394</Words>
  <Application>Microsoft Office PowerPoint</Application>
  <PresentationFormat>On-screen Show (4:3)</PresentationFormat>
  <Paragraphs>55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huy_ctn</cp:lastModifiedBy>
  <cp:revision>114</cp:revision>
  <dcterms:created xsi:type="dcterms:W3CDTF">2015-08-18T18:26:56Z</dcterms:created>
  <dcterms:modified xsi:type="dcterms:W3CDTF">2021-07-13T10:41:31Z</dcterms:modified>
</cp:coreProperties>
</file>