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4"/>
  </p:notesMasterIdLst>
  <p:sldIdLst>
    <p:sldId id="268" r:id="rId3"/>
    <p:sldId id="275" r:id="rId4"/>
    <p:sldId id="264" r:id="rId5"/>
    <p:sldId id="288" r:id="rId6"/>
    <p:sldId id="273" r:id="rId7"/>
    <p:sldId id="287" r:id="rId8"/>
    <p:sldId id="277" r:id="rId9"/>
    <p:sldId id="278" r:id="rId10"/>
    <p:sldId id="286" r:id="rId11"/>
    <p:sldId id="28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8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430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:Lớp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18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24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548044-6B54-44DA-B247-72ABF2A1D9FC}"/>
              </a:ext>
            </a:extLst>
          </p:cNvPr>
          <p:cNvSpPr txBox="1"/>
          <p:nvPr/>
        </p:nvSpPr>
        <p:spPr>
          <a:xfrm>
            <a:off x="228600" y="9144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0F9302-DBBD-422E-974A-33B12BE494AB}"/>
              </a:ext>
            </a:extLst>
          </p:cNvPr>
          <p:cNvSpPr txBox="1"/>
          <p:nvPr/>
        </p:nvSpPr>
        <p:spPr>
          <a:xfrm>
            <a:off x="914400" y="290578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5203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ED52D0-F24F-419D-98AE-6365E0A6E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0949"/>
            <a:ext cx="9144000" cy="41712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D583DA-D514-49EB-BAE9-C709B242A950}"/>
              </a:ext>
            </a:extLst>
          </p:cNvPr>
          <p:cNvSpPr/>
          <p:nvPr/>
        </p:nvSpPr>
        <p:spPr>
          <a:xfrm>
            <a:off x="190500" y="76200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C40F6A-C15D-4AB3-A5BC-A423F1F637EF}"/>
              </a:ext>
            </a:extLst>
          </p:cNvPr>
          <p:cNvSpPr txBox="1"/>
          <p:nvPr/>
        </p:nvSpPr>
        <p:spPr>
          <a:xfrm>
            <a:off x="685800" y="934013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207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196BB0-4C11-4B52-9023-2A8E62DA2A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3000" y="3446416"/>
            <a:ext cx="6400800" cy="75982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8F822F-5AEF-4629-A753-5C548F0A3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00" y="2998968"/>
            <a:ext cx="7861800" cy="25261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613BDE-3390-4564-BEF6-B701852E2EB6}"/>
              </a:ext>
            </a:extLst>
          </p:cNvPr>
          <p:cNvSpPr txBox="1"/>
          <p:nvPr/>
        </p:nvSpPr>
        <p:spPr>
          <a:xfrm>
            <a:off x="914400" y="2083134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BAAA32-73DC-477E-8B92-8A1AC3133FB4}"/>
              </a:ext>
            </a:extLst>
          </p:cNvPr>
          <p:cNvSpPr txBox="1"/>
          <p:nvPr/>
        </p:nvSpPr>
        <p:spPr>
          <a:xfrm>
            <a:off x="1023394" y="812186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9C64FAC-6B38-4D23-ABA2-2EAD91DCF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752572A-BC94-46A0-89D3-91322DEC7F43}"/>
              </a:ext>
            </a:extLst>
          </p:cNvPr>
          <p:cNvSpPr txBox="1">
            <a:spLocks/>
          </p:cNvSpPr>
          <p:nvPr/>
        </p:nvSpPr>
        <p:spPr>
          <a:xfrm>
            <a:off x="675934" y="16962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0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84638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57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A1718C-BB2D-4548-8DB1-5667600B6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9" y="1752600"/>
            <a:ext cx="6937513" cy="423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6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139FB7-FD78-426F-BE40-1F094F892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514600"/>
            <a:ext cx="7002846" cy="152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F61C38-80E2-462E-895A-4A7853643A23}"/>
              </a:ext>
            </a:extLst>
          </p:cNvPr>
          <p:cNvSpPr txBox="1"/>
          <p:nvPr/>
        </p:nvSpPr>
        <p:spPr>
          <a:xfrm>
            <a:off x="1600200" y="685799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5:Hoạt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13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518</TotalTime>
  <Words>250</Words>
  <Application>Microsoft Office PowerPoint</Application>
  <PresentationFormat>On-screen Show (4:3)</PresentationFormat>
  <Paragraphs>24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57</cp:revision>
  <dcterms:created xsi:type="dcterms:W3CDTF">2020-08-08T13:30:12Z</dcterms:created>
  <dcterms:modified xsi:type="dcterms:W3CDTF">2020-08-23T09:41:30Z</dcterms:modified>
</cp:coreProperties>
</file>