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57" r:id="rId3"/>
    <p:sldId id="259" r:id="rId4"/>
    <p:sldId id="262" r:id="rId5"/>
    <p:sldId id="277" r:id="rId6"/>
    <p:sldId id="263" r:id="rId7"/>
    <p:sldId id="264" r:id="rId8"/>
    <p:sldId id="265" r:id="rId9"/>
    <p:sldId id="268" r:id="rId10"/>
    <p:sldId id="270" r:id="rId11"/>
    <p:sldId id="271" r:id="rId12"/>
    <p:sldId id="272" r:id="rId13"/>
    <p:sldId id="273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46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8000" b="1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8000" b="1" dirty="0">
                <a:ea typeface="Arial-Rounded" panose="020B0500000000000000" pitchFamily="34" charset="0"/>
                <a:cs typeface="Arial-Rounded" panose="020B0500000000000000" pitchFamily="34" charset="0"/>
              </a:rPr>
              <a:t> 28: </a:t>
            </a:r>
            <a:r>
              <a:rPr lang="en-US" sz="80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Y  </a:t>
            </a:r>
            <a:r>
              <a:rPr lang="en-US" sz="80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sz="80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24" y="780098"/>
            <a:ext cx="8340742" cy="4888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564" y="5130292"/>
            <a:ext cx="9788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866" y="710001"/>
            <a:ext cx="16729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30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07" y="1362566"/>
            <a:ext cx="4297781" cy="536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41" y="1362566"/>
            <a:ext cx="4283384" cy="53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Kết thúc bài học</a:t>
            </a:r>
            <a:endParaRPr lang="en-GB" sz="8000" b="1" kern="0" spc="13" dirty="0">
              <a:solidFill>
                <a:srgbClr val="000000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4792" y="5843970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9" y="1366531"/>
            <a:ext cx="10058400" cy="4192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170" y="5843969"/>
            <a:ext cx="359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4" name="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389" y="5607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83" y="1351480"/>
            <a:ext cx="5782852" cy="3016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2" y="4882995"/>
            <a:ext cx="5373287" cy="77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85" y="4882995"/>
            <a:ext cx="425369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77" y="1227865"/>
            <a:ext cx="3601918" cy="3995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" y="2185268"/>
            <a:ext cx="2676525" cy="3038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64" y="2525489"/>
            <a:ext cx="3952875" cy="281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1047" y="5472756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096" y="548600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2661" y="548600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0" y="1969663"/>
            <a:ext cx="31908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9663"/>
            <a:ext cx="48006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863</TotalTime>
  <Words>51</Words>
  <Application>Microsoft Office PowerPoint</Application>
  <PresentationFormat>Widescreen</PresentationFormat>
  <Paragraphs>13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Quicksand Medium</vt:lpstr>
      <vt:lpstr>Office Theme</vt:lpstr>
      <vt:lpstr>Bài 28: Y 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보응옥부</cp:lastModifiedBy>
  <cp:revision>1</cp:revision>
  <dcterms:created xsi:type="dcterms:W3CDTF">2020-05-19T07:29:54Z</dcterms:created>
  <dcterms:modified xsi:type="dcterms:W3CDTF">2021-09-26T11:02:03Z</dcterms:modified>
</cp:coreProperties>
</file>