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9" r:id="rId2"/>
    <p:sldId id="258" r:id="rId3"/>
    <p:sldId id="259" r:id="rId4"/>
    <p:sldId id="260" r:id="rId5"/>
    <p:sldId id="257" r:id="rId6"/>
    <p:sldId id="261" r:id="rId7"/>
    <p:sldId id="280" r:id="rId8"/>
    <p:sldId id="262" r:id="rId9"/>
    <p:sldId id="281" r:id="rId10"/>
    <p:sldId id="275" r:id="rId11"/>
    <p:sldId id="263" r:id="rId12"/>
    <p:sldId id="278" r:id="rId13"/>
    <p:sldId id="265" r:id="rId14"/>
    <p:sldId id="266" r:id="rId15"/>
    <p:sldId id="268" r:id="rId16"/>
    <p:sldId id="271" r:id="rId17"/>
    <p:sldId id="272" r:id="rId18"/>
    <p:sldId id="282" r:id="rId19"/>
    <p:sldId id="273" r:id="rId20"/>
    <p:sldId id="283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Ciel Cadena" panose="020B0604020202020204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F90"/>
    <a:srgbClr val="7FC31D"/>
    <a:srgbClr val="3BAA8F"/>
    <a:srgbClr val="FEEDF3"/>
    <a:srgbClr val="48A7AF"/>
    <a:srgbClr val="56AEB9"/>
    <a:srgbClr val="A7A9C9"/>
    <a:srgbClr val="BF2174"/>
    <a:srgbClr val="0099DA"/>
    <a:srgbClr val="3B6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72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9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7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713129D2-689B-4932-AAEE-F21CAC393275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F0E35B9-A55B-4349-802F-644E900AE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" y="-2790"/>
            <a:ext cx="9143189" cy="58715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9181B05-60D0-45F6-97D7-5F663B600695}"/>
              </a:ext>
            </a:extLst>
          </p:cNvPr>
          <p:cNvSpPr txBox="1"/>
          <p:nvPr/>
        </p:nvSpPr>
        <p:spPr>
          <a:xfrm>
            <a:off x="2051720" y="1419622"/>
            <a:ext cx="4877010" cy="1639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>
                <a:ln w="12700" cap="rnd">
                  <a:solidFill>
                    <a:srgbClr val="FFFFFF"/>
                  </a:solidFill>
                </a:ln>
                <a:solidFill>
                  <a:srgbClr val="38AF90"/>
                </a:solidFill>
                <a:latin typeface="iCiel Soup of Justice" pitchFamily="50" charset="0"/>
              </a:rPr>
              <a:t>Chào mừng các con đến với tiết học.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04211"/>
      </p:ext>
    </p:extLst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FA9F78FB-4B8D-4A94-A124-67880C6A7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514914"/>
            <a:ext cx="1259660" cy="625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ED83EB-CD49-4E40-8916-E518B2B63041}"/>
              </a:ext>
            </a:extLst>
          </p:cNvPr>
          <p:cNvSpPr txBox="1"/>
          <p:nvPr/>
        </p:nvSpPr>
        <p:spPr>
          <a:xfrm>
            <a:off x="1634951" y="600986"/>
            <a:ext cx="609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mặc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phục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52970" y="2787774"/>
            <a:ext cx="2011680" cy="2103120"/>
            <a:chOff x="952818" y="3110761"/>
            <a:chExt cx="1681714" cy="1697567"/>
          </a:xfrm>
        </p:grpSpPr>
        <p:sp>
          <p:nvSpPr>
            <p:cNvPr id="54" name="Shape 1856">
              <a:extLst>
                <a:ext uri="{FF2B5EF4-FFF2-40B4-BE49-F238E27FC236}">
                  <a16:creationId xmlns:a16="http://schemas.microsoft.com/office/drawing/2014/main" id="{A8B105B4-74FE-45E8-99D1-D8122BB99105}"/>
                </a:ext>
              </a:extLst>
            </p:cNvPr>
            <p:cNvSpPr/>
            <p:nvPr/>
          </p:nvSpPr>
          <p:spPr>
            <a:xfrm>
              <a:off x="952818" y="3110761"/>
              <a:ext cx="1681714" cy="1697567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5B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0C8660F-31C6-46B1-85D7-25612601BF31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53247" y="3381881"/>
              <a:ext cx="1041835" cy="142644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656657" y="2787774"/>
            <a:ext cx="2011680" cy="2103120"/>
            <a:chOff x="6372200" y="3105523"/>
            <a:chExt cx="1738926" cy="1697567"/>
          </a:xfrm>
        </p:grpSpPr>
        <p:sp>
          <p:nvSpPr>
            <p:cNvPr id="55" name="Shape 1859">
              <a:extLst>
                <a:ext uri="{FF2B5EF4-FFF2-40B4-BE49-F238E27FC236}">
                  <a16:creationId xmlns:a16="http://schemas.microsoft.com/office/drawing/2014/main" id="{4AF17842-2BC3-44F5-BB34-8CA32D550EBE}"/>
                </a:ext>
              </a:extLst>
            </p:cNvPr>
            <p:cNvSpPr/>
            <p:nvPr/>
          </p:nvSpPr>
          <p:spPr>
            <a:xfrm>
              <a:off x="6372200" y="3105523"/>
              <a:ext cx="1738926" cy="1697567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7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19" y="982434"/>
                    <a:pt x="3619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27E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3601DA7-D48C-4D74-8A24-5255AA340A86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640470" y="3376643"/>
              <a:ext cx="1022615" cy="142644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03340" y="1226412"/>
            <a:ext cx="2011680" cy="2103120"/>
            <a:chOff x="998998" y="1183394"/>
            <a:chExt cx="1681714" cy="1656402"/>
          </a:xfrm>
        </p:grpSpPr>
        <p:sp>
          <p:nvSpPr>
            <p:cNvPr id="56" name="Shape 1862">
              <a:extLst>
                <a:ext uri="{FF2B5EF4-FFF2-40B4-BE49-F238E27FC236}">
                  <a16:creationId xmlns:a16="http://schemas.microsoft.com/office/drawing/2014/main" id="{9EAB164E-9D68-44D0-84CB-5B8789FEEBDF}"/>
                </a:ext>
              </a:extLst>
            </p:cNvPr>
            <p:cNvSpPr/>
            <p:nvPr/>
          </p:nvSpPr>
          <p:spPr>
            <a:xfrm>
              <a:off x="998998" y="1183394"/>
              <a:ext cx="1681714" cy="1656402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7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E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DE574DC-0E9C-443D-95C4-025AD209C058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207666" y="1454514"/>
              <a:ext cx="1068629" cy="137119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77213" y="1140340"/>
            <a:ext cx="2011680" cy="2103120"/>
            <a:chOff x="6486743" y="1142228"/>
            <a:chExt cx="1738926" cy="1697567"/>
          </a:xfrm>
        </p:grpSpPr>
        <p:sp>
          <p:nvSpPr>
            <p:cNvPr id="57" name="Shape 1868">
              <a:extLst>
                <a:ext uri="{FF2B5EF4-FFF2-40B4-BE49-F238E27FC236}">
                  <a16:creationId xmlns:a16="http://schemas.microsoft.com/office/drawing/2014/main" id="{F25A59CD-74F7-4364-BD08-0545A7CD5155}"/>
                </a:ext>
              </a:extLst>
            </p:cNvPr>
            <p:cNvSpPr/>
            <p:nvPr/>
          </p:nvSpPr>
          <p:spPr>
            <a:xfrm>
              <a:off x="6486743" y="1142228"/>
              <a:ext cx="1738926" cy="1697567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CC32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FAEBD63-7A5D-400F-89E8-65FEBA28BABC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602433" y="1394970"/>
              <a:ext cx="1422154" cy="1430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164195"/>
      </p:ext>
    </p:extLst>
  </p:cSld>
  <p:clrMapOvr>
    <a:masterClrMapping/>
  </p:clrMapOvr>
  <p:transition advClick="0" advTm="5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598" y="1207910"/>
            <a:ext cx="2011680" cy="2103120"/>
            <a:chOff x="688599" y="1207910"/>
            <a:chExt cx="1951415" cy="1936214"/>
          </a:xfrm>
        </p:grpSpPr>
        <p:sp>
          <p:nvSpPr>
            <p:cNvPr id="4" name="Shape 1865">
              <a:extLst>
                <a:ext uri="{FF2B5EF4-FFF2-40B4-BE49-F238E27FC236}">
                  <a16:creationId xmlns:a16="http://schemas.microsoft.com/office/drawing/2014/main" id="{A8757AB3-EB19-4C66-BDEE-B6C61B5D2A7E}"/>
                </a:ext>
              </a:extLst>
            </p:cNvPr>
            <p:cNvSpPr/>
            <p:nvPr/>
          </p:nvSpPr>
          <p:spPr>
            <a:xfrm>
              <a:off x="688599" y="1207910"/>
              <a:ext cx="1951415" cy="1936214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0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7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19" y="982434"/>
                    <a:pt x="3619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6CA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082113-96DB-4DF6-A9EB-CDBB32FD0FA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46805" y="1497694"/>
              <a:ext cx="1376291" cy="163186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637864" y="1923678"/>
            <a:ext cx="2011680" cy="2103120"/>
            <a:chOff x="3637865" y="1923678"/>
            <a:chExt cx="1951415" cy="1936216"/>
          </a:xfrm>
        </p:grpSpPr>
        <p:sp>
          <p:nvSpPr>
            <p:cNvPr id="7" name="Shape 1871">
              <a:extLst>
                <a:ext uri="{FF2B5EF4-FFF2-40B4-BE49-F238E27FC236}">
                  <a16:creationId xmlns:a16="http://schemas.microsoft.com/office/drawing/2014/main" id="{94CAD98B-EA61-45EE-9BF9-DBD6FC602DAC}"/>
                </a:ext>
              </a:extLst>
            </p:cNvPr>
            <p:cNvSpPr/>
            <p:nvPr/>
          </p:nvSpPr>
          <p:spPr>
            <a:xfrm>
              <a:off x="3637865" y="1923679"/>
              <a:ext cx="1951415" cy="1936214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0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19" y="982434"/>
                    <a:pt x="3619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E5E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D370B1-F3F5-4195-90BF-21F8DDD7AE2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652411" y="1923678"/>
              <a:ext cx="1828661" cy="193621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593237" y="2715765"/>
            <a:ext cx="2011680" cy="2103120"/>
            <a:chOff x="6593238" y="2715766"/>
            <a:chExt cx="1958759" cy="1948319"/>
          </a:xfrm>
        </p:grpSpPr>
        <p:sp>
          <p:nvSpPr>
            <p:cNvPr id="8" name="Shape 1874">
              <a:extLst>
                <a:ext uri="{FF2B5EF4-FFF2-40B4-BE49-F238E27FC236}">
                  <a16:creationId xmlns:a16="http://schemas.microsoft.com/office/drawing/2014/main" id="{B12664C6-0A07-4982-9A3A-0C2CD59C8B58}"/>
                </a:ext>
              </a:extLst>
            </p:cNvPr>
            <p:cNvSpPr/>
            <p:nvPr/>
          </p:nvSpPr>
          <p:spPr>
            <a:xfrm>
              <a:off x="6593238" y="2719871"/>
              <a:ext cx="1951415" cy="1936214"/>
            </a:xfrm>
            <a:custGeom>
              <a:avLst/>
              <a:gdLst/>
              <a:ahLst/>
              <a:cxnLst/>
              <a:rect l="0" t="0" r="0" b="0"/>
              <a:pathLst>
                <a:path w="1000963" h="1047915">
                  <a:moveTo>
                    <a:pt x="123406" y="0"/>
                  </a:moveTo>
                  <a:lnTo>
                    <a:pt x="935381" y="0"/>
                  </a:lnTo>
                  <a:cubicBezTo>
                    <a:pt x="1000963" y="0"/>
                    <a:pt x="997344" y="65469"/>
                    <a:pt x="997344" y="65469"/>
                  </a:cubicBezTo>
                  <a:lnTo>
                    <a:pt x="946734" y="982434"/>
                  </a:lnTo>
                  <a:cubicBezTo>
                    <a:pt x="943128" y="1047915"/>
                    <a:pt x="877557" y="1047915"/>
                    <a:pt x="877557" y="1047915"/>
                  </a:cubicBezTo>
                  <a:lnTo>
                    <a:pt x="65570" y="1047915"/>
                  </a:lnTo>
                  <a:cubicBezTo>
                    <a:pt x="0" y="1047915"/>
                    <a:pt x="3620" y="982434"/>
                    <a:pt x="3620" y="982434"/>
                  </a:cubicBezTo>
                  <a:lnTo>
                    <a:pt x="54216" y="65469"/>
                  </a:lnTo>
                  <a:cubicBezTo>
                    <a:pt x="57836" y="0"/>
                    <a:pt x="123406" y="0"/>
                    <a:pt x="1234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CC32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44BA84-4E33-4E8E-B551-E7B16FFFF09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600598" y="2715766"/>
              <a:ext cx="1951399" cy="194831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79E1F68-4439-4A70-A1CA-B1C44BFFCB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514914"/>
            <a:ext cx="1259660" cy="6254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183D14-F193-4086-8758-135545D3E615}"/>
              </a:ext>
            </a:extLst>
          </p:cNvPr>
          <p:cNvSpPr txBox="1"/>
          <p:nvPr/>
        </p:nvSpPr>
        <p:spPr>
          <a:xfrm>
            <a:off x="1634951" y="600986"/>
            <a:ext cx="609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mặc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phục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ransition advClick="0"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BCC80-FC58-4D8E-BA28-DAF51FD9749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84288" y="1635646"/>
            <a:ext cx="1080120" cy="3196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9FDA8-7A8C-47E6-AF68-4D97924C2D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59832" y="1851670"/>
            <a:ext cx="1199882" cy="29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21881"/>
      </p:ext>
    </p:extLst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39268" y="668361"/>
            <a:ext cx="697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phục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gang,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1751" y="1789685"/>
            <a:ext cx="2108379" cy="2087865"/>
            <a:chOff x="701751" y="1789685"/>
            <a:chExt cx="2108379" cy="2087865"/>
          </a:xfrm>
        </p:grpSpPr>
        <p:sp>
          <p:nvSpPr>
            <p:cNvPr id="10" name="Shape 1682">
              <a:extLst>
                <a:ext uri="{FF2B5EF4-FFF2-40B4-BE49-F238E27FC236}">
                  <a16:creationId xmlns:a16="http://schemas.microsoft.com/office/drawing/2014/main" id="{FBE3F63D-0A08-4F9A-A322-1DC62FC87344}"/>
                </a:ext>
              </a:extLst>
            </p:cNvPr>
            <p:cNvSpPr/>
            <p:nvPr/>
          </p:nvSpPr>
          <p:spPr>
            <a:xfrm>
              <a:off x="701751" y="1789685"/>
              <a:ext cx="2108379" cy="208786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Shape 1594">
              <a:extLst>
                <a:ext uri="{FF2B5EF4-FFF2-40B4-BE49-F238E27FC236}">
                  <a16:creationId xmlns:a16="http://schemas.microsoft.com/office/drawing/2014/main" id="{730426B2-0221-4A83-AF75-0E00F88F2817}"/>
                </a:ext>
              </a:extLst>
            </p:cNvPr>
            <p:cNvSpPr/>
            <p:nvPr/>
          </p:nvSpPr>
          <p:spPr>
            <a:xfrm>
              <a:off x="2380406" y="1894647"/>
              <a:ext cx="224452" cy="22009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593">
              <a:extLst>
                <a:ext uri="{FF2B5EF4-FFF2-40B4-BE49-F238E27FC236}">
                  <a16:creationId xmlns:a16="http://schemas.microsoft.com/office/drawing/2014/main" id="{7FDD3353-393E-422B-A977-E76417442350}"/>
                </a:ext>
              </a:extLst>
            </p:cNvPr>
            <p:cNvSpPr/>
            <p:nvPr/>
          </p:nvSpPr>
          <p:spPr>
            <a:xfrm>
              <a:off x="2383995" y="1913688"/>
              <a:ext cx="203200" cy="1904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BEC584-6A0E-4AAA-84D3-D4505B2D7AD6}"/>
                </a:ext>
              </a:extLst>
            </p:cNvPr>
            <p:cNvSpPr txBox="1"/>
            <p:nvPr/>
          </p:nvSpPr>
          <p:spPr>
            <a:xfrm>
              <a:off x="2349675" y="1878390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191BF7A-4378-493B-A871-7361BB01FDD3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15616" y="2035505"/>
              <a:ext cx="1257734" cy="159622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513611" y="1789685"/>
            <a:ext cx="2108378" cy="2087865"/>
            <a:chOff x="3513611" y="1789685"/>
            <a:chExt cx="2108378" cy="2087865"/>
          </a:xfrm>
        </p:grpSpPr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3A9D08AA-858A-4094-A414-9C4AD0BF1039}"/>
                </a:ext>
              </a:extLst>
            </p:cNvPr>
            <p:cNvSpPr/>
            <p:nvPr/>
          </p:nvSpPr>
          <p:spPr>
            <a:xfrm>
              <a:off x="3513611" y="1789685"/>
              <a:ext cx="2108378" cy="208786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Shape 1593">
              <a:extLst>
                <a:ext uri="{FF2B5EF4-FFF2-40B4-BE49-F238E27FC236}">
                  <a16:creationId xmlns:a16="http://schemas.microsoft.com/office/drawing/2014/main" id="{5FF7F74C-4290-48E9-B085-9C8C0AB24961}"/>
                </a:ext>
              </a:extLst>
            </p:cNvPr>
            <p:cNvSpPr/>
            <p:nvPr/>
          </p:nvSpPr>
          <p:spPr>
            <a:xfrm>
              <a:off x="5212624" y="1913688"/>
              <a:ext cx="201547" cy="221515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594">
              <a:extLst>
                <a:ext uri="{FF2B5EF4-FFF2-40B4-BE49-F238E27FC236}">
                  <a16:creationId xmlns:a16="http://schemas.microsoft.com/office/drawing/2014/main" id="{C9EB0279-EB51-4A15-B3CD-73716B735838}"/>
                </a:ext>
              </a:extLst>
            </p:cNvPr>
            <p:cNvSpPr/>
            <p:nvPr/>
          </p:nvSpPr>
          <p:spPr>
            <a:xfrm>
              <a:off x="5214880" y="1904075"/>
              <a:ext cx="207202" cy="2215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6EA325-C260-41DA-BAD2-C6227AF9749C}"/>
                </a:ext>
              </a:extLst>
            </p:cNvPr>
            <p:cNvSpPr txBox="1"/>
            <p:nvPr/>
          </p:nvSpPr>
          <p:spPr>
            <a:xfrm>
              <a:off x="5185118" y="1884678"/>
              <a:ext cx="207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6E16825-7B9D-429B-B816-167AEEA2617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635091" y="2133828"/>
              <a:ext cx="1946953" cy="172476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343929" y="1754636"/>
            <a:ext cx="2047356" cy="2122915"/>
            <a:chOff x="6343929" y="1754636"/>
            <a:chExt cx="2047356" cy="2122915"/>
          </a:xfrm>
        </p:grpSpPr>
        <p:sp>
          <p:nvSpPr>
            <p:cNvPr id="9" name="Shape 1682">
              <a:extLst>
                <a:ext uri="{FF2B5EF4-FFF2-40B4-BE49-F238E27FC236}">
                  <a16:creationId xmlns:a16="http://schemas.microsoft.com/office/drawing/2014/main" id="{B011624E-767D-4A16-AD70-5D09C30E7246}"/>
                </a:ext>
              </a:extLst>
            </p:cNvPr>
            <p:cNvSpPr/>
            <p:nvPr/>
          </p:nvSpPr>
          <p:spPr>
            <a:xfrm>
              <a:off x="6343929" y="1754636"/>
              <a:ext cx="2047356" cy="212291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Shape 1594">
              <a:extLst>
                <a:ext uri="{FF2B5EF4-FFF2-40B4-BE49-F238E27FC236}">
                  <a16:creationId xmlns:a16="http://schemas.microsoft.com/office/drawing/2014/main" id="{F24AAD98-655D-4646-94B0-AC03A0DB28D7}"/>
                </a:ext>
              </a:extLst>
            </p:cNvPr>
            <p:cNvSpPr/>
            <p:nvPr/>
          </p:nvSpPr>
          <p:spPr>
            <a:xfrm>
              <a:off x="8055890" y="1908811"/>
              <a:ext cx="216024" cy="22325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593">
              <a:extLst>
                <a:ext uri="{FF2B5EF4-FFF2-40B4-BE49-F238E27FC236}">
                  <a16:creationId xmlns:a16="http://schemas.microsoft.com/office/drawing/2014/main" id="{DE26F610-BF51-4A74-9648-733C4A0E6912}"/>
                </a:ext>
              </a:extLst>
            </p:cNvPr>
            <p:cNvSpPr/>
            <p:nvPr/>
          </p:nvSpPr>
          <p:spPr>
            <a:xfrm>
              <a:off x="8075540" y="1941677"/>
              <a:ext cx="184152" cy="18293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03EBC1-0456-4AC6-BE0E-EDA14AEC74CD}"/>
                </a:ext>
              </a:extLst>
            </p:cNvPr>
            <p:cNvSpPr txBox="1"/>
            <p:nvPr/>
          </p:nvSpPr>
          <p:spPr>
            <a:xfrm>
              <a:off x="8028384" y="1887436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FBD8A53-58F6-4C1A-B17D-1F103B8B8CC1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381363" y="1781640"/>
              <a:ext cx="1972487" cy="2068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ransition advClick="0" advTm="5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người thân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phục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3" name="Picture 2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F3989806-2D85-426E-A5E3-4FF872CB8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60" y="1181040"/>
            <a:ext cx="6526480" cy="36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6" y="608688"/>
            <a:ext cx="1231615" cy="523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70233D-F90C-4BDF-996A-0B75A4CB54E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835696" y="870498"/>
            <a:ext cx="5904656" cy="3817691"/>
          </a:xfrm>
          <a:prstGeom prst="rect">
            <a:avLst/>
          </a:prstGeom>
        </p:spPr>
      </p:pic>
      <p:pic>
        <p:nvPicPr>
          <p:cNvPr id="3" name="B4-VD (mp3cut.net)">
            <a:hlinkClick r:id="" action="ppaction://media"/>
            <a:extLst>
              <a:ext uri="{FF2B5EF4-FFF2-40B4-BE49-F238E27FC236}">
                <a16:creationId xmlns:a16="http://schemas.microsoft.com/office/drawing/2014/main" id="{4B691973-326A-4D76-A312-9C5D939C0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42817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8" objId="3"/>
        <p14:stopEvt time="6000" objId="3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115616" y="1203598"/>
            <a:ext cx="69127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Tan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Tuấn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Minh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thường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cởi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áo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vứt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ngay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xuống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sân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bóng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900" i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1900" i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6" y="608688"/>
            <a:ext cx="1231615" cy="523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57609-449F-4B47-A105-347EFAD525DC}"/>
              </a:ext>
            </a:extLst>
          </p:cNvPr>
          <p:cNvSpPr txBox="1"/>
          <p:nvPr/>
        </p:nvSpPr>
        <p:spPr>
          <a:xfrm>
            <a:off x="1518171" y="65851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70233D-F90C-4BDF-996A-0B75A4CB54E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04377" y="1975801"/>
            <a:ext cx="4735246" cy="27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8785"/>
      </p:ext>
    </p:extLst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43000" y="771550"/>
            <a:ext cx="2880320" cy="4220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8445" y="1927658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Giữ</a:t>
            </a:r>
            <a:r>
              <a:rPr lang="en-US" sz="280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gìn</a:t>
            </a:r>
            <a:r>
              <a:rPr lang="en-US" sz="280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trang</a:t>
            </a:r>
            <a:r>
              <a:rPr lang="en-US" sz="280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phục</a:t>
            </a:r>
            <a:r>
              <a:rPr lang="en-US" sz="280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gọn</a:t>
            </a:r>
            <a:r>
              <a:rPr lang="en-US" sz="280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gàng</a:t>
            </a:r>
            <a:endParaRPr lang="en-US" sz="280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2800" dirty="0" err="1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Thơm</a:t>
            </a:r>
            <a:r>
              <a:rPr lang="en-US" sz="2800" dirty="0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tho</a:t>
            </a:r>
            <a:r>
              <a:rPr lang="en-US" sz="2800" dirty="0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2800" dirty="0" err="1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sạch</a:t>
            </a:r>
            <a:r>
              <a:rPr lang="en-US" sz="2800" dirty="0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sẽ</a:t>
            </a:r>
            <a:r>
              <a:rPr lang="en-US" sz="2800" dirty="0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em</a:t>
            </a:r>
            <a:r>
              <a:rPr lang="en-US" sz="2800" dirty="0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càng</a:t>
            </a:r>
            <a:r>
              <a:rPr lang="en-US" sz="2800" dirty="0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đáng</a:t>
            </a:r>
            <a:r>
              <a:rPr lang="en-US" sz="2800" dirty="0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800" dirty="0" err="1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yêu</a:t>
            </a:r>
            <a:r>
              <a:rPr lang="en-US" sz="2800" dirty="0">
                <a:solidFill>
                  <a:srgbClr val="BF2174"/>
                </a:solidFill>
                <a:latin typeface="iCiel Cadena" panose="02000503000000020004" pitchFamily="2" charset="77"/>
                <a:cs typeface="iCiel Cucho Bold" pitchFamily="50" charset="0"/>
              </a:rPr>
              <a:t>.</a:t>
            </a:r>
            <a:endParaRPr lang="vi-VN" sz="2800" dirty="0">
              <a:solidFill>
                <a:srgbClr val="BF2174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ransition advClick="0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2EF5001-C1E0-45C6-A19E-461E0342B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"/>
            <a:ext cx="9144000" cy="51435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4552CD0-A574-4065-B0DF-7ACB5938FB50}"/>
              </a:ext>
            </a:extLst>
          </p:cNvPr>
          <p:cNvSpPr txBox="1"/>
          <p:nvPr/>
        </p:nvSpPr>
        <p:spPr>
          <a:xfrm>
            <a:off x="1403648" y="555526"/>
            <a:ext cx="5904656" cy="1639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dirty="0" err="1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 w="12700" cap="rnd">
                  <a:solidFill>
                    <a:srgbClr val="FFFFFF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031174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69"/>
            <a:ext cx="1371105" cy="434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11598"/>
            <a:ext cx="7039965" cy="395998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1C1AA97-2EB6-47C4-B669-1EC30BF30404}"/>
              </a:ext>
            </a:extLst>
          </p:cNvPr>
          <p:cNvSpPr txBox="1"/>
          <p:nvPr/>
        </p:nvSpPr>
        <p:spPr>
          <a:xfrm>
            <a:off x="2699792" y="271465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iCiel Cadena" panose="02000503000000020004" pitchFamily="2" charset="0"/>
              </a:rPr>
              <a:t>Hát: Chiếc áo mùa đông</a:t>
            </a:r>
          </a:p>
        </p:txBody>
      </p:sp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ransition advClick="0" advTm="1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9" y="555526"/>
            <a:ext cx="1371105" cy="434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D0E9D-588F-487A-9273-E7ED2D246A8A}"/>
              </a:ext>
            </a:extLst>
          </p:cNvPr>
          <p:cNvSpPr txBox="1"/>
          <p:nvPr/>
        </p:nvSpPr>
        <p:spPr>
          <a:xfrm>
            <a:off x="1763688" y="56437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Theo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gìn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chiếc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áo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mùa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đông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đan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tặng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CB6A5-556A-469C-8ACE-3F3813AC8CEF}"/>
              </a:ext>
            </a:extLst>
          </p:cNvPr>
          <p:cNvSpPr/>
          <p:nvPr/>
        </p:nvSpPr>
        <p:spPr>
          <a:xfrm>
            <a:off x="6536551" y="4083918"/>
            <a:ext cx="720080" cy="457051"/>
          </a:xfrm>
          <a:prstGeom prst="roundRect">
            <a:avLst/>
          </a:prstGeom>
          <a:solidFill>
            <a:srgbClr val="FEEDF3"/>
          </a:solidFill>
          <a:ln>
            <a:noFill/>
          </a:ln>
          <a:effectLst>
            <a:glow rad="25400">
              <a:srgbClr val="FEEDF3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64" y="1275606"/>
            <a:ext cx="6534472" cy="36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ransition advClick="0" advTm="3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504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200" b="1" spc="8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91880" y="1131590"/>
            <a:ext cx="5544616" cy="1907644"/>
            <a:chOff x="3439038" y="1866792"/>
            <a:chExt cx="5544616" cy="19076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5446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spc="8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200" spc="8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4200" spc="8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4200" spc="8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4200" spc="8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4200" spc="8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gàng</a:t>
              </a:r>
              <a:r>
                <a:rPr lang="en-US" sz="4200" spc="8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200" spc="8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4200" spc="8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endParaRPr lang="en-US" sz="4200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7E4DD-4DF4-4A3F-9FA8-3A3C31E312A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79712" y="325278"/>
            <a:ext cx="4752528" cy="44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73332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B7E4DD-4DF4-4A3F-9FA8-3A3C31E312A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79712" y="411510"/>
            <a:ext cx="5256584" cy="45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ransition advClick="0" advTm="2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35" objId="2"/>
        <p14:stopEvt time="27230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403648" y="4089716"/>
            <a:ext cx="754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trang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phục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gọn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gàng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r0c0i Linotte" pitchFamily="2" charset="0"/>
                <a:cs typeface="Lato" panose="020F0502020204030203" pitchFamily="34" charset="0"/>
              </a:rPr>
              <a:t>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526"/>
            <a:ext cx="1639172" cy="813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7E4DD-4DF4-4A3F-9FA8-3A3C31E312A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95736" y="339502"/>
            <a:ext cx="4104456" cy="3600400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E033B144-765F-47A7-8A61-F4BE89E61BED}"/>
              </a:ext>
            </a:extLst>
          </p:cNvPr>
          <p:cNvSpPr/>
          <p:nvPr/>
        </p:nvSpPr>
        <p:spPr>
          <a:xfrm>
            <a:off x="6012160" y="689371"/>
            <a:ext cx="972108" cy="720080"/>
          </a:xfrm>
          <a:prstGeom prst="wedgeEllipseCallout">
            <a:avLst>
              <a:gd name="adj1" fmla="val -79683"/>
              <a:gd name="adj2" fmla="val 61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Nam</a:t>
            </a:r>
          </a:p>
        </p:txBody>
      </p:sp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92543824-8D70-4976-BEB3-101798B18C18}"/>
              </a:ext>
            </a:extLst>
          </p:cNvPr>
          <p:cNvSpPr/>
          <p:nvPr/>
        </p:nvSpPr>
        <p:spPr>
          <a:xfrm>
            <a:off x="1260646" y="1389754"/>
            <a:ext cx="972108" cy="720080"/>
          </a:xfrm>
          <a:prstGeom prst="wedgeEllipseCallout">
            <a:avLst>
              <a:gd name="adj1" fmla="val 68131"/>
              <a:gd name="adj2" fmla="val 477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26281"/>
      </p:ext>
    </p:extLst>
  </p:cSld>
  <p:clrMapOvr>
    <a:masterClrMapping/>
  </p:clrMapOvr>
  <p:transition advClick="0" advTm="7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6|1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966</TotalTime>
  <Words>206</Words>
  <Application>Microsoft Office PowerPoint</Application>
  <PresentationFormat>On-screen Show (16:9)</PresentationFormat>
  <Paragraphs>37</Paragraphs>
  <Slides>20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iCiel Cucho Bold</vt:lpstr>
      <vt:lpstr>Lato</vt:lpstr>
      <vt:lpstr>Arial</vt:lpstr>
      <vt:lpstr>Calibri</vt:lpstr>
      <vt:lpstr>iCiel Soup of Justice</vt:lpstr>
      <vt:lpstr>r0c0i Linotte</vt:lpstr>
      <vt:lpstr>Times New Roman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H</cp:lastModifiedBy>
  <cp:revision>74</cp:revision>
  <dcterms:created xsi:type="dcterms:W3CDTF">2020-04-29T11:34:14Z</dcterms:created>
  <dcterms:modified xsi:type="dcterms:W3CDTF">2021-10-16T16:51:04Z</dcterms:modified>
  <cp:category>9Slide.vn</cp:category>
</cp:coreProperties>
</file>