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9" r:id="rId2"/>
    <p:sldId id="274" r:id="rId3"/>
    <p:sldId id="264" r:id="rId4"/>
    <p:sldId id="275" r:id="rId5"/>
    <p:sldId id="273" r:id="rId6"/>
    <p:sldId id="269" r:id="rId7"/>
    <p:sldId id="276" r:id="rId8"/>
    <p:sldId id="262" r:id="rId9"/>
    <p:sldId id="277" r:id="rId10"/>
    <p:sldId id="263" r:id="rId11"/>
    <p:sldId id="278" r:id="rId12"/>
    <p:sldId id="265" r:id="rId13"/>
    <p:sldId id="266" r:id="rId14"/>
    <p:sldId id="267" r:id="rId15"/>
    <p:sldId id="279" r:id="rId16"/>
    <p:sldId id="280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8BC"/>
    <a:srgbClr val="0095DC"/>
    <a:srgbClr val="923B90"/>
    <a:srgbClr val="EAB4B2"/>
    <a:srgbClr val="867055"/>
    <a:srgbClr val="FAB656"/>
    <a:srgbClr val="128E19"/>
    <a:srgbClr val="BEAC98"/>
    <a:srgbClr val="FFFFFF"/>
    <a:srgbClr val="FF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301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27AA-2ED8-4C83-A7B2-69E4FF67B04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2D15-8BAE-4562-9D49-BB619B02B4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86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8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6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7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1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05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6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5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A2D15-8BAE-4562-9D49-BB619B02B4A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5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50F62DC-122C-4DE2-BE4A-BD1BBC21D7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638061E-A6EC-4D4D-8786-B7BAA2BBB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7" b="5957"/>
          <a:stretch/>
        </p:blipFill>
        <p:spPr>
          <a:xfrm>
            <a:off x="266700" y="0"/>
            <a:ext cx="116586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796613-367F-45B0-95D3-0967BA997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72">
            <a:off x="378818" y="458095"/>
            <a:ext cx="1566495" cy="20000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9AA4EB-05A1-46F7-A246-9DE4497A91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51" y="5651751"/>
            <a:ext cx="1754249" cy="1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sp>
        <p:nvSpPr>
          <p:cNvPr id="24" name="文本框 161">
            <a:extLst>
              <a:ext uri="{FF2B5EF4-FFF2-40B4-BE49-F238E27FC236}">
                <a16:creationId xmlns:a16="http://schemas.microsoft.com/office/drawing/2014/main" id="{236F8AFC-6A74-4653-A10C-07407562BC8C}"/>
              </a:ext>
            </a:extLst>
          </p:cNvPr>
          <p:cNvSpPr txBox="1"/>
          <p:nvPr/>
        </p:nvSpPr>
        <p:spPr>
          <a:xfrm>
            <a:off x="2468129" y="2970079"/>
            <a:ext cx="7423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Luyện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từ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và</a:t>
            </a:r>
            <a:r>
              <a:rPr kumimoji="0" lang="en-US" altLang="zh-CN" sz="6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6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7 Crocante" panose="02000000000000000000" pitchFamily="2" charset="0"/>
                <a:ea typeface="小考拉体" panose="02000503000000000000" pitchFamily="2" charset="-122"/>
              </a:rPr>
              <a:t>câu</a:t>
            </a:r>
            <a:endParaRPr kumimoji="0" lang="zh-CN" altLang="en-US" sz="6000" b="0" i="0" u="none" strike="noStrike" kern="1200" cap="none" spc="600" normalizeH="0" baseline="0" noProof="0" dirty="0">
              <a:ln>
                <a:noFill/>
              </a:ln>
              <a:solidFill>
                <a:srgbClr val="FF778B"/>
              </a:solidFill>
              <a:effectLst/>
              <a:uLnTx/>
              <a:uFillTx/>
              <a:latin typeface="#9Slide07 Crocante" panose="02000000000000000000" pitchFamily="2" charset="0"/>
              <a:ea typeface="小考拉体" panose="02000503000000000000" pitchFamily="2" charset="-122"/>
            </a:endParaRPr>
          </a:p>
        </p:txBody>
      </p:sp>
      <p:pic>
        <p:nvPicPr>
          <p:cNvPr id="29" name="儿童歌曲 - 韩国儿歌石头剪刀布">
            <a:hlinkClick r:id="" action="ppaction://media"/>
            <a:extLst>
              <a:ext uri="{FF2B5EF4-FFF2-40B4-BE49-F238E27FC236}">
                <a16:creationId xmlns:a16="http://schemas.microsoft.com/office/drawing/2014/main" id="{A5421EBA-0E61-48FB-B1BD-8851DAD22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4836" y="7353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2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72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22F17A0-7103-46B1-80C6-5835989477CA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930478-5937-41FF-9ABB-85CB40E6E274}"/>
              </a:ext>
            </a:extLst>
          </p:cNvPr>
          <p:cNvGrpSpPr/>
          <p:nvPr/>
        </p:nvGrpSpPr>
        <p:grpSpPr>
          <a:xfrm>
            <a:off x="2527747" y="1579075"/>
            <a:ext cx="2738808" cy="757130"/>
            <a:chOff x="4402221" y="1017398"/>
            <a:chExt cx="2738808" cy="7571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DB973A8-88EB-4742-B0E8-B473A5F21B8A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3 Arima Madurai ExtraBo" panose="00000900000000000000" pitchFamily="2" charset="0"/>
                <a:cs typeface="#9Slide03 Arima Madurai ExtraBo" panose="00000900000000000000" pitchFamily="2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6D6C2CF-3FB8-4D97-A24D-A1BDECE966B9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600" b="1" spc="300" dirty="0" err="1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Ghi</a:t>
              </a:r>
              <a:r>
                <a:rPr lang="en-US" altLang="zh-CN" sz="3600" b="1" spc="300" dirty="0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 </a:t>
              </a:r>
              <a:r>
                <a:rPr lang="en-US" altLang="zh-CN" sz="3600" b="1" spc="300" dirty="0" err="1">
                  <a:solidFill>
                    <a:schemeClr val="bg1"/>
                  </a:solidFill>
                  <a:latin typeface="#9Slide03 Arima Madurai ExtraBo" panose="00000900000000000000" pitchFamily="2" charset="0"/>
                  <a:ea typeface="小考拉体" panose="02000503000000000000" pitchFamily="2" charset="-122"/>
                  <a:cs typeface="#9Slide03 Arima Madurai ExtraBo" panose="00000900000000000000" pitchFamily="2" charset="0"/>
                </a:rPr>
                <a:t>nhớ</a:t>
              </a:r>
              <a:endParaRPr lang="zh-CN" altLang="en-US" sz="3600" b="1" spc="300" dirty="0">
                <a:solidFill>
                  <a:schemeClr val="bg1"/>
                </a:solidFill>
                <a:latin typeface="#9Slide03 Arima Madurai ExtraBo" panose="00000900000000000000" pitchFamily="2" charset="0"/>
                <a:ea typeface="小考拉体" panose="02000503000000000000" pitchFamily="2" charset="-122"/>
                <a:cs typeface="#9Slide03 Arima Madurai ExtraBo" panose="00000900000000000000" pitchFamily="2" charset="0"/>
              </a:endParaRPr>
            </a:p>
          </p:txBody>
        </p:sp>
      </p:grp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39BE47F2-E99F-491E-AA4D-029FE2778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5E299E5-3445-4BF7-A154-FFE22740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393" y="2901849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i="1" dirty="0">
                <a:solidFill>
                  <a:srgbClr val="13B8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24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176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Luyện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tập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25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56767D3-C608-4269-B0A3-23D342D503B9}"/>
              </a:ext>
            </a:extLst>
          </p:cNvPr>
          <p:cNvGrpSpPr/>
          <p:nvPr/>
        </p:nvGrpSpPr>
        <p:grpSpPr>
          <a:xfrm>
            <a:off x="2711301" y="2921011"/>
            <a:ext cx="3569423" cy="2824008"/>
            <a:chOff x="1748583" y="5167719"/>
            <a:chExt cx="1831009" cy="43180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B8D2225-6591-4CB0-8109-9A69B0A0A5F5}"/>
                </a:ext>
              </a:extLst>
            </p:cNvPr>
            <p:cNvSpPr/>
            <p:nvPr/>
          </p:nvSpPr>
          <p:spPr>
            <a:xfrm>
              <a:off x="1748583" y="5167719"/>
              <a:ext cx="1788367" cy="431801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  <a:gd name="connsiteX0" fmla="*/ 139635 w 5095010"/>
                <a:gd name="connsiteY0" fmla="*/ 399264 h 3232665"/>
                <a:gd name="connsiteX1" fmla="*/ 734574 w 5095010"/>
                <a:gd name="connsiteY1" fmla="*/ 126649 h 3232665"/>
                <a:gd name="connsiteX2" fmla="*/ 1153674 w 5095010"/>
                <a:gd name="connsiteY2" fmla="*/ 69499 h 3232665"/>
                <a:gd name="connsiteX3" fmla="*/ 1610874 w 5095010"/>
                <a:gd name="connsiteY3" fmla="*/ 12349 h 3232665"/>
                <a:gd name="connsiteX4" fmla="*/ 2925324 w 5095010"/>
                <a:gd name="connsiteY4" fmla="*/ 12349 h 3232665"/>
                <a:gd name="connsiteX5" fmla="*/ 4449324 w 5095010"/>
                <a:gd name="connsiteY5" fmla="*/ 145699 h 3232665"/>
                <a:gd name="connsiteX6" fmla="*/ 5058924 w 5095010"/>
                <a:gd name="connsiteY6" fmla="*/ 1041049 h 3232665"/>
                <a:gd name="connsiteX7" fmla="*/ 4887474 w 5095010"/>
                <a:gd name="connsiteY7" fmla="*/ 2565049 h 3232665"/>
                <a:gd name="connsiteX8" fmla="*/ 3763524 w 5095010"/>
                <a:gd name="connsiteY8" fmla="*/ 3174649 h 3232665"/>
                <a:gd name="connsiteX9" fmla="*/ 848874 w 5095010"/>
                <a:gd name="connsiteY9" fmla="*/ 3136549 h 3232665"/>
                <a:gd name="connsiteX10" fmla="*/ 67824 w 5095010"/>
                <a:gd name="connsiteY10" fmla="*/ 2545999 h 3232665"/>
                <a:gd name="connsiteX11" fmla="*/ 48774 w 5095010"/>
                <a:gd name="connsiteY11" fmla="*/ 1536349 h 3232665"/>
                <a:gd name="connsiteX12" fmla="*/ 139635 w 5095010"/>
                <a:gd name="connsiteY12" fmla="*/ 399264 h 3232665"/>
                <a:gd name="connsiteX0" fmla="*/ 139635 w 5095010"/>
                <a:gd name="connsiteY0" fmla="*/ 387370 h 3220771"/>
                <a:gd name="connsiteX1" fmla="*/ 734574 w 5095010"/>
                <a:gd name="connsiteY1" fmla="*/ 114755 h 3220771"/>
                <a:gd name="connsiteX2" fmla="*/ 1153674 w 5095010"/>
                <a:gd name="connsiteY2" fmla="*/ 57605 h 3220771"/>
                <a:gd name="connsiteX3" fmla="*/ 1610874 w 5095010"/>
                <a:gd name="connsiteY3" fmla="*/ 455 h 3220771"/>
                <a:gd name="connsiteX4" fmla="*/ 2925324 w 5095010"/>
                <a:gd name="connsiteY4" fmla="*/ 89790 h 3220771"/>
                <a:gd name="connsiteX5" fmla="*/ 4449324 w 5095010"/>
                <a:gd name="connsiteY5" fmla="*/ 133805 h 3220771"/>
                <a:gd name="connsiteX6" fmla="*/ 5058924 w 5095010"/>
                <a:gd name="connsiteY6" fmla="*/ 1029155 h 3220771"/>
                <a:gd name="connsiteX7" fmla="*/ 4887474 w 5095010"/>
                <a:gd name="connsiteY7" fmla="*/ 2553155 h 3220771"/>
                <a:gd name="connsiteX8" fmla="*/ 3763524 w 5095010"/>
                <a:gd name="connsiteY8" fmla="*/ 3162755 h 3220771"/>
                <a:gd name="connsiteX9" fmla="*/ 848874 w 5095010"/>
                <a:gd name="connsiteY9" fmla="*/ 3124655 h 3220771"/>
                <a:gd name="connsiteX10" fmla="*/ 67824 w 5095010"/>
                <a:gd name="connsiteY10" fmla="*/ 2534105 h 3220771"/>
                <a:gd name="connsiteX11" fmla="*/ 48774 w 5095010"/>
                <a:gd name="connsiteY11" fmla="*/ 1524455 h 3220771"/>
                <a:gd name="connsiteX12" fmla="*/ 139635 w 5095010"/>
                <a:gd name="connsiteY12" fmla="*/ 387370 h 3220771"/>
                <a:gd name="connsiteX0" fmla="*/ 139635 w 4998018"/>
                <a:gd name="connsiteY0" fmla="*/ 387370 h 3220771"/>
                <a:gd name="connsiteX1" fmla="*/ 734574 w 4998018"/>
                <a:gd name="connsiteY1" fmla="*/ 114755 h 3220771"/>
                <a:gd name="connsiteX2" fmla="*/ 1153674 w 4998018"/>
                <a:gd name="connsiteY2" fmla="*/ 57605 h 3220771"/>
                <a:gd name="connsiteX3" fmla="*/ 1610874 w 4998018"/>
                <a:gd name="connsiteY3" fmla="*/ 455 h 3220771"/>
                <a:gd name="connsiteX4" fmla="*/ 2925324 w 4998018"/>
                <a:gd name="connsiteY4" fmla="*/ 89790 h 3220771"/>
                <a:gd name="connsiteX5" fmla="*/ 4449324 w 4998018"/>
                <a:gd name="connsiteY5" fmla="*/ 133805 h 3220771"/>
                <a:gd name="connsiteX6" fmla="*/ 4906686 w 4998018"/>
                <a:gd name="connsiteY6" fmla="*/ 973320 h 3220771"/>
                <a:gd name="connsiteX7" fmla="*/ 4887474 w 4998018"/>
                <a:gd name="connsiteY7" fmla="*/ 2553155 h 3220771"/>
                <a:gd name="connsiteX8" fmla="*/ 3763524 w 4998018"/>
                <a:gd name="connsiteY8" fmla="*/ 3162755 h 3220771"/>
                <a:gd name="connsiteX9" fmla="*/ 848874 w 4998018"/>
                <a:gd name="connsiteY9" fmla="*/ 3124655 h 3220771"/>
                <a:gd name="connsiteX10" fmla="*/ 67824 w 4998018"/>
                <a:gd name="connsiteY10" fmla="*/ 2534105 h 3220771"/>
                <a:gd name="connsiteX11" fmla="*/ 48774 w 4998018"/>
                <a:gd name="connsiteY11" fmla="*/ 1524455 h 3220771"/>
                <a:gd name="connsiteX12" fmla="*/ 139635 w 4998018"/>
                <a:gd name="connsiteY12" fmla="*/ 387370 h 3220771"/>
                <a:gd name="connsiteX0" fmla="*/ 139635 w 4918180"/>
                <a:gd name="connsiteY0" fmla="*/ 387370 h 3218405"/>
                <a:gd name="connsiteX1" fmla="*/ 734574 w 4918180"/>
                <a:gd name="connsiteY1" fmla="*/ 114755 h 3218405"/>
                <a:gd name="connsiteX2" fmla="*/ 1153674 w 4918180"/>
                <a:gd name="connsiteY2" fmla="*/ 57605 h 3218405"/>
                <a:gd name="connsiteX3" fmla="*/ 1610874 w 4918180"/>
                <a:gd name="connsiteY3" fmla="*/ 455 h 3218405"/>
                <a:gd name="connsiteX4" fmla="*/ 2925324 w 4918180"/>
                <a:gd name="connsiteY4" fmla="*/ 89790 h 3218405"/>
                <a:gd name="connsiteX5" fmla="*/ 4449324 w 4918180"/>
                <a:gd name="connsiteY5" fmla="*/ 133805 h 3218405"/>
                <a:gd name="connsiteX6" fmla="*/ 4906686 w 4918180"/>
                <a:gd name="connsiteY6" fmla="*/ 973320 h 3218405"/>
                <a:gd name="connsiteX7" fmla="*/ 4691740 w 4918180"/>
                <a:gd name="connsiteY7" fmla="*/ 2586656 h 3218405"/>
                <a:gd name="connsiteX8" fmla="*/ 3763524 w 4918180"/>
                <a:gd name="connsiteY8" fmla="*/ 3162755 h 3218405"/>
                <a:gd name="connsiteX9" fmla="*/ 848874 w 4918180"/>
                <a:gd name="connsiteY9" fmla="*/ 3124655 h 3218405"/>
                <a:gd name="connsiteX10" fmla="*/ 67824 w 4918180"/>
                <a:gd name="connsiteY10" fmla="*/ 2534105 h 3218405"/>
                <a:gd name="connsiteX11" fmla="*/ 48774 w 4918180"/>
                <a:gd name="connsiteY11" fmla="*/ 1524455 h 3218405"/>
                <a:gd name="connsiteX12" fmla="*/ 139635 w 4918180"/>
                <a:gd name="connsiteY12" fmla="*/ 387370 h 3218405"/>
                <a:gd name="connsiteX0" fmla="*/ 139635 w 4804345"/>
                <a:gd name="connsiteY0" fmla="*/ 387370 h 3218405"/>
                <a:gd name="connsiteX1" fmla="*/ 734574 w 4804345"/>
                <a:gd name="connsiteY1" fmla="*/ 114755 h 3218405"/>
                <a:gd name="connsiteX2" fmla="*/ 1153674 w 4804345"/>
                <a:gd name="connsiteY2" fmla="*/ 57605 h 3218405"/>
                <a:gd name="connsiteX3" fmla="*/ 1610874 w 4804345"/>
                <a:gd name="connsiteY3" fmla="*/ 455 h 3218405"/>
                <a:gd name="connsiteX4" fmla="*/ 2925324 w 4804345"/>
                <a:gd name="connsiteY4" fmla="*/ 89790 h 3218405"/>
                <a:gd name="connsiteX5" fmla="*/ 4449324 w 4804345"/>
                <a:gd name="connsiteY5" fmla="*/ 133805 h 3218405"/>
                <a:gd name="connsiteX6" fmla="*/ 4761698 w 4804345"/>
                <a:gd name="connsiteY6" fmla="*/ 1017988 h 3218405"/>
                <a:gd name="connsiteX7" fmla="*/ 4691740 w 4804345"/>
                <a:gd name="connsiteY7" fmla="*/ 2586656 h 3218405"/>
                <a:gd name="connsiteX8" fmla="*/ 3763524 w 4804345"/>
                <a:gd name="connsiteY8" fmla="*/ 3162755 h 3218405"/>
                <a:gd name="connsiteX9" fmla="*/ 848874 w 4804345"/>
                <a:gd name="connsiteY9" fmla="*/ 3124655 h 3218405"/>
                <a:gd name="connsiteX10" fmla="*/ 67824 w 4804345"/>
                <a:gd name="connsiteY10" fmla="*/ 2534105 h 3218405"/>
                <a:gd name="connsiteX11" fmla="*/ 48774 w 4804345"/>
                <a:gd name="connsiteY11" fmla="*/ 1524455 h 3218405"/>
                <a:gd name="connsiteX12" fmla="*/ 139635 w 4804345"/>
                <a:gd name="connsiteY12" fmla="*/ 387370 h 3218405"/>
                <a:gd name="connsiteX0" fmla="*/ 139635 w 4804345"/>
                <a:gd name="connsiteY0" fmla="*/ 387370 h 3160476"/>
                <a:gd name="connsiteX1" fmla="*/ 734574 w 4804345"/>
                <a:gd name="connsiteY1" fmla="*/ 114755 h 3160476"/>
                <a:gd name="connsiteX2" fmla="*/ 1153674 w 4804345"/>
                <a:gd name="connsiteY2" fmla="*/ 57605 h 3160476"/>
                <a:gd name="connsiteX3" fmla="*/ 1610874 w 4804345"/>
                <a:gd name="connsiteY3" fmla="*/ 455 h 3160476"/>
                <a:gd name="connsiteX4" fmla="*/ 2925324 w 4804345"/>
                <a:gd name="connsiteY4" fmla="*/ 89790 h 3160476"/>
                <a:gd name="connsiteX5" fmla="*/ 4449324 w 4804345"/>
                <a:gd name="connsiteY5" fmla="*/ 133805 h 3160476"/>
                <a:gd name="connsiteX6" fmla="*/ 4761698 w 4804345"/>
                <a:gd name="connsiteY6" fmla="*/ 1017988 h 3160476"/>
                <a:gd name="connsiteX7" fmla="*/ 4691740 w 4804345"/>
                <a:gd name="connsiteY7" fmla="*/ 2586656 h 3160476"/>
                <a:gd name="connsiteX8" fmla="*/ 3763524 w 4804345"/>
                <a:gd name="connsiteY8" fmla="*/ 3039919 h 3160476"/>
                <a:gd name="connsiteX9" fmla="*/ 848874 w 4804345"/>
                <a:gd name="connsiteY9" fmla="*/ 3124655 h 3160476"/>
                <a:gd name="connsiteX10" fmla="*/ 67824 w 4804345"/>
                <a:gd name="connsiteY10" fmla="*/ 2534105 h 3160476"/>
                <a:gd name="connsiteX11" fmla="*/ 48774 w 4804345"/>
                <a:gd name="connsiteY11" fmla="*/ 1524455 h 3160476"/>
                <a:gd name="connsiteX12" fmla="*/ 139635 w 4804345"/>
                <a:gd name="connsiteY12" fmla="*/ 387370 h 3160476"/>
                <a:gd name="connsiteX0" fmla="*/ 139635 w 4804345"/>
                <a:gd name="connsiteY0" fmla="*/ 387370 h 3062403"/>
                <a:gd name="connsiteX1" fmla="*/ 734574 w 4804345"/>
                <a:gd name="connsiteY1" fmla="*/ 114755 h 3062403"/>
                <a:gd name="connsiteX2" fmla="*/ 1153674 w 4804345"/>
                <a:gd name="connsiteY2" fmla="*/ 57605 h 3062403"/>
                <a:gd name="connsiteX3" fmla="*/ 1610874 w 4804345"/>
                <a:gd name="connsiteY3" fmla="*/ 455 h 3062403"/>
                <a:gd name="connsiteX4" fmla="*/ 2925324 w 4804345"/>
                <a:gd name="connsiteY4" fmla="*/ 89790 h 3062403"/>
                <a:gd name="connsiteX5" fmla="*/ 4449324 w 4804345"/>
                <a:gd name="connsiteY5" fmla="*/ 133805 h 3062403"/>
                <a:gd name="connsiteX6" fmla="*/ 4761698 w 4804345"/>
                <a:gd name="connsiteY6" fmla="*/ 1017988 h 3062403"/>
                <a:gd name="connsiteX7" fmla="*/ 4691740 w 4804345"/>
                <a:gd name="connsiteY7" fmla="*/ 2586656 h 3062403"/>
                <a:gd name="connsiteX8" fmla="*/ 3763524 w 4804345"/>
                <a:gd name="connsiteY8" fmla="*/ 3039919 h 3062403"/>
                <a:gd name="connsiteX9" fmla="*/ 841624 w 4804345"/>
                <a:gd name="connsiteY9" fmla="*/ 2945984 h 3062403"/>
                <a:gd name="connsiteX10" fmla="*/ 67824 w 4804345"/>
                <a:gd name="connsiteY10" fmla="*/ 2534105 h 3062403"/>
                <a:gd name="connsiteX11" fmla="*/ 48774 w 4804345"/>
                <a:gd name="connsiteY11" fmla="*/ 1524455 h 3062403"/>
                <a:gd name="connsiteX12" fmla="*/ 139635 w 4804345"/>
                <a:gd name="connsiteY12" fmla="*/ 387370 h 306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345" h="3062403">
                  <a:moveTo>
                    <a:pt x="139635" y="387370"/>
                  </a:moveTo>
                  <a:cubicBezTo>
                    <a:pt x="253935" y="152420"/>
                    <a:pt x="565567" y="169716"/>
                    <a:pt x="734574" y="114755"/>
                  </a:cubicBezTo>
                  <a:cubicBezTo>
                    <a:pt x="903581" y="59794"/>
                    <a:pt x="1153674" y="57605"/>
                    <a:pt x="1153674" y="57605"/>
                  </a:cubicBezTo>
                  <a:cubicBezTo>
                    <a:pt x="1299724" y="38555"/>
                    <a:pt x="1315599" y="-4909"/>
                    <a:pt x="1610874" y="455"/>
                  </a:cubicBezTo>
                  <a:cubicBezTo>
                    <a:pt x="1906149" y="5819"/>
                    <a:pt x="2452249" y="67565"/>
                    <a:pt x="2925324" y="89790"/>
                  </a:cubicBezTo>
                  <a:cubicBezTo>
                    <a:pt x="3398399" y="112015"/>
                    <a:pt x="4143262" y="-20895"/>
                    <a:pt x="4449324" y="133805"/>
                  </a:cubicBezTo>
                  <a:cubicBezTo>
                    <a:pt x="4755386" y="288505"/>
                    <a:pt x="4721295" y="609180"/>
                    <a:pt x="4761698" y="1017988"/>
                  </a:cubicBezTo>
                  <a:cubicBezTo>
                    <a:pt x="4802101" y="1426796"/>
                    <a:pt x="4858102" y="2249668"/>
                    <a:pt x="4691740" y="2586656"/>
                  </a:cubicBezTo>
                  <a:cubicBezTo>
                    <a:pt x="4525378" y="2923644"/>
                    <a:pt x="4405210" y="2980031"/>
                    <a:pt x="3763524" y="3039919"/>
                  </a:cubicBezTo>
                  <a:cubicBezTo>
                    <a:pt x="3121838" y="3099807"/>
                    <a:pt x="1457574" y="3030286"/>
                    <a:pt x="841624" y="2945984"/>
                  </a:cubicBezTo>
                  <a:cubicBezTo>
                    <a:pt x="225674" y="2861682"/>
                    <a:pt x="201174" y="2800805"/>
                    <a:pt x="67824" y="2534105"/>
                  </a:cubicBezTo>
                  <a:cubicBezTo>
                    <a:pt x="-65526" y="2267405"/>
                    <a:pt x="36806" y="1882244"/>
                    <a:pt x="48774" y="1524455"/>
                  </a:cubicBezTo>
                  <a:cubicBezTo>
                    <a:pt x="60742" y="1166666"/>
                    <a:pt x="25335" y="622320"/>
                    <a:pt x="139635" y="38737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0D8E35C-5AD5-408B-B6CD-0C72891545A8}"/>
                </a:ext>
              </a:extLst>
            </p:cNvPr>
            <p:cNvSpPr txBox="1"/>
            <p:nvPr/>
          </p:nvSpPr>
          <p:spPr>
            <a:xfrm>
              <a:off x="1905525" y="5177533"/>
              <a:ext cx="1674067" cy="15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0095D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F3642A-C0AA-4F50-87CB-8DF6F2832DB3}"/>
              </a:ext>
            </a:extLst>
          </p:cNvPr>
          <p:cNvGrpSpPr/>
          <p:nvPr/>
        </p:nvGrpSpPr>
        <p:grpSpPr>
          <a:xfrm>
            <a:off x="4937175" y="1211676"/>
            <a:ext cx="2738808" cy="748317"/>
            <a:chOff x="4402221" y="923153"/>
            <a:chExt cx="2738808" cy="7483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9DC560F-64F6-433A-B57A-DBFAD78FBA81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7DEB06E-4378-40B3-A0D8-3873D7BAC8D4}"/>
                </a:ext>
              </a:extLst>
            </p:cNvPr>
            <p:cNvSpPr txBox="1"/>
            <p:nvPr/>
          </p:nvSpPr>
          <p:spPr>
            <a:xfrm>
              <a:off x="4719641" y="923153"/>
              <a:ext cx="2157346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6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spc="300" dirty="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36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9FEA2B-9011-4ED9-A6A0-B50418E5C42B}"/>
              </a:ext>
            </a:extLst>
          </p:cNvPr>
          <p:cNvSpPr txBox="1"/>
          <p:nvPr/>
        </p:nvSpPr>
        <p:spPr>
          <a:xfrm>
            <a:off x="1668164" y="1959993"/>
            <a:ext cx="10455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zh-CN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/>
          </a:p>
        </p:txBody>
      </p:sp>
      <p:grpSp>
        <p:nvGrpSpPr>
          <p:cNvPr id="19" name="组合 4">
            <a:extLst>
              <a:ext uri="{FF2B5EF4-FFF2-40B4-BE49-F238E27FC236}">
                <a16:creationId xmlns:a16="http://schemas.microsoft.com/office/drawing/2014/main" id="{41137612-C3DC-479E-A31B-ECE1B097AA26}"/>
              </a:ext>
            </a:extLst>
          </p:cNvPr>
          <p:cNvGrpSpPr/>
          <p:nvPr/>
        </p:nvGrpSpPr>
        <p:grpSpPr>
          <a:xfrm>
            <a:off x="6784537" y="2921011"/>
            <a:ext cx="3486299" cy="2824008"/>
            <a:chOff x="1748583" y="5167719"/>
            <a:chExt cx="1788367" cy="431801"/>
          </a:xfrm>
        </p:grpSpPr>
        <p:sp>
          <p:nvSpPr>
            <p:cNvPr id="20" name="任意多边形: 形状 5">
              <a:extLst>
                <a:ext uri="{FF2B5EF4-FFF2-40B4-BE49-F238E27FC236}">
                  <a16:creationId xmlns:a16="http://schemas.microsoft.com/office/drawing/2014/main" id="{68ADB16D-F0A7-4425-987C-F7079802AE1B}"/>
                </a:ext>
              </a:extLst>
            </p:cNvPr>
            <p:cNvSpPr/>
            <p:nvPr/>
          </p:nvSpPr>
          <p:spPr>
            <a:xfrm>
              <a:off x="1748583" y="5167719"/>
              <a:ext cx="1788367" cy="431801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  <a:gd name="connsiteX0" fmla="*/ 139635 w 5095010"/>
                <a:gd name="connsiteY0" fmla="*/ 399264 h 3232665"/>
                <a:gd name="connsiteX1" fmla="*/ 734574 w 5095010"/>
                <a:gd name="connsiteY1" fmla="*/ 126649 h 3232665"/>
                <a:gd name="connsiteX2" fmla="*/ 1153674 w 5095010"/>
                <a:gd name="connsiteY2" fmla="*/ 69499 h 3232665"/>
                <a:gd name="connsiteX3" fmla="*/ 1610874 w 5095010"/>
                <a:gd name="connsiteY3" fmla="*/ 12349 h 3232665"/>
                <a:gd name="connsiteX4" fmla="*/ 2925324 w 5095010"/>
                <a:gd name="connsiteY4" fmla="*/ 12349 h 3232665"/>
                <a:gd name="connsiteX5" fmla="*/ 4449324 w 5095010"/>
                <a:gd name="connsiteY5" fmla="*/ 145699 h 3232665"/>
                <a:gd name="connsiteX6" fmla="*/ 5058924 w 5095010"/>
                <a:gd name="connsiteY6" fmla="*/ 1041049 h 3232665"/>
                <a:gd name="connsiteX7" fmla="*/ 4887474 w 5095010"/>
                <a:gd name="connsiteY7" fmla="*/ 2565049 h 3232665"/>
                <a:gd name="connsiteX8" fmla="*/ 3763524 w 5095010"/>
                <a:gd name="connsiteY8" fmla="*/ 3174649 h 3232665"/>
                <a:gd name="connsiteX9" fmla="*/ 848874 w 5095010"/>
                <a:gd name="connsiteY9" fmla="*/ 3136549 h 3232665"/>
                <a:gd name="connsiteX10" fmla="*/ 67824 w 5095010"/>
                <a:gd name="connsiteY10" fmla="*/ 2545999 h 3232665"/>
                <a:gd name="connsiteX11" fmla="*/ 48774 w 5095010"/>
                <a:gd name="connsiteY11" fmla="*/ 1536349 h 3232665"/>
                <a:gd name="connsiteX12" fmla="*/ 139635 w 5095010"/>
                <a:gd name="connsiteY12" fmla="*/ 399264 h 3232665"/>
                <a:gd name="connsiteX0" fmla="*/ 139635 w 5095010"/>
                <a:gd name="connsiteY0" fmla="*/ 387370 h 3220771"/>
                <a:gd name="connsiteX1" fmla="*/ 734574 w 5095010"/>
                <a:gd name="connsiteY1" fmla="*/ 114755 h 3220771"/>
                <a:gd name="connsiteX2" fmla="*/ 1153674 w 5095010"/>
                <a:gd name="connsiteY2" fmla="*/ 57605 h 3220771"/>
                <a:gd name="connsiteX3" fmla="*/ 1610874 w 5095010"/>
                <a:gd name="connsiteY3" fmla="*/ 455 h 3220771"/>
                <a:gd name="connsiteX4" fmla="*/ 2925324 w 5095010"/>
                <a:gd name="connsiteY4" fmla="*/ 89790 h 3220771"/>
                <a:gd name="connsiteX5" fmla="*/ 4449324 w 5095010"/>
                <a:gd name="connsiteY5" fmla="*/ 133805 h 3220771"/>
                <a:gd name="connsiteX6" fmla="*/ 5058924 w 5095010"/>
                <a:gd name="connsiteY6" fmla="*/ 1029155 h 3220771"/>
                <a:gd name="connsiteX7" fmla="*/ 4887474 w 5095010"/>
                <a:gd name="connsiteY7" fmla="*/ 2553155 h 3220771"/>
                <a:gd name="connsiteX8" fmla="*/ 3763524 w 5095010"/>
                <a:gd name="connsiteY8" fmla="*/ 3162755 h 3220771"/>
                <a:gd name="connsiteX9" fmla="*/ 848874 w 5095010"/>
                <a:gd name="connsiteY9" fmla="*/ 3124655 h 3220771"/>
                <a:gd name="connsiteX10" fmla="*/ 67824 w 5095010"/>
                <a:gd name="connsiteY10" fmla="*/ 2534105 h 3220771"/>
                <a:gd name="connsiteX11" fmla="*/ 48774 w 5095010"/>
                <a:gd name="connsiteY11" fmla="*/ 1524455 h 3220771"/>
                <a:gd name="connsiteX12" fmla="*/ 139635 w 5095010"/>
                <a:gd name="connsiteY12" fmla="*/ 387370 h 3220771"/>
                <a:gd name="connsiteX0" fmla="*/ 139635 w 4998018"/>
                <a:gd name="connsiteY0" fmla="*/ 387370 h 3220771"/>
                <a:gd name="connsiteX1" fmla="*/ 734574 w 4998018"/>
                <a:gd name="connsiteY1" fmla="*/ 114755 h 3220771"/>
                <a:gd name="connsiteX2" fmla="*/ 1153674 w 4998018"/>
                <a:gd name="connsiteY2" fmla="*/ 57605 h 3220771"/>
                <a:gd name="connsiteX3" fmla="*/ 1610874 w 4998018"/>
                <a:gd name="connsiteY3" fmla="*/ 455 h 3220771"/>
                <a:gd name="connsiteX4" fmla="*/ 2925324 w 4998018"/>
                <a:gd name="connsiteY4" fmla="*/ 89790 h 3220771"/>
                <a:gd name="connsiteX5" fmla="*/ 4449324 w 4998018"/>
                <a:gd name="connsiteY5" fmla="*/ 133805 h 3220771"/>
                <a:gd name="connsiteX6" fmla="*/ 4906686 w 4998018"/>
                <a:gd name="connsiteY6" fmla="*/ 973320 h 3220771"/>
                <a:gd name="connsiteX7" fmla="*/ 4887474 w 4998018"/>
                <a:gd name="connsiteY7" fmla="*/ 2553155 h 3220771"/>
                <a:gd name="connsiteX8" fmla="*/ 3763524 w 4998018"/>
                <a:gd name="connsiteY8" fmla="*/ 3162755 h 3220771"/>
                <a:gd name="connsiteX9" fmla="*/ 848874 w 4998018"/>
                <a:gd name="connsiteY9" fmla="*/ 3124655 h 3220771"/>
                <a:gd name="connsiteX10" fmla="*/ 67824 w 4998018"/>
                <a:gd name="connsiteY10" fmla="*/ 2534105 h 3220771"/>
                <a:gd name="connsiteX11" fmla="*/ 48774 w 4998018"/>
                <a:gd name="connsiteY11" fmla="*/ 1524455 h 3220771"/>
                <a:gd name="connsiteX12" fmla="*/ 139635 w 4998018"/>
                <a:gd name="connsiteY12" fmla="*/ 387370 h 3220771"/>
                <a:gd name="connsiteX0" fmla="*/ 139635 w 4918180"/>
                <a:gd name="connsiteY0" fmla="*/ 387370 h 3218405"/>
                <a:gd name="connsiteX1" fmla="*/ 734574 w 4918180"/>
                <a:gd name="connsiteY1" fmla="*/ 114755 h 3218405"/>
                <a:gd name="connsiteX2" fmla="*/ 1153674 w 4918180"/>
                <a:gd name="connsiteY2" fmla="*/ 57605 h 3218405"/>
                <a:gd name="connsiteX3" fmla="*/ 1610874 w 4918180"/>
                <a:gd name="connsiteY3" fmla="*/ 455 h 3218405"/>
                <a:gd name="connsiteX4" fmla="*/ 2925324 w 4918180"/>
                <a:gd name="connsiteY4" fmla="*/ 89790 h 3218405"/>
                <a:gd name="connsiteX5" fmla="*/ 4449324 w 4918180"/>
                <a:gd name="connsiteY5" fmla="*/ 133805 h 3218405"/>
                <a:gd name="connsiteX6" fmla="*/ 4906686 w 4918180"/>
                <a:gd name="connsiteY6" fmla="*/ 973320 h 3218405"/>
                <a:gd name="connsiteX7" fmla="*/ 4691740 w 4918180"/>
                <a:gd name="connsiteY7" fmla="*/ 2586656 h 3218405"/>
                <a:gd name="connsiteX8" fmla="*/ 3763524 w 4918180"/>
                <a:gd name="connsiteY8" fmla="*/ 3162755 h 3218405"/>
                <a:gd name="connsiteX9" fmla="*/ 848874 w 4918180"/>
                <a:gd name="connsiteY9" fmla="*/ 3124655 h 3218405"/>
                <a:gd name="connsiteX10" fmla="*/ 67824 w 4918180"/>
                <a:gd name="connsiteY10" fmla="*/ 2534105 h 3218405"/>
                <a:gd name="connsiteX11" fmla="*/ 48774 w 4918180"/>
                <a:gd name="connsiteY11" fmla="*/ 1524455 h 3218405"/>
                <a:gd name="connsiteX12" fmla="*/ 139635 w 4918180"/>
                <a:gd name="connsiteY12" fmla="*/ 387370 h 3218405"/>
                <a:gd name="connsiteX0" fmla="*/ 139635 w 4804345"/>
                <a:gd name="connsiteY0" fmla="*/ 387370 h 3218405"/>
                <a:gd name="connsiteX1" fmla="*/ 734574 w 4804345"/>
                <a:gd name="connsiteY1" fmla="*/ 114755 h 3218405"/>
                <a:gd name="connsiteX2" fmla="*/ 1153674 w 4804345"/>
                <a:gd name="connsiteY2" fmla="*/ 57605 h 3218405"/>
                <a:gd name="connsiteX3" fmla="*/ 1610874 w 4804345"/>
                <a:gd name="connsiteY3" fmla="*/ 455 h 3218405"/>
                <a:gd name="connsiteX4" fmla="*/ 2925324 w 4804345"/>
                <a:gd name="connsiteY4" fmla="*/ 89790 h 3218405"/>
                <a:gd name="connsiteX5" fmla="*/ 4449324 w 4804345"/>
                <a:gd name="connsiteY5" fmla="*/ 133805 h 3218405"/>
                <a:gd name="connsiteX6" fmla="*/ 4761698 w 4804345"/>
                <a:gd name="connsiteY6" fmla="*/ 1017988 h 3218405"/>
                <a:gd name="connsiteX7" fmla="*/ 4691740 w 4804345"/>
                <a:gd name="connsiteY7" fmla="*/ 2586656 h 3218405"/>
                <a:gd name="connsiteX8" fmla="*/ 3763524 w 4804345"/>
                <a:gd name="connsiteY8" fmla="*/ 3162755 h 3218405"/>
                <a:gd name="connsiteX9" fmla="*/ 848874 w 4804345"/>
                <a:gd name="connsiteY9" fmla="*/ 3124655 h 3218405"/>
                <a:gd name="connsiteX10" fmla="*/ 67824 w 4804345"/>
                <a:gd name="connsiteY10" fmla="*/ 2534105 h 3218405"/>
                <a:gd name="connsiteX11" fmla="*/ 48774 w 4804345"/>
                <a:gd name="connsiteY11" fmla="*/ 1524455 h 3218405"/>
                <a:gd name="connsiteX12" fmla="*/ 139635 w 4804345"/>
                <a:gd name="connsiteY12" fmla="*/ 387370 h 3218405"/>
                <a:gd name="connsiteX0" fmla="*/ 139635 w 4804345"/>
                <a:gd name="connsiteY0" fmla="*/ 387370 h 3160476"/>
                <a:gd name="connsiteX1" fmla="*/ 734574 w 4804345"/>
                <a:gd name="connsiteY1" fmla="*/ 114755 h 3160476"/>
                <a:gd name="connsiteX2" fmla="*/ 1153674 w 4804345"/>
                <a:gd name="connsiteY2" fmla="*/ 57605 h 3160476"/>
                <a:gd name="connsiteX3" fmla="*/ 1610874 w 4804345"/>
                <a:gd name="connsiteY3" fmla="*/ 455 h 3160476"/>
                <a:gd name="connsiteX4" fmla="*/ 2925324 w 4804345"/>
                <a:gd name="connsiteY4" fmla="*/ 89790 h 3160476"/>
                <a:gd name="connsiteX5" fmla="*/ 4449324 w 4804345"/>
                <a:gd name="connsiteY5" fmla="*/ 133805 h 3160476"/>
                <a:gd name="connsiteX6" fmla="*/ 4761698 w 4804345"/>
                <a:gd name="connsiteY6" fmla="*/ 1017988 h 3160476"/>
                <a:gd name="connsiteX7" fmla="*/ 4691740 w 4804345"/>
                <a:gd name="connsiteY7" fmla="*/ 2586656 h 3160476"/>
                <a:gd name="connsiteX8" fmla="*/ 3763524 w 4804345"/>
                <a:gd name="connsiteY8" fmla="*/ 3039919 h 3160476"/>
                <a:gd name="connsiteX9" fmla="*/ 848874 w 4804345"/>
                <a:gd name="connsiteY9" fmla="*/ 3124655 h 3160476"/>
                <a:gd name="connsiteX10" fmla="*/ 67824 w 4804345"/>
                <a:gd name="connsiteY10" fmla="*/ 2534105 h 3160476"/>
                <a:gd name="connsiteX11" fmla="*/ 48774 w 4804345"/>
                <a:gd name="connsiteY11" fmla="*/ 1524455 h 3160476"/>
                <a:gd name="connsiteX12" fmla="*/ 139635 w 4804345"/>
                <a:gd name="connsiteY12" fmla="*/ 387370 h 3160476"/>
                <a:gd name="connsiteX0" fmla="*/ 139635 w 4804345"/>
                <a:gd name="connsiteY0" fmla="*/ 387370 h 3062403"/>
                <a:gd name="connsiteX1" fmla="*/ 734574 w 4804345"/>
                <a:gd name="connsiteY1" fmla="*/ 114755 h 3062403"/>
                <a:gd name="connsiteX2" fmla="*/ 1153674 w 4804345"/>
                <a:gd name="connsiteY2" fmla="*/ 57605 h 3062403"/>
                <a:gd name="connsiteX3" fmla="*/ 1610874 w 4804345"/>
                <a:gd name="connsiteY3" fmla="*/ 455 h 3062403"/>
                <a:gd name="connsiteX4" fmla="*/ 2925324 w 4804345"/>
                <a:gd name="connsiteY4" fmla="*/ 89790 h 3062403"/>
                <a:gd name="connsiteX5" fmla="*/ 4449324 w 4804345"/>
                <a:gd name="connsiteY5" fmla="*/ 133805 h 3062403"/>
                <a:gd name="connsiteX6" fmla="*/ 4761698 w 4804345"/>
                <a:gd name="connsiteY6" fmla="*/ 1017988 h 3062403"/>
                <a:gd name="connsiteX7" fmla="*/ 4691740 w 4804345"/>
                <a:gd name="connsiteY7" fmla="*/ 2586656 h 3062403"/>
                <a:gd name="connsiteX8" fmla="*/ 3763524 w 4804345"/>
                <a:gd name="connsiteY8" fmla="*/ 3039919 h 3062403"/>
                <a:gd name="connsiteX9" fmla="*/ 841624 w 4804345"/>
                <a:gd name="connsiteY9" fmla="*/ 2945984 h 3062403"/>
                <a:gd name="connsiteX10" fmla="*/ 67824 w 4804345"/>
                <a:gd name="connsiteY10" fmla="*/ 2534105 h 3062403"/>
                <a:gd name="connsiteX11" fmla="*/ 48774 w 4804345"/>
                <a:gd name="connsiteY11" fmla="*/ 1524455 h 3062403"/>
                <a:gd name="connsiteX12" fmla="*/ 139635 w 4804345"/>
                <a:gd name="connsiteY12" fmla="*/ 387370 h 306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345" h="3062403">
                  <a:moveTo>
                    <a:pt x="139635" y="387370"/>
                  </a:moveTo>
                  <a:cubicBezTo>
                    <a:pt x="253935" y="152420"/>
                    <a:pt x="565567" y="169716"/>
                    <a:pt x="734574" y="114755"/>
                  </a:cubicBezTo>
                  <a:cubicBezTo>
                    <a:pt x="903581" y="59794"/>
                    <a:pt x="1153674" y="57605"/>
                    <a:pt x="1153674" y="57605"/>
                  </a:cubicBezTo>
                  <a:cubicBezTo>
                    <a:pt x="1299724" y="38555"/>
                    <a:pt x="1315599" y="-4909"/>
                    <a:pt x="1610874" y="455"/>
                  </a:cubicBezTo>
                  <a:cubicBezTo>
                    <a:pt x="1906149" y="5819"/>
                    <a:pt x="2452249" y="67565"/>
                    <a:pt x="2925324" y="89790"/>
                  </a:cubicBezTo>
                  <a:cubicBezTo>
                    <a:pt x="3398399" y="112015"/>
                    <a:pt x="4143262" y="-20895"/>
                    <a:pt x="4449324" y="133805"/>
                  </a:cubicBezTo>
                  <a:cubicBezTo>
                    <a:pt x="4755386" y="288505"/>
                    <a:pt x="4721295" y="609180"/>
                    <a:pt x="4761698" y="1017988"/>
                  </a:cubicBezTo>
                  <a:cubicBezTo>
                    <a:pt x="4802101" y="1426796"/>
                    <a:pt x="4858102" y="2249668"/>
                    <a:pt x="4691740" y="2586656"/>
                  </a:cubicBezTo>
                  <a:cubicBezTo>
                    <a:pt x="4525378" y="2923644"/>
                    <a:pt x="4405210" y="2980031"/>
                    <a:pt x="3763524" y="3039919"/>
                  </a:cubicBezTo>
                  <a:cubicBezTo>
                    <a:pt x="3121838" y="3099807"/>
                    <a:pt x="1457574" y="3030286"/>
                    <a:pt x="841624" y="2945984"/>
                  </a:cubicBezTo>
                  <a:cubicBezTo>
                    <a:pt x="225674" y="2861682"/>
                    <a:pt x="201174" y="2800805"/>
                    <a:pt x="67824" y="2534105"/>
                  </a:cubicBezTo>
                  <a:cubicBezTo>
                    <a:pt x="-65526" y="2267405"/>
                    <a:pt x="36806" y="1882244"/>
                    <a:pt x="48774" y="1524455"/>
                  </a:cubicBezTo>
                  <a:cubicBezTo>
                    <a:pt x="60742" y="1166666"/>
                    <a:pt x="25335" y="622320"/>
                    <a:pt x="139635" y="38737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547CED08-0BAF-46B1-92AC-353F514A4DB4}"/>
                </a:ext>
              </a:extLst>
            </p:cNvPr>
            <p:cNvSpPr txBox="1"/>
            <p:nvPr/>
          </p:nvSpPr>
          <p:spPr>
            <a:xfrm>
              <a:off x="1862883" y="5190624"/>
              <a:ext cx="1674067" cy="10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None/>
                <a:tabLst/>
                <a:defRPr kumimoji="0" sz="2800" b="1" i="0" u="none" strike="noStrike" cap="none" normalizeH="0" baseline="0">
                  <a:ln>
                    <a:noFill/>
                  </a:ln>
                  <a:solidFill>
                    <a:srgbClr val="0095DC"/>
                  </a:solidFill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ở </a:t>
              </a:r>
              <a:r>
                <a:rPr lang="en-US" dirty="0" err="1"/>
                <a:t>trường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DF51A63-16CE-41EC-AF72-B162E3DD9C1C}"/>
              </a:ext>
            </a:extLst>
          </p:cNvPr>
          <p:cNvSpPr txBox="1"/>
          <p:nvPr/>
        </p:nvSpPr>
        <p:spPr>
          <a:xfrm>
            <a:off x="2128742" y="3361815"/>
            <a:ext cx="4447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uét</a:t>
            </a:r>
            <a:r>
              <a:rPr kumimoji="0" lang="en-US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kumimoji="0" lang="en-US" sz="2800" i="1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BF568-7BF7-4E94-A5EC-1706C42054A8}"/>
              </a:ext>
            </a:extLst>
          </p:cNvPr>
          <p:cNvSpPr txBox="1"/>
          <p:nvPr/>
        </p:nvSpPr>
        <p:spPr>
          <a:xfrm>
            <a:off x="7411941" y="3507340"/>
            <a:ext cx="225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M: </a:t>
            </a:r>
            <a:r>
              <a:rPr lang="en-US" b="1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98C857-CC21-4D71-B1C7-1A8BA8159D82}"/>
              </a:ext>
            </a:extLst>
          </p:cNvPr>
          <p:cNvSpPr txBox="1"/>
          <p:nvPr/>
        </p:nvSpPr>
        <p:spPr>
          <a:xfrm>
            <a:off x="2684998" y="4035581"/>
            <a:ext cx="3486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2800" dirty="0">
              <a:solidFill>
                <a:srgbClr val="923B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dirty="0">
              <a:solidFill>
                <a:srgbClr val="923B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F04534-DC34-41FC-B0DD-F91F0DA06389}"/>
              </a:ext>
            </a:extLst>
          </p:cNvPr>
          <p:cNvSpPr txBox="1"/>
          <p:nvPr/>
        </p:nvSpPr>
        <p:spPr>
          <a:xfrm>
            <a:off x="6895946" y="4148507"/>
            <a:ext cx="3263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rgbClr val="923B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 err="1"/>
              <a:t>nghe</a:t>
            </a:r>
            <a:r>
              <a:rPr lang="en-US" altLang="en-US" b="0" dirty="0"/>
              <a:t> </a:t>
            </a:r>
            <a:r>
              <a:rPr lang="en-US" altLang="en-US" b="0" dirty="0" err="1"/>
              <a:t>giảng</a:t>
            </a:r>
            <a:r>
              <a:rPr lang="en-US" altLang="en-US" b="0" dirty="0"/>
              <a:t>, </a:t>
            </a:r>
            <a:r>
              <a:rPr lang="en-US" altLang="en-US" dirty="0" err="1"/>
              <a:t>lau</a:t>
            </a:r>
            <a:r>
              <a:rPr lang="en-US" altLang="en-US" b="0" dirty="0"/>
              <a:t> </a:t>
            </a:r>
            <a:r>
              <a:rPr lang="en-US" altLang="en-US" b="0" dirty="0" err="1"/>
              <a:t>bảng</a:t>
            </a:r>
            <a:endParaRPr lang="en-US" altLang="en-US" b="0" dirty="0"/>
          </a:p>
          <a:p>
            <a:r>
              <a:rPr lang="en-US" altLang="en-US" b="0" dirty="0"/>
              <a:t> </a:t>
            </a:r>
            <a:r>
              <a:rPr lang="en-US" altLang="en-US" dirty="0" err="1"/>
              <a:t>viết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r>
              <a:rPr lang="en-US" altLang="en-US" b="0" dirty="0"/>
              <a:t>, </a:t>
            </a:r>
            <a:r>
              <a:rPr lang="en-US" altLang="en-US" dirty="0" err="1"/>
              <a:t>làm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endParaRPr lang="en-US" altLang="en-US" b="0" dirty="0"/>
          </a:p>
          <a:p>
            <a:r>
              <a:rPr lang="en-US" altLang="en-US" b="0" dirty="0"/>
              <a:t> </a:t>
            </a:r>
            <a:r>
              <a:rPr lang="en-US" altLang="en-US" dirty="0" err="1"/>
              <a:t>kể</a:t>
            </a:r>
            <a:r>
              <a:rPr lang="en-US" altLang="en-US" b="0" dirty="0"/>
              <a:t> </a:t>
            </a:r>
            <a:r>
              <a:rPr lang="en-US" altLang="en-US" b="0" dirty="0" err="1"/>
              <a:t>chuyện</a:t>
            </a:r>
            <a:r>
              <a:rPr lang="en-US" altLang="en-US" b="0" dirty="0"/>
              <a:t>, 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809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5B66F97-1F72-40E6-8978-917100913109}"/>
              </a:ext>
            </a:extLst>
          </p:cNvPr>
          <p:cNvGrpSpPr/>
          <p:nvPr/>
        </p:nvGrpSpPr>
        <p:grpSpPr>
          <a:xfrm>
            <a:off x="4937174" y="928315"/>
            <a:ext cx="2738808" cy="704640"/>
            <a:chOff x="4402221" y="966830"/>
            <a:chExt cx="2738808" cy="7046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C2CF7E2-F9E4-4543-8739-1FA370233957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01D0E55-783B-4308-B262-347D9D280C35}"/>
                </a:ext>
              </a:extLst>
            </p:cNvPr>
            <p:cNvSpPr txBox="1"/>
            <p:nvPr/>
          </p:nvSpPr>
          <p:spPr>
            <a:xfrm>
              <a:off x="4692952" y="966830"/>
              <a:ext cx="2157346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>
                <a:lnSpc>
                  <a:spcPct val="120000"/>
                </a:lnSpc>
                <a:defRPr sz="3600" b="1" spc="30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 err="1"/>
                <a:t>Bài</a:t>
              </a:r>
              <a:r>
                <a:rPr lang="en-US" altLang="zh-CN" dirty="0"/>
                <a:t> 2</a:t>
              </a:r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9ED3023-87EB-4543-89BE-ACF91D40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12" y="751166"/>
            <a:ext cx="1310211" cy="1272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42BCF-B586-4A16-9C27-5EA22CE7ADDE}"/>
              </a:ext>
            </a:extLst>
          </p:cNvPr>
          <p:cNvSpPr txBox="1"/>
          <p:nvPr/>
        </p:nvSpPr>
        <p:spPr>
          <a:xfrm>
            <a:off x="2738644" y="1696562"/>
            <a:ext cx="7135869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8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8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ạch d</a:t>
            </a:r>
            <a:r>
              <a:rPr lang="vi-VN" altLang="en-US" sz="28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ưới động từ trong các đoạn văn sau</a:t>
            </a:r>
            <a:r>
              <a:rPr lang="vi-VN" altLang="en-US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A2C45-CE03-4590-B9AE-ECF51EB65D99}"/>
              </a:ext>
            </a:extLst>
          </p:cNvPr>
          <p:cNvSpPr txBox="1"/>
          <p:nvPr/>
        </p:nvSpPr>
        <p:spPr>
          <a:xfrm>
            <a:off x="1639456" y="2133605"/>
            <a:ext cx="8931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a) Yết Kiêu đến kinh đô Thăng Long  yết kiến vua Trần Nhân Tông.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Nhà vua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Trẫm cho nhà ngươi nhận lấy một loại binh khí.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Yết Kiêu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Thần chỉ xin một chiếc dùi sắt.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Nhà vua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 Để  làm gì?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en-US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Yết Kiêu</a:t>
            </a:r>
            <a:r>
              <a:rPr lang="vi-VN" altLang="en-US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-  Để dùi thủng chiến thuyền của giặc vì thần có thể lặn hàng giờ dưới nước.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8AECE-C3E4-43B9-909D-2D0C3283761C}"/>
              </a:ext>
            </a:extLst>
          </p:cNvPr>
          <p:cNvSpPr txBox="1"/>
          <p:nvPr/>
        </p:nvSpPr>
        <p:spPr>
          <a:xfrm>
            <a:off x="1639456" y="4661040"/>
            <a:ext cx="8931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sz="2400" noProof="1"/>
              <a:t>b) Thần Đi-ô-ni-dốt mỉm c</a:t>
            </a:r>
            <a:r>
              <a:rPr lang="vi-VN" altLang="en-US" sz="2400" noProof="1"/>
              <a:t>ười ưng thuận.</a:t>
            </a:r>
          </a:p>
          <a:p>
            <a:r>
              <a:rPr lang="vi-VN" altLang="en-US" sz="2400" noProof="1"/>
              <a:t> Vua Mi-đát thử bẻ một cành sồi, cành đó liền biến thành vàng.Vua ng</a:t>
            </a:r>
            <a:r>
              <a:rPr lang="zh-CN" altLang="en-US" sz="2400" dirty="0"/>
              <a:t>ắ</a:t>
            </a:r>
            <a:r>
              <a:rPr lang="en-US" altLang="en-US" sz="2400" noProof="1"/>
              <a:t>t một quả táo, quả  táo cũng thành vàng nốt. T</a:t>
            </a:r>
            <a:r>
              <a:rPr lang="vi-VN" altLang="en-US" sz="2400" noProof="1"/>
              <a:t>ưởng không có ai trên đời sung sướng hơn thế nữa!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3DE627-50D8-4798-B036-78879750EAF2}"/>
              </a:ext>
            </a:extLst>
          </p:cNvPr>
          <p:cNvCxnSpPr/>
          <p:nvPr/>
        </p:nvCxnSpPr>
        <p:spPr>
          <a:xfrm>
            <a:off x="3214255" y="2502936"/>
            <a:ext cx="46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490005-C9B0-4A7C-B303-CAC96A841DE2}"/>
              </a:ext>
            </a:extLst>
          </p:cNvPr>
          <p:cNvCxnSpPr/>
          <p:nvPr/>
        </p:nvCxnSpPr>
        <p:spPr>
          <a:xfrm>
            <a:off x="6382328" y="2502936"/>
            <a:ext cx="10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67A838-1A85-4F50-A4E7-7EBB9214C4DD}"/>
              </a:ext>
            </a:extLst>
          </p:cNvPr>
          <p:cNvCxnSpPr/>
          <p:nvPr/>
        </p:nvCxnSpPr>
        <p:spPr>
          <a:xfrm>
            <a:off x="3823856" y="2872391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0E9199-1065-47F8-A020-B7F19C6D13BF}"/>
              </a:ext>
            </a:extLst>
          </p:cNvPr>
          <p:cNvCxnSpPr/>
          <p:nvPr/>
        </p:nvCxnSpPr>
        <p:spPr>
          <a:xfrm>
            <a:off x="5673237" y="2881627"/>
            <a:ext cx="5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4FDF04-1FF9-4176-8B87-93FD1EF4042B}"/>
              </a:ext>
            </a:extLst>
          </p:cNvPr>
          <p:cNvCxnSpPr/>
          <p:nvPr/>
        </p:nvCxnSpPr>
        <p:spPr>
          <a:xfrm>
            <a:off x="4246620" y="3241587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DB2D1D-A9C2-43C9-89E2-21C63CC1BDD6}"/>
              </a:ext>
            </a:extLst>
          </p:cNvPr>
          <p:cNvCxnSpPr/>
          <p:nvPr/>
        </p:nvCxnSpPr>
        <p:spPr>
          <a:xfrm>
            <a:off x="3682255" y="3620279"/>
            <a:ext cx="46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917EC1-C685-41AC-98F5-8FFFC9834C7F}"/>
              </a:ext>
            </a:extLst>
          </p:cNvPr>
          <p:cNvCxnSpPr/>
          <p:nvPr/>
        </p:nvCxnSpPr>
        <p:spPr>
          <a:xfrm>
            <a:off x="3617603" y="3971261"/>
            <a:ext cx="39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AB16F0-A1FB-46C2-AEA1-89A9D75F1527}"/>
              </a:ext>
            </a:extLst>
          </p:cNvPr>
          <p:cNvCxnSpPr/>
          <p:nvPr/>
        </p:nvCxnSpPr>
        <p:spPr>
          <a:xfrm>
            <a:off x="8512876" y="3971261"/>
            <a:ext cx="7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4CA4E9-361F-4747-85CF-973E4CAC4EB6}"/>
              </a:ext>
            </a:extLst>
          </p:cNvPr>
          <p:cNvCxnSpPr/>
          <p:nvPr/>
        </p:nvCxnSpPr>
        <p:spPr>
          <a:xfrm>
            <a:off x="9279494" y="3971261"/>
            <a:ext cx="4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4DFA6A-6871-423C-ADFB-49D510B3DA27}"/>
              </a:ext>
            </a:extLst>
          </p:cNvPr>
          <p:cNvCxnSpPr>
            <a:cxnSpLocks/>
          </p:cNvCxnSpPr>
          <p:nvPr/>
        </p:nvCxnSpPr>
        <p:spPr>
          <a:xfrm>
            <a:off x="4251829" y="5061151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8AC8FF-9986-40F7-B5FC-40C951A802D1}"/>
              </a:ext>
            </a:extLst>
          </p:cNvPr>
          <p:cNvCxnSpPr>
            <a:cxnSpLocks/>
          </p:cNvCxnSpPr>
          <p:nvPr/>
        </p:nvCxnSpPr>
        <p:spPr>
          <a:xfrm>
            <a:off x="5551320" y="5061151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BA5F31-18D8-4F86-84D7-27EEA9FC6113}"/>
              </a:ext>
            </a:extLst>
          </p:cNvPr>
          <p:cNvCxnSpPr/>
          <p:nvPr/>
        </p:nvCxnSpPr>
        <p:spPr>
          <a:xfrm>
            <a:off x="3341313" y="5414577"/>
            <a:ext cx="396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3AAEAF-92BC-4438-A0AD-BEA1AFE30117}"/>
              </a:ext>
            </a:extLst>
          </p:cNvPr>
          <p:cNvCxnSpPr/>
          <p:nvPr/>
        </p:nvCxnSpPr>
        <p:spPr>
          <a:xfrm>
            <a:off x="3798146" y="5414577"/>
            <a:ext cx="28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8DA40D-50AB-46AE-9A43-3B4FD8A69915}"/>
              </a:ext>
            </a:extLst>
          </p:cNvPr>
          <p:cNvCxnSpPr>
            <a:cxnSpLocks/>
          </p:cNvCxnSpPr>
          <p:nvPr/>
        </p:nvCxnSpPr>
        <p:spPr>
          <a:xfrm>
            <a:off x="7466086" y="5414577"/>
            <a:ext cx="1224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6FBC7A-3840-4616-A75A-617389F5DF99}"/>
              </a:ext>
            </a:extLst>
          </p:cNvPr>
          <p:cNvCxnSpPr/>
          <p:nvPr/>
        </p:nvCxnSpPr>
        <p:spPr>
          <a:xfrm>
            <a:off x="1780368" y="5802504"/>
            <a:ext cx="540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FC2B1D-28A1-48B5-A541-9D8C69D0C50B}"/>
              </a:ext>
            </a:extLst>
          </p:cNvPr>
          <p:cNvCxnSpPr/>
          <p:nvPr/>
        </p:nvCxnSpPr>
        <p:spPr>
          <a:xfrm>
            <a:off x="5710078" y="5802504"/>
            <a:ext cx="64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3B8E1C-8EB6-41B2-BB8D-5A673E9EAA63}"/>
              </a:ext>
            </a:extLst>
          </p:cNvPr>
          <p:cNvCxnSpPr/>
          <p:nvPr/>
        </p:nvCxnSpPr>
        <p:spPr>
          <a:xfrm>
            <a:off x="7675982" y="5802504"/>
            <a:ext cx="792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4AB954-FB0A-46F1-9197-59FAED25F808}"/>
              </a:ext>
            </a:extLst>
          </p:cNvPr>
          <p:cNvCxnSpPr/>
          <p:nvPr/>
        </p:nvCxnSpPr>
        <p:spPr>
          <a:xfrm>
            <a:off x="9335424" y="5786099"/>
            <a:ext cx="28800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E16362D-73C9-42E7-A683-CEF3085AD85B}"/>
              </a:ext>
            </a:extLst>
          </p:cNvPr>
          <p:cNvGrpSpPr/>
          <p:nvPr/>
        </p:nvGrpSpPr>
        <p:grpSpPr>
          <a:xfrm>
            <a:off x="4937175" y="1305921"/>
            <a:ext cx="2738808" cy="699102"/>
            <a:chOff x="4402221" y="1017398"/>
            <a:chExt cx="2738808" cy="6991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84D12E0-2C1A-4C03-BED5-F6CCAD9A72AC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3890FAE-3883-4DB5-86B8-04C197EE01C1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635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>
                <a:lnSpc>
                  <a:spcPct val="120000"/>
                </a:lnSpc>
                <a:defRPr sz="3600" b="1" spc="30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 err="1"/>
                <a:t>Bài</a:t>
              </a:r>
              <a:r>
                <a:rPr lang="en-US" altLang="zh-CN" dirty="0"/>
                <a:t> 3</a:t>
              </a:r>
              <a:endParaRPr lang="zh-CN" alt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673E6C-BC7D-4A88-AF1E-EBFB210E9D8A}"/>
              </a:ext>
            </a:extLst>
          </p:cNvPr>
          <p:cNvSpPr txBox="1"/>
          <p:nvPr/>
        </p:nvSpPr>
        <p:spPr>
          <a:xfrm>
            <a:off x="1653308" y="2042279"/>
            <a:ext cx="94210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kịch</a:t>
            </a:r>
            <a:r>
              <a:rPr lang="en-US" altLang="en-US" dirty="0"/>
              <a:t> </a:t>
            </a:r>
            <a:r>
              <a:rPr lang="en-US" altLang="en-US" dirty="0" err="1"/>
              <a:t>câm</a:t>
            </a:r>
            <a:r>
              <a:rPr lang="en-US" altLang="en-US" dirty="0"/>
              <a:t>: </a:t>
            </a:r>
            <a:r>
              <a:rPr lang="en-US" altLang="en-US" dirty="0" err="1"/>
              <a:t>Nói</a:t>
            </a:r>
            <a:r>
              <a:rPr lang="en-US" altLang="en-US" dirty="0"/>
              <a:t> </a:t>
            </a:r>
            <a:r>
              <a:rPr lang="en-US" altLang="en-US" dirty="0" err="1"/>
              <a:t>tên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hoạt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, </a:t>
            </a:r>
            <a:r>
              <a:rPr lang="en-US" altLang="en-US" dirty="0" err="1"/>
              <a:t>trạng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cử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, </a:t>
            </a:r>
            <a:r>
              <a:rPr lang="en-US" altLang="en-US" dirty="0" err="1"/>
              <a:t>động</a:t>
            </a:r>
            <a:r>
              <a:rPr lang="en-US" altLang="en-US" dirty="0"/>
              <a:t> </a:t>
            </a:r>
            <a:r>
              <a:rPr lang="en-US" altLang="en-US" dirty="0" err="1"/>
              <a:t>tác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FB694-FA9E-45F2-A94E-13F26B85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35" y="2934831"/>
            <a:ext cx="8119148" cy="3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9FA08-5DAA-4729-BDCE-D815A38F2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" t="6207" r="51873" b="5647"/>
          <a:stretch/>
        </p:blipFill>
        <p:spPr>
          <a:xfrm>
            <a:off x="4221017" y="1228436"/>
            <a:ext cx="4276437" cy="332845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815D01D3-ABA1-47DE-95DF-FBE0CB3E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247" y="4691207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5057B-0754-4550-ABD8-6CC17D529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66" t="6207" r="2161" b="5367"/>
          <a:stretch/>
        </p:blipFill>
        <p:spPr>
          <a:xfrm>
            <a:off x="4165599" y="1209962"/>
            <a:ext cx="4553527" cy="356411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86E2D22D-6AB1-45C8-9FF1-898F38B8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884" y="4774080"/>
            <a:ext cx="8383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  <a:solidFill>
            <a:srgbClr val="13B8BC"/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271B67-EB2F-455D-8262-353CE3CDBB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20" y="2243779"/>
            <a:ext cx="4148589" cy="27023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201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Khởi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động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DDCEA5-AB1F-4091-B80F-CE6F29A1A68F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64B222B6-C798-491B-9B73-1313B190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79CA4F3-BA96-427E-B9EA-18F0A5C6E492}"/>
              </a:ext>
            </a:extLst>
          </p:cNvPr>
          <p:cNvGrpSpPr/>
          <p:nvPr/>
        </p:nvGrpSpPr>
        <p:grpSpPr>
          <a:xfrm>
            <a:off x="1924819" y="1723795"/>
            <a:ext cx="8829721" cy="929113"/>
            <a:chOff x="4235485" y="491906"/>
            <a:chExt cx="3135016" cy="6630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48E6F35-20DD-41D2-8A99-B446DB68DF90}"/>
                </a:ext>
              </a:extLst>
            </p:cNvPr>
            <p:cNvSpPr/>
            <p:nvPr/>
          </p:nvSpPr>
          <p:spPr>
            <a:xfrm>
              <a:off x="4235485" y="491906"/>
              <a:ext cx="3135016" cy="663016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AAD65D-169F-4D43-9DB0-97A124A573FE}"/>
                </a:ext>
              </a:extLst>
            </p:cNvPr>
            <p:cNvSpPr txBox="1"/>
            <p:nvPr/>
          </p:nvSpPr>
          <p:spPr>
            <a:xfrm>
              <a:off x="4293547" y="540096"/>
              <a:ext cx="2988323" cy="45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 hãy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chỉ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hoạt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335D61A2-6879-4F70-9400-E61480EC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75" y="3061321"/>
            <a:ext cx="746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đứng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nhảy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bơi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3600" b="1" u="sng" dirty="0">
              <a:solidFill>
                <a:srgbClr val="128E1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0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DDCEA5-AB1F-4091-B80F-CE6F29A1A68F}"/>
              </a:ext>
            </a:extLst>
          </p:cNvPr>
          <p:cNvSpPr/>
          <p:nvPr/>
        </p:nvSpPr>
        <p:spPr>
          <a:xfrm>
            <a:off x="2097832" y="2052057"/>
            <a:ext cx="8416561" cy="3269244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  <a:gd name="connsiteX0" fmla="*/ 139635 w 5095010"/>
              <a:gd name="connsiteY0" fmla="*/ 399264 h 3232665"/>
              <a:gd name="connsiteX1" fmla="*/ 734574 w 5095010"/>
              <a:gd name="connsiteY1" fmla="*/ 126649 h 3232665"/>
              <a:gd name="connsiteX2" fmla="*/ 1153674 w 5095010"/>
              <a:gd name="connsiteY2" fmla="*/ 69499 h 3232665"/>
              <a:gd name="connsiteX3" fmla="*/ 1610874 w 5095010"/>
              <a:gd name="connsiteY3" fmla="*/ 12349 h 3232665"/>
              <a:gd name="connsiteX4" fmla="*/ 2925324 w 5095010"/>
              <a:gd name="connsiteY4" fmla="*/ 12349 h 3232665"/>
              <a:gd name="connsiteX5" fmla="*/ 4449324 w 5095010"/>
              <a:gd name="connsiteY5" fmla="*/ 145699 h 3232665"/>
              <a:gd name="connsiteX6" fmla="*/ 5058924 w 5095010"/>
              <a:gd name="connsiteY6" fmla="*/ 1041049 h 3232665"/>
              <a:gd name="connsiteX7" fmla="*/ 4887474 w 5095010"/>
              <a:gd name="connsiteY7" fmla="*/ 2565049 h 3232665"/>
              <a:gd name="connsiteX8" fmla="*/ 3763524 w 5095010"/>
              <a:gd name="connsiteY8" fmla="*/ 3174649 h 3232665"/>
              <a:gd name="connsiteX9" fmla="*/ 848874 w 5095010"/>
              <a:gd name="connsiteY9" fmla="*/ 3136549 h 3232665"/>
              <a:gd name="connsiteX10" fmla="*/ 67824 w 5095010"/>
              <a:gd name="connsiteY10" fmla="*/ 2545999 h 3232665"/>
              <a:gd name="connsiteX11" fmla="*/ 48774 w 5095010"/>
              <a:gd name="connsiteY11" fmla="*/ 1536349 h 3232665"/>
              <a:gd name="connsiteX12" fmla="*/ 139635 w 5095010"/>
              <a:gd name="connsiteY12" fmla="*/ 399264 h 3232665"/>
              <a:gd name="connsiteX0" fmla="*/ 139635 w 5095010"/>
              <a:gd name="connsiteY0" fmla="*/ 387370 h 3220771"/>
              <a:gd name="connsiteX1" fmla="*/ 734574 w 5095010"/>
              <a:gd name="connsiteY1" fmla="*/ 114755 h 3220771"/>
              <a:gd name="connsiteX2" fmla="*/ 1153674 w 5095010"/>
              <a:gd name="connsiteY2" fmla="*/ 57605 h 3220771"/>
              <a:gd name="connsiteX3" fmla="*/ 1610874 w 5095010"/>
              <a:gd name="connsiteY3" fmla="*/ 455 h 3220771"/>
              <a:gd name="connsiteX4" fmla="*/ 2925324 w 5095010"/>
              <a:gd name="connsiteY4" fmla="*/ 89790 h 3220771"/>
              <a:gd name="connsiteX5" fmla="*/ 4449324 w 5095010"/>
              <a:gd name="connsiteY5" fmla="*/ 133805 h 3220771"/>
              <a:gd name="connsiteX6" fmla="*/ 5058924 w 5095010"/>
              <a:gd name="connsiteY6" fmla="*/ 1029155 h 3220771"/>
              <a:gd name="connsiteX7" fmla="*/ 4887474 w 5095010"/>
              <a:gd name="connsiteY7" fmla="*/ 2553155 h 3220771"/>
              <a:gd name="connsiteX8" fmla="*/ 3763524 w 5095010"/>
              <a:gd name="connsiteY8" fmla="*/ 3162755 h 3220771"/>
              <a:gd name="connsiteX9" fmla="*/ 848874 w 5095010"/>
              <a:gd name="connsiteY9" fmla="*/ 3124655 h 3220771"/>
              <a:gd name="connsiteX10" fmla="*/ 67824 w 5095010"/>
              <a:gd name="connsiteY10" fmla="*/ 2534105 h 3220771"/>
              <a:gd name="connsiteX11" fmla="*/ 48774 w 5095010"/>
              <a:gd name="connsiteY11" fmla="*/ 1524455 h 3220771"/>
              <a:gd name="connsiteX12" fmla="*/ 139635 w 5095010"/>
              <a:gd name="connsiteY12" fmla="*/ 387370 h 3220771"/>
              <a:gd name="connsiteX0" fmla="*/ 139635 w 4998018"/>
              <a:gd name="connsiteY0" fmla="*/ 387370 h 3220771"/>
              <a:gd name="connsiteX1" fmla="*/ 734574 w 4998018"/>
              <a:gd name="connsiteY1" fmla="*/ 114755 h 3220771"/>
              <a:gd name="connsiteX2" fmla="*/ 1153674 w 4998018"/>
              <a:gd name="connsiteY2" fmla="*/ 57605 h 3220771"/>
              <a:gd name="connsiteX3" fmla="*/ 1610874 w 4998018"/>
              <a:gd name="connsiteY3" fmla="*/ 455 h 3220771"/>
              <a:gd name="connsiteX4" fmla="*/ 2925324 w 4998018"/>
              <a:gd name="connsiteY4" fmla="*/ 89790 h 3220771"/>
              <a:gd name="connsiteX5" fmla="*/ 4449324 w 4998018"/>
              <a:gd name="connsiteY5" fmla="*/ 133805 h 3220771"/>
              <a:gd name="connsiteX6" fmla="*/ 4906686 w 4998018"/>
              <a:gd name="connsiteY6" fmla="*/ 973320 h 3220771"/>
              <a:gd name="connsiteX7" fmla="*/ 4887474 w 4998018"/>
              <a:gd name="connsiteY7" fmla="*/ 2553155 h 3220771"/>
              <a:gd name="connsiteX8" fmla="*/ 3763524 w 4998018"/>
              <a:gd name="connsiteY8" fmla="*/ 3162755 h 3220771"/>
              <a:gd name="connsiteX9" fmla="*/ 848874 w 4998018"/>
              <a:gd name="connsiteY9" fmla="*/ 3124655 h 3220771"/>
              <a:gd name="connsiteX10" fmla="*/ 67824 w 4998018"/>
              <a:gd name="connsiteY10" fmla="*/ 2534105 h 3220771"/>
              <a:gd name="connsiteX11" fmla="*/ 48774 w 4998018"/>
              <a:gd name="connsiteY11" fmla="*/ 1524455 h 3220771"/>
              <a:gd name="connsiteX12" fmla="*/ 139635 w 4998018"/>
              <a:gd name="connsiteY12" fmla="*/ 387370 h 3220771"/>
              <a:gd name="connsiteX0" fmla="*/ 139635 w 4918180"/>
              <a:gd name="connsiteY0" fmla="*/ 387370 h 3218405"/>
              <a:gd name="connsiteX1" fmla="*/ 734574 w 4918180"/>
              <a:gd name="connsiteY1" fmla="*/ 114755 h 3218405"/>
              <a:gd name="connsiteX2" fmla="*/ 1153674 w 4918180"/>
              <a:gd name="connsiteY2" fmla="*/ 57605 h 3218405"/>
              <a:gd name="connsiteX3" fmla="*/ 1610874 w 4918180"/>
              <a:gd name="connsiteY3" fmla="*/ 455 h 3218405"/>
              <a:gd name="connsiteX4" fmla="*/ 2925324 w 4918180"/>
              <a:gd name="connsiteY4" fmla="*/ 89790 h 3218405"/>
              <a:gd name="connsiteX5" fmla="*/ 4449324 w 4918180"/>
              <a:gd name="connsiteY5" fmla="*/ 133805 h 3218405"/>
              <a:gd name="connsiteX6" fmla="*/ 4906686 w 4918180"/>
              <a:gd name="connsiteY6" fmla="*/ 973320 h 3218405"/>
              <a:gd name="connsiteX7" fmla="*/ 4691740 w 4918180"/>
              <a:gd name="connsiteY7" fmla="*/ 2586656 h 3218405"/>
              <a:gd name="connsiteX8" fmla="*/ 3763524 w 4918180"/>
              <a:gd name="connsiteY8" fmla="*/ 3162755 h 3218405"/>
              <a:gd name="connsiteX9" fmla="*/ 848874 w 4918180"/>
              <a:gd name="connsiteY9" fmla="*/ 3124655 h 3218405"/>
              <a:gd name="connsiteX10" fmla="*/ 67824 w 4918180"/>
              <a:gd name="connsiteY10" fmla="*/ 2534105 h 3218405"/>
              <a:gd name="connsiteX11" fmla="*/ 48774 w 4918180"/>
              <a:gd name="connsiteY11" fmla="*/ 1524455 h 3218405"/>
              <a:gd name="connsiteX12" fmla="*/ 139635 w 4918180"/>
              <a:gd name="connsiteY12" fmla="*/ 387370 h 3218405"/>
              <a:gd name="connsiteX0" fmla="*/ 139635 w 4804345"/>
              <a:gd name="connsiteY0" fmla="*/ 387370 h 3218405"/>
              <a:gd name="connsiteX1" fmla="*/ 734574 w 4804345"/>
              <a:gd name="connsiteY1" fmla="*/ 114755 h 3218405"/>
              <a:gd name="connsiteX2" fmla="*/ 1153674 w 4804345"/>
              <a:gd name="connsiteY2" fmla="*/ 57605 h 3218405"/>
              <a:gd name="connsiteX3" fmla="*/ 1610874 w 4804345"/>
              <a:gd name="connsiteY3" fmla="*/ 455 h 3218405"/>
              <a:gd name="connsiteX4" fmla="*/ 2925324 w 4804345"/>
              <a:gd name="connsiteY4" fmla="*/ 89790 h 3218405"/>
              <a:gd name="connsiteX5" fmla="*/ 4449324 w 4804345"/>
              <a:gd name="connsiteY5" fmla="*/ 133805 h 3218405"/>
              <a:gd name="connsiteX6" fmla="*/ 4761698 w 4804345"/>
              <a:gd name="connsiteY6" fmla="*/ 1017988 h 3218405"/>
              <a:gd name="connsiteX7" fmla="*/ 4691740 w 4804345"/>
              <a:gd name="connsiteY7" fmla="*/ 2586656 h 3218405"/>
              <a:gd name="connsiteX8" fmla="*/ 3763524 w 4804345"/>
              <a:gd name="connsiteY8" fmla="*/ 3162755 h 3218405"/>
              <a:gd name="connsiteX9" fmla="*/ 848874 w 4804345"/>
              <a:gd name="connsiteY9" fmla="*/ 3124655 h 3218405"/>
              <a:gd name="connsiteX10" fmla="*/ 67824 w 4804345"/>
              <a:gd name="connsiteY10" fmla="*/ 2534105 h 3218405"/>
              <a:gd name="connsiteX11" fmla="*/ 48774 w 4804345"/>
              <a:gd name="connsiteY11" fmla="*/ 1524455 h 3218405"/>
              <a:gd name="connsiteX12" fmla="*/ 139635 w 4804345"/>
              <a:gd name="connsiteY12" fmla="*/ 387370 h 3218405"/>
              <a:gd name="connsiteX0" fmla="*/ 139635 w 4804345"/>
              <a:gd name="connsiteY0" fmla="*/ 387370 h 3160476"/>
              <a:gd name="connsiteX1" fmla="*/ 734574 w 4804345"/>
              <a:gd name="connsiteY1" fmla="*/ 114755 h 3160476"/>
              <a:gd name="connsiteX2" fmla="*/ 1153674 w 4804345"/>
              <a:gd name="connsiteY2" fmla="*/ 57605 h 3160476"/>
              <a:gd name="connsiteX3" fmla="*/ 1610874 w 4804345"/>
              <a:gd name="connsiteY3" fmla="*/ 455 h 3160476"/>
              <a:gd name="connsiteX4" fmla="*/ 2925324 w 4804345"/>
              <a:gd name="connsiteY4" fmla="*/ 89790 h 3160476"/>
              <a:gd name="connsiteX5" fmla="*/ 4449324 w 4804345"/>
              <a:gd name="connsiteY5" fmla="*/ 133805 h 3160476"/>
              <a:gd name="connsiteX6" fmla="*/ 4761698 w 4804345"/>
              <a:gd name="connsiteY6" fmla="*/ 1017988 h 3160476"/>
              <a:gd name="connsiteX7" fmla="*/ 4691740 w 4804345"/>
              <a:gd name="connsiteY7" fmla="*/ 2586656 h 3160476"/>
              <a:gd name="connsiteX8" fmla="*/ 3763524 w 4804345"/>
              <a:gd name="connsiteY8" fmla="*/ 3039919 h 3160476"/>
              <a:gd name="connsiteX9" fmla="*/ 848874 w 4804345"/>
              <a:gd name="connsiteY9" fmla="*/ 3124655 h 3160476"/>
              <a:gd name="connsiteX10" fmla="*/ 67824 w 4804345"/>
              <a:gd name="connsiteY10" fmla="*/ 2534105 h 3160476"/>
              <a:gd name="connsiteX11" fmla="*/ 48774 w 4804345"/>
              <a:gd name="connsiteY11" fmla="*/ 1524455 h 3160476"/>
              <a:gd name="connsiteX12" fmla="*/ 139635 w 4804345"/>
              <a:gd name="connsiteY12" fmla="*/ 387370 h 3160476"/>
              <a:gd name="connsiteX0" fmla="*/ 139635 w 4804345"/>
              <a:gd name="connsiteY0" fmla="*/ 387370 h 3062403"/>
              <a:gd name="connsiteX1" fmla="*/ 734574 w 4804345"/>
              <a:gd name="connsiteY1" fmla="*/ 114755 h 3062403"/>
              <a:gd name="connsiteX2" fmla="*/ 1153674 w 4804345"/>
              <a:gd name="connsiteY2" fmla="*/ 57605 h 3062403"/>
              <a:gd name="connsiteX3" fmla="*/ 1610874 w 4804345"/>
              <a:gd name="connsiteY3" fmla="*/ 455 h 3062403"/>
              <a:gd name="connsiteX4" fmla="*/ 2925324 w 4804345"/>
              <a:gd name="connsiteY4" fmla="*/ 89790 h 3062403"/>
              <a:gd name="connsiteX5" fmla="*/ 4449324 w 4804345"/>
              <a:gd name="connsiteY5" fmla="*/ 133805 h 3062403"/>
              <a:gd name="connsiteX6" fmla="*/ 4761698 w 4804345"/>
              <a:gd name="connsiteY6" fmla="*/ 1017988 h 3062403"/>
              <a:gd name="connsiteX7" fmla="*/ 4691740 w 4804345"/>
              <a:gd name="connsiteY7" fmla="*/ 2586656 h 3062403"/>
              <a:gd name="connsiteX8" fmla="*/ 3763524 w 4804345"/>
              <a:gd name="connsiteY8" fmla="*/ 3039919 h 3062403"/>
              <a:gd name="connsiteX9" fmla="*/ 841624 w 4804345"/>
              <a:gd name="connsiteY9" fmla="*/ 2945984 h 3062403"/>
              <a:gd name="connsiteX10" fmla="*/ 67824 w 4804345"/>
              <a:gd name="connsiteY10" fmla="*/ 2534105 h 3062403"/>
              <a:gd name="connsiteX11" fmla="*/ 48774 w 4804345"/>
              <a:gd name="connsiteY11" fmla="*/ 1524455 h 3062403"/>
              <a:gd name="connsiteX12" fmla="*/ 139635 w 4804345"/>
              <a:gd name="connsiteY12" fmla="*/ 387370 h 30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4345" h="3062403">
                <a:moveTo>
                  <a:pt x="139635" y="387370"/>
                </a:moveTo>
                <a:cubicBezTo>
                  <a:pt x="253935" y="152420"/>
                  <a:pt x="565567" y="169716"/>
                  <a:pt x="734574" y="114755"/>
                </a:cubicBezTo>
                <a:cubicBezTo>
                  <a:pt x="903581" y="59794"/>
                  <a:pt x="1153674" y="57605"/>
                  <a:pt x="1153674" y="57605"/>
                </a:cubicBezTo>
                <a:cubicBezTo>
                  <a:pt x="1299724" y="38555"/>
                  <a:pt x="1315599" y="-4909"/>
                  <a:pt x="1610874" y="455"/>
                </a:cubicBezTo>
                <a:cubicBezTo>
                  <a:pt x="1906149" y="5819"/>
                  <a:pt x="2452249" y="67565"/>
                  <a:pt x="2925324" y="89790"/>
                </a:cubicBezTo>
                <a:cubicBezTo>
                  <a:pt x="3398399" y="112015"/>
                  <a:pt x="4143262" y="-20895"/>
                  <a:pt x="4449324" y="133805"/>
                </a:cubicBezTo>
                <a:cubicBezTo>
                  <a:pt x="4755386" y="288505"/>
                  <a:pt x="4721295" y="609180"/>
                  <a:pt x="4761698" y="1017988"/>
                </a:cubicBezTo>
                <a:cubicBezTo>
                  <a:pt x="4802101" y="1426796"/>
                  <a:pt x="4858102" y="2249668"/>
                  <a:pt x="4691740" y="2586656"/>
                </a:cubicBezTo>
                <a:cubicBezTo>
                  <a:pt x="4525378" y="2923644"/>
                  <a:pt x="4405210" y="2980031"/>
                  <a:pt x="3763524" y="3039919"/>
                </a:cubicBezTo>
                <a:cubicBezTo>
                  <a:pt x="3121838" y="3099807"/>
                  <a:pt x="1457574" y="3030286"/>
                  <a:pt x="841624" y="2945984"/>
                </a:cubicBezTo>
                <a:cubicBezTo>
                  <a:pt x="225674" y="2861682"/>
                  <a:pt x="201174" y="2800805"/>
                  <a:pt x="67824" y="2534105"/>
                </a:cubicBezTo>
                <a:cubicBezTo>
                  <a:pt x="-65526" y="2267405"/>
                  <a:pt x="36806" y="1882244"/>
                  <a:pt x="48774" y="1524455"/>
                </a:cubicBezTo>
                <a:cubicBezTo>
                  <a:pt x="60742" y="1166666"/>
                  <a:pt x="25335" y="622320"/>
                  <a:pt x="139635" y="3873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867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运输&#10;&#10;已生成高可信度的说明">
            <a:extLst>
              <a:ext uri="{FF2B5EF4-FFF2-40B4-BE49-F238E27FC236}">
                <a16:creationId xmlns:a16="http://schemas.microsoft.com/office/drawing/2014/main" id="{64B222B6-C798-491B-9B73-1313B190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59" y="4669648"/>
            <a:ext cx="1229870" cy="1143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79CA4F3-BA96-427E-B9EA-18F0A5C6E492}"/>
              </a:ext>
            </a:extLst>
          </p:cNvPr>
          <p:cNvGrpSpPr/>
          <p:nvPr/>
        </p:nvGrpSpPr>
        <p:grpSpPr>
          <a:xfrm>
            <a:off x="1924819" y="1723795"/>
            <a:ext cx="8829721" cy="929113"/>
            <a:chOff x="4235485" y="491906"/>
            <a:chExt cx="3135016" cy="6630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48E6F35-20DD-41D2-8A99-B446DB68DF90}"/>
                </a:ext>
              </a:extLst>
            </p:cNvPr>
            <p:cNvSpPr/>
            <p:nvPr/>
          </p:nvSpPr>
          <p:spPr>
            <a:xfrm>
              <a:off x="4235485" y="491906"/>
              <a:ext cx="3135016" cy="663016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AAD65D-169F-4D43-9DB0-97A124A573FE}"/>
                </a:ext>
              </a:extLst>
            </p:cNvPr>
            <p:cNvSpPr txBox="1"/>
            <p:nvPr/>
          </p:nvSpPr>
          <p:spPr>
            <a:xfrm>
              <a:off x="4293547" y="540096"/>
              <a:ext cx="2988323" cy="45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Em hãy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chỉ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trạng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thái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335D61A2-6879-4F70-9400-E61480EC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275" y="3061321"/>
            <a:ext cx="746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trạng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ngủ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ghét</a:t>
            </a:r>
            <a:r>
              <a:rPr lang="en-US" altLang="zh-CN" sz="3600" b="1" dirty="0">
                <a:solidFill>
                  <a:srgbClr val="128E1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3600" b="1" u="sng" dirty="0">
              <a:solidFill>
                <a:srgbClr val="128E1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9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15" y="0"/>
            <a:ext cx="911737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8" y="4344762"/>
            <a:ext cx="1604775" cy="1559055"/>
          </a:xfrm>
          <a:prstGeom prst="rect">
            <a:avLst/>
          </a:prstGeom>
        </p:spPr>
      </p:pic>
      <p:pic>
        <p:nvPicPr>
          <p:cNvPr id="8" name="图片 7" descr="图片包含 运输&#10;&#10;已生成高可信度的说明">
            <a:extLst>
              <a:ext uri="{FF2B5EF4-FFF2-40B4-BE49-F238E27FC236}">
                <a16:creationId xmlns:a16="http://schemas.microsoft.com/office/drawing/2014/main" id="{2BE7CA34-9239-4535-8898-5FA5BCB7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9" y="1977078"/>
            <a:ext cx="1229870" cy="1143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829DB9-731A-44D3-9E86-E69ED602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3" y="2548579"/>
            <a:ext cx="1536195" cy="19613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9373D9-921D-4A25-84AF-EF5397103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2" y="797629"/>
            <a:ext cx="2096094" cy="133151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>
            <a:off x="2926269" y="2640311"/>
            <a:ext cx="6183100" cy="1965057"/>
            <a:chOff x="5280818" y="3133147"/>
            <a:chExt cx="5733850" cy="196505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>
              <a:off x="9434205" y="3236156"/>
              <a:ext cx="8898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>
              <a:off x="5280818" y="3133147"/>
              <a:ext cx="44852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 err="1">
                  <a:ln w="1270">
                    <a:solidFill>
                      <a:srgbClr val="7C3C21"/>
                    </a:solidFill>
                  </a:ln>
                  <a:solidFill>
                    <a:srgbClr val="13B8BC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Động</a:t>
              </a:r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13B8BC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9318356" y="3155805"/>
              <a:ext cx="169631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 err="1">
                  <a:ln w="1270">
                    <a:solidFill>
                      <a:srgbClr val="7C3C21"/>
                    </a:solidFill>
                  </a:ln>
                  <a:solidFill>
                    <a:srgbClr val="FBD705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từ</a:t>
              </a:r>
              <a:endParaRPr lang="zh-CN" altLang="en-US" sz="11500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483DFAE-EBA6-4339-9920-EB273B982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7" y="4165573"/>
            <a:ext cx="966631" cy="614040"/>
          </a:xfrm>
          <a:prstGeom prst="rect">
            <a:avLst/>
          </a:prstGeom>
        </p:spPr>
      </p:pic>
      <p:sp>
        <p:nvSpPr>
          <p:cNvPr id="24" name="文本框 161">
            <a:extLst>
              <a:ext uri="{FF2B5EF4-FFF2-40B4-BE49-F238E27FC236}">
                <a16:creationId xmlns:a16="http://schemas.microsoft.com/office/drawing/2014/main" id="{236F8AFC-6A74-4653-A10C-07407562BC8C}"/>
              </a:ext>
            </a:extLst>
          </p:cNvPr>
          <p:cNvSpPr txBox="1"/>
          <p:nvPr/>
        </p:nvSpPr>
        <p:spPr>
          <a:xfrm>
            <a:off x="3821975" y="1778921"/>
            <a:ext cx="4878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Luyện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từ</a:t>
            </a:r>
            <a:r>
              <a:rPr kumimoji="0" lang="en-US" altLang="zh-CN" sz="4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và</a:t>
            </a:r>
            <a:r>
              <a:rPr kumimoji="0" lang="en-US" altLang="zh-CN" sz="4000" b="0" i="0" u="none" strike="noStrike" kern="1200" cap="none" spc="600" normalizeH="0" noProof="0" dirty="0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 </a:t>
            </a:r>
            <a:r>
              <a:rPr kumimoji="0" lang="en-US" altLang="zh-CN" sz="4000" b="0" i="0" u="none" strike="noStrike" kern="1200" cap="none" spc="600" normalizeH="0" noProof="0" dirty="0" err="1">
                <a:ln>
                  <a:noFill/>
                </a:ln>
                <a:solidFill>
                  <a:srgbClr val="FF778B"/>
                </a:solidFill>
                <a:effectLst/>
                <a:uLnTx/>
                <a:uFillTx/>
                <a:latin typeface="#9Slide04 SFU Belle" panose="00000400000000000000" pitchFamily="2" charset="0"/>
                <a:ea typeface="小考拉体" panose="02000503000000000000" pitchFamily="2" charset="-122"/>
              </a:rPr>
              <a:t>câu</a:t>
            </a:r>
            <a:endParaRPr kumimoji="0" lang="zh-CN" altLang="en-US" sz="4000" b="0" i="0" u="none" strike="noStrike" kern="1200" cap="none" spc="600" normalizeH="0" baseline="0" noProof="0" dirty="0">
              <a:ln>
                <a:noFill/>
              </a:ln>
              <a:solidFill>
                <a:srgbClr val="FF778B"/>
              </a:solidFill>
              <a:effectLst/>
              <a:uLnTx/>
              <a:uFillTx/>
              <a:latin typeface="#9Slide04 SFU Belle" panose="00000400000000000000" pitchFamily="2" charset="0"/>
              <a:ea typeface="小考拉体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06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1D4670-1BB2-462A-8285-359B5FB8A759}"/>
              </a:ext>
            </a:extLst>
          </p:cNvPr>
          <p:cNvGrpSpPr/>
          <p:nvPr/>
        </p:nvGrpSpPr>
        <p:grpSpPr>
          <a:xfrm>
            <a:off x="4937175" y="1305921"/>
            <a:ext cx="2738808" cy="654072"/>
            <a:chOff x="4402221" y="1017398"/>
            <a:chExt cx="2738808" cy="654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E609C84-4A7B-45FF-9CD8-D3759BD63A81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423276C-F5BC-47D3-AD9F-53C0B447FD9B}"/>
                </a:ext>
              </a:extLst>
            </p:cNvPr>
            <p:cNvSpPr txBox="1"/>
            <p:nvPr/>
          </p:nvSpPr>
          <p:spPr>
            <a:xfrm>
              <a:off x="4566618" y="1017398"/>
              <a:ext cx="2356014" cy="64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200" b="1" spc="300" dirty="0" err="1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Mục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tiêu</a:t>
              </a:r>
              <a:endParaRPr lang="zh-CN" altLang="en-US" sz="3200" b="1" spc="300" dirty="0">
                <a:solidFill>
                  <a:schemeClr val="bg1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B683D97-204A-45CF-BA79-D4A9FA7CB667}"/>
              </a:ext>
            </a:extLst>
          </p:cNvPr>
          <p:cNvGrpSpPr/>
          <p:nvPr/>
        </p:nvGrpSpPr>
        <p:grpSpPr>
          <a:xfrm>
            <a:off x="6312914" y="2665680"/>
            <a:ext cx="4253486" cy="2032182"/>
            <a:chOff x="5101572" y="2717027"/>
            <a:chExt cx="2293609" cy="195238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9B4A6F2-A956-4F90-9749-79435481A0F5}"/>
                </a:ext>
              </a:extLst>
            </p:cNvPr>
            <p:cNvSpPr txBox="1"/>
            <p:nvPr/>
          </p:nvSpPr>
          <p:spPr>
            <a:xfrm>
              <a:off x="5300241" y="3448290"/>
              <a:ext cx="1824479" cy="76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hoặc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vẽ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CEE07BC-4C08-4E7E-A95F-E49103B7B7A8}"/>
                </a:ext>
              </a:extLst>
            </p:cNvPr>
            <p:cNvSpPr/>
            <p:nvPr/>
          </p:nvSpPr>
          <p:spPr>
            <a:xfrm>
              <a:off x="5101572" y="2852256"/>
              <a:ext cx="2099700" cy="1817152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 w="3810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3F1C531-37CF-429C-ADD8-95156698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978" y="2717027"/>
              <a:ext cx="593203" cy="576303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26633EF-D5BC-4E31-A7D4-3153E59EF7E6}"/>
              </a:ext>
            </a:extLst>
          </p:cNvPr>
          <p:cNvGrpSpPr/>
          <p:nvPr/>
        </p:nvGrpSpPr>
        <p:grpSpPr>
          <a:xfrm>
            <a:off x="2010130" y="2665677"/>
            <a:ext cx="4085870" cy="2004852"/>
            <a:chOff x="2010131" y="2665680"/>
            <a:chExt cx="2157507" cy="200372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6F730A2-D535-44D1-8CF9-EBADCD2F7F1F}"/>
                </a:ext>
              </a:extLst>
            </p:cNvPr>
            <p:cNvSpPr txBox="1"/>
            <p:nvPr/>
          </p:nvSpPr>
          <p:spPr>
            <a:xfrm>
              <a:off x="2140118" y="3241983"/>
              <a:ext cx="1761573" cy="1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Hiểu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thế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nào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là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(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chỉ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hoạt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động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trạng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thái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sự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vật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: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người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sự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vật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hiện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tường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F6C5749-8F29-4694-9758-0633B550B79C}"/>
                </a:ext>
              </a:extLst>
            </p:cNvPr>
            <p:cNvSpPr/>
            <p:nvPr/>
          </p:nvSpPr>
          <p:spPr>
            <a:xfrm>
              <a:off x="2010131" y="2852256"/>
              <a:ext cx="2099700" cy="1817152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 w="38100">
              <a:solidFill>
                <a:srgbClr val="867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F4909D-E8F2-4489-ACF4-CF161070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435" y="2665680"/>
              <a:ext cx="593203" cy="576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3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FDA9E60C-B8D0-4F46-A177-81FDBB1E73B8}"/>
              </a:ext>
            </a:extLst>
          </p:cNvPr>
          <p:cNvGrpSpPr/>
          <p:nvPr/>
        </p:nvGrpSpPr>
        <p:grpSpPr>
          <a:xfrm>
            <a:off x="3163021" y="2885657"/>
            <a:ext cx="6535161" cy="1326126"/>
            <a:chOff x="4467260" y="942536"/>
            <a:chExt cx="2753397" cy="21658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0">
              <a:extLst>
                <a:ext uri="{FF2B5EF4-FFF2-40B4-BE49-F238E27FC236}">
                  <a16:creationId xmlns:a16="http://schemas.microsoft.com/office/drawing/2014/main" id="{EBB9FB3A-DA63-429E-BA91-49D94B907E6C}"/>
                </a:ext>
              </a:extLst>
            </p:cNvPr>
            <p:cNvSpPr/>
            <p:nvPr/>
          </p:nvSpPr>
          <p:spPr>
            <a:xfrm>
              <a:off x="4467260" y="942536"/>
              <a:ext cx="2753397" cy="216581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#9Slide07 Crocante" panose="02000000000000000000" pitchFamily="2" charset="0"/>
              </a:endParaRPr>
            </a:p>
          </p:txBody>
        </p:sp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EB1E972C-4284-49C9-9D7F-6A0B58283702}"/>
                </a:ext>
              </a:extLst>
            </p:cNvPr>
            <p:cNvSpPr txBox="1"/>
            <p:nvPr/>
          </p:nvSpPr>
          <p:spPr>
            <a:xfrm>
              <a:off x="4765286" y="1017398"/>
              <a:ext cx="2157346" cy="176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Khám</a:t>
              </a:r>
              <a:r>
                <a:rPr lang="en-US" altLang="zh-CN" sz="6000" b="1" spc="300" dirty="0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 </a:t>
              </a:r>
              <a:r>
                <a:rPr lang="en-US" altLang="zh-CN" sz="6000" b="1" spc="300" dirty="0" err="1">
                  <a:solidFill>
                    <a:schemeClr val="bg1"/>
                  </a:solidFill>
                  <a:latin typeface="#9Slide07 Crocante" panose="02000000000000000000" pitchFamily="2" charset="0"/>
                  <a:ea typeface="小考拉体" panose="02000503000000000000" pitchFamily="2" charset="-122"/>
                </a:rPr>
                <a:t>phá</a:t>
              </a:r>
              <a:endParaRPr lang="zh-CN" altLang="en-US" sz="6000" b="1" spc="300" dirty="0">
                <a:solidFill>
                  <a:schemeClr val="bg1"/>
                </a:solidFill>
                <a:latin typeface="#9Slide07 Crocante" panose="02000000000000000000" pitchFamily="2" charset="0"/>
                <a:ea typeface="小考拉体" panose="02000503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14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A86FE25-3477-404E-9347-B26622D7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72">
            <a:off x="378818" y="458095"/>
            <a:ext cx="1566495" cy="200007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CBEA3D-FFFB-4557-B54C-99F45496D427}"/>
              </a:ext>
            </a:extLst>
          </p:cNvPr>
          <p:cNvGrpSpPr/>
          <p:nvPr/>
        </p:nvGrpSpPr>
        <p:grpSpPr>
          <a:xfrm>
            <a:off x="4726596" y="1318892"/>
            <a:ext cx="2738808" cy="654072"/>
            <a:chOff x="4402221" y="1017398"/>
            <a:chExt cx="2738808" cy="654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7FC86F2D-0BBC-41F6-A7D7-274A4070DBCF}"/>
                </a:ext>
              </a:extLst>
            </p:cNvPr>
            <p:cNvSpPr/>
            <p:nvPr/>
          </p:nvSpPr>
          <p:spPr>
            <a:xfrm>
              <a:off x="4402221" y="1035975"/>
              <a:ext cx="2738808" cy="635495"/>
            </a:xfrm>
            <a:prstGeom prst="roundRect">
              <a:avLst>
                <a:gd name="adj" fmla="val 40952"/>
              </a:avLst>
            </a:prstGeom>
            <a:solidFill>
              <a:srgbClr val="009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383A1A3-999B-45A1-90BF-4A75CE652123}"/>
                </a:ext>
              </a:extLst>
            </p:cNvPr>
            <p:cNvSpPr txBox="1"/>
            <p:nvPr/>
          </p:nvSpPr>
          <p:spPr>
            <a:xfrm>
              <a:off x="4565148" y="1017398"/>
              <a:ext cx="2412954" cy="64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defRPr/>
              </a:pPr>
              <a:r>
                <a:rPr lang="en-US" altLang="zh-CN" sz="32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xét</a:t>
              </a:r>
              <a:endParaRPr lang="zh-CN" altLang="en-US" sz="32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149853D-E6E6-41B6-B715-E48D175F2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51" y="5651751"/>
            <a:ext cx="1754249" cy="1114366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FE90A8B2-18CC-4B87-92E9-64C21A375F4B}"/>
              </a:ext>
            </a:extLst>
          </p:cNvPr>
          <p:cNvSpPr/>
          <p:nvPr/>
        </p:nvSpPr>
        <p:spPr>
          <a:xfrm>
            <a:off x="1416843" y="1885528"/>
            <a:ext cx="9358313" cy="242785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dirty="0">
                <a:latin typeface=".VnTime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lang="zh-CN" altLang="en-US" sz="2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</a:t>
            </a:r>
          </a:p>
          <a:p>
            <a:pPr marL="342900" indent="-342900" algn="just" eaLnBrk="1" hangingPunct="1">
              <a:buFont typeface="Wingdings" pitchFamily="2" charset="2"/>
              <a:buNone/>
              <a:defRPr/>
            </a:pP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zh-CN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 typeface="Wingdings" pitchFamily="2" charset="2"/>
              <a:buNone/>
              <a:defRPr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zh-CN" altLang="en-US" sz="1600" b="1" i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endParaRPr lang="zh-CN" altLang="en-US" sz="1400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DA06E-4BF4-4737-BF1F-6A2BC17082E5}"/>
              </a:ext>
            </a:extLst>
          </p:cNvPr>
          <p:cNvSpPr txBox="1"/>
          <p:nvPr/>
        </p:nvSpPr>
        <p:spPr>
          <a:xfrm>
            <a:off x="1795342" y="4133303"/>
            <a:ext cx="9085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B6F7D0-5FFE-402E-91DC-B27FC2EFE15B}"/>
              </a:ext>
            </a:extLst>
          </p:cNvPr>
          <p:cNvCxnSpPr/>
          <p:nvPr/>
        </p:nvCxnSpPr>
        <p:spPr>
          <a:xfrm>
            <a:off x="3214253" y="4913744"/>
            <a:ext cx="11637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7CAABC-774D-4FA8-BFC3-69B816BEBA5A}"/>
              </a:ext>
            </a:extLst>
          </p:cNvPr>
          <p:cNvCxnSpPr/>
          <p:nvPr/>
        </p:nvCxnSpPr>
        <p:spPr>
          <a:xfrm>
            <a:off x="5015345" y="4913744"/>
            <a:ext cx="140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4C749F-B2AB-4657-8C94-40BA6E9BE70A}"/>
              </a:ext>
            </a:extLst>
          </p:cNvPr>
          <p:cNvCxnSpPr/>
          <p:nvPr/>
        </p:nvCxnSpPr>
        <p:spPr>
          <a:xfrm>
            <a:off x="7656945" y="4913744"/>
            <a:ext cx="1080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9869C5-8CD9-41B3-9761-2F9C003633E0}"/>
              </a:ext>
            </a:extLst>
          </p:cNvPr>
          <p:cNvCxnSpPr/>
          <p:nvPr/>
        </p:nvCxnSpPr>
        <p:spPr>
          <a:xfrm>
            <a:off x="3131129" y="5283198"/>
            <a:ext cx="1163782" cy="0"/>
          </a:xfrm>
          <a:prstGeom prst="line">
            <a:avLst/>
          </a:prstGeom>
          <a:ln w="38100">
            <a:solidFill>
              <a:srgbClr val="009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BD4790-2321-4A6E-A8DC-DAA3B72410C0}"/>
              </a:ext>
            </a:extLst>
          </p:cNvPr>
          <p:cNvCxnSpPr/>
          <p:nvPr/>
        </p:nvCxnSpPr>
        <p:spPr>
          <a:xfrm>
            <a:off x="6225311" y="5283198"/>
            <a:ext cx="116378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54F40-5F96-4589-B52D-112238EAB7EB}"/>
              </a:ext>
            </a:extLst>
          </p:cNvPr>
          <p:cNvCxnSpPr/>
          <p:nvPr/>
        </p:nvCxnSpPr>
        <p:spPr>
          <a:xfrm>
            <a:off x="7573163" y="5283198"/>
            <a:ext cx="612000" cy="0"/>
          </a:xfrm>
          <a:prstGeom prst="line">
            <a:avLst/>
          </a:prstGeom>
          <a:ln w="38100">
            <a:solidFill>
              <a:srgbClr val="FAB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4FB7F35-988D-4C0E-8300-70CE6BCEBCA7}"/>
              </a:ext>
            </a:extLst>
          </p:cNvPr>
          <p:cNvSpPr/>
          <p:nvPr/>
        </p:nvSpPr>
        <p:spPr>
          <a:xfrm>
            <a:off x="2706254" y="2373747"/>
            <a:ext cx="648000" cy="3960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E9813C-2BC4-42B6-A226-1D67F804FB75}"/>
              </a:ext>
            </a:extLst>
          </p:cNvPr>
          <p:cNvSpPr/>
          <p:nvPr/>
        </p:nvSpPr>
        <p:spPr>
          <a:xfrm>
            <a:off x="4411832" y="2346039"/>
            <a:ext cx="648000" cy="3960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D7673B-7CFB-4EB3-B291-4B56C6097177}"/>
              </a:ext>
            </a:extLst>
          </p:cNvPr>
          <p:cNvSpPr/>
          <p:nvPr/>
        </p:nvSpPr>
        <p:spPr>
          <a:xfrm>
            <a:off x="4342719" y="3075705"/>
            <a:ext cx="432000" cy="3600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65B05F-90D8-4EC8-95B2-C7028479F7D4}"/>
              </a:ext>
            </a:extLst>
          </p:cNvPr>
          <p:cNvSpPr/>
          <p:nvPr/>
        </p:nvSpPr>
        <p:spPr>
          <a:xfrm>
            <a:off x="5015345" y="3447008"/>
            <a:ext cx="504000" cy="396000"/>
          </a:xfrm>
          <a:prstGeom prst="ellipse">
            <a:avLst/>
          </a:prstGeom>
          <a:noFill/>
          <a:ln w="28575">
            <a:solidFill>
              <a:srgbClr val="FAB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099BB-8487-47FD-83DB-83FD7B0F325E}"/>
              </a:ext>
            </a:extLst>
          </p:cNvPr>
          <p:cNvSpPr/>
          <p:nvPr/>
        </p:nvSpPr>
        <p:spPr>
          <a:xfrm>
            <a:off x="7419224" y="2715494"/>
            <a:ext cx="648000" cy="396000"/>
          </a:xfrm>
          <a:prstGeom prst="ellipse">
            <a:avLst/>
          </a:prstGeom>
          <a:noFill/>
          <a:ln w="28575">
            <a:solidFill>
              <a:srgbClr val="EAB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charRg st="70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charRg st="25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4BE6B36-FED2-4BFB-9DDB-AC55B796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20" y="1695446"/>
            <a:ext cx="2743200" cy="150495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AEBDF062-AC78-4968-B526-3C71CB8E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20" y="3848096"/>
            <a:ext cx="2743200" cy="14097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(dòng thác,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lá cờ)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F9E0A07-28FD-4DCB-A933-1DDEEE48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320" y="3200396"/>
            <a:ext cx="1447800" cy="7620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  <p:sp>
        <p:nvSpPr>
          <p:cNvPr id="5" name="Line 21">
            <a:extLst>
              <a:ext uri="{FF2B5EF4-FFF2-40B4-BE49-F238E27FC236}">
                <a16:creationId xmlns:a16="http://schemas.microsoft.com/office/drawing/2014/main" id="{2B185BB4-2A97-40C7-B640-8BEE6DD47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4120" y="2438396"/>
            <a:ext cx="838200" cy="914400"/>
          </a:xfrm>
          <a:prstGeom prst="line">
            <a:avLst/>
          </a:prstGeom>
          <a:noFill/>
          <a:ln w="28575">
            <a:solidFill>
              <a:srgbClr val="8670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6E845B0D-6762-4725-A4C6-7881D9C33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6412" y="3733796"/>
            <a:ext cx="838200" cy="762000"/>
          </a:xfrm>
          <a:prstGeom prst="line">
            <a:avLst/>
          </a:prstGeom>
          <a:noFill/>
          <a:ln w="28575">
            <a:solidFill>
              <a:srgbClr val="8670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95975EE-F602-43F2-861E-479C05AC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20" y="2105021"/>
            <a:ext cx="3048000" cy="6858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Nhìn, nghĩ, thấy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4793E37-C4B3-421C-82FC-4ACC251C2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20" y="4210046"/>
            <a:ext cx="3048000" cy="685800"/>
          </a:xfrm>
          <a:prstGeom prst="rect">
            <a:avLst/>
          </a:prstGeom>
          <a:noFill/>
          <a:ln w="57150" cmpd="thinThick">
            <a:solidFill>
              <a:srgbClr val="86705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Đổ xuống, bay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79CAD-D784-43C9-9D56-BB4F9EBDFDD2}"/>
              </a:ext>
            </a:extLst>
          </p:cNvPr>
          <p:cNvSpPr txBox="1"/>
          <p:nvPr/>
        </p:nvSpPr>
        <p:spPr>
          <a:xfrm>
            <a:off x="2503055" y="538162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35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自定义 6">
      <a:majorFont>
        <a:latin typeface="Calibri Light"/>
        <a:ea typeface="小考拉体"/>
        <a:cs typeface=""/>
      </a:majorFont>
      <a:minorFont>
        <a:latin typeface="Calibri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586</Words>
  <Application>Microsoft Office PowerPoint</Application>
  <PresentationFormat>Widescreen</PresentationFormat>
  <Paragraphs>72</Paragraphs>
  <Slides>17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#9Slide03 Arima Madurai ExtraBo</vt:lpstr>
      <vt:lpstr>#9Slide04 SFU Belle</vt:lpstr>
      <vt:lpstr>#9Slide07 Crocante</vt:lpstr>
      <vt:lpstr>.VnTime</vt:lpstr>
      <vt:lpstr>Arial</vt:lpstr>
      <vt:lpstr>Calibri</vt:lpstr>
      <vt:lpstr>Times New Roman</vt:lpstr>
      <vt:lpstr>Wingdings</vt:lpstr>
      <vt:lpstr>小考拉体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ngalelqd@outlook.com</cp:lastModifiedBy>
  <cp:revision>92</cp:revision>
  <dcterms:created xsi:type="dcterms:W3CDTF">2017-08-18T03:02:00Z</dcterms:created>
  <dcterms:modified xsi:type="dcterms:W3CDTF">2021-10-27T15:04:25Z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