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  <p:sldMasterId id="2147483706" r:id="rId4"/>
    <p:sldMasterId id="2147483737" r:id="rId5"/>
    <p:sldMasterId id="2147483768" r:id="rId6"/>
  </p:sldMasterIdLst>
  <p:notesMasterIdLst>
    <p:notesMasterId r:id="rId34"/>
  </p:notesMasterIdLst>
  <p:sldIdLst>
    <p:sldId id="360" r:id="rId7"/>
    <p:sldId id="317" r:id="rId8"/>
    <p:sldId id="413" r:id="rId9"/>
    <p:sldId id="267" r:id="rId10"/>
    <p:sldId id="258" r:id="rId11"/>
    <p:sldId id="262" r:id="rId12"/>
    <p:sldId id="263" r:id="rId13"/>
    <p:sldId id="264" r:id="rId14"/>
    <p:sldId id="265" r:id="rId15"/>
    <p:sldId id="268" r:id="rId16"/>
    <p:sldId id="269" r:id="rId17"/>
    <p:sldId id="273" r:id="rId18"/>
    <p:sldId id="414" r:id="rId19"/>
    <p:sldId id="417" r:id="rId20"/>
    <p:sldId id="418" r:id="rId21"/>
    <p:sldId id="275" r:id="rId22"/>
    <p:sldId id="276" r:id="rId23"/>
    <p:sldId id="259" r:id="rId24"/>
    <p:sldId id="278" r:id="rId25"/>
    <p:sldId id="279" r:id="rId26"/>
    <p:sldId id="415" r:id="rId27"/>
    <p:sldId id="416" r:id="rId28"/>
    <p:sldId id="292" r:id="rId29"/>
    <p:sldId id="319" r:id="rId30"/>
    <p:sldId id="281" r:id="rId31"/>
    <p:sldId id="352" r:id="rId32"/>
    <p:sldId id="2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AFC"/>
    <a:srgbClr val="2A4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FC193-4FEE-8B4D-A363-1F464A06FC37}" type="datetimeFigureOut">
              <a:rPr lang="en-VN" smtClean="0"/>
              <a:t>11/07/2021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A28C6-7823-9945-B711-EF06A917AFE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7191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DC7C7F6A-C6C9-47E9-A83C-F4594CF49AF6}" type="slidenum">
              <a:rPr lang="zh-CN" altLang="en-US" smtClean="0">
                <a:latin typeface="inpin heiti"/>
                <a:ea typeface="inpin heiti"/>
              </a:rPr>
              <a:pPr/>
              <a:t>1</a:t>
            </a:fld>
            <a:endParaRPr lang="zh-CN" altLang="en-US">
              <a:latin typeface="inpin heiti"/>
              <a:ea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342772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0755503F-7EC0-47E4-B61F-BAC46977A212}" type="slidenum">
              <a:rPr lang="zh-CN" altLang="en-US" smtClean="0">
                <a:latin typeface="inpin heiti"/>
                <a:ea typeface="inpin heiti"/>
              </a:rPr>
              <a:pPr/>
              <a:t>2</a:t>
            </a:fld>
            <a:endParaRPr lang="zh-CN" altLang="en-US">
              <a:latin typeface="inpin heiti"/>
              <a:ea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276950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9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7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378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301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415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98708"/>
      </p:ext>
    </p:extLst>
  </p:cSld>
  <p:clrMapOvr>
    <a:masterClrMapping/>
  </p:clrMapOvr>
  <p:transition spd="slow" advTm="3000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735E91-12B9-4F06-A240-66039B1C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0253"/>
      </p:ext>
    </p:extLst>
  </p:cSld>
  <p:clrMapOvr>
    <a:masterClrMapping/>
  </p:clrMapOvr>
  <p:transition spd="slow" advTm="3000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45724"/>
      </p:ext>
    </p:extLst>
  </p:cSld>
  <p:clrMapOvr>
    <a:masterClrMapping/>
  </p:clrMapOvr>
  <p:transition spd="slow" advTm="3000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5780455"/>
            <a:ext cx="1197795" cy="1077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209453" y="5883592"/>
            <a:ext cx="2490267" cy="98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3592525" y="5862952"/>
            <a:ext cx="2490267" cy="987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6109209" y="5862952"/>
            <a:ext cx="2490267" cy="98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8492285" y="5846917"/>
            <a:ext cx="3672889" cy="10244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478752" y="2168121"/>
            <a:ext cx="900019" cy="13361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0874209" y="942204"/>
            <a:ext cx="1203407" cy="7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51423"/>
      </p:ext>
    </p:extLst>
  </p:cSld>
  <p:clrMapOvr>
    <a:masterClrMapping/>
  </p:clrMapOvr>
  <p:transition spd="slow" advTm="3000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28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16175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15839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8324851" y="6288090"/>
            <a:ext cx="776288" cy="3582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377" eaLnBrk="1" hangingPunct="1">
              <a:defRPr/>
            </a:pP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914377" eaLnBrk="1" hangingPunct="1">
              <a:defRPr/>
            </a:pP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914377" eaLnBrk="1" hangingPunct="1">
              <a:defRPr/>
            </a:pP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914377" eaLnBrk="1" hangingPunct="1">
              <a:defRPr/>
            </a:pP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44601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5780455"/>
            <a:ext cx="1197795" cy="1077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209453" y="5883592"/>
            <a:ext cx="2490267" cy="98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3592525" y="5862952"/>
            <a:ext cx="2490267" cy="987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6109209" y="5862952"/>
            <a:ext cx="2490267" cy="98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8492285" y="5846917"/>
            <a:ext cx="3672889" cy="10244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478752" y="2168121"/>
            <a:ext cx="900019" cy="13361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0874209" y="942204"/>
            <a:ext cx="1203407" cy="7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5943"/>
      </p:ext>
    </p:extLst>
  </p:cSld>
  <p:clrMapOvr>
    <a:masterClrMapping/>
  </p:clrMapOvr>
  <p:transition spd="slow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384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5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3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8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7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680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1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9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84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58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24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7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1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67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41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6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10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61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1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7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5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6" y="-102196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7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3" y="454259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1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80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072518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2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9494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0560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4752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1430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40" lvl="1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249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237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78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1260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40" lvl="1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353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81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8390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6982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2872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2073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6165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9577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030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6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111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9273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929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4910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4362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6139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7931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349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058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5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8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6" y="5872184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6" y="454713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90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7" y="4781344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5" y="146863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1" y="5512124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9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8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5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03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4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716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195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7228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03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2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7043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7713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3356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6176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40" lvl="1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694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8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41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61217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40" lvl="1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580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7329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37409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8454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7153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98550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00293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25260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574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40222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31953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2710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78734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82365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55237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56995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010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5010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5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8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6" y="5872184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6" y="454713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90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7" y="4781344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5" y="146863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1" y="5512124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9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8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5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91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DBB4-5146-4D85-A58F-DE42CBAB08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879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767" r:id="rId17"/>
  </p:sldLayoutIdLst>
  <p:transition spd="slow"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07-11-2021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8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2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60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2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98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F18E7-1D36-4C26-8A8E-CEA91FE20FE3}"/>
              </a:ext>
            </a:extLst>
          </p:cNvPr>
          <p:cNvSpPr txBox="1"/>
          <p:nvPr/>
        </p:nvSpPr>
        <p:spPr>
          <a:xfrm>
            <a:off x="11292620" y="6475015"/>
            <a:ext cx="8070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>
                <a:solidFill>
                  <a:schemeClr val="bg1">
                    <a:lumMod val="95000"/>
                  </a:schemeClr>
                </a:solidFill>
                <a:latin typeface="UVN Bai Sau" panose="04030605020802020C03" pitchFamily="82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CA4215-6E5C-4E1D-A207-09DC92E14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386" y="8037512"/>
            <a:ext cx="1079679" cy="932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2EF5E-12F3-4F27-A81C-EC64E881781E}"/>
              </a:ext>
            </a:extLst>
          </p:cNvPr>
          <p:cNvSpPr txBox="1"/>
          <p:nvPr/>
        </p:nvSpPr>
        <p:spPr>
          <a:xfrm>
            <a:off x="19712" y="1"/>
            <a:ext cx="98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UVN Bai Sau" panose="04030605020802020C03" pitchFamily="82" charset="0"/>
              </a:rPr>
              <a:t>KTUTS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BFE2B-43BC-44D2-B296-89A4B3F2E167}"/>
              </a:ext>
            </a:extLst>
          </p:cNvPr>
          <p:cNvSpPr txBox="1"/>
          <p:nvPr/>
        </p:nvSpPr>
        <p:spPr>
          <a:xfrm>
            <a:off x="36480" y="6361028"/>
            <a:ext cx="98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UVN Bai Sau" panose="04030605020802020C03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623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ransition spd="slow" advTm="3000"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14.gif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024064"/>
            <a:ext cx="1368742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5124451" y="4057652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61051" y="4057652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97651" y="4057652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5235577" y="4168777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5973764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6738939" y="4168777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794251" y="2365374"/>
            <a:ext cx="3435349" cy="12668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2B861-82C5-45E8-A7A0-2EE02B0662B7}"/>
              </a:ext>
            </a:extLst>
          </p:cNvPr>
          <p:cNvSpPr txBox="1"/>
          <p:nvPr/>
        </p:nvSpPr>
        <p:spPr>
          <a:xfrm>
            <a:off x="1971602" y="409666"/>
            <a:ext cx="871869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  <a:endParaRPr lang="en-US" sz="2133" b="1" dirty="0">
              <a:ln w="12700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D7DF5-C15A-4756-9DF4-15D37408125E}"/>
              </a:ext>
            </a:extLst>
          </p:cNvPr>
          <p:cNvSpPr txBox="1"/>
          <p:nvPr/>
        </p:nvSpPr>
        <p:spPr>
          <a:xfrm>
            <a:off x="1047751" y="1523285"/>
            <a:ext cx="10566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MÔN 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3E9F5-E6B1-3C42-8E27-C6EFAD202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" y="-69848"/>
            <a:ext cx="1593851" cy="17744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4EA35B-7FF9-114F-8903-F6502E5B870C}"/>
              </a:ext>
            </a:extLst>
          </p:cNvPr>
          <p:cNvSpPr/>
          <p:nvPr/>
        </p:nvSpPr>
        <p:spPr>
          <a:xfrm>
            <a:off x="3740149" y="4784884"/>
            <a:ext cx="5181600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933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933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33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933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765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</p:bldLst>
  </p:timing>
  <p:extLst>
    <p:ext uri="{E180D4A7-C9FB-4DFB-919C-405C955672EB}">
      <p14:showEvtLst xmlns:p14="http://schemas.microsoft.com/office/powerpoint/2010/main">
        <p14:playEvt time="0" objId="3"/>
        <p14:pauseEvt time="0" objId="3"/>
        <p14:seekEvt time="0" objId="3" seek="0"/>
        <p14:resumeEvt time="0" objId="3"/>
        <p14:stopEvt time="19153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A6214-16EE-4AF7-99E0-64353C7E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2765"/>
            <a:ext cx="12191999" cy="6950765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847FAC0-545D-4A6D-8DAD-76450686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595" y="1476123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632F4175-3BC4-4A44-B0F8-827098A09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976" y="3305302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A8F968C-DCE0-4884-AE62-E09BC9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109" y="3267054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 dirty="0">
                <a:latin typeface=".VnArial" panose="020B7200000000000000" pitchFamily="34" charset="0"/>
              </a:rPr>
              <a:t>	              		                  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04F9CD08-67AA-4FDB-AB4C-ED5FCBED7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917" y="3236763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3B3C53C-0203-467B-8DB8-D8CEEDC248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7064" y="1942321"/>
            <a:ext cx="2424" cy="1385944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569E3A4B-CC0C-4E85-B196-3B8F6AF4C89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02052" y="2338842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83C6CB5D-6F9A-4D2D-87FE-25C1327BF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1658" y="1970952"/>
            <a:ext cx="12179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20E0121-703C-4025-89F2-2BFD8313EA3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063798" y="23556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AB216928-8DE1-4687-8B21-5DB10E71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5213" y="1963864"/>
            <a:ext cx="3352800" cy="708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D9F55C11-C4FB-40F1-99A9-12885043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988" y="265742"/>
            <a:ext cx="369735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D25C5C62-9CAE-47E5-BAD8-79C0749C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245" y="891046"/>
            <a:ext cx="78065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781D6488-04C7-420A-ACFD-8D53D6FC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652" y="1568274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1AF4D0DB-CCA9-4E6F-8D71-B1BEFFB8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7521" y="1561646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202BDD30-3626-485D-A9F4-AD532089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60" y="3784677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CF5841BA-BD48-47CA-BEE4-B7F8089A0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19" y="3659471"/>
            <a:ext cx="6180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7FA4A3D-36ED-49B2-9741-6465FADF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36" y="2104665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AD5E9C6E-AFB6-4DB8-ACA9-4BB51F00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36" y="2742254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4145DA07-1568-4A95-9584-AA6B1B3BC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61" y="4666440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5">
            <a:extLst>
              <a:ext uri="{FF2B5EF4-FFF2-40B4-BE49-F238E27FC236}">
                <a16:creationId xmlns:a16="http://schemas.microsoft.com/office/drawing/2014/main" id="{0EE75795-D691-4617-8C4D-972D3D493B3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90075" y="1538705"/>
            <a:ext cx="517984" cy="1413935"/>
            <a:chOff x="2397" y="576"/>
            <a:chExt cx="401" cy="432"/>
          </a:xfrm>
        </p:grpSpPr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id="{DA0FD117-079D-4403-9D36-5B411C6BD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" name="AutoShape 7">
              <a:extLst>
                <a:ext uri="{FF2B5EF4-FFF2-40B4-BE49-F238E27FC236}">
                  <a16:creationId xmlns:a16="http://schemas.microsoft.com/office/drawing/2014/main" id="{39924905-B225-4BFB-ABA2-753FF0E5E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7" name="Group 9">
            <a:extLst>
              <a:ext uri="{FF2B5EF4-FFF2-40B4-BE49-F238E27FC236}">
                <a16:creationId xmlns:a16="http://schemas.microsoft.com/office/drawing/2014/main" id="{859CEB45-27C3-46F6-BB65-5417394C56A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740347" y="1992501"/>
            <a:ext cx="1478373" cy="644682"/>
            <a:chOff x="2397" y="576"/>
            <a:chExt cx="401" cy="432"/>
          </a:xfrm>
        </p:grpSpPr>
        <p:sp>
          <p:nvSpPr>
            <p:cNvPr id="48" name="AutoShape 10">
              <a:extLst>
                <a:ext uri="{FF2B5EF4-FFF2-40B4-BE49-F238E27FC236}">
                  <a16:creationId xmlns:a16="http://schemas.microsoft.com/office/drawing/2014/main" id="{E09E3267-FB9C-41B1-AA68-DE68A0ABD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AutoShape 11">
              <a:extLst>
                <a:ext uri="{FF2B5EF4-FFF2-40B4-BE49-F238E27FC236}">
                  <a16:creationId xmlns:a16="http://schemas.microsoft.com/office/drawing/2014/main" id="{704681CB-3E4B-4331-92C5-FE13E869E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" name="Text Box 2">
            <a:extLst>
              <a:ext uri="{FF2B5EF4-FFF2-40B4-BE49-F238E27FC236}">
                <a16:creationId xmlns:a16="http://schemas.microsoft.com/office/drawing/2014/main" id="{573AAF8F-00AC-4408-A622-2437AB5C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12" y="3682610"/>
            <a:ext cx="5296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97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765A0-7E59-4504-937F-4319F4BF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8">
            <a:extLst>
              <a:ext uri="{FF2B5EF4-FFF2-40B4-BE49-F238E27FC236}">
                <a16:creationId xmlns:a16="http://schemas.microsoft.com/office/drawing/2014/main" id="{70312FD2-7536-45E3-8EF4-B5E0DD67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30332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263060CA-01EA-48F0-B309-415596DE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39071"/>
            <a:ext cx="7547113" cy="4185761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6C53A2D8-A550-47BF-AC5C-CCCA2D9A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226" y="1023730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5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5D1F0-4132-417A-9747-CE575BD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87" y="200438"/>
            <a:ext cx="528381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54)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502843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5" y="5867400"/>
            <a:ext cx="4219575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65" y="5943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27400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37974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97741" y="2372626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3577" y="3351513"/>
            <a:ext cx="0" cy="25177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30940" y="3333750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56576"/>
            <a:ext cx="4191000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5" y="2892425"/>
            <a:ext cx="522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5" y="2905125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015" y="5729288"/>
            <a:ext cx="4844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8" y="3951081"/>
            <a:ext cx="42175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chữ nhật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DC1F5D36-914A-1347-9590-E2A61CD61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729" y="1754490"/>
            <a:ext cx="502843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2125 -0.0009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98" grpId="0"/>
      <p:bldP spid="99" grpId="0"/>
      <p:bldP spid="100" grpId="0"/>
      <p:bldP spid="101" grpId="0"/>
      <p:bldP spid="102" grpId="0"/>
      <p:bldP spid="103" grpId="0"/>
      <p:bldP spid="10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A00CB-D5B1-E44F-830B-D70CDA26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2B0BD016-4100-464E-9501-DAB293FB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621" y="895323"/>
            <a:ext cx="79667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4795CBF-B3C9-0245-BE9E-E71CACFF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42" y="2274838"/>
            <a:ext cx="796675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194AF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(cm)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16 cm.</a:t>
            </a:r>
          </a:p>
        </p:txBody>
      </p:sp>
    </p:spTree>
    <p:extLst>
      <p:ext uri="{BB962C8B-B14F-4D97-AF65-F5344CB8AC3E}">
        <p14:creationId xmlns:p14="http://schemas.microsoft.com/office/powerpoint/2010/main" val="26274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5D1F0-4132-417A-9747-CE575BD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87" y="200438"/>
            <a:ext cx="528381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54)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5028433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ABCD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 = 4cm,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6" y="5867400"/>
            <a:ext cx="3402598" cy="188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65" y="5943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27400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37974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89135" y="2378931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5299" y="3341878"/>
            <a:ext cx="7091" cy="2524729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80556" y="3347926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06" y="3346969"/>
            <a:ext cx="3394258" cy="2120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65" y="2846705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85" y="2958182"/>
            <a:ext cx="42351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169" y="5714581"/>
            <a:ext cx="5261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18" y="3975138"/>
            <a:ext cx="535531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AB = 4 cm,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chữ nhật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6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2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14596 0.0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98" grpId="0"/>
      <p:bldP spid="99" grpId="0"/>
      <p:bldP spid="100" grpId="0"/>
      <p:bldP spid="101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AA5BC9-76FA-7F4B-A0CC-3BFFBA6D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8">
            <a:extLst>
              <a:ext uri="{FF2B5EF4-FFF2-40B4-BE49-F238E27FC236}">
                <a16:creationId xmlns:a16="http://schemas.microsoft.com/office/drawing/2014/main" id="{FC0AF23D-C04B-A546-87A3-E7197FEF8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8270" y="6072764"/>
            <a:ext cx="3402598" cy="188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32">
            <a:extLst>
              <a:ext uri="{FF2B5EF4-FFF2-40B4-BE49-F238E27FC236}">
                <a16:creationId xmlns:a16="http://schemas.microsoft.com/office/drawing/2014/main" id="{4ADDA357-D005-8F4F-B279-313E0FCC3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3669" y="3532764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0">
            <a:extLst>
              <a:ext uri="{FF2B5EF4-FFF2-40B4-BE49-F238E27FC236}">
                <a16:creationId xmlns:a16="http://schemas.microsoft.com/office/drawing/2014/main" id="{717E2387-B90F-AA4E-BA86-A04B59BFB2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88803" y="3547242"/>
            <a:ext cx="7091" cy="2524729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20">
            <a:extLst>
              <a:ext uri="{FF2B5EF4-FFF2-40B4-BE49-F238E27FC236}">
                <a16:creationId xmlns:a16="http://schemas.microsoft.com/office/drawing/2014/main" id="{36962814-2700-944D-8BB7-DC0CA687D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6610" y="3552333"/>
            <a:ext cx="3394258" cy="2120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21">
            <a:extLst>
              <a:ext uri="{FF2B5EF4-FFF2-40B4-BE49-F238E27FC236}">
                <a16:creationId xmlns:a16="http://schemas.microsoft.com/office/drawing/2014/main" id="{7ADBC7C5-CBC1-2D48-A2A6-BE01A7C8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048" y="3038571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 Box 122">
            <a:extLst>
              <a:ext uri="{FF2B5EF4-FFF2-40B4-BE49-F238E27FC236}">
                <a16:creationId xmlns:a16="http://schemas.microsoft.com/office/drawing/2014/main" id="{7FE827A6-9B56-3E49-AC45-73839477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868" y="3104328"/>
            <a:ext cx="42351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 Box 123">
            <a:extLst>
              <a:ext uri="{FF2B5EF4-FFF2-40B4-BE49-F238E27FC236}">
                <a16:creationId xmlns:a16="http://schemas.microsoft.com/office/drawing/2014/main" id="{0797B8D1-8253-814E-BDC6-4A4ED9A5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248" y="5899246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4">
            <a:extLst>
              <a:ext uri="{FF2B5EF4-FFF2-40B4-BE49-F238E27FC236}">
                <a16:creationId xmlns:a16="http://schemas.microsoft.com/office/drawing/2014/main" id="{BEC8B384-F498-3149-A62A-6CF4B24A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0378" y="5860727"/>
            <a:ext cx="5261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D1BF266-2894-4748-AAED-AA53C1001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47" y="282466"/>
            <a:ext cx="11390685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ABCD,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vạch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xăng-ti-mét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247">
            <a:extLst>
              <a:ext uri="{FF2B5EF4-FFF2-40B4-BE49-F238E27FC236}">
                <a16:creationId xmlns:a16="http://schemas.microsoft.com/office/drawing/2014/main" id="{21E17689-09CA-0B49-AF57-B5B2E2BB0805}"/>
              </a:ext>
            </a:extLst>
          </p:cNvPr>
          <p:cNvGrpSpPr>
            <a:grpSpLocks/>
          </p:cNvGrpSpPr>
          <p:nvPr/>
        </p:nvGrpSpPr>
        <p:grpSpPr bwMode="auto">
          <a:xfrm rot="7581232">
            <a:off x="9215052" y="2517289"/>
            <a:ext cx="435681" cy="5795963"/>
            <a:chOff x="2301" y="1147"/>
            <a:chExt cx="209" cy="4312"/>
          </a:xfrm>
        </p:grpSpPr>
        <p:sp>
          <p:nvSpPr>
            <p:cNvPr id="14" name="Rectangle 248">
              <a:extLst>
                <a:ext uri="{FF2B5EF4-FFF2-40B4-BE49-F238E27FC236}">
                  <a16:creationId xmlns:a16="http://schemas.microsoft.com/office/drawing/2014/main" id="{663CA0A7-187D-7C4C-9DDE-30E9714A6F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Line 249">
              <a:extLst>
                <a:ext uri="{FF2B5EF4-FFF2-40B4-BE49-F238E27FC236}">
                  <a16:creationId xmlns:a16="http://schemas.microsoft.com/office/drawing/2014/main" id="{ABBB62D4-16B4-D141-BD50-49B9F887A4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50">
              <a:extLst>
                <a:ext uri="{FF2B5EF4-FFF2-40B4-BE49-F238E27FC236}">
                  <a16:creationId xmlns:a16="http://schemas.microsoft.com/office/drawing/2014/main" id="{68E0FDD2-E390-004D-BB1D-57C41BFD46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51">
              <a:extLst>
                <a:ext uri="{FF2B5EF4-FFF2-40B4-BE49-F238E27FC236}">
                  <a16:creationId xmlns:a16="http://schemas.microsoft.com/office/drawing/2014/main" id="{5BD17E10-4D16-BF41-8FEC-AE3AE4B7D5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52">
              <a:extLst>
                <a:ext uri="{FF2B5EF4-FFF2-40B4-BE49-F238E27FC236}">
                  <a16:creationId xmlns:a16="http://schemas.microsoft.com/office/drawing/2014/main" id="{5FD36E7D-382E-5E46-BF98-305520FC9A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53">
              <a:extLst>
                <a:ext uri="{FF2B5EF4-FFF2-40B4-BE49-F238E27FC236}">
                  <a16:creationId xmlns:a16="http://schemas.microsoft.com/office/drawing/2014/main" id="{4AADDA54-E9BE-204B-93BD-5AE0C075E5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54">
              <a:extLst>
                <a:ext uri="{FF2B5EF4-FFF2-40B4-BE49-F238E27FC236}">
                  <a16:creationId xmlns:a16="http://schemas.microsoft.com/office/drawing/2014/main" id="{C53990F5-C042-E34F-97D0-B3CB05A800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55">
              <a:extLst>
                <a:ext uri="{FF2B5EF4-FFF2-40B4-BE49-F238E27FC236}">
                  <a16:creationId xmlns:a16="http://schemas.microsoft.com/office/drawing/2014/main" id="{487616EA-8171-5B48-A0CA-4C94FF014C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56">
              <a:extLst>
                <a:ext uri="{FF2B5EF4-FFF2-40B4-BE49-F238E27FC236}">
                  <a16:creationId xmlns:a16="http://schemas.microsoft.com/office/drawing/2014/main" id="{0C077E0D-6BA0-4A4A-9BCF-112D2939FF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57">
              <a:extLst>
                <a:ext uri="{FF2B5EF4-FFF2-40B4-BE49-F238E27FC236}">
                  <a16:creationId xmlns:a16="http://schemas.microsoft.com/office/drawing/2014/main" id="{1EBD82E8-37B9-EA42-A693-C318AE049C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58">
              <a:extLst>
                <a:ext uri="{FF2B5EF4-FFF2-40B4-BE49-F238E27FC236}">
                  <a16:creationId xmlns:a16="http://schemas.microsoft.com/office/drawing/2014/main" id="{FA4EE846-B2D0-384F-81EF-CFF07221E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59">
              <a:extLst>
                <a:ext uri="{FF2B5EF4-FFF2-40B4-BE49-F238E27FC236}">
                  <a16:creationId xmlns:a16="http://schemas.microsoft.com/office/drawing/2014/main" id="{81728D16-CE05-9B4D-9C0B-D670D1BDD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60">
              <a:extLst>
                <a:ext uri="{FF2B5EF4-FFF2-40B4-BE49-F238E27FC236}">
                  <a16:creationId xmlns:a16="http://schemas.microsoft.com/office/drawing/2014/main" id="{2B548518-94B5-3143-8980-489D15A2A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61">
              <a:extLst>
                <a:ext uri="{FF2B5EF4-FFF2-40B4-BE49-F238E27FC236}">
                  <a16:creationId xmlns:a16="http://schemas.microsoft.com/office/drawing/2014/main" id="{5549197F-7EB2-0145-94AB-0166D9597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76E54E81-37B3-1F43-898D-A9B170D35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C3E0F9F1-7ADF-B341-943F-C5EDF42C1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21870855-1ECC-0E4B-8FED-0DCA6A304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5CBA8573-90B9-B549-8015-61D8C91CC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32" name="Group 247">
            <a:extLst>
              <a:ext uri="{FF2B5EF4-FFF2-40B4-BE49-F238E27FC236}">
                <a16:creationId xmlns:a16="http://schemas.microsoft.com/office/drawing/2014/main" id="{46CF9655-F268-D04B-A87F-1EC7CC6C9B4A}"/>
              </a:ext>
            </a:extLst>
          </p:cNvPr>
          <p:cNvGrpSpPr>
            <a:grpSpLocks/>
          </p:cNvGrpSpPr>
          <p:nvPr/>
        </p:nvGrpSpPr>
        <p:grpSpPr bwMode="auto">
          <a:xfrm rot="3211570">
            <a:off x="9426813" y="1605663"/>
            <a:ext cx="435681" cy="5795963"/>
            <a:chOff x="2301" y="1147"/>
            <a:chExt cx="209" cy="4312"/>
          </a:xfrm>
        </p:grpSpPr>
        <p:sp>
          <p:nvSpPr>
            <p:cNvPr id="33" name="Rectangle 248">
              <a:extLst>
                <a:ext uri="{FF2B5EF4-FFF2-40B4-BE49-F238E27FC236}">
                  <a16:creationId xmlns:a16="http://schemas.microsoft.com/office/drawing/2014/main" id="{F8D312EE-84D9-D741-BED4-BE706B83E5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Line 249">
              <a:extLst>
                <a:ext uri="{FF2B5EF4-FFF2-40B4-BE49-F238E27FC236}">
                  <a16:creationId xmlns:a16="http://schemas.microsoft.com/office/drawing/2014/main" id="{2397134D-2516-AA40-98FA-655C63E714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50">
              <a:extLst>
                <a:ext uri="{FF2B5EF4-FFF2-40B4-BE49-F238E27FC236}">
                  <a16:creationId xmlns:a16="http://schemas.microsoft.com/office/drawing/2014/main" id="{CE28E7C0-A21C-DD49-AE6C-161F7F6FF1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1">
              <a:extLst>
                <a:ext uri="{FF2B5EF4-FFF2-40B4-BE49-F238E27FC236}">
                  <a16:creationId xmlns:a16="http://schemas.microsoft.com/office/drawing/2014/main" id="{19D13114-4529-CD43-8035-DC749969BB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2">
              <a:extLst>
                <a:ext uri="{FF2B5EF4-FFF2-40B4-BE49-F238E27FC236}">
                  <a16:creationId xmlns:a16="http://schemas.microsoft.com/office/drawing/2014/main" id="{E645F4CA-4594-BD4A-A5D0-06E5C92326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3">
              <a:extLst>
                <a:ext uri="{FF2B5EF4-FFF2-40B4-BE49-F238E27FC236}">
                  <a16:creationId xmlns:a16="http://schemas.microsoft.com/office/drawing/2014/main" id="{C6D1ED64-0DC4-3744-B4D2-228B53E699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4">
              <a:extLst>
                <a:ext uri="{FF2B5EF4-FFF2-40B4-BE49-F238E27FC236}">
                  <a16:creationId xmlns:a16="http://schemas.microsoft.com/office/drawing/2014/main" id="{8E1428A2-AE29-D44E-AF96-EEF7F660F1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5">
              <a:extLst>
                <a:ext uri="{FF2B5EF4-FFF2-40B4-BE49-F238E27FC236}">
                  <a16:creationId xmlns:a16="http://schemas.microsoft.com/office/drawing/2014/main" id="{5D3E8140-51FB-3F4A-905D-A617037A00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6">
              <a:extLst>
                <a:ext uri="{FF2B5EF4-FFF2-40B4-BE49-F238E27FC236}">
                  <a16:creationId xmlns:a16="http://schemas.microsoft.com/office/drawing/2014/main" id="{A8BD881E-0646-674A-90AE-6F47236986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7">
              <a:extLst>
                <a:ext uri="{FF2B5EF4-FFF2-40B4-BE49-F238E27FC236}">
                  <a16:creationId xmlns:a16="http://schemas.microsoft.com/office/drawing/2014/main" id="{4B46E231-BA6B-D542-BE60-CF43B04F3B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58">
              <a:extLst>
                <a:ext uri="{FF2B5EF4-FFF2-40B4-BE49-F238E27FC236}">
                  <a16:creationId xmlns:a16="http://schemas.microsoft.com/office/drawing/2014/main" id="{7F295324-472D-C54C-9A37-C4E97EDB1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4" name="Text Box 259">
              <a:extLst>
                <a:ext uri="{FF2B5EF4-FFF2-40B4-BE49-F238E27FC236}">
                  <a16:creationId xmlns:a16="http://schemas.microsoft.com/office/drawing/2014/main" id="{5FF19CDF-2482-6B42-90B8-A6AAF392E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5" name="Text Box 260">
              <a:extLst>
                <a:ext uri="{FF2B5EF4-FFF2-40B4-BE49-F238E27FC236}">
                  <a16:creationId xmlns:a16="http://schemas.microsoft.com/office/drawing/2014/main" id="{ABC468D0-1A50-514E-A5DB-1A3A7DCB2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6" name="Text Box 261">
              <a:extLst>
                <a:ext uri="{FF2B5EF4-FFF2-40B4-BE49-F238E27FC236}">
                  <a16:creationId xmlns:a16="http://schemas.microsoft.com/office/drawing/2014/main" id="{1F9A0001-A389-8E4A-9839-92D92A5E5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7" name="Text Box 262">
              <a:extLst>
                <a:ext uri="{FF2B5EF4-FFF2-40B4-BE49-F238E27FC236}">
                  <a16:creationId xmlns:a16="http://schemas.microsoft.com/office/drawing/2014/main" id="{C073D230-FAB1-324D-B101-F60B7EA70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263">
              <a:extLst>
                <a:ext uri="{FF2B5EF4-FFF2-40B4-BE49-F238E27FC236}">
                  <a16:creationId xmlns:a16="http://schemas.microsoft.com/office/drawing/2014/main" id="{C4C0A111-5044-F740-BDAE-8BDB0806B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264">
              <a:extLst>
                <a:ext uri="{FF2B5EF4-FFF2-40B4-BE49-F238E27FC236}">
                  <a16:creationId xmlns:a16="http://schemas.microsoft.com/office/drawing/2014/main" id="{12FBFCB3-395B-EC43-9C7E-076953C90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265">
              <a:extLst>
                <a:ext uri="{FF2B5EF4-FFF2-40B4-BE49-F238E27FC236}">
                  <a16:creationId xmlns:a16="http://schemas.microsoft.com/office/drawing/2014/main" id="{95688945-E776-BE42-A956-538DD3C35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51" name="Line 32">
            <a:extLst>
              <a:ext uri="{FF2B5EF4-FFF2-40B4-BE49-F238E27FC236}">
                <a16:creationId xmlns:a16="http://schemas.microsoft.com/office/drawing/2014/main" id="{0EBC3F53-6C25-FF42-9440-C55044218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8564" y="3593110"/>
            <a:ext cx="3333143" cy="2446032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2" name="Line 32">
            <a:extLst>
              <a:ext uri="{FF2B5EF4-FFF2-40B4-BE49-F238E27FC236}">
                <a16:creationId xmlns:a16="http://schemas.microsoft.com/office/drawing/2014/main" id="{64FA5101-661E-FA44-8A1C-19268A0CDD95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677004" y="3149411"/>
            <a:ext cx="2466009" cy="3313453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F4ED79-D636-3447-9F24-3076308C59C9}"/>
              </a:ext>
            </a:extLst>
          </p:cNvPr>
          <p:cNvSpPr/>
          <p:nvPr/>
        </p:nvSpPr>
        <p:spPr>
          <a:xfrm>
            <a:off x="357451" y="2538066"/>
            <a:ext cx="7603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300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628D1-21BE-455F-B758-D8C0CB64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99FB4-A026-4496-95B2-0FB486FD1040}"/>
              </a:ext>
            </a:extLst>
          </p:cNvPr>
          <p:cNvSpPr txBox="1"/>
          <p:nvPr/>
        </p:nvSpPr>
        <p:spPr>
          <a:xfrm>
            <a:off x="2584450" y="4121835"/>
            <a:ext cx="6496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93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3732FCEB-0DEF-4D36-AA35-D3C10A4C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4B08D9E1-68F3-4B90-9211-007ABE41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474" y="840588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5">
            <a:extLst>
              <a:ext uri="{FF2B5EF4-FFF2-40B4-BE49-F238E27FC236}">
                <a16:creationId xmlns:a16="http://schemas.microsoft.com/office/drawing/2014/main" id="{C1F2AD78-B41D-40DD-87F7-69DE5C94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2451100"/>
            <a:ext cx="2209800" cy="2209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27">
            <a:extLst>
              <a:ext uri="{FF2B5EF4-FFF2-40B4-BE49-F238E27FC236}">
                <a16:creationId xmlns:a16="http://schemas.microsoft.com/office/drawing/2014/main" id="{9FEF116A-1E91-450B-8ACF-D40F45C3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679700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04A66-4BDF-497A-B233-DF13F2633032}"/>
              </a:ext>
            </a:extLst>
          </p:cNvPr>
          <p:cNvSpPr/>
          <p:nvPr/>
        </p:nvSpPr>
        <p:spPr>
          <a:xfrm>
            <a:off x="8331200" y="24638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C95A7-D938-4DB0-8B34-13D2659D97CE}"/>
              </a:ext>
            </a:extLst>
          </p:cNvPr>
          <p:cNvSpPr/>
          <p:nvPr/>
        </p:nvSpPr>
        <p:spPr>
          <a:xfrm>
            <a:off x="8343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5C4593-E322-41ED-BC27-6B14526FFFB9}"/>
              </a:ext>
            </a:extLst>
          </p:cNvPr>
          <p:cNvSpPr/>
          <p:nvPr/>
        </p:nvSpPr>
        <p:spPr>
          <a:xfrm>
            <a:off x="10236200" y="24765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3EEBB-23BB-405B-A5A5-F525370F81D4}"/>
              </a:ext>
            </a:extLst>
          </p:cNvPr>
          <p:cNvSpPr/>
          <p:nvPr/>
        </p:nvSpPr>
        <p:spPr>
          <a:xfrm>
            <a:off x="10248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210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71EE5-1E27-4256-93C7-B6071C65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C08033-18F8-4561-8570-D965F30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13" y="890413"/>
            <a:ext cx="1995488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6826B2-20C1-4ED0-B282-2DE197ED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35" y="858214"/>
            <a:ext cx="1219200" cy="1176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C4F232-A1A8-4A7A-A4C5-E23A9254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052" y="985561"/>
            <a:ext cx="5603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98C3F21-6191-44B0-9DD5-7A9718F6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099" y="1081261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16DDE05-C749-4C51-8DA0-B8ADCA23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7" y="1066763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AA3D71F-2B13-4D4D-9C0C-3FCC64A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35" y="2726382"/>
            <a:ext cx="5264299" cy="1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B9DC4CA-DCD6-44B6-A877-3DC601FE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764" y="2199860"/>
            <a:ext cx="2345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2EEDB137-191B-45B6-A987-4604EEDE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71" y="2199860"/>
            <a:ext cx="2526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566198F-6AF3-4212-9848-F8E9CCEC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527" y="2726313"/>
            <a:ext cx="59380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1BBBC0-E721-4D15-88D1-FE41386434E5}"/>
              </a:ext>
            </a:extLst>
          </p:cNvPr>
          <p:cNvCxnSpPr>
            <a:cxnSpLocks/>
          </p:cNvCxnSpPr>
          <p:nvPr/>
        </p:nvCxnSpPr>
        <p:spPr>
          <a:xfrm>
            <a:off x="6188763" y="2451652"/>
            <a:ext cx="0" cy="2849218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72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75762-15A4-48C5-B162-A3C1D7EC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220">
            <a:extLst>
              <a:ext uri="{FF2B5EF4-FFF2-40B4-BE49-F238E27FC236}">
                <a16:creationId xmlns:a16="http://schemas.microsoft.com/office/drawing/2014/main" id="{FC67A128-59E0-4886-987D-6E52817F789B}"/>
              </a:ext>
            </a:extLst>
          </p:cNvPr>
          <p:cNvGrpSpPr>
            <a:grpSpLocks/>
          </p:cNvGrpSpPr>
          <p:nvPr/>
        </p:nvGrpSpPr>
        <p:grpSpPr bwMode="auto">
          <a:xfrm>
            <a:off x="11405705" y="39065"/>
            <a:ext cx="412750" cy="5795963"/>
            <a:chOff x="2300" y="1147"/>
            <a:chExt cx="198" cy="4312"/>
          </a:xfrm>
        </p:grpSpPr>
        <p:sp>
          <p:nvSpPr>
            <p:cNvPr id="7" name="Rectangle 221">
              <a:extLst>
                <a:ext uri="{FF2B5EF4-FFF2-40B4-BE49-F238E27FC236}">
                  <a16:creationId xmlns:a16="http://schemas.microsoft.com/office/drawing/2014/main" id="{DCED12C2-77BB-4C95-980F-B59FBAD93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Line 222">
              <a:extLst>
                <a:ext uri="{FF2B5EF4-FFF2-40B4-BE49-F238E27FC236}">
                  <a16:creationId xmlns:a16="http://schemas.microsoft.com/office/drawing/2014/main" id="{E20F56FA-D60B-4AF2-9B92-7F455AECBB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23">
              <a:extLst>
                <a:ext uri="{FF2B5EF4-FFF2-40B4-BE49-F238E27FC236}">
                  <a16:creationId xmlns:a16="http://schemas.microsoft.com/office/drawing/2014/main" id="{B32D37D8-58E9-44CF-84D9-368D10B39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4">
              <a:extLst>
                <a:ext uri="{FF2B5EF4-FFF2-40B4-BE49-F238E27FC236}">
                  <a16:creationId xmlns:a16="http://schemas.microsoft.com/office/drawing/2014/main" id="{7641AC45-24F9-46A6-96DE-AD257E0FA3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5">
              <a:extLst>
                <a:ext uri="{FF2B5EF4-FFF2-40B4-BE49-F238E27FC236}">
                  <a16:creationId xmlns:a16="http://schemas.microsoft.com/office/drawing/2014/main" id="{7BB6D304-B078-403B-801C-E0A54BFCAC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26">
              <a:extLst>
                <a:ext uri="{FF2B5EF4-FFF2-40B4-BE49-F238E27FC236}">
                  <a16:creationId xmlns:a16="http://schemas.microsoft.com/office/drawing/2014/main" id="{AA609CB9-3CAC-4444-A066-E6D87F2DA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7">
              <a:extLst>
                <a:ext uri="{FF2B5EF4-FFF2-40B4-BE49-F238E27FC236}">
                  <a16:creationId xmlns:a16="http://schemas.microsoft.com/office/drawing/2014/main" id="{2F1733F1-DCAC-4CE1-8A84-63B1058BCF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8">
              <a:extLst>
                <a:ext uri="{FF2B5EF4-FFF2-40B4-BE49-F238E27FC236}">
                  <a16:creationId xmlns:a16="http://schemas.microsoft.com/office/drawing/2014/main" id="{5795FACA-2091-4C44-9AD3-0D9272657D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9">
              <a:extLst>
                <a:ext uri="{FF2B5EF4-FFF2-40B4-BE49-F238E27FC236}">
                  <a16:creationId xmlns:a16="http://schemas.microsoft.com/office/drawing/2014/main" id="{4517D225-FD88-4738-9A79-EAF33E0E9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0">
              <a:extLst>
                <a:ext uri="{FF2B5EF4-FFF2-40B4-BE49-F238E27FC236}">
                  <a16:creationId xmlns:a16="http://schemas.microsoft.com/office/drawing/2014/main" id="{BAE0093D-C47F-4EFC-BA70-3E9E559FFD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31">
              <a:extLst>
                <a:ext uri="{FF2B5EF4-FFF2-40B4-BE49-F238E27FC236}">
                  <a16:creationId xmlns:a16="http://schemas.microsoft.com/office/drawing/2014/main" id="{244153A6-105A-489F-9DE4-C347CFFE7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8" name="Text Box 232">
              <a:extLst>
                <a:ext uri="{FF2B5EF4-FFF2-40B4-BE49-F238E27FC236}">
                  <a16:creationId xmlns:a16="http://schemas.microsoft.com/office/drawing/2014/main" id="{37917287-E421-4614-A7C0-30FF5E054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233">
              <a:extLst>
                <a:ext uri="{FF2B5EF4-FFF2-40B4-BE49-F238E27FC236}">
                  <a16:creationId xmlns:a16="http://schemas.microsoft.com/office/drawing/2014/main" id="{2E071824-2404-4402-BDFA-95FB90FE1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234">
              <a:extLst>
                <a:ext uri="{FF2B5EF4-FFF2-40B4-BE49-F238E27FC236}">
                  <a16:creationId xmlns:a16="http://schemas.microsoft.com/office/drawing/2014/main" id="{3EA4FF2F-6E77-45B1-B311-2D16FC29F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35">
              <a:extLst>
                <a:ext uri="{FF2B5EF4-FFF2-40B4-BE49-F238E27FC236}">
                  <a16:creationId xmlns:a16="http://schemas.microsoft.com/office/drawing/2014/main" id="{259990B5-88B9-4F85-AB86-33C086659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36">
              <a:extLst>
                <a:ext uri="{FF2B5EF4-FFF2-40B4-BE49-F238E27FC236}">
                  <a16:creationId xmlns:a16="http://schemas.microsoft.com/office/drawing/2014/main" id="{19CE866B-287F-4ABF-AB26-ED29172F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37">
              <a:extLst>
                <a:ext uri="{FF2B5EF4-FFF2-40B4-BE49-F238E27FC236}">
                  <a16:creationId xmlns:a16="http://schemas.microsoft.com/office/drawing/2014/main" id="{A5EDCB35-971C-4DEC-8076-62262B686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8">
              <a:extLst>
                <a:ext uri="{FF2B5EF4-FFF2-40B4-BE49-F238E27FC236}">
                  <a16:creationId xmlns:a16="http://schemas.microsoft.com/office/drawing/2014/main" id="{5B841DD9-3787-4070-9ABD-553C37C15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5" name="Line 239">
            <a:extLst>
              <a:ext uri="{FF2B5EF4-FFF2-40B4-BE49-F238E27FC236}">
                <a16:creationId xmlns:a16="http://schemas.microsoft.com/office/drawing/2014/main" id="{E36C6434-55AC-4107-BD99-9901EB761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5741365"/>
            <a:ext cx="2378075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0">
            <a:extLst>
              <a:ext uri="{FF2B5EF4-FFF2-40B4-BE49-F238E27FC236}">
                <a16:creationId xmlns:a16="http://schemas.microsoft.com/office/drawing/2014/main" id="{7E686900-DAD6-408B-9B60-3FA451C8B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6944" y="3620465"/>
            <a:ext cx="0" cy="21177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41">
            <a:extLst>
              <a:ext uri="{FF2B5EF4-FFF2-40B4-BE49-F238E27FC236}">
                <a16:creationId xmlns:a16="http://schemas.microsoft.com/office/drawing/2014/main" id="{B9CE3FFA-54F4-45DD-B262-72F712F1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05" y="44205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42">
            <a:extLst>
              <a:ext uri="{FF2B5EF4-FFF2-40B4-BE49-F238E27FC236}">
                <a16:creationId xmlns:a16="http://schemas.microsoft.com/office/drawing/2014/main" id="{60DE2B18-C893-4CC7-B11E-C6F5A2EF1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0305" y="3604590"/>
            <a:ext cx="0" cy="21494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43">
            <a:extLst>
              <a:ext uri="{FF2B5EF4-FFF2-40B4-BE49-F238E27FC236}">
                <a16:creationId xmlns:a16="http://schemas.microsoft.com/office/drawing/2014/main" id="{9F27A787-6FCB-495F-A335-FBFBA7BBE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105" y="3633165"/>
            <a:ext cx="23622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44">
            <a:extLst>
              <a:ext uri="{FF2B5EF4-FFF2-40B4-BE49-F238E27FC236}">
                <a16:creationId xmlns:a16="http://schemas.microsoft.com/office/drawing/2014/main" id="{59C54FC9-D1D8-4015-9227-B9684FF2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3955" y="43824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1" name="Rectangle 245">
            <a:extLst>
              <a:ext uri="{FF2B5EF4-FFF2-40B4-BE49-F238E27FC236}">
                <a16:creationId xmlns:a16="http://schemas.microsoft.com/office/drawing/2014/main" id="{8859F301-105B-4963-B104-DB914176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705" y="3147390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2" name="Rectangle 246">
            <a:extLst>
              <a:ext uri="{FF2B5EF4-FFF2-40B4-BE49-F238E27FC236}">
                <a16:creationId xmlns:a16="http://schemas.microsoft.com/office/drawing/2014/main" id="{7839AA66-E528-4A07-AE46-DB574F16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905" y="58302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grpSp>
        <p:nvGrpSpPr>
          <p:cNvPr id="33" name="Group 247">
            <a:extLst>
              <a:ext uri="{FF2B5EF4-FFF2-40B4-BE49-F238E27FC236}">
                <a16:creationId xmlns:a16="http://schemas.microsoft.com/office/drawing/2014/main" id="{E54081B7-9221-40CB-849F-E56B10774319}"/>
              </a:ext>
            </a:extLst>
          </p:cNvPr>
          <p:cNvGrpSpPr>
            <a:grpSpLocks/>
          </p:cNvGrpSpPr>
          <p:nvPr/>
        </p:nvGrpSpPr>
        <p:grpSpPr bwMode="auto">
          <a:xfrm>
            <a:off x="8606557" y="23190"/>
            <a:ext cx="412750" cy="5795963"/>
            <a:chOff x="2300" y="1147"/>
            <a:chExt cx="198" cy="4312"/>
          </a:xfrm>
        </p:grpSpPr>
        <p:sp>
          <p:nvSpPr>
            <p:cNvPr id="34" name="Rectangle 248">
              <a:extLst>
                <a:ext uri="{FF2B5EF4-FFF2-40B4-BE49-F238E27FC236}">
                  <a16:creationId xmlns:a16="http://schemas.microsoft.com/office/drawing/2014/main" id="{8E39DA0F-8C46-4B80-9BAE-D29BBAB0DC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Line 249">
              <a:extLst>
                <a:ext uri="{FF2B5EF4-FFF2-40B4-BE49-F238E27FC236}">
                  <a16:creationId xmlns:a16="http://schemas.microsoft.com/office/drawing/2014/main" id="{5E8484D5-D3BB-4C2A-830D-E38204F02E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0">
              <a:extLst>
                <a:ext uri="{FF2B5EF4-FFF2-40B4-BE49-F238E27FC236}">
                  <a16:creationId xmlns:a16="http://schemas.microsoft.com/office/drawing/2014/main" id="{811E032A-DFA7-464A-A76E-AD443C043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1">
              <a:extLst>
                <a:ext uri="{FF2B5EF4-FFF2-40B4-BE49-F238E27FC236}">
                  <a16:creationId xmlns:a16="http://schemas.microsoft.com/office/drawing/2014/main" id="{486E59FD-4709-41A6-A261-D247421424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2">
              <a:extLst>
                <a:ext uri="{FF2B5EF4-FFF2-40B4-BE49-F238E27FC236}">
                  <a16:creationId xmlns:a16="http://schemas.microsoft.com/office/drawing/2014/main" id="{9AFCE2C4-5A61-4B0D-91C3-C7EDDBB66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3">
              <a:extLst>
                <a:ext uri="{FF2B5EF4-FFF2-40B4-BE49-F238E27FC236}">
                  <a16:creationId xmlns:a16="http://schemas.microsoft.com/office/drawing/2014/main" id="{B7E2A175-A633-42EC-B956-6999E2E84D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4">
              <a:extLst>
                <a:ext uri="{FF2B5EF4-FFF2-40B4-BE49-F238E27FC236}">
                  <a16:creationId xmlns:a16="http://schemas.microsoft.com/office/drawing/2014/main" id="{DEC2FBD9-2F83-4A10-97B0-5119803EBD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5">
              <a:extLst>
                <a:ext uri="{FF2B5EF4-FFF2-40B4-BE49-F238E27FC236}">
                  <a16:creationId xmlns:a16="http://schemas.microsoft.com/office/drawing/2014/main" id="{83639021-E35F-4071-93A8-B7F30929E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6">
              <a:extLst>
                <a:ext uri="{FF2B5EF4-FFF2-40B4-BE49-F238E27FC236}">
                  <a16:creationId xmlns:a16="http://schemas.microsoft.com/office/drawing/2014/main" id="{AEBB8A7C-45EB-4273-B25B-370A0B5202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57">
              <a:extLst>
                <a:ext uri="{FF2B5EF4-FFF2-40B4-BE49-F238E27FC236}">
                  <a16:creationId xmlns:a16="http://schemas.microsoft.com/office/drawing/2014/main" id="{961E5BAA-9CD0-4DB5-BCCE-4A729718BA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58">
              <a:extLst>
                <a:ext uri="{FF2B5EF4-FFF2-40B4-BE49-F238E27FC236}">
                  <a16:creationId xmlns:a16="http://schemas.microsoft.com/office/drawing/2014/main" id="{516F90E9-BF2E-433C-A06D-7E14DC8D5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5" name="Text Box 259">
              <a:extLst>
                <a:ext uri="{FF2B5EF4-FFF2-40B4-BE49-F238E27FC236}">
                  <a16:creationId xmlns:a16="http://schemas.microsoft.com/office/drawing/2014/main" id="{9E8528E8-E69E-4757-A1FA-580EE6997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6" name="Text Box 260">
              <a:extLst>
                <a:ext uri="{FF2B5EF4-FFF2-40B4-BE49-F238E27FC236}">
                  <a16:creationId xmlns:a16="http://schemas.microsoft.com/office/drawing/2014/main" id="{C74865B7-7799-4DAF-AAAD-024895E2F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7" name="Text Box 261">
              <a:extLst>
                <a:ext uri="{FF2B5EF4-FFF2-40B4-BE49-F238E27FC236}">
                  <a16:creationId xmlns:a16="http://schemas.microsoft.com/office/drawing/2014/main" id="{85E3AB58-99BD-426C-A97D-3FD3E56D1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262">
              <a:extLst>
                <a:ext uri="{FF2B5EF4-FFF2-40B4-BE49-F238E27FC236}">
                  <a16:creationId xmlns:a16="http://schemas.microsoft.com/office/drawing/2014/main" id="{5C127841-691F-4E46-940E-F79124960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263">
              <a:extLst>
                <a:ext uri="{FF2B5EF4-FFF2-40B4-BE49-F238E27FC236}">
                  <a16:creationId xmlns:a16="http://schemas.microsoft.com/office/drawing/2014/main" id="{7A7B8E08-7299-4A3B-A527-B4679560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264">
              <a:extLst>
                <a:ext uri="{FF2B5EF4-FFF2-40B4-BE49-F238E27FC236}">
                  <a16:creationId xmlns:a16="http://schemas.microsoft.com/office/drawing/2014/main" id="{A22ACA02-4E63-4696-BD4C-1538FE356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265">
              <a:extLst>
                <a:ext uri="{FF2B5EF4-FFF2-40B4-BE49-F238E27FC236}">
                  <a16:creationId xmlns:a16="http://schemas.microsoft.com/office/drawing/2014/main" id="{1CB60A37-F501-4AC0-828D-92AE8674A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2" name="Group 266">
            <a:extLst>
              <a:ext uri="{FF2B5EF4-FFF2-40B4-BE49-F238E27FC236}">
                <a16:creationId xmlns:a16="http://schemas.microsoft.com/office/drawing/2014/main" id="{C1D7C2FA-FD7C-4444-8BFC-B6DFF4B6CCA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5097" y="2707652"/>
            <a:ext cx="414338" cy="6475413"/>
            <a:chOff x="2299" y="1147"/>
            <a:chExt cx="199" cy="4312"/>
          </a:xfrm>
        </p:grpSpPr>
        <p:sp>
          <p:nvSpPr>
            <p:cNvPr id="53" name="Rectangle 267">
              <a:extLst>
                <a:ext uri="{FF2B5EF4-FFF2-40B4-BE49-F238E27FC236}">
                  <a16:creationId xmlns:a16="http://schemas.microsoft.com/office/drawing/2014/main" id="{E2493226-A760-4756-80B2-CD0064EB67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3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Line 268">
              <a:extLst>
                <a:ext uri="{FF2B5EF4-FFF2-40B4-BE49-F238E27FC236}">
                  <a16:creationId xmlns:a16="http://schemas.microsoft.com/office/drawing/2014/main" id="{A29C7922-7CE7-4DD2-936C-F956A9A87A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69">
              <a:extLst>
                <a:ext uri="{FF2B5EF4-FFF2-40B4-BE49-F238E27FC236}">
                  <a16:creationId xmlns:a16="http://schemas.microsoft.com/office/drawing/2014/main" id="{89C3B64C-ADBA-4159-AF0D-2791D3F7E5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70">
              <a:extLst>
                <a:ext uri="{FF2B5EF4-FFF2-40B4-BE49-F238E27FC236}">
                  <a16:creationId xmlns:a16="http://schemas.microsoft.com/office/drawing/2014/main" id="{67C85F88-A389-43EC-8A1D-586C6ECCB9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71">
              <a:extLst>
                <a:ext uri="{FF2B5EF4-FFF2-40B4-BE49-F238E27FC236}">
                  <a16:creationId xmlns:a16="http://schemas.microsoft.com/office/drawing/2014/main" id="{72D9EDC6-8AFC-4944-BDF8-8601F74B4D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72">
              <a:extLst>
                <a:ext uri="{FF2B5EF4-FFF2-40B4-BE49-F238E27FC236}">
                  <a16:creationId xmlns:a16="http://schemas.microsoft.com/office/drawing/2014/main" id="{6B661864-3C01-4D2C-8A1E-31FDA710F0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73">
              <a:extLst>
                <a:ext uri="{FF2B5EF4-FFF2-40B4-BE49-F238E27FC236}">
                  <a16:creationId xmlns:a16="http://schemas.microsoft.com/office/drawing/2014/main" id="{DDCB4045-3345-4CA7-AE8F-D1CB4A8CFC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4">
              <a:extLst>
                <a:ext uri="{FF2B5EF4-FFF2-40B4-BE49-F238E27FC236}">
                  <a16:creationId xmlns:a16="http://schemas.microsoft.com/office/drawing/2014/main" id="{53B0F6BC-0568-4477-AD4C-DCF255FDD9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5">
              <a:extLst>
                <a:ext uri="{FF2B5EF4-FFF2-40B4-BE49-F238E27FC236}">
                  <a16:creationId xmlns:a16="http://schemas.microsoft.com/office/drawing/2014/main" id="{6C0A9800-911D-412C-ADF7-F5BF5875EA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6">
              <a:extLst>
                <a:ext uri="{FF2B5EF4-FFF2-40B4-BE49-F238E27FC236}">
                  <a16:creationId xmlns:a16="http://schemas.microsoft.com/office/drawing/2014/main" id="{F8EDBA42-2CF3-4CE2-8594-B07B9892F4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277">
              <a:extLst>
                <a:ext uri="{FF2B5EF4-FFF2-40B4-BE49-F238E27FC236}">
                  <a16:creationId xmlns:a16="http://schemas.microsoft.com/office/drawing/2014/main" id="{9C95FBB8-C77B-4F67-BD63-4429D2886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53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4" name="Text Box 278">
              <a:extLst>
                <a:ext uri="{FF2B5EF4-FFF2-40B4-BE49-F238E27FC236}">
                  <a16:creationId xmlns:a16="http://schemas.microsoft.com/office/drawing/2014/main" id="{23FC604D-5F0A-454B-8A77-987C61C2D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8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5" name="Text Box 279">
              <a:extLst>
                <a:ext uri="{FF2B5EF4-FFF2-40B4-BE49-F238E27FC236}">
                  <a16:creationId xmlns:a16="http://schemas.microsoft.com/office/drawing/2014/main" id="{14292AD0-D192-4D3A-8E6F-7AA4CE78A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2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6" name="Text Box 280">
              <a:extLst>
                <a:ext uri="{FF2B5EF4-FFF2-40B4-BE49-F238E27FC236}">
                  <a16:creationId xmlns:a16="http://schemas.microsoft.com/office/drawing/2014/main" id="{70C993E8-71E2-4A86-BEEC-C49E1BF07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7" name="Text Box 281">
              <a:extLst>
                <a:ext uri="{FF2B5EF4-FFF2-40B4-BE49-F238E27FC236}">
                  <a16:creationId xmlns:a16="http://schemas.microsoft.com/office/drawing/2014/main" id="{CA5BA03E-A092-40FC-9B72-31AEE0197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3195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8" name="Text Box 282">
              <a:extLst>
                <a:ext uri="{FF2B5EF4-FFF2-40B4-BE49-F238E27FC236}">
                  <a16:creationId xmlns:a16="http://schemas.microsoft.com/office/drawing/2014/main" id="{16ED8F5A-EC23-4AC9-A9E2-44048042F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26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9" name="Text Box 283">
              <a:extLst>
                <a:ext uri="{FF2B5EF4-FFF2-40B4-BE49-F238E27FC236}">
                  <a16:creationId xmlns:a16="http://schemas.microsoft.com/office/drawing/2014/main" id="{40FACED2-2052-47DC-9175-09ECFBDB4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7" y="21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284">
              <a:extLst>
                <a:ext uri="{FF2B5EF4-FFF2-40B4-BE49-F238E27FC236}">
                  <a16:creationId xmlns:a16="http://schemas.microsoft.com/office/drawing/2014/main" id="{5F1D9D4E-92CF-4C0C-BE3E-B6B58061B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5"/>
              <a:ext cx="169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71" name="Group 285">
            <a:extLst>
              <a:ext uri="{FF2B5EF4-FFF2-40B4-BE49-F238E27FC236}">
                <a16:creationId xmlns:a16="http://schemas.microsoft.com/office/drawing/2014/main" id="{A2AA2403-DD1C-4D36-9727-C5BF24AED3C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6237" y="624058"/>
            <a:ext cx="412750" cy="6373813"/>
            <a:chOff x="2300" y="1147"/>
            <a:chExt cx="198" cy="4311"/>
          </a:xfrm>
        </p:grpSpPr>
        <p:sp>
          <p:nvSpPr>
            <p:cNvPr id="72" name="Rectangle 286">
              <a:extLst>
                <a:ext uri="{FF2B5EF4-FFF2-40B4-BE49-F238E27FC236}">
                  <a16:creationId xmlns:a16="http://schemas.microsoft.com/office/drawing/2014/main" id="{032EDE06-6A48-4F88-974F-5E570F53A0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Line 287">
              <a:extLst>
                <a:ext uri="{FF2B5EF4-FFF2-40B4-BE49-F238E27FC236}">
                  <a16:creationId xmlns:a16="http://schemas.microsoft.com/office/drawing/2014/main" id="{1A61D296-3B71-4836-B604-0DB9AE2592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88">
              <a:extLst>
                <a:ext uri="{FF2B5EF4-FFF2-40B4-BE49-F238E27FC236}">
                  <a16:creationId xmlns:a16="http://schemas.microsoft.com/office/drawing/2014/main" id="{01E06D91-CFFD-4256-975C-9FF013EAD1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89">
              <a:extLst>
                <a:ext uri="{FF2B5EF4-FFF2-40B4-BE49-F238E27FC236}">
                  <a16:creationId xmlns:a16="http://schemas.microsoft.com/office/drawing/2014/main" id="{F990DBAE-16E5-47B2-862F-76A98AF277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90">
              <a:extLst>
                <a:ext uri="{FF2B5EF4-FFF2-40B4-BE49-F238E27FC236}">
                  <a16:creationId xmlns:a16="http://schemas.microsoft.com/office/drawing/2014/main" id="{3524CBDF-1969-445E-9054-F87681C16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91">
              <a:extLst>
                <a:ext uri="{FF2B5EF4-FFF2-40B4-BE49-F238E27FC236}">
                  <a16:creationId xmlns:a16="http://schemas.microsoft.com/office/drawing/2014/main" id="{50AB4E91-316C-4816-8764-28852D6250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92">
              <a:extLst>
                <a:ext uri="{FF2B5EF4-FFF2-40B4-BE49-F238E27FC236}">
                  <a16:creationId xmlns:a16="http://schemas.microsoft.com/office/drawing/2014/main" id="{64F847A9-4B8F-4ACC-9035-6C07C7048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3">
              <a:extLst>
                <a:ext uri="{FF2B5EF4-FFF2-40B4-BE49-F238E27FC236}">
                  <a16:creationId xmlns:a16="http://schemas.microsoft.com/office/drawing/2014/main" id="{ED50966C-9A9E-45F3-8637-00CC99217D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94">
              <a:extLst>
                <a:ext uri="{FF2B5EF4-FFF2-40B4-BE49-F238E27FC236}">
                  <a16:creationId xmlns:a16="http://schemas.microsoft.com/office/drawing/2014/main" id="{B8DA091B-9982-4F8F-BEF4-3080322284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95">
              <a:extLst>
                <a:ext uri="{FF2B5EF4-FFF2-40B4-BE49-F238E27FC236}">
                  <a16:creationId xmlns:a16="http://schemas.microsoft.com/office/drawing/2014/main" id="{0FF3D9A8-619F-4973-A971-A36106BF00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296">
              <a:extLst>
                <a:ext uri="{FF2B5EF4-FFF2-40B4-BE49-F238E27FC236}">
                  <a16:creationId xmlns:a16="http://schemas.microsoft.com/office/drawing/2014/main" id="{9F25BF3B-AA96-4A99-9375-49FE49E64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5313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3" name="Text Box 297">
              <a:extLst>
                <a:ext uri="{FF2B5EF4-FFF2-40B4-BE49-F238E27FC236}">
                  <a16:creationId xmlns:a16="http://schemas.microsoft.com/office/drawing/2014/main" id="{80C364C8-D85D-48C3-B7DC-6A7D7898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7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4" name="Text Box 298">
              <a:extLst>
                <a:ext uri="{FF2B5EF4-FFF2-40B4-BE49-F238E27FC236}">
                  <a16:creationId xmlns:a16="http://schemas.microsoft.com/office/drawing/2014/main" id="{6A097060-6859-4D8C-9D72-8C0D098C6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42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5" name="Text Box 299">
              <a:extLst>
                <a:ext uri="{FF2B5EF4-FFF2-40B4-BE49-F238E27FC236}">
                  <a16:creationId xmlns:a16="http://schemas.microsoft.com/office/drawing/2014/main" id="{5750E187-11C3-45FD-A4AE-3DDF70B40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6" name="Text Box 300">
              <a:extLst>
                <a:ext uri="{FF2B5EF4-FFF2-40B4-BE49-F238E27FC236}">
                  <a16:creationId xmlns:a16="http://schemas.microsoft.com/office/drawing/2014/main" id="{1AECC79D-B1EE-44D6-96B3-2C01A2B6B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3191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7" name="Text Box 301">
              <a:extLst>
                <a:ext uri="{FF2B5EF4-FFF2-40B4-BE49-F238E27FC236}">
                  <a16:creationId xmlns:a16="http://schemas.microsoft.com/office/drawing/2014/main" id="{C1FA0FD7-ECAC-4D44-BB9F-EC3B0484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26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8" name="Text Box 302">
              <a:extLst>
                <a:ext uri="{FF2B5EF4-FFF2-40B4-BE49-F238E27FC236}">
                  <a16:creationId xmlns:a16="http://schemas.microsoft.com/office/drawing/2014/main" id="{8C349C7F-D833-4C91-ABE3-C9A5A6D87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6" y="2115"/>
              <a:ext cx="17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9" name="Text Box 303">
              <a:extLst>
                <a:ext uri="{FF2B5EF4-FFF2-40B4-BE49-F238E27FC236}">
                  <a16:creationId xmlns:a16="http://schemas.microsoft.com/office/drawing/2014/main" id="{C0B4664C-ECE7-4B58-8B4C-1E374489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4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90" name="Group 304">
            <a:extLst>
              <a:ext uri="{FF2B5EF4-FFF2-40B4-BE49-F238E27FC236}">
                <a16:creationId xmlns:a16="http://schemas.microsoft.com/office/drawing/2014/main" id="{6014E407-558D-4998-86BA-9308A317481A}"/>
              </a:ext>
            </a:extLst>
          </p:cNvPr>
          <p:cNvGrpSpPr>
            <a:grpSpLocks/>
          </p:cNvGrpSpPr>
          <p:nvPr/>
        </p:nvGrpSpPr>
        <p:grpSpPr bwMode="auto">
          <a:xfrm>
            <a:off x="9688030" y="4426915"/>
            <a:ext cx="533400" cy="1304925"/>
            <a:chOff x="4618" y="3264"/>
            <a:chExt cx="336" cy="822"/>
          </a:xfrm>
        </p:grpSpPr>
        <p:sp>
          <p:nvSpPr>
            <p:cNvPr id="91" name="AutoShape 305">
              <a:extLst>
                <a:ext uri="{FF2B5EF4-FFF2-40B4-BE49-F238E27FC236}">
                  <a16:creationId xmlns:a16="http://schemas.microsoft.com/office/drawing/2014/main" id="{8E18CB32-EDD2-4639-8F5E-789624272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" name="AutoShape 306">
              <a:extLst>
                <a:ext uri="{FF2B5EF4-FFF2-40B4-BE49-F238E27FC236}">
                  <a16:creationId xmlns:a16="http://schemas.microsoft.com/office/drawing/2014/main" id="{6A27A917-2695-4FCF-BCBD-D7C034685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" name="Text Box 307">
            <a:extLst>
              <a:ext uri="{FF2B5EF4-FFF2-40B4-BE49-F238E27FC236}">
                <a16:creationId xmlns:a16="http://schemas.microsoft.com/office/drawing/2014/main" id="{5CB45D1D-ABE7-4BEF-B347-F506C134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90" y="1516944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309">
            <a:extLst>
              <a:ext uri="{FF2B5EF4-FFF2-40B4-BE49-F238E27FC236}">
                <a16:creationId xmlns:a16="http://schemas.microsoft.com/office/drawing/2014/main" id="{2838CFE2-51DE-4F10-874F-99BA24D0FD4F}"/>
              </a:ext>
            </a:extLst>
          </p:cNvPr>
          <p:cNvGrpSpPr>
            <a:grpSpLocks/>
          </p:cNvGrpSpPr>
          <p:nvPr/>
        </p:nvGrpSpPr>
        <p:grpSpPr bwMode="auto">
          <a:xfrm>
            <a:off x="10357955" y="4153865"/>
            <a:ext cx="609600" cy="1604963"/>
            <a:chOff x="4368" y="2928"/>
            <a:chExt cx="384" cy="1011"/>
          </a:xfrm>
        </p:grpSpPr>
        <p:sp>
          <p:nvSpPr>
            <p:cNvPr id="95" name="AutoShape 310">
              <a:extLst>
                <a:ext uri="{FF2B5EF4-FFF2-40B4-BE49-F238E27FC236}">
                  <a16:creationId xmlns:a16="http://schemas.microsoft.com/office/drawing/2014/main" id="{55C8239A-7B23-4E63-BA3C-376B28DF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28"/>
              <a:ext cx="384" cy="1011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6" name="AutoShape 311">
              <a:extLst>
                <a:ext uri="{FF2B5EF4-FFF2-40B4-BE49-F238E27FC236}">
                  <a16:creationId xmlns:a16="http://schemas.microsoft.com/office/drawing/2014/main" id="{61E7793A-95DC-40B7-B67A-2FCA2AD4C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289"/>
              <a:ext cx="206" cy="5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7" name="Text Box 402">
            <a:extLst>
              <a:ext uri="{FF2B5EF4-FFF2-40B4-BE49-F238E27FC236}">
                <a16:creationId xmlns:a16="http://schemas.microsoft.com/office/drawing/2014/main" id="{D28A5D4A-D685-4818-B3AB-53376D9A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84" y="895684"/>
            <a:ext cx="568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98" name="Text Box 404">
            <a:extLst>
              <a:ext uri="{FF2B5EF4-FFF2-40B4-BE49-F238E27FC236}">
                <a16:creationId xmlns:a16="http://schemas.microsoft.com/office/drawing/2014/main" id="{3B85FB9D-9BBC-4E94-8266-1F842E2F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6805" y="33124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B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99" name="Text Box 405">
            <a:extLst>
              <a:ext uri="{FF2B5EF4-FFF2-40B4-BE49-F238E27FC236}">
                <a16:creationId xmlns:a16="http://schemas.microsoft.com/office/drawing/2014/main" id="{F444ECC6-0D1F-43EF-B649-3E666E5A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153" y="3274738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406">
            <a:extLst>
              <a:ext uri="{FF2B5EF4-FFF2-40B4-BE49-F238E27FC236}">
                <a16:creationId xmlns:a16="http://schemas.microsoft.com/office/drawing/2014/main" id="{3E72F855-9F6E-4CB1-8347-375930B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605" y="55476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407">
            <a:extLst>
              <a:ext uri="{FF2B5EF4-FFF2-40B4-BE49-F238E27FC236}">
                <a16:creationId xmlns:a16="http://schemas.microsoft.com/office/drawing/2014/main" id="{4F8FD174-7A96-4B85-A2AE-69B7C527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679" y="5534816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D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102" name="Text Box 32">
            <a:extLst>
              <a:ext uri="{FF2B5EF4-FFF2-40B4-BE49-F238E27FC236}">
                <a16:creationId xmlns:a16="http://schemas.microsoft.com/office/drawing/2014/main" id="{1DD3272A-B352-4888-9FBA-D4240917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69" y="369252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23B143-1E6F-4AE3-A822-FEB54494EEBE}"/>
              </a:ext>
            </a:extLst>
          </p:cNvPr>
          <p:cNvSpPr txBox="1"/>
          <p:nvPr/>
        </p:nvSpPr>
        <p:spPr>
          <a:xfrm>
            <a:off x="114070" y="1986770"/>
            <a:ext cx="8167816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3cm.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v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uông góc với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16 L -0.11042 -0.003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9362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25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75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5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8" grpId="0"/>
      <p:bldP spid="99" grpId="0"/>
      <p:bldP spid="100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51" y="1993584"/>
            <a:ext cx="1368742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5124451" y="4057652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61051" y="4057652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97651" y="4057652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5235577" y="4168777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5973764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6738939" y="4168777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0"/>
            <a:ext cx="1314451" cy="13144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352" y="0"/>
            <a:ext cx="1314451" cy="13144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58B44E-2CFE-4337-ADCB-2DBBDAFC19D6}"/>
              </a:ext>
            </a:extLst>
          </p:cNvPr>
          <p:cNvSpPr txBox="1"/>
          <p:nvPr/>
        </p:nvSpPr>
        <p:spPr>
          <a:xfrm>
            <a:off x="1363890" y="1622663"/>
            <a:ext cx="993412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HP001 4 hàng" panose="020B0603050302020204" pitchFamily="34" charset="0"/>
              </a:rPr>
              <a:t>Thứ</a:t>
            </a:r>
            <a:r>
              <a:rPr lang="en-US" sz="3733" b="1" dirty="0"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latin typeface="HP001 4 hàng" panose="020B0603050302020204" pitchFamily="34" charset="0"/>
              </a:rPr>
              <a:t>sáu</a:t>
            </a:r>
            <a:r>
              <a:rPr lang="en-US" sz="3733" b="1" dirty="0"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latin typeface="HP001 4 hàng" panose="020B0603050302020204" pitchFamily="34" charset="0"/>
              </a:rPr>
              <a:t>ngày</a:t>
            </a:r>
            <a:r>
              <a:rPr lang="en-US" sz="3733" b="1" dirty="0">
                <a:latin typeface="HP001 4 hàng" panose="020B0603050302020204" pitchFamily="34" charset="0"/>
              </a:rPr>
              <a:t> 05 – 11 – 2021</a:t>
            </a:r>
          </a:p>
          <a:p>
            <a:pPr algn="ctr"/>
            <a:r>
              <a:rPr lang="en-US" sz="3733" b="1" dirty="0" err="1">
                <a:latin typeface="HP001 4 hàng" panose="020B0603050302020204" pitchFamily="34" charset="0"/>
              </a:rPr>
              <a:t>Toán</a:t>
            </a:r>
            <a:endParaRPr lang="en-US" sz="3733" b="1" dirty="0">
              <a:latin typeface="HP001 4 hàng" panose="020B0603050302020204" pitchFamily="34" charset="0"/>
            </a:endParaRPr>
          </a:p>
          <a:p>
            <a:pPr algn="ctr"/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Thực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hành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vuông</a:t>
            </a:r>
            <a:endParaRPr lang="en-US" sz="373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6028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44480-360A-45EF-A5A7-FD6B5DE7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38">
            <a:extLst>
              <a:ext uri="{FF2B5EF4-FFF2-40B4-BE49-F238E27FC236}">
                <a16:creationId xmlns:a16="http://schemas.microsoft.com/office/drawing/2014/main" id="{137CAEE2-0AC4-4426-874A-5E13138A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5BBD51B6-A1A1-4017-A5E7-8C9034B8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293" y="1061308"/>
            <a:ext cx="5271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8728038-4489-4DAD-8919-FA7E313D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34" y="1786090"/>
            <a:ext cx="8686800" cy="4185761"/>
          </a:xfrm>
          <a:prstGeom prst="rect">
            <a:avLst/>
          </a:prstGeom>
          <a:noFill/>
          <a:ln w="50800" cmpd="dbl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5D1F0-4132-417A-9747-CE575BD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997" y="176688"/>
            <a:ext cx="54890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502843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5" y="5867399"/>
            <a:ext cx="3412523" cy="15137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757" y="5801406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0164" y="2498047"/>
            <a:ext cx="1587" cy="3375703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37974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97064" y="2370917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1802" y="2511610"/>
            <a:ext cx="1588" cy="336849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2521851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556" y="2504156"/>
            <a:ext cx="3396731" cy="7454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28" y="2154392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361" y="2103666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3241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901" y="5656551"/>
            <a:ext cx="5453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K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8" y="3951081"/>
            <a:ext cx="42175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GHIK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</a:t>
            </a:r>
          </a:p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DC1F5D36-914A-1347-9590-E2A61CD61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729" y="1754490"/>
            <a:ext cx="502843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5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14648 -0.000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98" grpId="0"/>
      <p:bldP spid="99" grpId="0"/>
      <p:bldP spid="100" grpId="0"/>
      <p:bldP spid="101" grpId="0"/>
      <p:bldP spid="102" grpId="0"/>
      <p:bldP spid="103" grpId="0"/>
      <p:bldP spid="10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A00CB-D5B1-E44F-830B-D70CDA26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2B0BD016-4100-464E-9501-DAB293FB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621" y="895323"/>
            <a:ext cx="79667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4795CBF-B3C9-0245-BE9E-E71CACFF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042" y="1981327"/>
            <a:ext cx="796675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+ 4 + 4 + 4 = 16 (cm)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16 cm.</a:t>
            </a:r>
          </a:p>
        </p:txBody>
      </p:sp>
    </p:spTree>
    <p:extLst>
      <p:ext uri="{BB962C8B-B14F-4D97-AF65-F5344CB8AC3E}">
        <p14:creationId xmlns:p14="http://schemas.microsoft.com/office/powerpoint/2010/main" val="20141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609600" y="228600"/>
            <a:ext cx="10940715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55):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5cm.  </a:t>
            </a:r>
            <a:b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609600" y="2157664"/>
            <a:ext cx="5657847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1780340" y="5676238"/>
            <a:ext cx="3048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CC0000"/>
              </a:solidFill>
              <a:latin typeface="VNI-Times" pitchFamily="2" charset="0"/>
            </a:endParaRPr>
          </a:p>
        </p:txBody>
      </p:sp>
      <p:sp>
        <p:nvSpPr>
          <p:cNvPr id="29713" name="Rectangle 24"/>
          <p:cNvSpPr>
            <a:spLocks noChangeArrowheads="1"/>
          </p:cNvSpPr>
          <p:nvPr/>
        </p:nvSpPr>
        <p:spPr bwMode="auto">
          <a:xfrm>
            <a:off x="673100" y="3009900"/>
            <a:ext cx="45085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Hai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O,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AO, BO, CO, DO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9" name="Group 220">
            <a:extLst>
              <a:ext uri="{FF2B5EF4-FFF2-40B4-BE49-F238E27FC236}">
                <a16:creationId xmlns:a16="http://schemas.microsoft.com/office/drawing/2014/main" id="{ECC29EFC-75D5-864C-A17E-825F76046A51}"/>
              </a:ext>
            </a:extLst>
          </p:cNvPr>
          <p:cNvGrpSpPr>
            <a:grpSpLocks/>
          </p:cNvGrpSpPr>
          <p:nvPr/>
        </p:nvGrpSpPr>
        <p:grpSpPr bwMode="auto">
          <a:xfrm>
            <a:off x="10901356" y="541087"/>
            <a:ext cx="412750" cy="5795963"/>
            <a:chOff x="2300" y="1147"/>
            <a:chExt cx="198" cy="4312"/>
          </a:xfrm>
        </p:grpSpPr>
        <p:sp>
          <p:nvSpPr>
            <p:cNvPr id="20" name="Rectangle 221">
              <a:extLst>
                <a:ext uri="{FF2B5EF4-FFF2-40B4-BE49-F238E27FC236}">
                  <a16:creationId xmlns:a16="http://schemas.microsoft.com/office/drawing/2014/main" id="{C78E5739-CD1C-C545-97C2-9ED833FE8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Line 222">
              <a:extLst>
                <a:ext uri="{FF2B5EF4-FFF2-40B4-BE49-F238E27FC236}">
                  <a16:creationId xmlns:a16="http://schemas.microsoft.com/office/drawing/2014/main" id="{4DCECEA6-A2F8-FF46-9014-E8BF541C0B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3">
              <a:extLst>
                <a:ext uri="{FF2B5EF4-FFF2-40B4-BE49-F238E27FC236}">
                  <a16:creationId xmlns:a16="http://schemas.microsoft.com/office/drawing/2014/main" id="{ACC043C4-845C-484B-89FB-FDC9DA1C71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4">
              <a:extLst>
                <a:ext uri="{FF2B5EF4-FFF2-40B4-BE49-F238E27FC236}">
                  <a16:creationId xmlns:a16="http://schemas.microsoft.com/office/drawing/2014/main" id="{5174F23E-4503-5B4D-958A-BF4E70C9E0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5">
              <a:extLst>
                <a:ext uri="{FF2B5EF4-FFF2-40B4-BE49-F238E27FC236}">
                  <a16:creationId xmlns:a16="http://schemas.microsoft.com/office/drawing/2014/main" id="{9F0A2A02-B105-E549-80E3-EEE433C234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6">
              <a:extLst>
                <a:ext uri="{FF2B5EF4-FFF2-40B4-BE49-F238E27FC236}">
                  <a16:creationId xmlns:a16="http://schemas.microsoft.com/office/drawing/2014/main" id="{594BE46A-9F53-E644-96F8-A92D77FF2D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27">
              <a:extLst>
                <a:ext uri="{FF2B5EF4-FFF2-40B4-BE49-F238E27FC236}">
                  <a16:creationId xmlns:a16="http://schemas.microsoft.com/office/drawing/2014/main" id="{D262D00B-4547-7C48-8114-8FFB39A841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28">
              <a:extLst>
                <a:ext uri="{FF2B5EF4-FFF2-40B4-BE49-F238E27FC236}">
                  <a16:creationId xmlns:a16="http://schemas.microsoft.com/office/drawing/2014/main" id="{194954CC-D6AF-244A-A766-240C946825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29">
              <a:extLst>
                <a:ext uri="{FF2B5EF4-FFF2-40B4-BE49-F238E27FC236}">
                  <a16:creationId xmlns:a16="http://schemas.microsoft.com/office/drawing/2014/main" id="{8373464F-8AEF-C645-BB1F-C6F658A73C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30">
              <a:extLst>
                <a:ext uri="{FF2B5EF4-FFF2-40B4-BE49-F238E27FC236}">
                  <a16:creationId xmlns:a16="http://schemas.microsoft.com/office/drawing/2014/main" id="{0789336C-E79D-BA48-AB7A-948C1A5074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31">
              <a:extLst>
                <a:ext uri="{FF2B5EF4-FFF2-40B4-BE49-F238E27FC236}">
                  <a16:creationId xmlns:a16="http://schemas.microsoft.com/office/drawing/2014/main" id="{C976E0EE-E41A-954C-889C-C3B344148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2" name="Text Box 232">
              <a:extLst>
                <a:ext uri="{FF2B5EF4-FFF2-40B4-BE49-F238E27FC236}">
                  <a16:creationId xmlns:a16="http://schemas.microsoft.com/office/drawing/2014/main" id="{C25C4722-C6D3-0D4A-89D4-A64EBA393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3" name="Text Box 233">
              <a:extLst>
                <a:ext uri="{FF2B5EF4-FFF2-40B4-BE49-F238E27FC236}">
                  <a16:creationId xmlns:a16="http://schemas.microsoft.com/office/drawing/2014/main" id="{F76F5085-6C86-B044-9EFA-B16AA481B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4" name="Text Box 234">
              <a:extLst>
                <a:ext uri="{FF2B5EF4-FFF2-40B4-BE49-F238E27FC236}">
                  <a16:creationId xmlns:a16="http://schemas.microsoft.com/office/drawing/2014/main" id="{FEF43FF3-A99E-4241-AA4A-85313CCFA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5" name="Text Box 235">
              <a:extLst>
                <a:ext uri="{FF2B5EF4-FFF2-40B4-BE49-F238E27FC236}">
                  <a16:creationId xmlns:a16="http://schemas.microsoft.com/office/drawing/2014/main" id="{25AA85A3-69C5-AA46-AB10-14C06A5A4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6" name="Text Box 236">
              <a:extLst>
                <a:ext uri="{FF2B5EF4-FFF2-40B4-BE49-F238E27FC236}">
                  <a16:creationId xmlns:a16="http://schemas.microsoft.com/office/drawing/2014/main" id="{F1C38093-4CE2-CB4B-ADED-28F61D7D4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7" name="Text Box 237">
              <a:extLst>
                <a:ext uri="{FF2B5EF4-FFF2-40B4-BE49-F238E27FC236}">
                  <a16:creationId xmlns:a16="http://schemas.microsoft.com/office/drawing/2014/main" id="{CEFE0EC9-3CA9-6247-BE9B-3DDDADA1A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8" name="Text Box 238">
              <a:extLst>
                <a:ext uri="{FF2B5EF4-FFF2-40B4-BE49-F238E27FC236}">
                  <a16:creationId xmlns:a16="http://schemas.microsoft.com/office/drawing/2014/main" id="{C73598F0-50C8-D743-91F9-16A968B6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9" name="Line 239">
            <a:extLst>
              <a:ext uri="{FF2B5EF4-FFF2-40B4-BE49-F238E27FC236}">
                <a16:creationId xmlns:a16="http://schemas.microsoft.com/office/drawing/2014/main" id="{16BC735E-F8CE-B148-92C0-33D58BA32FD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9089870" y="4480662"/>
            <a:ext cx="5919" cy="3563124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40">
            <a:extLst>
              <a:ext uri="{FF2B5EF4-FFF2-40B4-BE49-F238E27FC236}">
                <a16:creationId xmlns:a16="http://schemas.microsoft.com/office/drawing/2014/main" id="{3F375661-9C53-284A-AABB-5198569E758A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7329439" y="2691064"/>
            <a:ext cx="7708" cy="3568737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241">
            <a:extLst>
              <a:ext uri="{FF2B5EF4-FFF2-40B4-BE49-F238E27FC236}">
                <a16:creationId xmlns:a16="http://schemas.microsoft.com/office/drawing/2014/main" id="{CC6220FB-95D0-FA46-8497-07F63F85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445" y="3962283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242">
            <a:extLst>
              <a:ext uri="{FF2B5EF4-FFF2-40B4-BE49-F238E27FC236}">
                <a16:creationId xmlns:a16="http://schemas.microsoft.com/office/drawing/2014/main" id="{D5DDCD0A-1FD4-0B4C-8604-41F0A3DE6E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75955" y="2709478"/>
            <a:ext cx="23155" cy="357836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43">
            <a:extLst>
              <a:ext uri="{FF2B5EF4-FFF2-40B4-BE49-F238E27FC236}">
                <a16:creationId xmlns:a16="http://schemas.microsoft.com/office/drawing/2014/main" id="{BF690A1A-F0AD-E64A-90C1-1878A87E5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1267" y="2702104"/>
            <a:ext cx="3587843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44">
            <a:extLst>
              <a:ext uri="{FF2B5EF4-FFF2-40B4-BE49-F238E27FC236}">
                <a16:creationId xmlns:a16="http://schemas.microsoft.com/office/drawing/2014/main" id="{7BA00F56-DAF7-8441-B7FD-4C18E5885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9164" y="4153840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45" name="Rectangle 245">
            <a:extLst>
              <a:ext uri="{FF2B5EF4-FFF2-40B4-BE49-F238E27FC236}">
                <a16:creationId xmlns:a16="http://schemas.microsoft.com/office/drawing/2014/main" id="{4053BF92-16BC-874D-AC2C-1BC6A8AD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51" y="2215131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46" name="Rectangle 246">
            <a:extLst>
              <a:ext uri="{FF2B5EF4-FFF2-40B4-BE49-F238E27FC236}">
                <a16:creationId xmlns:a16="http://schemas.microsoft.com/office/drawing/2014/main" id="{76BEAE91-D6A2-BA4C-8028-898EF624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462" y="6364037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grpSp>
        <p:nvGrpSpPr>
          <p:cNvPr id="47" name="Group 247">
            <a:extLst>
              <a:ext uri="{FF2B5EF4-FFF2-40B4-BE49-F238E27FC236}">
                <a16:creationId xmlns:a16="http://schemas.microsoft.com/office/drawing/2014/main" id="{5F57A57A-A64F-BD49-8E8A-16EF3E078BC9}"/>
              </a:ext>
            </a:extLst>
          </p:cNvPr>
          <p:cNvGrpSpPr>
            <a:grpSpLocks/>
          </p:cNvGrpSpPr>
          <p:nvPr/>
        </p:nvGrpSpPr>
        <p:grpSpPr bwMode="auto">
          <a:xfrm>
            <a:off x="6881668" y="525212"/>
            <a:ext cx="435681" cy="5795963"/>
            <a:chOff x="2301" y="1147"/>
            <a:chExt cx="209" cy="4312"/>
          </a:xfrm>
        </p:grpSpPr>
        <p:sp>
          <p:nvSpPr>
            <p:cNvPr id="48" name="Rectangle 248">
              <a:extLst>
                <a:ext uri="{FF2B5EF4-FFF2-40B4-BE49-F238E27FC236}">
                  <a16:creationId xmlns:a16="http://schemas.microsoft.com/office/drawing/2014/main" id="{0E1E2BA0-3468-F04C-A07A-9159DE019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9" name="Line 249">
              <a:extLst>
                <a:ext uri="{FF2B5EF4-FFF2-40B4-BE49-F238E27FC236}">
                  <a16:creationId xmlns:a16="http://schemas.microsoft.com/office/drawing/2014/main" id="{9BCD869D-C9E6-9F4E-B510-923F24E564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50">
              <a:extLst>
                <a:ext uri="{FF2B5EF4-FFF2-40B4-BE49-F238E27FC236}">
                  <a16:creationId xmlns:a16="http://schemas.microsoft.com/office/drawing/2014/main" id="{BD99F390-72E3-3441-9072-95D8FE0ED3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51">
              <a:extLst>
                <a:ext uri="{FF2B5EF4-FFF2-40B4-BE49-F238E27FC236}">
                  <a16:creationId xmlns:a16="http://schemas.microsoft.com/office/drawing/2014/main" id="{2C43804A-AE08-A54E-8AF3-C36E623EE9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52">
              <a:extLst>
                <a:ext uri="{FF2B5EF4-FFF2-40B4-BE49-F238E27FC236}">
                  <a16:creationId xmlns:a16="http://schemas.microsoft.com/office/drawing/2014/main" id="{28BF959D-6028-D34F-8B34-BDB6A61047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3">
              <a:extLst>
                <a:ext uri="{FF2B5EF4-FFF2-40B4-BE49-F238E27FC236}">
                  <a16:creationId xmlns:a16="http://schemas.microsoft.com/office/drawing/2014/main" id="{C21D7DA9-F30F-2B4F-BCB4-53A3DA7F3B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54">
              <a:extLst>
                <a:ext uri="{FF2B5EF4-FFF2-40B4-BE49-F238E27FC236}">
                  <a16:creationId xmlns:a16="http://schemas.microsoft.com/office/drawing/2014/main" id="{DB9D417A-F622-744F-B6E0-6AF64CF18B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55">
              <a:extLst>
                <a:ext uri="{FF2B5EF4-FFF2-40B4-BE49-F238E27FC236}">
                  <a16:creationId xmlns:a16="http://schemas.microsoft.com/office/drawing/2014/main" id="{25B5FD83-2A69-CF4B-AB78-60BC19A9F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56">
              <a:extLst>
                <a:ext uri="{FF2B5EF4-FFF2-40B4-BE49-F238E27FC236}">
                  <a16:creationId xmlns:a16="http://schemas.microsoft.com/office/drawing/2014/main" id="{78D7320F-1847-DF41-9B9C-9879BAD9CB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57">
              <a:extLst>
                <a:ext uri="{FF2B5EF4-FFF2-40B4-BE49-F238E27FC236}">
                  <a16:creationId xmlns:a16="http://schemas.microsoft.com/office/drawing/2014/main" id="{0FEE683A-B8CF-3147-85FE-F6742A411E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258">
              <a:extLst>
                <a:ext uri="{FF2B5EF4-FFF2-40B4-BE49-F238E27FC236}">
                  <a16:creationId xmlns:a16="http://schemas.microsoft.com/office/drawing/2014/main" id="{C0ACB427-FCFD-4940-ACB4-DBDA4613E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9" name="Text Box 259">
              <a:extLst>
                <a:ext uri="{FF2B5EF4-FFF2-40B4-BE49-F238E27FC236}">
                  <a16:creationId xmlns:a16="http://schemas.microsoft.com/office/drawing/2014/main" id="{92FFCA83-C08B-174E-BE70-74ACAB8D8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0" name="Text Box 260">
              <a:extLst>
                <a:ext uri="{FF2B5EF4-FFF2-40B4-BE49-F238E27FC236}">
                  <a16:creationId xmlns:a16="http://schemas.microsoft.com/office/drawing/2014/main" id="{EBE79235-4BDA-8547-B1D6-84358B74F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1" name="Text Box 261">
              <a:extLst>
                <a:ext uri="{FF2B5EF4-FFF2-40B4-BE49-F238E27FC236}">
                  <a16:creationId xmlns:a16="http://schemas.microsoft.com/office/drawing/2014/main" id="{E7C4C17D-BE33-564E-A3A5-2A29429FC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2" name="Text Box 262">
              <a:extLst>
                <a:ext uri="{FF2B5EF4-FFF2-40B4-BE49-F238E27FC236}">
                  <a16:creationId xmlns:a16="http://schemas.microsoft.com/office/drawing/2014/main" id="{7B7D4699-FE9A-A649-9854-0414E5D35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3" name="Text Box 263">
              <a:extLst>
                <a:ext uri="{FF2B5EF4-FFF2-40B4-BE49-F238E27FC236}">
                  <a16:creationId xmlns:a16="http://schemas.microsoft.com/office/drawing/2014/main" id="{1662B9AB-79E8-1549-845E-12326B55D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4" name="Text Box 264">
              <a:extLst>
                <a:ext uri="{FF2B5EF4-FFF2-40B4-BE49-F238E27FC236}">
                  <a16:creationId xmlns:a16="http://schemas.microsoft.com/office/drawing/2014/main" id="{F2DA1FFE-FE92-3543-B636-52D3E8991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5" name="Text Box 265">
              <a:extLst>
                <a:ext uri="{FF2B5EF4-FFF2-40B4-BE49-F238E27FC236}">
                  <a16:creationId xmlns:a16="http://schemas.microsoft.com/office/drawing/2014/main" id="{A6A8B89A-AD2F-DA41-8A9C-907CDB014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66" name="Group 304">
            <a:extLst>
              <a:ext uri="{FF2B5EF4-FFF2-40B4-BE49-F238E27FC236}">
                <a16:creationId xmlns:a16="http://schemas.microsoft.com/office/drawing/2014/main" id="{753716FC-725C-3E48-8260-6AEA50007260}"/>
              </a:ext>
            </a:extLst>
          </p:cNvPr>
          <p:cNvGrpSpPr>
            <a:grpSpLocks/>
          </p:cNvGrpSpPr>
          <p:nvPr/>
        </p:nvGrpSpPr>
        <p:grpSpPr bwMode="auto">
          <a:xfrm>
            <a:off x="8033587" y="4960687"/>
            <a:ext cx="533400" cy="1304925"/>
            <a:chOff x="4618" y="3264"/>
            <a:chExt cx="336" cy="822"/>
          </a:xfrm>
        </p:grpSpPr>
        <p:sp>
          <p:nvSpPr>
            <p:cNvPr id="67" name="AutoShape 305">
              <a:extLst>
                <a:ext uri="{FF2B5EF4-FFF2-40B4-BE49-F238E27FC236}">
                  <a16:creationId xmlns:a16="http://schemas.microsoft.com/office/drawing/2014/main" id="{A98E9F3E-576D-8E43-B53F-0D308FA84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AutoShape 306">
              <a:extLst>
                <a:ext uri="{FF2B5EF4-FFF2-40B4-BE49-F238E27FC236}">
                  <a16:creationId xmlns:a16="http://schemas.microsoft.com/office/drawing/2014/main" id="{2429EC93-704D-5940-914A-78FE7AA070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9" name="Group 309">
            <a:extLst>
              <a:ext uri="{FF2B5EF4-FFF2-40B4-BE49-F238E27FC236}">
                <a16:creationId xmlns:a16="http://schemas.microsoft.com/office/drawing/2014/main" id="{AC50232B-A0CC-534D-8ABA-C4D620029579}"/>
              </a:ext>
            </a:extLst>
          </p:cNvPr>
          <p:cNvGrpSpPr>
            <a:grpSpLocks/>
          </p:cNvGrpSpPr>
          <p:nvPr/>
        </p:nvGrpSpPr>
        <p:grpSpPr bwMode="auto">
          <a:xfrm>
            <a:off x="8703512" y="4668587"/>
            <a:ext cx="609600" cy="1604963"/>
            <a:chOff x="4368" y="2916"/>
            <a:chExt cx="384" cy="1011"/>
          </a:xfrm>
        </p:grpSpPr>
        <p:sp>
          <p:nvSpPr>
            <p:cNvPr id="70" name="AutoShape 310">
              <a:extLst>
                <a:ext uri="{FF2B5EF4-FFF2-40B4-BE49-F238E27FC236}">
                  <a16:creationId xmlns:a16="http://schemas.microsoft.com/office/drawing/2014/main" id="{64771DC5-605B-C342-8672-CA7BCA21A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16"/>
              <a:ext cx="384" cy="1011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" name="AutoShape 311">
              <a:extLst>
                <a:ext uri="{FF2B5EF4-FFF2-40B4-BE49-F238E27FC236}">
                  <a16:creationId xmlns:a16="http://schemas.microsoft.com/office/drawing/2014/main" id="{7F9A94DA-2FF1-3340-BE30-06A58B893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289"/>
              <a:ext cx="206" cy="5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2" name="Text Box 404">
            <a:extLst>
              <a:ext uri="{FF2B5EF4-FFF2-40B4-BE49-F238E27FC236}">
                <a16:creationId xmlns:a16="http://schemas.microsoft.com/office/drawing/2014/main" id="{966FF88A-AAD2-6042-8C9A-E14303D0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106" y="225288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B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73" name="Text Box 405">
            <a:extLst>
              <a:ext uri="{FF2B5EF4-FFF2-40B4-BE49-F238E27FC236}">
                <a16:creationId xmlns:a16="http://schemas.microsoft.com/office/drawing/2014/main" id="{E1F7CC7C-6A15-6C47-89D1-43192898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39" y="22593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406">
            <a:extLst>
              <a:ext uri="{FF2B5EF4-FFF2-40B4-BE49-F238E27FC236}">
                <a16:creationId xmlns:a16="http://schemas.microsoft.com/office/drawing/2014/main" id="{4066D246-EC98-7C40-AEBC-A287305F2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96" y="612563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407">
            <a:extLst>
              <a:ext uri="{FF2B5EF4-FFF2-40B4-BE49-F238E27FC236}">
                <a16:creationId xmlns:a16="http://schemas.microsoft.com/office/drawing/2014/main" id="{BB5FD20A-AF37-CC4F-BAF7-0B09031D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965" y="612062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D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76" name="Line 243">
            <a:extLst>
              <a:ext uri="{FF2B5EF4-FFF2-40B4-BE49-F238E27FC236}">
                <a16:creationId xmlns:a16="http://schemas.microsoft.com/office/drawing/2014/main" id="{66306CB0-FDBB-464E-AE4F-F6E95928EE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936" y="2709477"/>
            <a:ext cx="3559712" cy="356829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7" name="Line 243">
            <a:extLst>
              <a:ext uri="{FF2B5EF4-FFF2-40B4-BE49-F238E27FC236}">
                <a16:creationId xmlns:a16="http://schemas.microsoft.com/office/drawing/2014/main" id="{A6A624CF-03A6-CF48-BEF2-0045BEEC3E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46583" y="2695752"/>
            <a:ext cx="3515602" cy="355334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78" name="Group 247">
            <a:extLst>
              <a:ext uri="{FF2B5EF4-FFF2-40B4-BE49-F238E27FC236}">
                <a16:creationId xmlns:a16="http://schemas.microsoft.com/office/drawing/2014/main" id="{6803F911-D65F-AB45-9134-B20C50455A2B}"/>
              </a:ext>
            </a:extLst>
          </p:cNvPr>
          <p:cNvGrpSpPr>
            <a:grpSpLocks/>
          </p:cNvGrpSpPr>
          <p:nvPr/>
        </p:nvGrpSpPr>
        <p:grpSpPr bwMode="auto">
          <a:xfrm rot="8113661">
            <a:off x="9000182" y="1967774"/>
            <a:ext cx="435681" cy="5795963"/>
            <a:chOff x="2301" y="1147"/>
            <a:chExt cx="209" cy="4312"/>
          </a:xfrm>
        </p:grpSpPr>
        <p:sp>
          <p:nvSpPr>
            <p:cNvPr id="79" name="Rectangle 248">
              <a:extLst>
                <a:ext uri="{FF2B5EF4-FFF2-40B4-BE49-F238E27FC236}">
                  <a16:creationId xmlns:a16="http://schemas.microsoft.com/office/drawing/2014/main" id="{5C9A8089-3F8C-084F-AAB1-CDEE1E565A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0" name="Line 249">
              <a:extLst>
                <a:ext uri="{FF2B5EF4-FFF2-40B4-BE49-F238E27FC236}">
                  <a16:creationId xmlns:a16="http://schemas.microsoft.com/office/drawing/2014/main" id="{A1DF10F5-C0C8-FE41-8467-5623D54301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50">
              <a:extLst>
                <a:ext uri="{FF2B5EF4-FFF2-40B4-BE49-F238E27FC236}">
                  <a16:creationId xmlns:a16="http://schemas.microsoft.com/office/drawing/2014/main" id="{04461DF5-6F75-3747-A6BE-0E8229AEAB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1">
              <a:extLst>
                <a:ext uri="{FF2B5EF4-FFF2-40B4-BE49-F238E27FC236}">
                  <a16:creationId xmlns:a16="http://schemas.microsoft.com/office/drawing/2014/main" id="{B51FCFD6-62AC-7F4D-ACFF-F27E1909F8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52">
              <a:extLst>
                <a:ext uri="{FF2B5EF4-FFF2-40B4-BE49-F238E27FC236}">
                  <a16:creationId xmlns:a16="http://schemas.microsoft.com/office/drawing/2014/main" id="{6DAB31F9-FE85-BD4E-90C4-479518D32A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53">
              <a:extLst>
                <a:ext uri="{FF2B5EF4-FFF2-40B4-BE49-F238E27FC236}">
                  <a16:creationId xmlns:a16="http://schemas.microsoft.com/office/drawing/2014/main" id="{E3AAA43E-DCE2-2745-BEAD-F32A1DD0A2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54">
              <a:extLst>
                <a:ext uri="{FF2B5EF4-FFF2-40B4-BE49-F238E27FC236}">
                  <a16:creationId xmlns:a16="http://schemas.microsoft.com/office/drawing/2014/main" id="{D394BF6F-A2A6-6E43-8A2C-B1E4F99F9F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55">
              <a:extLst>
                <a:ext uri="{FF2B5EF4-FFF2-40B4-BE49-F238E27FC236}">
                  <a16:creationId xmlns:a16="http://schemas.microsoft.com/office/drawing/2014/main" id="{F12F9426-BA77-6D4C-A8E2-E56AE403E4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56">
              <a:extLst>
                <a:ext uri="{FF2B5EF4-FFF2-40B4-BE49-F238E27FC236}">
                  <a16:creationId xmlns:a16="http://schemas.microsoft.com/office/drawing/2014/main" id="{3C46798B-7B92-2A4B-89F4-58037A9D1F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57">
              <a:extLst>
                <a:ext uri="{FF2B5EF4-FFF2-40B4-BE49-F238E27FC236}">
                  <a16:creationId xmlns:a16="http://schemas.microsoft.com/office/drawing/2014/main" id="{C7A6EA94-3874-E34F-AD36-8C61CC72A7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258">
              <a:extLst>
                <a:ext uri="{FF2B5EF4-FFF2-40B4-BE49-F238E27FC236}">
                  <a16:creationId xmlns:a16="http://schemas.microsoft.com/office/drawing/2014/main" id="{5E5EED66-DD2C-924F-AFF4-F45FC3AB7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259">
              <a:extLst>
                <a:ext uri="{FF2B5EF4-FFF2-40B4-BE49-F238E27FC236}">
                  <a16:creationId xmlns:a16="http://schemas.microsoft.com/office/drawing/2014/main" id="{BB5F8501-5D2E-3540-8124-0023723C9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260">
              <a:extLst>
                <a:ext uri="{FF2B5EF4-FFF2-40B4-BE49-F238E27FC236}">
                  <a16:creationId xmlns:a16="http://schemas.microsoft.com/office/drawing/2014/main" id="{C634D035-0CA6-1F45-A283-2C7277DBF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261">
              <a:extLst>
                <a:ext uri="{FF2B5EF4-FFF2-40B4-BE49-F238E27FC236}">
                  <a16:creationId xmlns:a16="http://schemas.microsoft.com/office/drawing/2014/main" id="{91FCCC32-8B4B-894A-A2A8-EE02DEC6D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262">
              <a:extLst>
                <a:ext uri="{FF2B5EF4-FFF2-40B4-BE49-F238E27FC236}">
                  <a16:creationId xmlns:a16="http://schemas.microsoft.com/office/drawing/2014/main" id="{EE1C80BE-AF27-524A-9329-77A3E12B7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263">
              <a:extLst>
                <a:ext uri="{FF2B5EF4-FFF2-40B4-BE49-F238E27FC236}">
                  <a16:creationId xmlns:a16="http://schemas.microsoft.com/office/drawing/2014/main" id="{E420AC62-6617-D640-954A-F7B3BA5B4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264">
              <a:extLst>
                <a:ext uri="{FF2B5EF4-FFF2-40B4-BE49-F238E27FC236}">
                  <a16:creationId xmlns:a16="http://schemas.microsoft.com/office/drawing/2014/main" id="{F0B416FC-0756-A64C-B0A2-EF2CDF4D0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265">
              <a:extLst>
                <a:ext uri="{FF2B5EF4-FFF2-40B4-BE49-F238E27FC236}">
                  <a16:creationId xmlns:a16="http://schemas.microsoft.com/office/drawing/2014/main" id="{CC716FEA-2DEA-E240-B823-5B567C0BD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97" name="Group 304">
            <a:extLst>
              <a:ext uri="{FF2B5EF4-FFF2-40B4-BE49-F238E27FC236}">
                <a16:creationId xmlns:a16="http://schemas.microsoft.com/office/drawing/2014/main" id="{C1AA2C04-2DB4-7E40-8571-CB9946C42B22}"/>
              </a:ext>
            </a:extLst>
          </p:cNvPr>
          <p:cNvGrpSpPr>
            <a:grpSpLocks/>
          </p:cNvGrpSpPr>
          <p:nvPr/>
        </p:nvGrpSpPr>
        <p:grpSpPr bwMode="auto">
          <a:xfrm rot="13481859" flipH="1" flipV="1">
            <a:off x="9128354" y="3168122"/>
            <a:ext cx="533400" cy="1304925"/>
            <a:chOff x="4618" y="3264"/>
            <a:chExt cx="336" cy="822"/>
          </a:xfrm>
        </p:grpSpPr>
        <p:sp>
          <p:nvSpPr>
            <p:cNvPr id="98" name="AutoShape 305">
              <a:extLst>
                <a:ext uri="{FF2B5EF4-FFF2-40B4-BE49-F238E27FC236}">
                  <a16:creationId xmlns:a16="http://schemas.microsoft.com/office/drawing/2014/main" id="{9E2218CB-61E0-7849-B837-000CBA2244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9" name="AutoShape 306">
              <a:extLst>
                <a:ext uri="{FF2B5EF4-FFF2-40B4-BE49-F238E27FC236}">
                  <a16:creationId xmlns:a16="http://schemas.microsoft.com/office/drawing/2014/main" id="{B278406B-2748-3F49-BBD5-A5F51FED8C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8522A891-178D-064E-9659-AE4F0FD5E354}"/>
              </a:ext>
            </a:extLst>
          </p:cNvPr>
          <p:cNvSpPr/>
          <p:nvPr/>
        </p:nvSpPr>
        <p:spPr>
          <a:xfrm rot="2722960">
            <a:off x="9010609" y="4230930"/>
            <a:ext cx="212725" cy="1952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" name="Group 247">
            <a:extLst>
              <a:ext uri="{FF2B5EF4-FFF2-40B4-BE49-F238E27FC236}">
                <a16:creationId xmlns:a16="http://schemas.microsoft.com/office/drawing/2014/main" id="{B4B31035-99A1-6744-B956-B57E41FE7FB3}"/>
              </a:ext>
            </a:extLst>
          </p:cNvPr>
          <p:cNvGrpSpPr>
            <a:grpSpLocks/>
          </p:cNvGrpSpPr>
          <p:nvPr/>
        </p:nvGrpSpPr>
        <p:grpSpPr bwMode="auto">
          <a:xfrm rot="2697199">
            <a:off x="9288707" y="1489069"/>
            <a:ext cx="435681" cy="5795963"/>
            <a:chOff x="2301" y="1147"/>
            <a:chExt cx="209" cy="4312"/>
          </a:xfrm>
        </p:grpSpPr>
        <p:sp>
          <p:nvSpPr>
            <p:cNvPr id="103" name="Rectangle 248">
              <a:extLst>
                <a:ext uri="{FF2B5EF4-FFF2-40B4-BE49-F238E27FC236}">
                  <a16:creationId xmlns:a16="http://schemas.microsoft.com/office/drawing/2014/main" id="{D7D606D6-DC86-6144-813B-C868022E08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" name="Line 249">
              <a:extLst>
                <a:ext uri="{FF2B5EF4-FFF2-40B4-BE49-F238E27FC236}">
                  <a16:creationId xmlns:a16="http://schemas.microsoft.com/office/drawing/2014/main" id="{818159C2-D5DB-7543-832D-DBF414562D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50">
              <a:extLst>
                <a:ext uri="{FF2B5EF4-FFF2-40B4-BE49-F238E27FC236}">
                  <a16:creationId xmlns:a16="http://schemas.microsoft.com/office/drawing/2014/main" id="{217D3C1F-AD6D-EA46-9B3A-0A7397F54A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51">
              <a:extLst>
                <a:ext uri="{FF2B5EF4-FFF2-40B4-BE49-F238E27FC236}">
                  <a16:creationId xmlns:a16="http://schemas.microsoft.com/office/drawing/2014/main" id="{31222610-7CB8-6D4F-9216-D34BE65E8F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252">
              <a:extLst>
                <a:ext uri="{FF2B5EF4-FFF2-40B4-BE49-F238E27FC236}">
                  <a16:creationId xmlns:a16="http://schemas.microsoft.com/office/drawing/2014/main" id="{C3894DBA-B13E-134D-A514-5BDE76613A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253">
              <a:extLst>
                <a:ext uri="{FF2B5EF4-FFF2-40B4-BE49-F238E27FC236}">
                  <a16:creationId xmlns:a16="http://schemas.microsoft.com/office/drawing/2014/main" id="{9D1FC567-5692-5E45-89B1-3589609F11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254">
              <a:extLst>
                <a:ext uri="{FF2B5EF4-FFF2-40B4-BE49-F238E27FC236}">
                  <a16:creationId xmlns:a16="http://schemas.microsoft.com/office/drawing/2014/main" id="{60C78B4B-E4B2-E346-847F-D6C7D381D2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255">
              <a:extLst>
                <a:ext uri="{FF2B5EF4-FFF2-40B4-BE49-F238E27FC236}">
                  <a16:creationId xmlns:a16="http://schemas.microsoft.com/office/drawing/2014/main" id="{BE863511-7034-1E4D-B299-663A23BDA5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56">
              <a:extLst>
                <a:ext uri="{FF2B5EF4-FFF2-40B4-BE49-F238E27FC236}">
                  <a16:creationId xmlns:a16="http://schemas.microsoft.com/office/drawing/2014/main" id="{BFCC5C53-B2DD-E44E-AFDE-95A8DE6CD2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57">
              <a:extLst>
                <a:ext uri="{FF2B5EF4-FFF2-40B4-BE49-F238E27FC236}">
                  <a16:creationId xmlns:a16="http://schemas.microsoft.com/office/drawing/2014/main" id="{A65BB71E-4503-6649-93F9-030DF6048C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258">
              <a:extLst>
                <a:ext uri="{FF2B5EF4-FFF2-40B4-BE49-F238E27FC236}">
                  <a16:creationId xmlns:a16="http://schemas.microsoft.com/office/drawing/2014/main" id="{FDFB3EF6-9B1D-2643-B283-6CE41EC3A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4" name="Text Box 259">
              <a:extLst>
                <a:ext uri="{FF2B5EF4-FFF2-40B4-BE49-F238E27FC236}">
                  <a16:creationId xmlns:a16="http://schemas.microsoft.com/office/drawing/2014/main" id="{B6DA66F8-87A6-2A49-8D9F-475F7DE5D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5" name="Text Box 260">
              <a:extLst>
                <a:ext uri="{FF2B5EF4-FFF2-40B4-BE49-F238E27FC236}">
                  <a16:creationId xmlns:a16="http://schemas.microsoft.com/office/drawing/2014/main" id="{DEC633D7-5480-804F-86BD-FCDE53096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6" name="Text Box 261">
              <a:extLst>
                <a:ext uri="{FF2B5EF4-FFF2-40B4-BE49-F238E27FC236}">
                  <a16:creationId xmlns:a16="http://schemas.microsoft.com/office/drawing/2014/main" id="{F2F71F4A-3B42-FD47-A322-842D11C7A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7" name="Text Box 262">
              <a:extLst>
                <a:ext uri="{FF2B5EF4-FFF2-40B4-BE49-F238E27FC236}">
                  <a16:creationId xmlns:a16="http://schemas.microsoft.com/office/drawing/2014/main" id="{A531C705-A20D-9A49-B716-6658DCE87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8" name="Text Box 263">
              <a:extLst>
                <a:ext uri="{FF2B5EF4-FFF2-40B4-BE49-F238E27FC236}">
                  <a16:creationId xmlns:a16="http://schemas.microsoft.com/office/drawing/2014/main" id="{B6A120DB-62B8-6243-AE3E-20CE92D31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9" name="Text Box 264">
              <a:extLst>
                <a:ext uri="{FF2B5EF4-FFF2-40B4-BE49-F238E27FC236}">
                  <a16:creationId xmlns:a16="http://schemas.microsoft.com/office/drawing/2014/main" id="{FF85B8A4-514E-4441-A763-EC336495B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20" name="Text Box 265">
              <a:extLst>
                <a:ext uri="{FF2B5EF4-FFF2-40B4-BE49-F238E27FC236}">
                  <a16:creationId xmlns:a16="http://schemas.microsoft.com/office/drawing/2014/main" id="{D13378F4-6EB4-F740-989B-F30AF7D4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973E6B-136F-954A-9710-D2AF0719963D}"/>
              </a:ext>
            </a:extLst>
          </p:cNvPr>
          <p:cNvSpPr txBox="1"/>
          <p:nvPr/>
        </p:nvSpPr>
        <p:spPr>
          <a:xfrm>
            <a:off x="11807190" y="52920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21" name="Text Box 406">
            <a:extLst>
              <a:ext uri="{FF2B5EF4-FFF2-40B4-BE49-F238E27FC236}">
                <a16:creationId xmlns:a16="http://schemas.microsoft.com/office/drawing/2014/main" id="{606DEEA0-7869-4648-8FA8-9FF28CF3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1042" y="4518221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01 L -0.1108 -0.00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18945 -0.002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5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750"/>
                            </p:stCondLst>
                            <p:childTnLst>
                              <p:par>
                                <p:cTn id="6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5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75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5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25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75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 animBg="1"/>
      <p:bldP spid="34837" grpId="0" animBg="1"/>
      <p:bldP spid="45" grpId="0"/>
      <p:bldP spid="72" grpId="0"/>
      <p:bldP spid="73" grpId="0"/>
      <p:bldP spid="74" grpId="0"/>
      <p:bldP spid="75" grpId="0"/>
      <p:bldP spid="100" grpId="0" animBg="1"/>
      <p:bldP spid="1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1078826" y="3738563"/>
            <a:ext cx="2362200" cy="23622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Line 9"/>
          <p:cNvSpPr>
            <a:spLocks noChangeShapeType="1"/>
          </p:cNvSpPr>
          <p:nvPr/>
        </p:nvSpPr>
        <p:spPr bwMode="auto">
          <a:xfrm>
            <a:off x="1078826" y="3755231"/>
            <a:ext cx="2362200" cy="234553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10"/>
          <p:cNvSpPr>
            <a:spLocks noChangeShapeType="1"/>
          </p:cNvSpPr>
          <p:nvPr/>
        </p:nvSpPr>
        <p:spPr bwMode="auto">
          <a:xfrm rot="5400000">
            <a:off x="1077635" y="3756422"/>
            <a:ext cx="2364582" cy="23622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Rectangle 23"/>
          <p:cNvSpPr>
            <a:spLocks noChangeArrowheads="1"/>
          </p:cNvSpPr>
          <p:nvPr/>
        </p:nvSpPr>
        <p:spPr bwMode="auto">
          <a:xfrm>
            <a:off x="1002626" y="1214438"/>
            <a:ext cx="25146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8" name="Line 24"/>
          <p:cNvSpPr>
            <a:spLocks noChangeShapeType="1"/>
          </p:cNvSpPr>
          <p:nvPr/>
        </p:nvSpPr>
        <p:spPr bwMode="auto">
          <a:xfrm>
            <a:off x="1002626" y="1214438"/>
            <a:ext cx="25146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 rot="-3720000">
            <a:off x="1012151" y="1204913"/>
            <a:ext cx="25146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Rectangle 30"/>
          <p:cNvSpPr>
            <a:spLocks noChangeArrowheads="1"/>
          </p:cNvSpPr>
          <p:nvPr/>
        </p:nvSpPr>
        <p:spPr bwMode="auto">
          <a:xfrm>
            <a:off x="4242049" y="1452563"/>
            <a:ext cx="333766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nhau</a:t>
            </a:r>
            <a:r>
              <a:rPr lang="en-US" altLang="en-US" sz="2800" dirty="0">
                <a:solidFill>
                  <a:srgbClr val="FF9933"/>
                </a:solidFill>
              </a:rPr>
              <a:t>:</a:t>
            </a:r>
            <a:endParaRPr lang="en-US" altLang="en-US" sz="2800" b="1" dirty="0"/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242049" y="3875117"/>
            <a:ext cx="67279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Hình vuông</a:t>
            </a:r>
            <a:r>
              <a:rPr lang="en-US" altLang="en-US">
                <a:solidFill>
                  <a:srgbClr val="FF9933"/>
                </a:solidFill>
              </a:rPr>
              <a:t>: </a:t>
            </a:r>
            <a:r>
              <a:rPr lang="en-US" altLang="en-US" b="1"/>
              <a:t>hai đường chéo vuông góc với nhau.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Hình chữ nhật</a:t>
            </a:r>
            <a:r>
              <a:rPr lang="en-US" altLang="en-US" b="1">
                <a:solidFill>
                  <a:srgbClr val="FF9933"/>
                </a:solidFill>
              </a:rPr>
              <a:t>: </a:t>
            </a:r>
            <a:r>
              <a:rPr lang="en-US" altLang="en-US" b="1"/>
              <a:t>hai đường chéo không vuông góc với nhau.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759377" y="178595"/>
            <a:ext cx="10673246" cy="63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So </a:t>
            </a:r>
            <a:r>
              <a:rPr lang="en-US" altLang="en-US" b="1" dirty="0" err="1">
                <a:solidFill>
                  <a:srgbClr val="0000CC"/>
                </a:solidFill>
              </a:rPr>
              <a:t>sánh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điểm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giống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và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khác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nhau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về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hai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đường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chéo</a:t>
            </a:r>
            <a:r>
              <a:rPr lang="en-US" altLang="en-US" b="1" dirty="0">
                <a:solidFill>
                  <a:srgbClr val="0000CC"/>
                </a:solidFill>
              </a:rPr>
              <a:t>.</a:t>
            </a:r>
            <a:endParaRPr lang="en-US" altLang="en-US" sz="40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722960">
            <a:off x="2152771" y="4664870"/>
            <a:ext cx="212725" cy="1952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67462" y="1452563"/>
            <a:ext cx="681816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               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/>
              <a:t>  </a:t>
            </a:r>
            <a:r>
              <a:rPr lang="en-US" altLang="en-US" sz="2800" b="1" dirty="0" err="1"/>
              <a:t>hai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đường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chéo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nhau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cắt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điểm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đường</a:t>
            </a:r>
            <a:r>
              <a:rPr lang="en-US" altLang="en-US" sz="2800" b="1" dirty="0"/>
              <a:t> </a:t>
            </a:r>
          </a:p>
        </p:txBody>
      </p:sp>
      <p:sp>
        <p:nvSpPr>
          <p:cNvPr id="28685" name="Rectangle 3"/>
          <p:cNvSpPr>
            <a:spLocks noChangeArrowheads="1"/>
          </p:cNvSpPr>
          <p:nvPr/>
        </p:nvSpPr>
        <p:spPr bwMode="auto">
          <a:xfrm>
            <a:off x="4242049" y="3290917"/>
            <a:ext cx="296556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* </a:t>
            </a:r>
            <a:r>
              <a:rPr lang="en-US" altLang="en-US" b="1" dirty="0" err="1">
                <a:solidFill>
                  <a:srgbClr val="FF0000"/>
                </a:solidFill>
              </a:rPr>
              <a:t>Khác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nhau</a:t>
            </a:r>
            <a:r>
              <a:rPr lang="en-US" altLang="en-US" dirty="0">
                <a:solidFill>
                  <a:srgbClr val="FF9933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327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4313E0DA-D8FC-46B5-A06A-D711CF0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85" y="2076916"/>
            <a:ext cx="8229600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F9F5C8D-974F-4D64-8EDC-64F0420E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0" y="691921"/>
            <a:ext cx="858012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64" y="454701"/>
            <a:ext cx="7776864" cy="49925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393C9A-3AD8-4C5E-AC23-03C9023981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t="1608" r="31893" b="68843"/>
          <a:stretch/>
        </p:blipFill>
        <p:spPr>
          <a:xfrm rot="5729656">
            <a:off x="8761834" y="-159896"/>
            <a:ext cx="2058380" cy="22105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5FBBEA2-A70D-48E3-97AB-7AD775652AB5}"/>
              </a:ext>
            </a:extLst>
          </p:cNvPr>
          <p:cNvSpPr/>
          <p:nvPr/>
        </p:nvSpPr>
        <p:spPr>
          <a:xfrm>
            <a:off x="3505811" y="2705726"/>
            <a:ext cx="6285213" cy="144654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-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Hoàn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thành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các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bài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tập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.</a:t>
            </a:r>
          </a:p>
          <a:p>
            <a:pPr algn="ctr" defTabSz="914354"/>
            <a:r>
              <a:rPr lang="vi-VN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- Chuẩn bị bài sau.</a:t>
            </a:r>
            <a:endParaRPr lang="zh-CN" altLang="en-US" sz="4400" b="1" kern="800" dirty="0">
              <a:ln w="22225">
                <a:noFill/>
              </a:ln>
              <a:solidFill>
                <a:srgbClr val="002060"/>
              </a:solidFill>
              <a:latin typeface="UTM Avo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85393C9A-3AD8-4C5E-AC23-03C9023981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76376" b="68843"/>
          <a:stretch/>
        </p:blipFill>
        <p:spPr>
          <a:xfrm>
            <a:off x="-144693" y="-184899"/>
            <a:ext cx="3936437" cy="243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1" b="89968" l="2913" r="28803">
                        <a14:foregroundMark x1="17476" y1="44175" x2="20550" y2="48625"/>
                        <a14:foregroundMark x1="20119" y1="45874" x2="20820" y2="46117"/>
                        <a14:foregroundMark x1="16775" y1="71845" x2="13970" y2="80987"/>
                        <a14:foregroundMark x1="20011" y1="72249" x2="20119" y2="80421"/>
                        <a14:foregroundMark x1="20442" y1="74757" x2="20928" y2="79450"/>
                        <a14:foregroundMark x1="19094" y1="75162" x2="19633" y2="75162"/>
                        <a14:foregroundMark x1="13700" y1="74272" x2="15534" y2="73786"/>
                        <a14:foregroundMark x1="14455" y1="73301" x2="13700" y2="77508"/>
                        <a14:foregroundMark x1="13430" y1="74757" x2="13053" y2="78641"/>
                        <a14:foregroundMark x1="13215" y1="77751" x2="13053" y2="80259"/>
                        <a14:foregroundMark x1="13430" y1="82120" x2="15102" y2="81634"/>
                        <a14:foregroundMark x1="19094" y1="81796" x2="22977" y2="81796"/>
                        <a14:foregroundMark x1="20442" y1="77346" x2="21575" y2="82201"/>
                        <a14:foregroundMark x1="19094" y1="76699" x2="19094" y2="80583"/>
                        <a14:foregroundMark x1="18986" y1="75162" x2="18986" y2="77913"/>
                        <a14:foregroundMark x1="15912" y1="75809" x2="16127" y2="78155"/>
                        <a14:foregroundMark x1="15264" y1="73301" x2="13700" y2="80259"/>
                        <a14:foregroundMark x1="14239" y1="75566" x2="12945" y2="80663"/>
                        <a14:foregroundMark x1="19525" y1="74434" x2="18986" y2="79207"/>
                        <a14:foregroundMark x1="18716" y1="76133" x2="18447" y2="79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533"/>
          <a:stretch/>
        </p:blipFill>
        <p:spPr>
          <a:xfrm>
            <a:off x="1007435" y="1220755"/>
            <a:ext cx="3020851" cy="6834439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D5F15923-784F-43D4-881A-DB8004B578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14" r="10651" b="21236"/>
          <a:stretch/>
        </p:blipFill>
        <p:spPr>
          <a:xfrm rot="20368252">
            <a:off x="7658994" y="3337122"/>
            <a:ext cx="4544431" cy="3166188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1D4DF682-DD51-884A-84BB-3911F7CEDA0E}"/>
              </a:ext>
            </a:extLst>
          </p:cNvPr>
          <p:cNvSpPr/>
          <p:nvPr/>
        </p:nvSpPr>
        <p:spPr>
          <a:xfrm>
            <a:off x="3167675" y="1838941"/>
            <a:ext cx="6285213" cy="76943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vi-VN" altLang="zh-CN" sz="4400" b="1" kern="800" dirty="0">
                <a:ln w="22225">
                  <a:noFill/>
                </a:ln>
                <a:solidFill>
                  <a:srgbClr val="FF000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Dặn dò</a:t>
            </a:r>
            <a:endParaRPr lang="zh-CN" altLang="en-US" sz="4400" b="1" kern="800" dirty="0">
              <a:ln w="22225">
                <a:noFill/>
              </a:ln>
              <a:solidFill>
                <a:srgbClr val="FF0000"/>
              </a:solidFill>
              <a:latin typeface="UTM Avo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4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50B167-A7C4-A24C-BFB3-D59FEF0DB1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83" y="1002035"/>
            <a:ext cx="4763583" cy="31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4C8161-A6E3-4C01-90AC-546654DC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-838200"/>
            <a:ext cx="11428599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C3383D1B-4B84-4A52-B26D-0E42A56E55C7}"/>
              </a:ext>
            </a:extLst>
          </p:cNvPr>
          <p:cNvSpPr txBox="1"/>
          <p:nvPr/>
        </p:nvSpPr>
        <p:spPr bwMode="auto">
          <a:xfrm>
            <a:off x="2876857" y="1295401"/>
            <a:ext cx="6637251" cy="9130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altLang="en-US" sz="5333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Mục</a:t>
            </a:r>
            <a:r>
              <a:rPr lang="en-US" altLang="en-US" sz="5333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en-US" sz="5333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tiêu</a:t>
            </a:r>
            <a:endParaRPr lang="vi-VN" altLang="en-US" sz="5333" b="1" kern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" descr="51miz-E1170914-B821F178">
            <a:extLst>
              <a:ext uri="{FF2B5EF4-FFF2-40B4-BE49-F238E27FC236}">
                <a16:creationId xmlns:a16="http://schemas.microsoft.com/office/drawing/2014/main" id="{CD4FB0F8-0E6F-FA40-8EFB-2988556EE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4337" y="3279159"/>
            <a:ext cx="685800" cy="860425"/>
          </a:xfrm>
          <a:prstGeom prst="rect">
            <a:avLst/>
          </a:prstGeom>
        </p:spPr>
      </p:pic>
      <p:pic>
        <p:nvPicPr>
          <p:cNvPr id="6" name="图片 2" descr="51miz-E1170914-B821F178">
            <a:extLst>
              <a:ext uri="{FF2B5EF4-FFF2-40B4-BE49-F238E27FC236}">
                <a16:creationId xmlns:a16="http://schemas.microsoft.com/office/drawing/2014/main" id="{65C4103F-D00E-2648-A48F-E2581EDB03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8145" y="4934004"/>
            <a:ext cx="800516" cy="860425"/>
          </a:xfrm>
          <a:prstGeom prst="rect">
            <a:avLst/>
          </a:prstGeom>
        </p:spPr>
      </p:pic>
      <p:sp>
        <p:nvSpPr>
          <p:cNvPr id="7" name="矩形 23">
            <a:extLst>
              <a:ext uri="{FF2B5EF4-FFF2-40B4-BE49-F238E27FC236}">
                <a16:creationId xmlns:a16="http://schemas.microsoft.com/office/drawing/2014/main" id="{E14A1B14-89E7-0147-A9E4-38CF7BD516E2}"/>
              </a:ext>
            </a:extLst>
          </p:cNvPr>
          <p:cNvSpPr/>
          <p:nvPr/>
        </p:nvSpPr>
        <p:spPr>
          <a:xfrm>
            <a:off x="2450137" y="3195921"/>
            <a:ext cx="9071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24">
            <a:extLst>
              <a:ext uri="{FF2B5EF4-FFF2-40B4-BE49-F238E27FC236}">
                <a16:creationId xmlns:a16="http://schemas.microsoft.com/office/drawing/2014/main" id="{644829DA-848C-6248-B3AB-9525A3433D9B}"/>
              </a:ext>
            </a:extLst>
          </p:cNvPr>
          <p:cNvSpPr/>
          <p:nvPr/>
        </p:nvSpPr>
        <p:spPr>
          <a:xfrm>
            <a:off x="2598661" y="4764051"/>
            <a:ext cx="8800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i="1" dirty="0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i="1" dirty="0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0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0DDB2-452D-491B-AA6A-81DA367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4" name="WordArt 21">
            <a:extLst>
              <a:ext uri="{FF2B5EF4-FFF2-40B4-BE49-F238E27FC236}">
                <a16:creationId xmlns:a16="http://schemas.microsoft.com/office/drawing/2014/main" id="{B03E5355-26F9-46B4-AD1E-4E80F4CD6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5086" y="4356651"/>
            <a:ext cx="7808843" cy="15803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696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>
            <a:extLst>
              <a:ext uri="{FF2B5EF4-FFF2-40B4-BE49-F238E27FC236}">
                <a16:creationId xmlns:a16="http://schemas.microsoft.com/office/drawing/2014/main" id="{8479D444-1C62-4ACB-8660-F6D62BEC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6AC75-852D-40AB-AEF3-62B293090550}"/>
              </a:ext>
            </a:extLst>
          </p:cNvPr>
          <p:cNvSpPr/>
          <p:nvPr/>
        </p:nvSpPr>
        <p:spPr>
          <a:xfrm>
            <a:off x="3497496" y="2651415"/>
            <a:ext cx="39557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EAEFF65C-C27A-4230-8933-E312C25C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690" y="27450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CC0CA5E6-B014-44F4-A096-AFD2537B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3290" y="4632601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07E453FF-E43A-498A-9122-C29C657B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190" y="2716489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FE1EC59F-4638-4806-AAAD-1AEE1717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40" y="46119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1B002156-E4F4-47D1-835D-6B78746C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240" y="3087964"/>
            <a:ext cx="33210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2C4AF769-9BC0-4470-BBC9-DCCBF3C12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239" y="3067878"/>
            <a:ext cx="6349" cy="168854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BF4B53E9-1306-4A70-9FDE-84C3DD0127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8747" y="3054626"/>
            <a:ext cx="6350" cy="17097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73DBC611-8772-4817-AE6E-3885678BA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7012" y="3074319"/>
            <a:ext cx="3371678" cy="8881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1EF0842F-0C56-454D-8E94-BC9D51C8F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7012" y="4737891"/>
            <a:ext cx="3371678" cy="14379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2DD97FC4-D045-43AD-B551-4A31811E9CC3}"/>
              </a:ext>
            </a:extLst>
          </p:cNvPr>
          <p:cNvSpPr>
            <a:spLocks/>
          </p:cNvSpPr>
          <p:nvPr/>
        </p:nvSpPr>
        <p:spPr bwMode="auto">
          <a:xfrm flipH="1" flipV="1">
            <a:off x="10664690" y="3083201"/>
            <a:ext cx="212725" cy="27622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9">
            <a:extLst>
              <a:ext uri="{FF2B5EF4-FFF2-40B4-BE49-F238E27FC236}">
                <a16:creationId xmlns:a16="http://schemas.microsoft.com/office/drawing/2014/main" id="{B3D8869A-7709-418E-96F9-1C9BB2043DAC}"/>
              </a:ext>
            </a:extLst>
          </p:cNvPr>
          <p:cNvSpPr>
            <a:spLocks/>
          </p:cNvSpPr>
          <p:nvPr/>
        </p:nvSpPr>
        <p:spPr bwMode="auto">
          <a:xfrm flipH="1">
            <a:off x="10677390" y="4502426"/>
            <a:ext cx="212725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E8407795-4560-4505-99E4-17C314FD1E22}"/>
              </a:ext>
            </a:extLst>
          </p:cNvPr>
          <p:cNvSpPr>
            <a:spLocks/>
          </p:cNvSpPr>
          <p:nvPr/>
        </p:nvSpPr>
        <p:spPr bwMode="auto">
          <a:xfrm flipV="1">
            <a:off x="7571119" y="3067326"/>
            <a:ext cx="203200" cy="228600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447D8581-C285-403B-9BFB-65A55279D59E}"/>
              </a:ext>
            </a:extLst>
          </p:cNvPr>
          <p:cNvSpPr>
            <a:spLocks/>
          </p:cNvSpPr>
          <p:nvPr/>
        </p:nvSpPr>
        <p:spPr bwMode="auto">
          <a:xfrm>
            <a:off x="7553190" y="4502426"/>
            <a:ext cx="228600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54B924D-026A-4F47-91B8-D7B31A76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774" y="802488"/>
            <a:ext cx="3199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6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>
            <a:extLst>
              <a:ext uri="{FF2B5EF4-FFF2-40B4-BE49-F238E27FC236}">
                <a16:creationId xmlns:a16="http://schemas.microsoft.com/office/drawing/2014/main" id="{6887C8D6-DEE4-42A8-A6F2-D5EEEA091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073C3542-B4F7-4AFB-8274-9DD869E2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49D130B-F39E-4C03-9C4B-E7CB1DDE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568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472EA39-5763-4BB6-A39B-2D54AF00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5" y="2034454"/>
            <a:ext cx="7578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9186AEC-21AC-4E0D-998F-B664EA48B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72" y="5641474"/>
            <a:ext cx="3429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65462-3BA7-430F-A920-EB298591084A}"/>
              </a:ext>
            </a:extLst>
          </p:cNvPr>
          <p:cNvGrpSpPr>
            <a:grpSpLocks/>
          </p:cNvGrpSpPr>
          <p:nvPr/>
        </p:nvGrpSpPr>
        <p:grpSpPr bwMode="auto">
          <a:xfrm>
            <a:off x="264772" y="5654174"/>
            <a:ext cx="6858000" cy="314325"/>
            <a:chOff x="1542" y="384"/>
            <a:chExt cx="3882" cy="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45E0D9-3DEE-41D3-8FE2-2FC7B7F3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CCA4F224-AB00-4E40-A005-3E70E04C8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F89AD64-193E-4997-AB15-6221E906B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4ED78FC3-4158-43E7-9C33-5B0FE5C11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8D11D-3CF7-4A55-89DF-B9DCD84A9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274F255-B2DB-43EF-88DF-AE8DA8CD7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0F722FB-70F3-4FE5-8A63-5BFD1B6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2232D7D-020E-4D08-9595-41D926928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36E97D01-8C88-4138-809A-9AC8C0F1E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D755B722-53FE-4FB1-96F2-B7607E658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2F1D2733-3B25-4AC3-9DDE-BAD616399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93FF0352-6E16-4E0D-AF4A-1B8F2C7BB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05ACCB7D-FF41-488A-AFF5-84FD4A2B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6205D3F4-78B5-4B81-80DE-F0569B8EF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EACF659C-1F20-4216-8196-E8DBD6E56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E4964AA8-DA9F-4138-9FA1-6709D0A4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5DEC63FF-E60D-4CEB-9DFB-076906267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3CDAD166-50B6-4DC8-A5E7-C983C0603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6" name="Text Box 25">
            <a:extLst>
              <a:ext uri="{FF2B5EF4-FFF2-40B4-BE49-F238E27FC236}">
                <a16:creationId xmlns:a16="http://schemas.microsoft.com/office/drawing/2014/main" id="{4569CC6B-F752-4D9C-8F43-6121FDFE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297" y="5562099"/>
            <a:ext cx="80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132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2">
            <a:extLst>
              <a:ext uri="{FF2B5EF4-FFF2-40B4-BE49-F238E27FC236}">
                <a16:creationId xmlns:a16="http://schemas.microsoft.com/office/drawing/2014/main" id="{C0F90503-4B20-4558-839D-CA5A880D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F2ACA2AA-5DAD-45FA-AEEE-F7650DFA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6404626C-41A1-480D-B39B-DC16C03D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E1C51D24-5DC5-4DC5-94AC-445B80E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86" y="2034454"/>
            <a:ext cx="7286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EDF2E2C9-A12C-46DA-83C3-F2339037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81" y="2660374"/>
            <a:ext cx="91684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Line 3">
            <a:extLst>
              <a:ext uri="{FF2B5EF4-FFF2-40B4-BE49-F238E27FC236}">
                <a16:creationId xmlns:a16="http://schemas.microsoft.com/office/drawing/2014/main" id="{B2B022ED-18E8-4DC0-9B96-511767D23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235700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5">
            <a:extLst>
              <a:ext uri="{FF2B5EF4-FFF2-40B4-BE49-F238E27FC236}">
                <a16:creationId xmlns:a16="http://schemas.microsoft.com/office/drawing/2014/main" id="{7ECD73BE-9639-46D3-91C0-9118D3F6CB68}"/>
              </a:ext>
            </a:extLst>
          </p:cNvPr>
          <p:cNvGrpSpPr>
            <a:grpSpLocks/>
          </p:cNvGrpSpPr>
          <p:nvPr/>
        </p:nvGrpSpPr>
        <p:grpSpPr bwMode="auto">
          <a:xfrm>
            <a:off x="3173503" y="4267200"/>
            <a:ext cx="900113" cy="1944688"/>
            <a:chOff x="2397" y="576"/>
            <a:chExt cx="401" cy="432"/>
          </a:xfrm>
        </p:grpSpPr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id="{69175A06-31BB-47E0-B26D-7433CAC3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AutoShape 7">
              <a:extLst>
                <a:ext uri="{FF2B5EF4-FFF2-40B4-BE49-F238E27FC236}">
                  <a16:creationId xmlns:a16="http://schemas.microsoft.com/office/drawing/2014/main" id="{51AB4067-422E-4427-BC15-B15887E4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8" name="Text Box 8">
            <a:extLst>
              <a:ext uri="{FF2B5EF4-FFF2-40B4-BE49-F238E27FC236}">
                <a16:creationId xmlns:a16="http://schemas.microsoft.com/office/drawing/2014/main" id="{01968B9D-8ACE-4E00-A803-0BF697DC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6197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29DAD266-3CAC-45C7-9A2E-2269362B2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338" y="5003800"/>
            <a:ext cx="0" cy="12350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5F614785-A370-4850-9BC8-83DDF6766E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3445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7A96EAF0-FAE7-4B13-B404-96B3915DD0BE}"/>
              </a:ext>
            </a:extLst>
          </p:cNvPr>
          <p:cNvGrpSpPr>
            <a:grpSpLocks/>
          </p:cNvGrpSpPr>
          <p:nvPr/>
        </p:nvGrpSpPr>
        <p:grpSpPr bwMode="auto">
          <a:xfrm>
            <a:off x="178232" y="1276861"/>
            <a:ext cx="752477" cy="5039986"/>
            <a:chOff x="2024" y="1135"/>
            <a:chExt cx="474" cy="4332"/>
          </a:xfrm>
        </p:grpSpPr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id="{87258B68-A963-4B06-ACE0-AABDFF949C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4" y="3176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4BEF6CE3-26EE-45C3-B20D-B8531C46E3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2BC65A08-507D-4AEA-8305-D96AB10C1D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ED45CDF3-3EFD-4B5C-8467-F9356762E6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AD5EFE95-0DDE-426A-A518-86A5B5925C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5F885617-4CCE-4368-8421-8234B3945C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D3903B80-C7C1-48D4-8D2E-6C47D5436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D1B2E282-CD91-42F7-8CDE-FA95E3A1A5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90BC4870-2B20-4E33-BA6E-CFA524E9D7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2">
              <a:extLst>
                <a:ext uri="{FF2B5EF4-FFF2-40B4-BE49-F238E27FC236}">
                  <a16:creationId xmlns:a16="http://schemas.microsoft.com/office/drawing/2014/main" id="{1566F6C4-0B58-42BD-83D7-4E9E229FFF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CFCCAE9A-8ACA-4E9D-83EE-A3D18DA21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24">
              <a:extLst>
                <a:ext uri="{FF2B5EF4-FFF2-40B4-BE49-F238E27FC236}">
                  <a16:creationId xmlns:a16="http://schemas.microsoft.com/office/drawing/2014/main" id="{17794527-F8B2-42CD-B9D9-14C371E4E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5" name="Text Box 25">
              <a:extLst>
                <a:ext uri="{FF2B5EF4-FFF2-40B4-BE49-F238E27FC236}">
                  <a16:creationId xmlns:a16="http://schemas.microsoft.com/office/drawing/2014/main" id="{1BEEA166-3BBD-4A86-9183-090A0BE4D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267" y="4242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 dirty="0">
                <a:latin typeface=".VnArial" panose="020B7200000000000000" pitchFamily="34" charset="0"/>
              </a:endParaRPr>
            </a:p>
          </p:txBody>
        </p:sp>
        <p:sp>
          <p:nvSpPr>
            <p:cNvPr id="56" name="Text Box 26">
              <a:extLst>
                <a:ext uri="{FF2B5EF4-FFF2-40B4-BE49-F238E27FC236}">
                  <a16:creationId xmlns:a16="http://schemas.microsoft.com/office/drawing/2014/main" id="{BBC2A038-9236-4552-9079-340574FF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7" name="Text Box 27">
              <a:extLst>
                <a:ext uri="{FF2B5EF4-FFF2-40B4-BE49-F238E27FC236}">
                  <a16:creationId xmlns:a16="http://schemas.microsoft.com/office/drawing/2014/main" id="{1534F830-88A9-4836-A185-469180DD2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C82B366C-1915-4605-81A5-55FEEBDC5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74479569-45A4-4115-BC9F-131DB9E44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0" name="Text Box 30">
              <a:extLst>
                <a:ext uri="{FF2B5EF4-FFF2-40B4-BE49-F238E27FC236}">
                  <a16:creationId xmlns:a16="http://schemas.microsoft.com/office/drawing/2014/main" id="{C66B29E2-0026-4600-B5CC-D88E5100C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92" y="1503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97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741 L -0.19857 0.0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C4D101E1-F966-4020-89E4-91E0640E8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3" y="6080125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09879AD-0619-48AC-8713-7F7552BC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801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5DB6FAC-48F1-4337-B808-A5FB7FED1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396" y="4805766"/>
            <a:ext cx="0" cy="12954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FD8C11A-87C8-4752-AF8E-93021B8460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12893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C446AB4-0555-4629-809F-A14BB6CAA8E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9263" y="4884737"/>
            <a:ext cx="1638300" cy="708025"/>
            <a:chOff x="2397" y="576"/>
            <a:chExt cx="401" cy="432"/>
          </a:xfrm>
        </p:grpSpPr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6FF2B02B-51C2-4C79-86C3-8B6FAFDE6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0105ACF4-47CC-4F67-899A-45D8A50F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68A9AB4-380B-4EA5-ACD8-3D1A3634DA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81088"/>
            <a:ext cx="315913" cy="5026025"/>
            <a:chOff x="2299" y="1147"/>
            <a:chExt cx="199" cy="4320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18489624-D91F-49D6-84D9-1A49CE96A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EF676AB6-280D-47C3-8CD9-566A0393D4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5A8A2C09-DEB1-462D-B7D0-6474D2803B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F5518D4E-2B4E-44A6-95C4-142534A412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11C9F852-0CFB-4316-A4AE-7F924BA7B6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827C9530-FFC8-4584-BE42-6049054FD5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79E5188D-ECA9-4E50-9226-90BAEC19F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C4BC6550-E260-4173-98C0-C8F6751CD4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32AFF845-ECCC-4EAF-B9CE-DF9F1D4DE7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A7198393-2D9A-4B21-AF48-7CDC8AC4CE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278A5CE-277A-4B09-82BC-F718DE888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id="{927FDAE9-6ED0-4AAD-8F74-70785F37B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2C8D55E5-DED5-4842-81BB-E6ECD9D64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21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43D6C138-DEFC-4A5A-8A39-AEAA007A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60E1F442-39E5-4977-9647-05E6166CE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C93AF874-393D-4B9A-8BA3-72C795DAA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id="{88465A4A-9190-42F7-8F16-077C93E0A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1AB483AB-DFE7-49AF-9334-EA5F3C5B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154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9" name="Line 31">
            <a:extLst>
              <a:ext uri="{FF2B5EF4-FFF2-40B4-BE49-F238E27FC236}">
                <a16:creationId xmlns:a16="http://schemas.microsoft.com/office/drawing/2014/main" id="{376749ED-A99D-4530-91A3-46496E76E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370" y="4829175"/>
            <a:ext cx="0" cy="126682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1F359352-4068-4B38-915E-31FB635199B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57432" y="51898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2B8DBB89-0427-401A-BB30-B6ED249E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394252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6F5FD036-910F-45A9-BAFC-E966ED5E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96" y="3764306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AB1E8FA8-F539-4F4A-908D-6442FF15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238" y="163006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BFFED8EA-7497-4895-A889-44CA77B6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39" y="658559"/>
            <a:ext cx="6659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C40FAF03-0B36-419B-952F-A9E5B50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705" y="1689622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571E2515-680A-4E06-BFA3-AA156A6E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414" y="2262508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F6960344-EC79-460F-AA59-DFBA9D8A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02" y="2806148"/>
            <a:ext cx="79226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66954-15BC-4976-928B-2CF462BC904E}"/>
              </a:ext>
            </a:extLst>
          </p:cNvPr>
          <p:cNvSpPr/>
          <p:nvPr/>
        </p:nvSpPr>
        <p:spPr>
          <a:xfrm>
            <a:off x="593949" y="5673739"/>
            <a:ext cx="336885" cy="3850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5DB1CC-3F1A-405A-A456-641B06469C82}"/>
              </a:ext>
            </a:extLst>
          </p:cNvPr>
          <p:cNvSpPr/>
          <p:nvPr/>
        </p:nvSpPr>
        <p:spPr>
          <a:xfrm>
            <a:off x="3441357" y="5665717"/>
            <a:ext cx="391952" cy="3850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8294 -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8">
            <a:extLst>
              <a:ext uri="{FF2B5EF4-FFF2-40B4-BE49-F238E27FC236}">
                <a16:creationId xmlns:a16="http://schemas.microsoft.com/office/drawing/2014/main" id="{FD9E844D-3392-475C-AFBF-D15ABFAD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06" y="2591981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31298186-EDB0-4DD5-9204-B51E5AAA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864" y="2466775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406B03A-D7A6-4941-B235-388C2AE7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300" y="299327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1B9E18E-1905-4A2E-874B-FFC35EC7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782" y="911969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7A43EDAC-E135-45C8-BBE7-675585AD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82" y="1549558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919CBD66-71D4-46E6-8100-AFFCF62B7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31" y="5756444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DE50C447-8E8D-4122-90DF-C8780504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050" y="5657882"/>
            <a:ext cx="4380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 </a:t>
            </a:r>
            <a:r>
              <a:rPr lang="en-US" altLang="en-US" sz="1800" b="1" dirty="0">
                <a:latin typeface=".VnArial" panose="020B7200000000000000" pitchFamily="34" charset="0"/>
              </a:rPr>
              <a:t>		  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89E5A2D-26AC-47E1-ACA9-D39BAD59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150" y="5666883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42BBC214-1B06-49E3-B4A9-B05EEE6D7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2843" y="4413419"/>
            <a:ext cx="0" cy="13589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FA0A4F5E-B539-4181-B6D5-B69959B1E2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99475" y="4789984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6FE676C3-B4F9-42DE-A51D-B90767B27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1456" y="4415006"/>
            <a:ext cx="0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4639A676-5178-4A80-A20A-3BB7A57F72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56467" y="4850309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6745F601-F797-44D8-A789-5FE16625DF83}"/>
              </a:ext>
            </a:extLst>
          </p:cNvPr>
          <p:cNvGrpSpPr>
            <a:grpSpLocks/>
          </p:cNvGrpSpPr>
          <p:nvPr/>
        </p:nvGrpSpPr>
        <p:grpSpPr bwMode="auto">
          <a:xfrm>
            <a:off x="4829868" y="4446240"/>
            <a:ext cx="6858000" cy="314325"/>
            <a:chOff x="672" y="3738"/>
            <a:chExt cx="4320" cy="198"/>
          </a:xfrm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4F0B1C0E-8AF9-43F1-8D8A-4EB45D93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5EADAA1B-91E2-4A95-A0A3-B5ECDA853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6AFEB992-8CBE-43CE-BD62-32F331F8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943BD8EF-AA9A-4B47-8838-657277355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0A8E9182-AB26-42FE-A83C-C889629EA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DFD0A65F-E171-491E-8FBB-4DC6D7FA2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1B725F6D-D03C-41B0-90CE-65FA279DF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id="{0273F9B6-F580-4AE4-B8E6-6F99ED296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A496BD93-17F7-4B3E-ADE7-6A1F764B3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7DCA13EC-1FAA-48BC-B5A5-87EFEBE0A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307CDCFE-CF96-4FCA-A5EF-680CFEBF4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A0851709-F45A-4D44-910F-C34DA59E7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F4EE7CDA-5856-4BF7-8D33-2C977E38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id="{C411F02C-4EE1-4695-AEAA-2EB6F0CFC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B3EDD431-58F9-4F2A-9BE6-28FDABBCB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7" name="Text Box 27">
              <a:extLst>
                <a:ext uri="{FF2B5EF4-FFF2-40B4-BE49-F238E27FC236}">
                  <a16:creationId xmlns:a16="http://schemas.microsoft.com/office/drawing/2014/main" id="{00AAE218-AA46-40DA-BAE9-3FE6A67D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8" name="Text Box 28">
              <a:extLst>
                <a:ext uri="{FF2B5EF4-FFF2-40B4-BE49-F238E27FC236}">
                  <a16:creationId xmlns:a16="http://schemas.microsoft.com/office/drawing/2014/main" id="{BB571271-6341-449E-A4B4-116B5A0AB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:a16="http://schemas.microsoft.com/office/drawing/2014/main" id="{AA747539-A79C-42C3-9CFF-7266E1BBF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40" name="Line 30">
            <a:extLst>
              <a:ext uri="{FF2B5EF4-FFF2-40B4-BE49-F238E27FC236}">
                <a16:creationId xmlns:a16="http://schemas.microsoft.com/office/drawing/2014/main" id="{A9A1F1DC-D838-4FD5-8CA6-D33AF756F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9546" y="4427362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0CD086D9-F2B8-4199-9883-3F867BD31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907" y="3473744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E7D6BCF-423D-4AAC-B2F4-5A44F8857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0931" cy="6858000"/>
          </a:xfrm>
          <a:prstGeom prst="rect">
            <a:avLst/>
          </a:prstGeom>
        </p:spPr>
      </p:pic>
      <p:sp>
        <p:nvSpPr>
          <p:cNvPr id="47" name="Text Box 32">
            <a:extLst>
              <a:ext uri="{FF2B5EF4-FFF2-40B4-BE49-F238E27FC236}">
                <a16:creationId xmlns:a16="http://schemas.microsoft.com/office/drawing/2014/main" id="{8B9BA313-72E1-4F45-8DC5-44633A7D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1295448"/>
            <a:ext cx="196428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0C710CF8-D58B-40E7-8FA7-C5CD6E1B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96" y="4543498"/>
            <a:ext cx="30472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id="{53FB5124-D3D6-45F7-B84D-BA61D2C7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07" y="401941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id="{13F41310-AAC1-4A8A-9DB9-8B0670FA5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676" y="401278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id="{CA5369AA-2A60-41AC-9EC2-4BFAC8FA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007" y="6140744"/>
            <a:ext cx="5078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17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9" grpId="0"/>
      <p:bldP spid="5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0|1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7.3|4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.6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2.2|2.9|1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1|3.3|1.3|1.7|2.1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6|2|4.4|1.8|2.5|4.2|1|14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6|1.4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2.6|1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2.9"/>
</p:tagLst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2.xml><?xml version="1.0" encoding="utf-8"?>
<a:theme xmlns:a="http://schemas.openxmlformats.org/drawingml/2006/main" name="Xa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nh" id="{97F8E0EC-833D-48C4-9489-8A3C0CCCCD95}" vid="{C15CDC80-0A44-4883-8CC0-733C8169B05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5md4rjc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Toán 4 - Tuần 8 - Tìm hai số khi biết tổng và hiệu của hai số đó</Template>
  <TotalTime>1989</TotalTime>
  <Words>1739</Words>
  <Application>Microsoft Office PowerPoint</Application>
  <PresentationFormat>Widescreen</PresentationFormat>
  <Paragraphs>410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.VnArial</vt:lpstr>
      <vt:lpstr>Arial</vt:lpstr>
      <vt:lpstr>Calibri</vt:lpstr>
      <vt:lpstr>Calibri Light</vt:lpstr>
      <vt:lpstr>HP001 4 hàng</vt:lpstr>
      <vt:lpstr>HP001 5 hàng</vt:lpstr>
      <vt:lpstr>inpin heiti</vt:lpstr>
      <vt:lpstr>Patrick Hand</vt:lpstr>
      <vt:lpstr>Patrick Hand SC</vt:lpstr>
      <vt:lpstr>Questrial</vt:lpstr>
      <vt:lpstr>Times New Roman</vt:lpstr>
      <vt:lpstr>UTM Avo</vt:lpstr>
      <vt:lpstr>UVN Bai Sau</vt:lpstr>
      <vt:lpstr>VNI-Times</vt:lpstr>
      <vt:lpstr>华康方圆体W7</vt:lpstr>
      <vt:lpstr>Theme4</vt:lpstr>
      <vt:lpstr>Xanh</vt:lpstr>
      <vt:lpstr>Office Theme</vt:lpstr>
      <vt:lpstr>English Language Grammar Rules by Slidesgo</vt:lpstr>
      <vt:lpstr>1_English Language Grammar Rules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ngalelqd@outlook.com</cp:lastModifiedBy>
  <cp:revision>164</cp:revision>
  <dcterms:created xsi:type="dcterms:W3CDTF">2021-09-17T13:39:29Z</dcterms:created>
  <dcterms:modified xsi:type="dcterms:W3CDTF">2021-11-07T11:06:50Z</dcterms:modified>
</cp:coreProperties>
</file>