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92" r:id="rId3"/>
    <p:sldId id="313" r:id="rId4"/>
    <p:sldId id="267" r:id="rId5"/>
    <p:sldId id="304" r:id="rId6"/>
    <p:sldId id="257" r:id="rId7"/>
    <p:sldId id="258" r:id="rId8"/>
    <p:sldId id="285" r:id="rId9"/>
    <p:sldId id="314" r:id="rId10"/>
    <p:sldId id="282" r:id="rId11"/>
    <p:sldId id="280" r:id="rId12"/>
    <p:sldId id="284" r:id="rId13"/>
    <p:sldId id="293" r:id="rId14"/>
    <p:sldId id="315" r:id="rId15"/>
    <p:sldId id="294" r:id="rId16"/>
    <p:sldId id="296" r:id="rId17"/>
    <p:sldId id="297" r:id="rId18"/>
    <p:sldId id="298" r:id="rId19"/>
    <p:sldId id="289" r:id="rId20"/>
    <p:sldId id="316" r:id="rId21"/>
    <p:sldId id="317" r:id="rId22"/>
    <p:sldId id="318" r:id="rId23"/>
    <p:sldId id="319" r:id="rId24"/>
    <p:sldId id="320" r:id="rId25"/>
    <p:sldId id="307" r:id="rId26"/>
    <p:sldId id="299" r:id="rId27"/>
    <p:sldId id="301" r:id="rId28"/>
    <p:sldId id="302" r:id="rId29"/>
    <p:sldId id="256" r:id="rId30"/>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FFFF"/>
    <a:srgbClr val="FFCCCC"/>
    <a:srgbClr val="FFCCFF"/>
    <a:srgbClr val="CCFFFF"/>
    <a:srgbClr val="0000FF"/>
    <a:srgbClr val="FF6699"/>
    <a:srgbClr val="00C6FF"/>
    <a:srgbClr val="008000"/>
    <a:srgbClr val="006600"/>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946" y="-77"/>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419DE-EAEF-4EDF-A86D-056AAA95E66F}" type="datetimeFigureOut">
              <a:rPr lang="vi-VN" smtClean="0"/>
              <a:pPr/>
              <a:t>19/11/2021</a:t>
            </a:fld>
            <a:endParaRPr lang="vi-VN"/>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0762E-9987-49EB-9189-35266C3CA3C2}" type="slidenum">
              <a:rPr lang="vi-VN" smtClean="0"/>
              <a:pPr/>
              <a:t>‹#›</a:t>
            </a:fld>
            <a:endParaRPr lang="vi-VN"/>
          </a:p>
        </p:txBody>
      </p:sp>
    </p:spTree>
    <p:extLst>
      <p:ext uri="{BB962C8B-B14F-4D97-AF65-F5344CB8AC3E}">
        <p14:creationId xmlns="" xmlns:p14="http://schemas.microsoft.com/office/powerpoint/2010/main" val="216880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39CC-8574-4A92-9F55-213F1B95D231}" type="slidenum">
              <a:rPr lang="en-US" smtClean="0"/>
              <a:pPr/>
              <a:t>1</a:t>
            </a:fld>
            <a:endParaRPr lang="en-US"/>
          </a:p>
        </p:txBody>
      </p:sp>
    </p:spTree>
    <p:extLst>
      <p:ext uri="{BB962C8B-B14F-4D97-AF65-F5344CB8AC3E}">
        <p14:creationId xmlns="" xmlns:p14="http://schemas.microsoft.com/office/powerpoint/2010/main" val="1578427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BB504A-11D5-4594-99D7-C9A16AF1D067}"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 xmlns:p14="http://schemas.microsoft.com/office/powerpoint/2010/main" val="134348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B504A-11D5-4594-99D7-C9A16AF1D067}"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 xmlns:p14="http://schemas.microsoft.com/office/powerpoint/2010/main" val="372037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B504A-11D5-4594-99D7-C9A16AF1D067}"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 xmlns:p14="http://schemas.microsoft.com/office/powerpoint/2010/main" val="1887432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FFA8CDC0-4CB2-4376-8B58-CC146988D68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81775F05-2ED6-480C-A92A-CDC2075C1B1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DEC0628C-1FB2-4117-88DD-00C4E6456838}"/>
              </a:ext>
            </a:extLst>
          </p:cNvPr>
          <p:cNvSpPr>
            <a:spLocks noGrp="1" noChangeArrowheads="1"/>
          </p:cNvSpPr>
          <p:nvPr>
            <p:ph type="sldNum" sz="quarter" idx="12"/>
          </p:nvPr>
        </p:nvSpPr>
        <p:spPr>
          <a:ln/>
        </p:spPr>
        <p:txBody>
          <a:bodyPr/>
          <a:lstStyle>
            <a:lvl1pPr>
              <a:defRPr/>
            </a:lvl1pPr>
          </a:lstStyle>
          <a:p>
            <a:fld id="{5C3BF2AE-35B0-417A-8FEA-EC6285836C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1157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FB6D8B1-D08F-40F4-B7CC-B223556209C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CA316E3A-2DC2-4190-98DA-708A9ED048B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6A9C81B1-CE0F-4EB0-9AE1-CCD9FEB03050}"/>
              </a:ext>
            </a:extLst>
          </p:cNvPr>
          <p:cNvSpPr>
            <a:spLocks noGrp="1" noChangeArrowheads="1"/>
          </p:cNvSpPr>
          <p:nvPr>
            <p:ph type="sldNum" sz="quarter" idx="12"/>
          </p:nvPr>
        </p:nvSpPr>
        <p:spPr>
          <a:ln/>
        </p:spPr>
        <p:txBody>
          <a:bodyPr/>
          <a:lstStyle>
            <a:lvl1pPr>
              <a:defRPr/>
            </a:lvl1pPr>
          </a:lstStyle>
          <a:p>
            <a:fld id="{7AAE6585-0397-4000-9E7A-146336AAB1A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26836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
        <p:nvSpPr>
          <p:cNvPr id="4" name="Rectangle 4">
            <a:extLst>
              <a:ext uri="{FF2B5EF4-FFF2-40B4-BE49-F238E27FC236}">
                <a16:creationId xmlns:a16="http://schemas.microsoft.com/office/drawing/2014/main" xmlns="" id="{2967B96D-5E48-4D16-85A6-0A58150658F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B7CF7D3B-8028-4F9C-9E3B-498400CD97E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12912B7D-68EB-4855-A8B2-DE7080460643}"/>
              </a:ext>
            </a:extLst>
          </p:cNvPr>
          <p:cNvSpPr>
            <a:spLocks noGrp="1" noChangeArrowheads="1"/>
          </p:cNvSpPr>
          <p:nvPr>
            <p:ph type="sldNum" sz="quarter" idx="12"/>
          </p:nvPr>
        </p:nvSpPr>
        <p:spPr>
          <a:ln/>
        </p:spPr>
        <p:txBody>
          <a:bodyPr/>
          <a:lstStyle>
            <a:lvl1pPr>
              <a:defRPr/>
            </a:lvl1pPr>
          </a:lstStyle>
          <a:p>
            <a:fld id="{BBB51262-4E49-439F-A574-5B46B1345D4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275850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8F9A8EFA-06F0-4ECA-9540-3405AD78C414}"/>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4801800E-7028-489B-96A7-0C002E0B1E7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876FA179-DB1C-4C61-BFB7-987E826D7303}"/>
              </a:ext>
            </a:extLst>
          </p:cNvPr>
          <p:cNvSpPr>
            <a:spLocks noGrp="1" noChangeArrowheads="1"/>
          </p:cNvSpPr>
          <p:nvPr>
            <p:ph type="sldNum" sz="quarter" idx="12"/>
          </p:nvPr>
        </p:nvSpPr>
        <p:spPr>
          <a:ln/>
        </p:spPr>
        <p:txBody>
          <a:bodyPr/>
          <a:lstStyle>
            <a:lvl1pPr>
              <a:defRPr/>
            </a:lvl1pPr>
          </a:lstStyle>
          <a:p>
            <a:fld id="{32D60755-1822-4CCD-8923-29F1C3DB73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824128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05A0F2C4-A7A3-4BD9-ADF6-23509303C10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xmlns="" id="{BBF6A5EE-7B91-42D6-B0FB-C26CFF93880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xmlns="" id="{FE8D4AE6-8B6F-40BD-878D-73DD532530C2}"/>
              </a:ext>
            </a:extLst>
          </p:cNvPr>
          <p:cNvSpPr>
            <a:spLocks noGrp="1" noChangeArrowheads="1"/>
          </p:cNvSpPr>
          <p:nvPr>
            <p:ph type="sldNum" sz="quarter" idx="12"/>
          </p:nvPr>
        </p:nvSpPr>
        <p:spPr>
          <a:ln/>
        </p:spPr>
        <p:txBody>
          <a:bodyPr/>
          <a:lstStyle>
            <a:lvl1pPr>
              <a:defRPr/>
            </a:lvl1pPr>
          </a:lstStyle>
          <a:p>
            <a:fld id="{A46C8221-6A3F-41D1-B511-53CB7E1F66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41200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77A1DEC5-C360-45FE-99A4-9E11B4BA0AD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2CF30019-2392-429F-8304-E457551A5F9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4681731B-6353-4608-AC9B-D406DEA6E20A}"/>
              </a:ext>
            </a:extLst>
          </p:cNvPr>
          <p:cNvSpPr>
            <a:spLocks noGrp="1" noChangeArrowheads="1"/>
          </p:cNvSpPr>
          <p:nvPr>
            <p:ph type="sldNum" sz="quarter" idx="12"/>
          </p:nvPr>
        </p:nvSpPr>
        <p:spPr>
          <a:ln/>
        </p:spPr>
        <p:txBody>
          <a:bodyPr/>
          <a:lstStyle>
            <a:lvl1pPr>
              <a:defRPr/>
            </a:lvl1pPr>
          </a:lstStyle>
          <a:p>
            <a:fld id="{104AB7F9-2D2A-4499-9879-83962B25DA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2444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4B15A51B-FA91-4E78-A3BE-0A418317F06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xmlns="" id="{A2C29CD6-419D-4345-8957-35C0A2B58EC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xmlns="" id="{C8BE3A74-E409-402B-8897-A7CE899285F1}"/>
              </a:ext>
            </a:extLst>
          </p:cNvPr>
          <p:cNvSpPr>
            <a:spLocks noGrp="1" noChangeArrowheads="1"/>
          </p:cNvSpPr>
          <p:nvPr>
            <p:ph type="sldNum" sz="quarter" idx="12"/>
          </p:nvPr>
        </p:nvSpPr>
        <p:spPr>
          <a:ln/>
        </p:spPr>
        <p:txBody>
          <a:bodyPr/>
          <a:lstStyle>
            <a:lvl1pPr>
              <a:defRPr/>
            </a:lvl1pPr>
          </a:lstStyle>
          <a:p>
            <a:fld id="{0E41E032-9A73-4CD7-8214-5634AB4DD0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41383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xmlns="" id="{CC491840-E481-4A31-ABC6-50EFAC13733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F14337BC-7173-4F6D-91D2-8FE25CCF71A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0A6A0719-E81A-46CC-8BE2-9F63EB99E68B}"/>
              </a:ext>
            </a:extLst>
          </p:cNvPr>
          <p:cNvSpPr>
            <a:spLocks noGrp="1" noChangeArrowheads="1"/>
          </p:cNvSpPr>
          <p:nvPr>
            <p:ph type="sldNum" sz="quarter" idx="12"/>
          </p:nvPr>
        </p:nvSpPr>
        <p:spPr>
          <a:ln/>
        </p:spPr>
        <p:txBody>
          <a:bodyPr/>
          <a:lstStyle>
            <a:lvl1pPr>
              <a:defRPr/>
            </a:lvl1pPr>
          </a:lstStyle>
          <a:p>
            <a:fld id="{5B07594E-D169-49EC-AD5A-C69A21CD35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9839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B504A-11D5-4594-99D7-C9A16AF1D067}"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 xmlns:p14="http://schemas.microsoft.com/office/powerpoint/2010/main" val="3757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xmlns="" id="{0D99AFE8-8934-4E0B-B209-C6A4D1D47B3A}"/>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C092D6D3-8D32-44E6-A076-7660203F06E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3B434C43-0971-4C69-82C0-663CA233BBCA}"/>
              </a:ext>
            </a:extLst>
          </p:cNvPr>
          <p:cNvSpPr>
            <a:spLocks noGrp="1" noChangeArrowheads="1"/>
          </p:cNvSpPr>
          <p:nvPr>
            <p:ph type="sldNum" sz="quarter" idx="12"/>
          </p:nvPr>
        </p:nvSpPr>
        <p:spPr>
          <a:ln/>
        </p:spPr>
        <p:txBody>
          <a:bodyPr/>
          <a:lstStyle>
            <a:lvl1pPr>
              <a:defRPr/>
            </a:lvl1pPr>
          </a:lstStyle>
          <a:p>
            <a:fld id="{6BEE22C7-1689-4275-9FC1-6A6E4A3FC5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23063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478FEC1E-D250-422D-98CC-33EB4D831DF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554A9BED-23DE-48E8-A02D-A35D4777211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44B93E1E-85E5-48AB-8EE8-7ED2A478116F}"/>
              </a:ext>
            </a:extLst>
          </p:cNvPr>
          <p:cNvSpPr>
            <a:spLocks noGrp="1" noChangeArrowheads="1"/>
          </p:cNvSpPr>
          <p:nvPr>
            <p:ph type="sldNum" sz="quarter" idx="12"/>
          </p:nvPr>
        </p:nvSpPr>
        <p:spPr>
          <a:ln/>
        </p:spPr>
        <p:txBody>
          <a:bodyPr/>
          <a:lstStyle>
            <a:lvl1pPr>
              <a:defRPr/>
            </a:lvl1pPr>
          </a:lstStyle>
          <a:p>
            <a:fld id="{D1FE0D3C-ABD2-4628-9B6E-9AC51F1F9A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934000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8B18B62-4055-42B5-AB67-D69C1617F75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524159A5-5AC8-47FF-BC43-88B43396B77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B61D05DF-248A-4C92-B90E-0C7215BAD1A7}"/>
              </a:ext>
            </a:extLst>
          </p:cNvPr>
          <p:cNvSpPr>
            <a:spLocks noGrp="1" noChangeArrowheads="1"/>
          </p:cNvSpPr>
          <p:nvPr>
            <p:ph type="sldNum" sz="quarter" idx="12"/>
          </p:nvPr>
        </p:nvSpPr>
        <p:spPr>
          <a:ln/>
        </p:spPr>
        <p:txBody>
          <a:bodyPr/>
          <a:lstStyle>
            <a:lvl1pPr>
              <a:defRPr/>
            </a:lvl1pPr>
          </a:lstStyle>
          <a:p>
            <a:fld id="{2DBCD096-DE83-4E5A-904C-4ED8AAA5B55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68521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 xmlns:p14="http://schemas.microsoft.com/office/powerpoint/2010/main" val="77792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B504A-11D5-4594-99D7-C9A16AF1D067}" type="datetimeFigureOut">
              <a:rPr lang="en-US" smtClean="0"/>
              <a:pPr/>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 xmlns:p14="http://schemas.microsoft.com/office/powerpoint/2010/main" val="216339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BB504A-11D5-4594-99D7-C9A16AF1D067}" type="datetimeFigureOut">
              <a:rPr lang="en-US" smtClean="0"/>
              <a:pPr/>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 xmlns:p14="http://schemas.microsoft.com/office/powerpoint/2010/main" val="105986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BB504A-11D5-4594-99D7-C9A16AF1D067}" type="datetimeFigureOut">
              <a:rPr lang="en-US" smtClean="0"/>
              <a:pPr/>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 xmlns:p14="http://schemas.microsoft.com/office/powerpoint/2010/main" val="3960597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pPr/>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 xmlns:p14="http://schemas.microsoft.com/office/powerpoint/2010/main" val="249886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pPr/>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 xmlns:p14="http://schemas.microsoft.com/office/powerpoint/2010/main" val="33847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pPr/>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 xmlns:p14="http://schemas.microsoft.com/office/powerpoint/2010/main" val="324706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3BB504A-11D5-4594-99D7-C9A16AF1D067}" type="datetimeFigureOut">
              <a:rPr lang="en-US" smtClean="0"/>
              <a:pPr/>
              <a:t>11/19/2021</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97553C6-A3D7-405C-ABD2-52B04B23E2E7}" type="slidenum">
              <a:rPr lang="en-US" smtClean="0"/>
              <a:pPr/>
              <a:t>‹#›</a:t>
            </a:fld>
            <a:endParaRPr lang="en-US"/>
          </a:p>
        </p:txBody>
      </p:sp>
    </p:spTree>
    <p:extLst>
      <p:ext uri="{BB962C8B-B14F-4D97-AF65-F5344CB8AC3E}">
        <p14:creationId xmlns="" xmlns:p14="http://schemas.microsoft.com/office/powerpoint/2010/main" val="4155184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C9D5D430-552B-4945-A895-F61B1DFA5E20}"/>
              </a:ext>
            </a:extLst>
          </p:cNvPr>
          <p:cNvSpPr>
            <a:spLocks noGrp="1" noChangeArrowheads="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54D1419F-09D2-4C71-9157-649D4DEB4734}"/>
              </a:ext>
            </a:extLst>
          </p:cNvPr>
          <p:cNvSpPr>
            <a:spLocks noGrp="1" noChangeArrowheads="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2A62C127-7A6B-4A9A-89E3-868E8E4AB2D2}"/>
              </a:ext>
            </a:extLst>
          </p:cNvPr>
          <p:cNvSpPr>
            <a:spLocks noGrp="1" noChangeArrowheads="1"/>
          </p:cNvSpPr>
          <p:nvPr>
            <p:ph type="dt" sz="half" idx="2"/>
          </p:nvPr>
        </p:nvSpPr>
        <p:spPr bwMode="auto">
          <a:xfrm>
            <a:off x="457200" y="5204354"/>
            <a:ext cx="2133600" cy="3968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167">
                <a:latin typeface="Arial" charset="0"/>
                <a:cs typeface="Arial" charset="0"/>
              </a:defRPr>
            </a:lvl1pPr>
          </a:lstStyle>
          <a:p>
            <a:pPr>
              <a:defRPr/>
            </a:pPr>
            <a:endParaRPr lang="en-US">
              <a:solidFill>
                <a:srgbClr val="000000"/>
              </a:solidFill>
            </a:endParaRPr>
          </a:p>
        </p:txBody>
      </p:sp>
      <p:sp>
        <p:nvSpPr>
          <p:cNvPr id="1029" name="Rectangle 5">
            <a:extLst>
              <a:ext uri="{FF2B5EF4-FFF2-40B4-BE49-F238E27FC236}">
                <a16:creationId xmlns:a16="http://schemas.microsoft.com/office/drawing/2014/main" xmlns="" id="{CA86C3D4-78F9-466D-ACB7-4DDC4EE92C68}"/>
              </a:ext>
            </a:extLst>
          </p:cNvPr>
          <p:cNvSpPr>
            <a:spLocks noGrp="1" noChangeArrowheads="1"/>
          </p:cNvSpPr>
          <p:nvPr>
            <p:ph type="ftr" sz="quarter" idx="3"/>
          </p:nvPr>
        </p:nvSpPr>
        <p:spPr bwMode="auto">
          <a:xfrm>
            <a:off x="3124200" y="5204354"/>
            <a:ext cx="2895600" cy="3968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167">
                <a:latin typeface="Arial" charset="0"/>
                <a:cs typeface="Arial" charset="0"/>
              </a:defRPr>
            </a:lvl1pPr>
          </a:lstStyle>
          <a:p>
            <a:pPr>
              <a:defRPr/>
            </a:pPr>
            <a:endParaRPr lang="en-US">
              <a:solidFill>
                <a:srgbClr val="000000"/>
              </a:solidFill>
            </a:endParaRPr>
          </a:p>
        </p:txBody>
      </p:sp>
      <p:sp>
        <p:nvSpPr>
          <p:cNvPr id="1030" name="Rectangle 6">
            <a:extLst>
              <a:ext uri="{FF2B5EF4-FFF2-40B4-BE49-F238E27FC236}">
                <a16:creationId xmlns:a16="http://schemas.microsoft.com/office/drawing/2014/main" xmlns="" id="{7E9D5C86-7C9E-4454-8FFF-BDE99FFFDDC2}"/>
              </a:ext>
            </a:extLst>
          </p:cNvPr>
          <p:cNvSpPr>
            <a:spLocks noGrp="1" noChangeArrowheads="1"/>
          </p:cNvSpPr>
          <p:nvPr>
            <p:ph type="sldNum" sz="quarter" idx="4"/>
          </p:nvPr>
        </p:nvSpPr>
        <p:spPr bwMode="auto">
          <a:xfrm>
            <a:off x="6553200" y="5204354"/>
            <a:ext cx="2133600" cy="3968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167"/>
            </a:lvl1pPr>
          </a:lstStyle>
          <a:p>
            <a:fld id="{F38F1A8E-C867-4558-86D5-70F8992050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876291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667">
          <a:solidFill>
            <a:schemeClr val="tx2"/>
          </a:solidFill>
          <a:latin typeface="+mj-lt"/>
          <a:ea typeface="+mj-ea"/>
          <a:cs typeface="+mj-cs"/>
        </a:defRPr>
      </a:lvl1pPr>
      <a:lvl2pPr algn="ctr" rtl="0" eaLnBrk="0" fontAlgn="base" hangingPunct="0">
        <a:spcBef>
          <a:spcPct val="0"/>
        </a:spcBef>
        <a:spcAft>
          <a:spcPct val="0"/>
        </a:spcAft>
        <a:defRPr sz="3667">
          <a:solidFill>
            <a:schemeClr val="tx2"/>
          </a:solidFill>
          <a:latin typeface="Arial" charset="0"/>
          <a:cs typeface="Arial" charset="0"/>
        </a:defRPr>
      </a:lvl2pPr>
      <a:lvl3pPr algn="ctr" rtl="0" eaLnBrk="0" fontAlgn="base" hangingPunct="0">
        <a:spcBef>
          <a:spcPct val="0"/>
        </a:spcBef>
        <a:spcAft>
          <a:spcPct val="0"/>
        </a:spcAft>
        <a:defRPr sz="3667">
          <a:solidFill>
            <a:schemeClr val="tx2"/>
          </a:solidFill>
          <a:latin typeface="Arial" charset="0"/>
          <a:cs typeface="Arial" charset="0"/>
        </a:defRPr>
      </a:lvl3pPr>
      <a:lvl4pPr algn="ctr" rtl="0" eaLnBrk="0" fontAlgn="base" hangingPunct="0">
        <a:spcBef>
          <a:spcPct val="0"/>
        </a:spcBef>
        <a:spcAft>
          <a:spcPct val="0"/>
        </a:spcAft>
        <a:defRPr sz="3667">
          <a:solidFill>
            <a:schemeClr val="tx2"/>
          </a:solidFill>
          <a:latin typeface="Arial" charset="0"/>
          <a:cs typeface="Arial" charset="0"/>
        </a:defRPr>
      </a:lvl4pPr>
      <a:lvl5pPr algn="ctr" rtl="0" eaLnBrk="0" fontAlgn="base" hangingPunct="0">
        <a:spcBef>
          <a:spcPct val="0"/>
        </a:spcBef>
        <a:spcAft>
          <a:spcPct val="0"/>
        </a:spcAft>
        <a:defRPr sz="3667">
          <a:solidFill>
            <a:schemeClr val="tx2"/>
          </a:solidFill>
          <a:latin typeface="Arial" charset="0"/>
          <a:cs typeface="Arial" charset="0"/>
        </a:defRPr>
      </a:lvl5pPr>
      <a:lvl6pPr marL="380985" algn="ctr" rtl="0" fontAlgn="base">
        <a:spcBef>
          <a:spcPct val="0"/>
        </a:spcBef>
        <a:spcAft>
          <a:spcPct val="0"/>
        </a:spcAft>
        <a:defRPr sz="3667">
          <a:solidFill>
            <a:schemeClr val="tx2"/>
          </a:solidFill>
          <a:latin typeface="Arial" charset="0"/>
          <a:cs typeface="Arial" charset="0"/>
        </a:defRPr>
      </a:lvl6pPr>
      <a:lvl7pPr marL="761970" algn="ctr" rtl="0" fontAlgn="base">
        <a:spcBef>
          <a:spcPct val="0"/>
        </a:spcBef>
        <a:spcAft>
          <a:spcPct val="0"/>
        </a:spcAft>
        <a:defRPr sz="3667">
          <a:solidFill>
            <a:schemeClr val="tx2"/>
          </a:solidFill>
          <a:latin typeface="Arial" charset="0"/>
          <a:cs typeface="Arial" charset="0"/>
        </a:defRPr>
      </a:lvl7pPr>
      <a:lvl8pPr marL="1142954" algn="ctr" rtl="0" fontAlgn="base">
        <a:spcBef>
          <a:spcPct val="0"/>
        </a:spcBef>
        <a:spcAft>
          <a:spcPct val="0"/>
        </a:spcAft>
        <a:defRPr sz="3667">
          <a:solidFill>
            <a:schemeClr val="tx2"/>
          </a:solidFill>
          <a:latin typeface="Arial" charset="0"/>
          <a:cs typeface="Arial" charset="0"/>
        </a:defRPr>
      </a:lvl8pPr>
      <a:lvl9pPr marL="1523939" algn="ctr" rtl="0" fontAlgn="base">
        <a:spcBef>
          <a:spcPct val="0"/>
        </a:spcBef>
        <a:spcAft>
          <a:spcPct val="0"/>
        </a:spcAft>
        <a:defRPr sz="3667">
          <a:solidFill>
            <a:schemeClr val="tx2"/>
          </a:solidFill>
          <a:latin typeface="Arial" charset="0"/>
          <a:cs typeface="Arial" charset="0"/>
        </a:defRPr>
      </a:lvl9pPr>
    </p:titleStyle>
    <p:bodyStyle>
      <a:lvl1pPr marL="285739" indent="-285739" algn="l" rtl="0" eaLnBrk="0" fontAlgn="base" hangingPunct="0">
        <a:spcBef>
          <a:spcPct val="20000"/>
        </a:spcBef>
        <a:spcAft>
          <a:spcPct val="0"/>
        </a:spcAft>
        <a:buChar char="•"/>
        <a:defRPr sz="2667">
          <a:solidFill>
            <a:schemeClr val="tx1"/>
          </a:solidFill>
          <a:latin typeface="+mn-lt"/>
          <a:ea typeface="+mn-ea"/>
          <a:cs typeface="+mn-cs"/>
        </a:defRPr>
      </a:lvl1pPr>
      <a:lvl2pPr marL="619100" indent="-238115" algn="l" rtl="0" eaLnBrk="0" fontAlgn="base" hangingPunct="0">
        <a:spcBef>
          <a:spcPct val="20000"/>
        </a:spcBef>
        <a:spcAft>
          <a:spcPct val="0"/>
        </a:spcAft>
        <a:buChar char="–"/>
        <a:defRPr sz="2333">
          <a:solidFill>
            <a:schemeClr val="tx1"/>
          </a:solidFill>
          <a:latin typeface="+mn-lt"/>
          <a:cs typeface="+mn-cs"/>
        </a:defRPr>
      </a:lvl2pPr>
      <a:lvl3pPr marL="952462" indent="-190492" algn="l" rtl="0" eaLnBrk="0" fontAlgn="base" hangingPunct="0">
        <a:spcBef>
          <a:spcPct val="20000"/>
        </a:spcBef>
        <a:spcAft>
          <a:spcPct val="0"/>
        </a:spcAft>
        <a:buChar char="•"/>
        <a:defRPr sz="2000">
          <a:solidFill>
            <a:schemeClr val="tx1"/>
          </a:solidFill>
          <a:latin typeface="+mn-lt"/>
          <a:cs typeface="+mn-cs"/>
        </a:defRPr>
      </a:lvl3pPr>
      <a:lvl4pPr marL="1333447" indent="-190492" algn="l" rtl="0" eaLnBrk="0" fontAlgn="base" hangingPunct="0">
        <a:spcBef>
          <a:spcPct val="20000"/>
        </a:spcBef>
        <a:spcAft>
          <a:spcPct val="0"/>
        </a:spcAft>
        <a:buChar char="–"/>
        <a:defRPr sz="1667">
          <a:solidFill>
            <a:schemeClr val="tx1"/>
          </a:solidFill>
          <a:latin typeface="+mn-lt"/>
          <a:cs typeface="+mn-cs"/>
        </a:defRPr>
      </a:lvl4pPr>
      <a:lvl5pPr marL="1714431" indent="-190492" algn="l" rtl="0" eaLnBrk="0" fontAlgn="base" hangingPunct="0">
        <a:spcBef>
          <a:spcPct val="20000"/>
        </a:spcBef>
        <a:spcAft>
          <a:spcPct val="0"/>
        </a:spcAft>
        <a:buChar char="»"/>
        <a:defRPr sz="1667">
          <a:solidFill>
            <a:schemeClr val="tx1"/>
          </a:solidFill>
          <a:latin typeface="+mn-lt"/>
          <a:cs typeface="+mn-cs"/>
        </a:defRPr>
      </a:lvl5pPr>
      <a:lvl6pPr marL="2095416" indent="-190492" algn="l" rtl="0" fontAlgn="base">
        <a:spcBef>
          <a:spcPct val="20000"/>
        </a:spcBef>
        <a:spcAft>
          <a:spcPct val="0"/>
        </a:spcAft>
        <a:buChar char="»"/>
        <a:defRPr sz="1667">
          <a:solidFill>
            <a:schemeClr val="tx1"/>
          </a:solidFill>
          <a:latin typeface="+mn-lt"/>
          <a:cs typeface="+mn-cs"/>
        </a:defRPr>
      </a:lvl6pPr>
      <a:lvl7pPr marL="2476401" indent="-190492" algn="l" rtl="0" fontAlgn="base">
        <a:spcBef>
          <a:spcPct val="20000"/>
        </a:spcBef>
        <a:spcAft>
          <a:spcPct val="0"/>
        </a:spcAft>
        <a:buChar char="»"/>
        <a:defRPr sz="1667">
          <a:solidFill>
            <a:schemeClr val="tx1"/>
          </a:solidFill>
          <a:latin typeface="+mn-lt"/>
          <a:cs typeface="+mn-cs"/>
        </a:defRPr>
      </a:lvl7pPr>
      <a:lvl8pPr marL="2857386" indent="-190492" algn="l" rtl="0" fontAlgn="base">
        <a:spcBef>
          <a:spcPct val="20000"/>
        </a:spcBef>
        <a:spcAft>
          <a:spcPct val="0"/>
        </a:spcAft>
        <a:buChar char="»"/>
        <a:defRPr sz="1667">
          <a:solidFill>
            <a:schemeClr val="tx1"/>
          </a:solidFill>
          <a:latin typeface="+mn-lt"/>
          <a:cs typeface="+mn-cs"/>
        </a:defRPr>
      </a:lvl8pPr>
      <a:lvl9pPr marL="3238370" indent="-190492" algn="l" rtl="0" fontAlgn="base">
        <a:spcBef>
          <a:spcPct val="20000"/>
        </a:spcBef>
        <a:spcAft>
          <a:spcPct val="0"/>
        </a:spcAft>
        <a:buChar char="»"/>
        <a:defRPr sz="1667">
          <a:solidFill>
            <a:schemeClr val="tx1"/>
          </a:solidFill>
          <a:latin typeface="+mn-lt"/>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3.png"/><Relationship Id="rId3" Type="http://schemas.openxmlformats.org/officeDocument/2006/relationships/slide" Target="slide9.xml"/><Relationship Id="rId7" Type="http://schemas.openxmlformats.org/officeDocument/2006/relationships/image" Target="../media/image11.png"/><Relationship Id="rId12" Type="http://schemas.openxmlformats.org/officeDocument/2006/relationships/slide" Target="slide6.xml"/><Relationship Id="rId17" Type="http://schemas.openxmlformats.org/officeDocument/2006/relationships/slide" Target="slide14.xml"/><Relationship Id="rId2" Type="http://schemas.openxmlformats.org/officeDocument/2006/relationships/image" Target="../media/image9.jpeg"/><Relationship Id="rId16" Type="http://schemas.microsoft.com/office/2007/relationships/hdphoto" Target="../media/hdphoto8.wdp"/><Relationship Id="rId1" Type="http://schemas.openxmlformats.org/officeDocument/2006/relationships/slideLayout" Target="../slideLayouts/slideLayout1.xml"/><Relationship Id="rId6" Type="http://schemas.openxmlformats.org/officeDocument/2006/relationships/slide" Target="slide7.xml"/><Relationship Id="rId11" Type="http://schemas.microsoft.com/office/2007/relationships/hdphoto" Target="../media/hdphoto6.wdp"/><Relationship Id="rId5" Type="http://schemas.microsoft.com/office/2007/relationships/hdphoto" Target="../media/hdphoto4.wdp"/><Relationship Id="rId1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slide" Target="slide5.xml"/><Relationship Id="rId14" Type="http://schemas.microsoft.com/office/2007/relationships/hdphoto" Target="../media/hdphoto7.wdp"/></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6.xml"/><Relationship Id="rId18" Type="http://schemas.openxmlformats.org/officeDocument/2006/relationships/image" Target="../media/image24.gif"/><Relationship Id="rId3" Type="http://schemas.openxmlformats.org/officeDocument/2006/relationships/image" Target="../media/image23.png"/><Relationship Id="rId7" Type="http://schemas.openxmlformats.org/officeDocument/2006/relationships/slide" Target="slide7.xml"/><Relationship Id="rId12" Type="http://schemas.microsoft.com/office/2007/relationships/hdphoto" Target="../media/hdphoto6.wdp"/><Relationship Id="rId17" Type="http://schemas.microsoft.com/office/2007/relationships/hdphoto" Target="../media/hdphoto8.wdp"/><Relationship Id="rId2" Type="http://schemas.openxmlformats.org/officeDocument/2006/relationships/audio" Target="../media/audio2.wav"/><Relationship Id="rId16" Type="http://schemas.openxmlformats.org/officeDocument/2006/relationships/image" Target="../media/image14.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12.png"/><Relationship Id="rId5" Type="http://schemas.openxmlformats.org/officeDocument/2006/relationships/image" Target="../media/image10.png"/><Relationship Id="rId15" Type="http://schemas.microsoft.com/office/2007/relationships/hdphoto" Target="../media/hdphoto7.wdp"/><Relationship Id="rId10" Type="http://schemas.openxmlformats.org/officeDocument/2006/relationships/slide" Target="slide5.xml"/><Relationship Id="rId19" Type="http://schemas.openxmlformats.org/officeDocument/2006/relationships/image" Target="../media/image25.gif"/><Relationship Id="rId4" Type="http://schemas.openxmlformats.org/officeDocument/2006/relationships/slide" Target="slide9.xml"/><Relationship Id="rId9" Type="http://schemas.microsoft.com/office/2007/relationships/hdphoto" Target="../media/hdphoto5.wdp"/><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6.png"/><Relationship Id="rId12" Type="http://schemas.microsoft.com/office/2007/relationships/media" Target="../media/media1.MP3"/><Relationship Id="rId2" Type="http://schemas.openxmlformats.org/officeDocument/2006/relationships/slideLayout" Target="../slideLayouts/slideLayout1.xml"/><Relationship Id="rId1" Type="http://schemas.openxmlformats.org/officeDocument/2006/relationships/audio" Target="../media/media1.MP3"/><Relationship Id="rId6" Type="http://schemas.microsoft.com/office/2007/relationships/hdphoto" Target="../media/hdphoto1.wdp"/><Relationship Id="rId11" Type="http://schemas.microsoft.com/office/2007/relationships/hdphoto" Target="../media/hdphoto3.wdp"/><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slide" Target="slide28.xml"/></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3.png"/><Relationship Id="rId3" Type="http://schemas.openxmlformats.org/officeDocument/2006/relationships/slide" Target="slide9.xml"/><Relationship Id="rId7" Type="http://schemas.openxmlformats.org/officeDocument/2006/relationships/image" Target="../media/image11.png"/><Relationship Id="rId12" Type="http://schemas.openxmlformats.org/officeDocument/2006/relationships/slide" Target="slide6.xml"/><Relationship Id="rId2" Type="http://schemas.openxmlformats.org/officeDocument/2006/relationships/image" Target="../media/image9.jpeg"/><Relationship Id="rId16" Type="http://schemas.microsoft.com/office/2007/relationships/hdphoto" Target="../media/hdphoto8.wdp"/><Relationship Id="rId1" Type="http://schemas.openxmlformats.org/officeDocument/2006/relationships/slideLayout" Target="../slideLayouts/slideLayout1.xml"/><Relationship Id="rId6" Type="http://schemas.openxmlformats.org/officeDocument/2006/relationships/slide" Target="slide7.xml"/><Relationship Id="rId11" Type="http://schemas.microsoft.com/office/2007/relationships/hdphoto" Target="../media/hdphoto6.wdp"/><Relationship Id="rId5" Type="http://schemas.microsoft.com/office/2007/relationships/hdphoto" Target="../media/hdphoto4.wdp"/><Relationship Id="rId1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slide" Target="slide5.xml"/><Relationship Id="rId14" Type="http://schemas.microsoft.com/office/2007/relationships/hdphoto" Target="../media/hdphoto7.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9.wdp"/><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slide" Target="slide28.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slide" Target="slide28.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slide" Target="slide28.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UONGVA\Desktop\khung\cartoon-frame-thumb1741679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 y="-190500"/>
            <a:ext cx="9829800" cy="643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807027" y="3228612"/>
            <a:ext cx="8534400" cy="646331"/>
          </a:xfrm>
          <a:prstGeom prst="rect">
            <a:avLst/>
          </a:prstGeom>
          <a:noFill/>
        </p:spPr>
        <p:txBody>
          <a:bodyPr wrap="square" rtlCol="0">
            <a:spAutoFit/>
          </a:bodyPr>
          <a:lstStyle/>
          <a:p>
            <a:pPr algn="ctr"/>
            <a:endParaRPr lang="en-US" sz="3600" b="1" i="1" dirty="0">
              <a:solidFill>
                <a:srgbClr val="FF0000"/>
              </a:solidFill>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8" name="Picture 10" descr="anhcuaky[1][1]"/>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8936" y="4838700"/>
            <a:ext cx="1143000" cy="1095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0" descr="anhcuaky[1][1]"/>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82000" y="4694098"/>
            <a:ext cx="1143000" cy="1095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3"/>
          <p:cNvSpPr txBox="1">
            <a:spLocks noChangeArrowheads="1"/>
          </p:cNvSpPr>
          <p:nvPr/>
        </p:nvSpPr>
        <p:spPr bwMode="auto">
          <a:xfrm>
            <a:off x="827584" y="2613645"/>
            <a:ext cx="9591675"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sz="4000" b="1" u="sng" dirty="0">
                <a:solidFill>
                  <a:srgbClr val="FF0000"/>
                </a:solidFill>
                <a:latin typeface="+mn-lt"/>
              </a:rPr>
              <a:t>Toán</a:t>
            </a:r>
          </a:p>
          <a:p>
            <a:pPr algn="ctr">
              <a:spcBef>
                <a:spcPct val="0"/>
              </a:spcBef>
              <a:buFontTx/>
              <a:buNone/>
            </a:pPr>
            <a:r>
              <a:rPr lang="vi-VN" sz="4000" b="1" u="sng" dirty="0">
                <a:solidFill>
                  <a:srgbClr val="FF0000"/>
                </a:solidFill>
                <a:latin typeface="+mn-lt"/>
              </a:rPr>
              <a:t>Bài:</a:t>
            </a:r>
            <a:r>
              <a:rPr lang="vi-VN" sz="4000" b="1" dirty="0">
                <a:solidFill>
                  <a:srgbClr val="FF0000"/>
                </a:solidFill>
                <a:latin typeface="+mn-lt"/>
              </a:rPr>
              <a:t> </a:t>
            </a:r>
            <a:r>
              <a:rPr lang="en-US" sz="4000" b="1" dirty="0" err="1" smtClean="0">
                <a:solidFill>
                  <a:srgbClr val="FF0000"/>
                </a:solidFill>
                <a:latin typeface="+mn-lt"/>
              </a:rPr>
              <a:t>Mét</a:t>
            </a:r>
            <a:r>
              <a:rPr lang="en-US" sz="4000" b="1" dirty="0" smtClean="0">
                <a:solidFill>
                  <a:srgbClr val="FF0000"/>
                </a:solidFill>
                <a:latin typeface="+mn-lt"/>
              </a:rPr>
              <a:t> </a:t>
            </a:r>
            <a:r>
              <a:rPr lang="en-US" sz="4000" b="1" dirty="0" err="1" smtClean="0">
                <a:solidFill>
                  <a:srgbClr val="FF0000"/>
                </a:solidFill>
                <a:latin typeface="+mn-lt"/>
              </a:rPr>
              <a:t>vuông</a:t>
            </a:r>
            <a:endParaRPr lang="en-US" sz="4000" b="1" dirty="0">
              <a:solidFill>
                <a:srgbClr val="FF0000"/>
              </a:solidFill>
              <a:latin typeface="+mn-lt"/>
            </a:endParaRPr>
          </a:p>
        </p:txBody>
      </p:sp>
    </p:spTree>
    <p:extLst>
      <p:ext uri="{BB962C8B-B14F-4D97-AF65-F5344CB8AC3E}">
        <p14:creationId xmlns="" xmlns:p14="http://schemas.microsoft.com/office/powerpoint/2010/main" val="2637143678"/>
      </p:ext>
    </p:extLst>
  </p:cSld>
  <p:clrMapOvr>
    <a:masterClrMapping/>
  </p:clrMapOvr>
  <mc:AlternateContent xmlns:mc="http://schemas.openxmlformats.org/markup-compatibility/2006">
    <mc:Choice xmlns="" xmlns:p14="http://schemas.microsoft.com/office/powerpoint/2010/main" Requires="p14">
      <p:transition p14:dur="0" advTm="63082"/>
    </mc:Choice>
    <mc:Fallback>
      <p:transition advTm="63082"/>
    </mc:Fallback>
  </mc:AlternateContent>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1500"/>
                                      </p:stCondLst>
                                      <p:endCondLst>
                                        <p:cond evt="begin" delay="0">
                                          <p:tn val="5"/>
                                        </p:cond>
                                      </p:end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par>
                                    <p:cTn id="10" presetID="50" presetClass="exit" presetSubtype="0" accel="100000" fill="hold" grpId="1" nodeType="withEffect" nodePh="1">
                                      <p:stCondLst>
                                        <p:cond delay="5000"/>
                                      </p:stCondLst>
                                      <p:endCondLst>
                                        <p:cond evt="begin" delay="0">
                                          <p:tn val="10"/>
                                        </p:cond>
                                      </p:endCondLst>
                                      <p:iterate type="lt">
                                        <p:tmPct val="10000"/>
                                      </p:iterate>
                                      <p:childTnLst>
                                        <p:anim calcmode="lin" valueType="num">
                                          <p:cBhvr>
                                            <p:cTn id="11" dur="500"/>
                                            <p:tgtEl>
                                              <p:spTgt spid="5"/>
                                            </p:tgtEl>
                                            <p:attrNameLst>
                                              <p:attrName>ppt_w</p:attrName>
                                            </p:attrNameLst>
                                          </p:cBhvr>
                                          <p:tavLst>
                                            <p:tav tm="0">
                                              <p:val>
                                                <p:strVal val="ppt_w"/>
                                              </p:val>
                                            </p:tav>
                                            <p:tav tm="100000">
                                              <p:val>
                                                <p:strVal val="ppt_w+.3"/>
                                              </p:val>
                                            </p:tav>
                                          </p:tavLst>
                                        </p:anim>
                                        <p:anim calcmode="lin" valueType="num">
                                          <p:cBhvr>
                                            <p:cTn id="12" dur="500"/>
                                            <p:tgtEl>
                                              <p:spTgt spid="5"/>
                                            </p:tgtEl>
                                            <p:attrNameLst>
                                              <p:attrName>ppt_h</p:attrName>
                                            </p:attrNameLst>
                                          </p:cBhvr>
                                          <p:tavLst>
                                            <p:tav tm="0">
                                              <p:val>
                                                <p:strVal val="ppt_h"/>
                                              </p:val>
                                            </p:tav>
                                            <p:tav tm="100000">
                                              <p:val>
                                                <p:strVal val="ppt_h"/>
                                              </p:val>
                                            </p:tav>
                                          </p:tavLst>
                                        </p:anim>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2" presetClass="entr" presetSubtype="1" fill="hold" grpId="2" nodeType="withEffect" nodePh="1" p14:presetBounceEnd="74000">
                                      <p:stCondLst>
                                        <p:cond delay="8250"/>
                                      </p:stCondLst>
                                      <p:endCondLst>
                                        <p:cond evt="begin" delay="0">
                                          <p:tn val="15"/>
                                        </p:cond>
                                      </p:end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14:bounceEnd="74000">
                                          <p:cBhvr additive="base">
                                            <p:cTn id="17" dur="1000" fill="hold"/>
                                            <p:tgtEl>
                                              <p:spTgt spid="5"/>
                                            </p:tgtEl>
                                            <p:attrNameLst>
                                              <p:attrName>ppt_x</p:attrName>
                                            </p:attrNameLst>
                                          </p:cBhvr>
                                          <p:tavLst>
                                            <p:tav tm="0">
                                              <p:val>
                                                <p:strVal val="#ppt_x"/>
                                              </p:val>
                                            </p:tav>
                                            <p:tav tm="100000">
                                              <p:val>
                                                <p:strVal val="#ppt_x"/>
                                              </p:val>
                                            </p:tav>
                                          </p:tavLst>
                                        </p:anim>
                                        <p:anim calcmode="lin" valueType="num" p14:bounceEnd="74000">
                                          <p:cBhvr additive="base">
                                            <p:cTn id="18" dur="1000" fill="hold"/>
                                            <p:tgtEl>
                                              <p:spTgt spid="5"/>
                                            </p:tgtEl>
                                            <p:attrNameLst>
                                              <p:attrName>ppt_y</p:attrName>
                                            </p:attrNameLst>
                                          </p:cBhvr>
                                          <p:tavLst>
                                            <p:tav tm="0">
                                              <p:val>
                                                <p:strVal val="0-#ppt_h/2"/>
                                              </p:val>
                                            </p:tav>
                                            <p:tav tm="100000">
                                              <p:val>
                                                <p:strVal val="#ppt_y"/>
                                              </p:val>
                                            </p:tav>
                                          </p:tavLst>
                                        </p:anim>
                                      </p:childTnLst>
                                    </p:cTn>
                                  </p:par>
                                  <p:par>
                                    <p:cTn id="19" presetID="10" presetClass="entr" presetSubtype="0" fill="hold" grpId="3" nodeType="withEffect" nodePh="1">
                                      <p:stCondLst>
                                        <p:cond delay="8250"/>
                                      </p:stCondLst>
                                      <p:endCondLst>
                                        <p:cond evt="begin" delay="0">
                                          <p:tn val="19"/>
                                        </p:cond>
                                      </p:endCondLst>
                                      <p:iterate type="lt">
                                        <p:tmPct val="10000"/>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par>
                                    <p:cTn id="22" presetID="21" presetClass="exit" presetSubtype="4" fill="hold" grpId="4" nodeType="withEffect" nodePh="1">
                                      <p:stCondLst>
                                        <p:cond delay="14000"/>
                                      </p:stCondLst>
                                      <p:endCondLst>
                                        <p:cond evt="begin" delay="0">
                                          <p:tn val="22"/>
                                        </p:cond>
                                      </p:endCondLst>
                                      <p:iterate type="lt">
                                        <p:tmPct val="10000"/>
                                      </p:iterate>
                                      <p:childTnLst>
                                        <p:animEffect transition="out" filter="wheel(4)">
                                          <p:cBhvr>
                                            <p:cTn id="23" dur="750"/>
                                            <p:tgtEl>
                                              <p:spTgt spid="5"/>
                                            </p:tgtEl>
                                          </p:cBhvr>
                                        </p:animEffect>
                                        <p:set>
                                          <p:cBhvr>
                                            <p:cTn id="24" dur="1" fill="hold">
                                              <p:stCondLst>
                                                <p:cond delay="749"/>
                                              </p:stCondLst>
                                            </p:cTn>
                                            <p:tgtEl>
                                              <p:spTgt spid="5"/>
                                            </p:tgtEl>
                                            <p:attrNameLst>
                                              <p:attrName>style.visibility</p:attrName>
                                            </p:attrNameLst>
                                          </p:cBhvr>
                                          <p:to>
                                            <p:strVal val="hidden"/>
                                          </p:to>
                                        </p:set>
                                      </p:childTnLst>
                                    </p:cTn>
                                  </p:par>
                                  <p:par>
                                    <p:cTn id="25" presetID="56" presetClass="entr" presetSubtype="0" fill="hold" grpId="5" nodeType="withEffect" nodePh="1">
                                      <p:stCondLst>
                                        <p:cond delay="18500"/>
                                      </p:stCondLst>
                                      <p:endCondLst>
                                        <p:cond evt="begin" delay="0">
                                          <p:tn val="25"/>
                                        </p:cond>
                                      </p:endCondLst>
                                      <p:iterate type="lt">
                                        <p:tmPct val="10000"/>
                                      </p:iterate>
                                      <p:childTnLst>
                                        <p:set>
                                          <p:cBhvr>
                                            <p:cTn id="26" dur="1" fill="hold">
                                              <p:stCondLst>
                                                <p:cond delay="0"/>
                                              </p:stCondLst>
                                            </p:cTn>
                                            <p:tgtEl>
                                              <p:spTgt spid="5"/>
                                            </p:tgtEl>
                                            <p:attrNameLst>
                                              <p:attrName>style.visibility</p:attrName>
                                            </p:attrNameLst>
                                          </p:cBhvr>
                                          <p:to>
                                            <p:strVal val="visible"/>
                                          </p:to>
                                        </p:set>
                                        <p:anim by="(-#ppt_w*2)" calcmode="lin" valueType="num">
                                          <p:cBhvr rctx="PPT">
                                            <p:cTn id="27" dur="250" autoRev="1" fill="hold">
                                              <p:stCondLst>
                                                <p:cond delay="0"/>
                                              </p:stCondLst>
                                            </p:cTn>
                                            <p:tgtEl>
                                              <p:spTgt spid="5"/>
                                            </p:tgtEl>
                                            <p:attrNameLst>
                                              <p:attrName>ppt_w</p:attrName>
                                            </p:attrNameLst>
                                          </p:cBhvr>
                                        </p:anim>
                                        <p:anim by="(#ppt_w*0.50)" calcmode="lin" valueType="num">
                                          <p:cBhvr>
                                            <p:cTn id="28" dur="250" decel="50000" autoRev="1" fill="hold">
                                              <p:stCondLst>
                                                <p:cond delay="0"/>
                                              </p:stCondLst>
                                            </p:cTn>
                                            <p:tgtEl>
                                              <p:spTgt spid="5"/>
                                            </p:tgtEl>
                                            <p:attrNameLst>
                                              <p:attrName>ppt_x</p:attrName>
                                            </p:attrNameLst>
                                          </p:cBhvr>
                                        </p:anim>
                                        <p:anim from="(-#ppt_h/2)" to="(#ppt_y)" calcmode="lin" valueType="num">
                                          <p:cBhvr>
                                            <p:cTn id="29" dur="500" fill="hold">
                                              <p:stCondLst>
                                                <p:cond delay="0"/>
                                              </p:stCondLst>
                                            </p:cTn>
                                            <p:tgtEl>
                                              <p:spTgt spid="5"/>
                                            </p:tgtEl>
                                            <p:attrNameLst>
                                              <p:attrName>ppt_y</p:attrName>
                                            </p:attrNameLst>
                                          </p:cBhvr>
                                        </p:anim>
                                        <p:animRot by="21600000">
                                          <p:cBhvr>
                                            <p:cTn id="30" dur="500" fill="hold">
                                              <p:stCondLst>
                                                <p:cond delay="0"/>
                                              </p:stCondLst>
                                            </p:cTn>
                                            <p:tgtEl>
                                              <p:spTgt spid="5"/>
                                            </p:tgtEl>
                                            <p:attrNameLst>
                                              <p:attrName>r</p:attrName>
                                            </p:attrNameLst>
                                          </p:cBhvr>
                                        </p:animRot>
                                      </p:childTnLst>
                                    </p:cTn>
                                  </p:par>
                                  <p:par>
                                    <p:cTn id="31" presetID="17" presetClass="entr" presetSubtype="10" fill="hold" grpId="6" nodeType="withEffect" nodePh="1">
                                      <p:stCondLst>
                                        <p:cond delay="18500"/>
                                      </p:stCondLst>
                                      <p:endCondLst>
                                        <p:cond evt="begin" delay="0">
                                          <p:tn val="31"/>
                                        </p:cond>
                                      </p:endCondLst>
                                      <p:iterate type="lt">
                                        <p:tmPct val="10000"/>
                                      </p:iterate>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childTnLst>
                                    </p:cTn>
                                  </p:par>
                                  <p:par>
                                    <p:cTn id="35" presetID="31" presetClass="exit" presetSubtype="0" fill="hold" grpId="7" nodeType="withEffect" nodePh="1">
                                      <p:stCondLst>
                                        <p:cond delay="22250"/>
                                      </p:stCondLst>
                                      <p:endCondLst>
                                        <p:cond evt="begin" delay="0">
                                          <p:tn val="35"/>
                                        </p:cond>
                                      </p:endCondLst>
                                      <p:iterate type="lt">
                                        <p:tmPct val="10000"/>
                                      </p:iterate>
                                      <p:childTnLst>
                                        <p:anim calcmode="lin" valueType="num">
                                          <p:cBhvr>
                                            <p:cTn id="36" dur="750"/>
                                            <p:tgtEl>
                                              <p:spTgt spid="5"/>
                                            </p:tgtEl>
                                            <p:attrNameLst>
                                              <p:attrName>ppt_w</p:attrName>
                                            </p:attrNameLst>
                                          </p:cBhvr>
                                          <p:tavLst>
                                            <p:tav tm="0">
                                              <p:val>
                                                <p:strVal val="ppt_w"/>
                                              </p:val>
                                            </p:tav>
                                            <p:tav tm="100000">
                                              <p:val>
                                                <p:fltVal val="0"/>
                                              </p:val>
                                            </p:tav>
                                          </p:tavLst>
                                        </p:anim>
                                        <p:anim calcmode="lin" valueType="num">
                                          <p:cBhvr>
                                            <p:cTn id="37" dur="750"/>
                                            <p:tgtEl>
                                              <p:spTgt spid="5"/>
                                            </p:tgtEl>
                                            <p:attrNameLst>
                                              <p:attrName>ppt_h</p:attrName>
                                            </p:attrNameLst>
                                          </p:cBhvr>
                                          <p:tavLst>
                                            <p:tav tm="0">
                                              <p:val>
                                                <p:strVal val="ppt_h"/>
                                              </p:val>
                                            </p:tav>
                                            <p:tav tm="100000">
                                              <p:val>
                                                <p:fltVal val="0"/>
                                              </p:val>
                                            </p:tav>
                                          </p:tavLst>
                                        </p:anim>
                                        <p:anim calcmode="lin" valueType="num">
                                          <p:cBhvr>
                                            <p:cTn id="38" dur="750"/>
                                            <p:tgtEl>
                                              <p:spTgt spid="5"/>
                                            </p:tgtEl>
                                            <p:attrNameLst>
                                              <p:attrName>style.rotation</p:attrName>
                                            </p:attrNameLst>
                                          </p:cBhvr>
                                          <p:tavLst>
                                            <p:tav tm="0">
                                              <p:val>
                                                <p:fltVal val="0"/>
                                              </p:val>
                                            </p:tav>
                                            <p:tav tm="100000">
                                              <p:val>
                                                <p:fltVal val="90"/>
                                              </p:val>
                                            </p:tav>
                                          </p:tavLst>
                                        </p:anim>
                                        <p:animEffect transition="out" filter="fade">
                                          <p:cBhvr>
                                            <p:cTn id="39" dur="750"/>
                                            <p:tgtEl>
                                              <p:spTgt spid="5"/>
                                            </p:tgtEl>
                                          </p:cBhvr>
                                        </p:animEffect>
                                        <p:set>
                                          <p:cBhvr>
                                            <p:cTn id="40" dur="1" fill="hold">
                                              <p:stCondLst>
                                                <p:cond delay="749"/>
                                              </p:stCondLst>
                                            </p:cTn>
                                            <p:tgtEl>
                                              <p:spTgt spid="5"/>
                                            </p:tgtEl>
                                            <p:attrNameLst>
                                              <p:attrName>style.visibility</p:attrName>
                                            </p:attrNameLst>
                                          </p:cBhvr>
                                          <p:to>
                                            <p:strVal val="hidden"/>
                                          </p:to>
                                        </p:set>
                                      </p:childTnLst>
                                    </p:cTn>
                                  </p:par>
                                  <p:par>
                                    <p:cTn id="41" presetID="25" presetClass="entr" presetSubtype="0" fill="hold" grpId="8" nodeType="withEffect" nodePh="1">
                                      <p:stCondLst>
                                        <p:cond delay="26500"/>
                                      </p:stCondLst>
                                      <p:endCondLst>
                                        <p:cond evt="begin" delay="0">
                                          <p:tn val="41"/>
                                        </p:cond>
                                      </p:endCondLst>
                                      <p:iterate type="lt">
                                        <p:tmPct val="10000"/>
                                      </p:iterate>
                                      <p:childTnLst>
                                        <p:set>
                                          <p:cBhvr>
                                            <p:cTn id="42" dur="1" fill="hold">
                                              <p:stCondLst>
                                                <p:cond delay="0"/>
                                              </p:stCondLst>
                                            </p:cTn>
                                            <p:tgtEl>
                                              <p:spTgt spid="5"/>
                                            </p:tgtEl>
                                            <p:attrNameLst>
                                              <p:attrName>style.visibility</p:attrName>
                                            </p:attrNameLst>
                                          </p:cBhvr>
                                          <p:to>
                                            <p:strVal val="visible"/>
                                          </p:to>
                                        </p:set>
                                        <p:anim calcmode="lin" valueType="num">
                                          <p:cBhvr>
                                            <p:cTn id="43" dur="37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37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375" accel="50000" fill="hold">
                                              <p:stCondLst>
                                                <p:cond delay="375"/>
                                              </p:stCondLst>
                                            </p:cTn>
                                            <p:tgtEl>
                                              <p:spTgt spid="5"/>
                                            </p:tgtEl>
                                            <p:attrNameLst>
                                              <p:attrName>ppt_w</p:attrName>
                                            </p:attrNameLst>
                                          </p:cBhvr>
                                          <p:tavLst>
                                            <p:tav tm="0">
                                              <p:val>
                                                <p:strVal val="#ppt_w*.05"/>
                                              </p:val>
                                            </p:tav>
                                            <p:tav tm="100000">
                                              <p:val>
                                                <p:strVal val="#ppt_w"/>
                                              </p:val>
                                            </p:tav>
                                          </p:tavLst>
                                        </p:anim>
                                        <p:anim calcmode="lin" valueType="num">
                                          <p:cBhvr>
                                            <p:cTn id="46" dur="750" fill="hold"/>
                                            <p:tgtEl>
                                              <p:spTgt spid="5"/>
                                            </p:tgtEl>
                                            <p:attrNameLst>
                                              <p:attrName>ppt_h</p:attrName>
                                            </p:attrNameLst>
                                          </p:cBhvr>
                                          <p:tavLst>
                                            <p:tav tm="0">
                                              <p:val>
                                                <p:strVal val="#ppt_h"/>
                                              </p:val>
                                            </p:tav>
                                            <p:tav tm="100000">
                                              <p:val>
                                                <p:strVal val="#ppt_h"/>
                                              </p:val>
                                            </p:tav>
                                          </p:tavLst>
                                        </p:anim>
                                        <p:anim calcmode="lin" valueType="num">
                                          <p:cBhvr>
                                            <p:cTn id="47" dur="37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37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375" accel="50000" fill="hold">
                                              <p:stCondLst>
                                                <p:cond delay="375"/>
                                              </p:stCondLst>
                                            </p:cTn>
                                            <p:tgtEl>
                                              <p:spTgt spid="5"/>
                                            </p:tgtEl>
                                            <p:attrNameLst>
                                              <p:attrName>ppt_y</p:attrName>
                                            </p:attrNameLst>
                                          </p:cBhvr>
                                          <p:tavLst>
                                            <p:tav tm="0">
                                              <p:val>
                                                <p:strVal val="#ppt_y+.1"/>
                                              </p:val>
                                            </p:tav>
                                            <p:tav tm="100000">
                                              <p:val>
                                                <p:strVal val="#ppt_y"/>
                                              </p:val>
                                            </p:tav>
                                          </p:tavLst>
                                        </p:anim>
                                        <p:animEffect transition="in" filter="fade">
                                          <p:cBhvr>
                                            <p:cTn id="50" dur="750" decel="50000">
                                              <p:stCondLst>
                                                <p:cond delay="0"/>
                                              </p:stCondLst>
                                            </p:cTn>
                                            <p:tgtEl>
                                              <p:spTgt spid="5"/>
                                            </p:tgtEl>
                                          </p:cBhvr>
                                        </p:animEffect>
                                      </p:childTnLst>
                                    </p:cTn>
                                  </p:par>
                                  <p:par>
                                    <p:cTn id="51" presetID="10" presetClass="entr" presetSubtype="0" fill="hold" grpId="9" nodeType="withEffect" nodePh="1">
                                      <p:stCondLst>
                                        <p:cond delay="26500"/>
                                      </p:stCondLst>
                                      <p:endCondLst>
                                        <p:cond evt="begin" delay="0">
                                          <p:tn val="51"/>
                                        </p:cond>
                                      </p:endCondLst>
                                      <p:iterate type="lt">
                                        <p:tmPct val="10000"/>
                                      </p:iterate>
                                      <p:childTnLst>
                                        <p:set>
                                          <p:cBhvr>
                                            <p:cTn id="52" dur="1" fill="hold">
                                              <p:stCondLst>
                                                <p:cond delay="0"/>
                                              </p:stCondLst>
                                            </p:cTn>
                                            <p:tgtEl>
                                              <p:spTgt spid="5"/>
                                            </p:tgtEl>
                                            <p:attrNameLst>
                                              <p:attrName>style.visibility</p:attrName>
                                            </p:attrNameLst>
                                          </p:cBhvr>
                                          <p:to>
                                            <p:strVal val="visible"/>
                                          </p:to>
                                        </p:set>
                                        <p:animEffect transition="in" filter="fade">
                                          <p:cBhvr>
                                            <p:cTn id="53" dur="750"/>
                                            <p:tgtEl>
                                              <p:spTgt spid="5"/>
                                            </p:tgtEl>
                                          </p:cBhvr>
                                        </p:animEffect>
                                      </p:childTnLst>
                                    </p:cTn>
                                  </p:par>
                                  <p:par>
                                    <p:cTn id="54" presetID="23" presetClass="exit" presetSubtype="544" fill="hold" grpId="10" nodeType="withEffect" nodePh="1">
                                      <p:stCondLst>
                                        <p:cond delay="31000"/>
                                      </p:stCondLst>
                                      <p:endCondLst>
                                        <p:cond evt="begin" delay="0">
                                          <p:tn val="54"/>
                                        </p:cond>
                                      </p:endCondLst>
                                      <p:iterate type="lt">
                                        <p:tmPct val="10000"/>
                                      </p:iterate>
                                      <p:childTnLst>
                                        <p:anim calcmode="lin" valueType="num">
                                          <p:cBhvr>
                                            <p:cTn id="55" dur="750"/>
                                            <p:tgtEl>
                                              <p:spTgt spid="5"/>
                                            </p:tgtEl>
                                            <p:attrNameLst>
                                              <p:attrName>ppt_w</p:attrName>
                                            </p:attrNameLst>
                                          </p:cBhvr>
                                          <p:tavLst>
                                            <p:tav tm="0">
                                              <p:val>
                                                <p:strVal val="ppt_w"/>
                                              </p:val>
                                            </p:tav>
                                            <p:tav tm="100000">
                                              <p:val>
                                                <p:fltVal val="0"/>
                                              </p:val>
                                            </p:tav>
                                          </p:tavLst>
                                        </p:anim>
                                        <p:anim calcmode="lin" valueType="num">
                                          <p:cBhvr>
                                            <p:cTn id="56" dur="750"/>
                                            <p:tgtEl>
                                              <p:spTgt spid="5"/>
                                            </p:tgtEl>
                                            <p:attrNameLst>
                                              <p:attrName>ppt_h</p:attrName>
                                            </p:attrNameLst>
                                          </p:cBhvr>
                                          <p:tavLst>
                                            <p:tav tm="0">
                                              <p:val>
                                                <p:strVal val="ppt_h"/>
                                              </p:val>
                                            </p:tav>
                                            <p:tav tm="100000">
                                              <p:val>
                                                <p:fltVal val="0"/>
                                              </p:val>
                                            </p:tav>
                                          </p:tavLst>
                                        </p:anim>
                                        <p:anim calcmode="lin" valueType="num">
                                          <p:cBhvr>
                                            <p:cTn id="57" dur="750"/>
                                            <p:tgtEl>
                                              <p:spTgt spid="5"/>
                                            </p:tgtEl>
                                            <p:attrNameLst>
                                              <p:attrName>ppt_x</p:attrName>
                                            </p:attrNameLst>
                                          </p:cBhvr>
                                          <p:tavLst>
                                            <p:tav tm="0">
                                              <p:val>
                                                <p:strVal val="ppt_x"/>
                                              </p:val>
                                            </p:tav>
                                            <p:tav tm="100000">
                                              <p:val>
                                                <p:fltVal val="0.5"/>
                                              </p:val>
                                            </p:tav>
                                          </p:tavLst>
                                        </p:anim>
                                        <p:anim calcmode="lin" valueType="num">
                                          <p:cBhvr>
                                            <p:cTn id="58" dur="750"/>
                                            <p:tgtEl>
                                              <p:spTgt spid="5"/>
                                            </p:tgtEl>
                                            <p:attrNameLst>
                                              <p:attrName>ppt_y</p:attrName>
                                            </p:attrNameLst>
                                          </p:cBhvr>
                                          <p:tavLst>
                                            <p:tav tm="0">
                                              <p:val>
                                                <p:strVal val="ppt_y"/>
                                              </p:val>
                                            </p:tav>
                                            <p:tav tm="100000">
                                              <p:val>
                                                <p:fltVal val="0.5"/>
                                              </p:val>
                                            </p:tav>
                                          </p:tavLst>
                                        </p:anim>
                                        <p:set>
                                          <p:cBhvr>
                                            <p:cTn id="59" dur="1" fill="hold">
                                              <p:stCondLst>
                                                <p:cond delay="749"/>
                                              </p:stCondLst>
                                            </p:cTn>
                                            <p:tgtEl>
                                              <p:spTgt spid="5"/>
                                            </p:tgtEl>
                                            <p:attrNameLst>
                                              <p:attrName>style.visibility</p:attrName>
                                            </p:attrNameLst>
                                          </p:cBhvr>
                                          <p:to>
                                            <p:strVal val="hidden"/>
                                          </p:to>
                                        </p:set>
                                      </p:childTnLst>
                                    </p:cTn>
                                  </p:par>
                                  <p:par>
                                    <p:cTn id="60" presetID="41" presetClass="entr" presetSubtype="0" fill="hold" grpId="11" nodeType="withEffect" nodePh="1">
                                      <p:stCondLst>
                                        <p:cond delay="35250"/>
                                      </p:stCondLst>
                                      <p:endCondLst>
                                        <p:cond evt="begin" delay="0">
                                          <p:tn val="60"/>
                                        </p:cond>
                                      </p:endCondLst>
                                      <p:iterate type="lt">
                                        <p:tmPct val="10000"/>
                                      </p:iterate>
                                      <p:childTnLst>
                                        <p:set>
                                          <p:cBhvr>
                                            <p:cTn id="61" dur="1" fill="hold">
                                              <p:stCondLst>
                                                <p:cond delay="0"/>
                                              </p:stCondLst>
                                            </p:cTn>
                                            <p:tgtEl>
                                              <p:spTgt spid="5"/>
                                            </p:tgtEl>
                                            <p:attrNameLst>
                                              <p:attrName>style.visibility</p:attrName>
                                            </p:attrNameLst>
                                          </p:cBhvr>
                                          <p:to>
                                            <p:strVal val="visible"/>
                                          </p:to>
                                        </p:set>
                                        <p:anim calcmode="lin" valueType="num">
                                          <p:cBhvr>
                                            <p:cTn id="62"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63" dur="750" fill="hold"/>
                                            <p:tgtEl>
                                              <p:spTgt spid="5"/>
                                            </p:tgtEl>
                                            <p:attrNameLst>
                                              <p:attrName>ppt_y</p:attrName>
                                            </p:attrNameLst>
                                          </p:cBhvr>
                                          <p:tavLst>
                                            <p:tav tm="0">
                                              <p:val>
                                                <p:strVal val="#ppt_y"/>
                                              </p:val>
                                            </p:tav>
                                            <p:tav tm="100000">
                                              <p:val>
                                                <p:strVal val="#ppt_y"/>
                                              </p:val>
                                            </p:tav>
                                          </p:tavLst>
                                        </p:anim>
                                        <p:anim calcmode="lin" valueType="num">
                                          <p:cBhvr>
                                            <p:cTn id="64"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65"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66" dur="750" tmFilter="0,0; .5, 1; 1, 1"/>
                                            <p:tgtEl>
                                              <p:spTgt spid="5"/>
                                            </p:tgtEl>
                                          </p:cBhvr>
                                        </p:animEffect>
                                      </p:childTnLst>
                                    </p:cTn>
                                  </p:par>
                                  <p:par>
                                    <p:cTn id="67" presetID="55" presetClass="entr" presetSubtype="0" fill="hold" grpId="18" nodeType="withEffect" nodePh="1">
                                      <p:stCondLst>
                                        <p:cond delay="35250"/>
                                      </p:stCondLst>
                                      <p:endCondLst>
                                        <p:cond evt="begin" delay="0">
                                          <p:tn val="67"/>
                                        </p:cond>
                                      </p:endCondLst>
                                      <p:iterate type="lt">
                                        <p:tmPct val="10000"/>
                                      </p:iterate>
                                      <p:childTnLst>
                                        <p:set>
                                          <p:cBhvr>
                                            <p:cTn id="68" dur="1" fill="hold">
                                              <p:stCondLst>
                                                <p:cond delay="0"/>
                                              </p:stCondLst>
                                            </p:cTn>
                                            <p:tgtEl>
                                              <p:spTgt spid="5"/>
                                            </p:tgtEl>
                                            <p:attrNameLst>
                                              <p:attrName>style.visibility</p:attrName>
                                            </p:attrNameLst>
                                          </p:cBhvr>
                                          <p:to>
                                            <p:strVal val="visible"/>
                                          </p:to>
                                        </p:set>
                                        <p:anim calcmode="lin" valueType="num">
                                          <p:cBhvr>
                                            <p:cTn id="69" dur="750" fill="hold"/>
                                            <p:tgtEl>
                                              <p:spTgt spid="5"/>
                                            </p:tgtEl>
                                            <p:attrNameLst>
                                              <p:attrName>ppt_w</p:attrName>
                                            </p:attrNameLst>
                                          </p:cBhvr>
                                          <p:tavLst>
                                            <p:tav tm="0">
                                              <p:val>
                                                <p:strVal val="#ppt_w*0.70"/>
                                              </p:val>
                                            </p:tav>
                                            <p:tav tm="100000">
                                              <p:val>
                                                <p:strVal val="#ppt_w"/>
                                              </p:val>
                                            </p:tav>
                                          </p:tavLst>
                                        </p:anim>
                                        <p:anim calcmode="lin" valueType="num">
                                          <p:cBhvr>
                                            <p:cTn id="70" dur="750" fill="hold"/>
                                            <p:tgtEl>
                                              <p:spTgt spid="5"/>
                                            </p:tgtEl>
                                            <p:attrNameLst>
                                              <p:attrName>ppt_h</p:attrName>
                                            </p:attrNameLst>
                                          </p:cBhvr>
                                          <p:tavLst>
                                            <p:tav tm="0">
                                              <p:val>
                                                <p:strVal val="#ppt_h"/>
                                              </p:val>
                                            </p:tav>
                                            <p:tav tm="100000">
                                              <p:val>
                                                <p:strVal val="#ppt_h"/>
                                              </p:val>
                                            </p:tav>
                                          </p:tavLst>
                                        </p:anim>
                                        <p:animEffect transition="in" filter="fade">
                                          <p:cBhvr>
                                            <p:cTn id="71" dur="750"/>
                                            <p:tgtEl>
                                              <p:spTgt spid="5"/>
                                            </p:tgtEl>
                                          </p:cBhvr>
                                        </p:animEffect>
                                      </p:childTnLst>
                                    </p:cTn>
                                  </p:par>
                                  <p:par>
                                    <p:cTn id="72" presetID="49" presetClass="exit" presetSubtype="0" accel="100000" fill="hold" grpId="12" nodeType="withEffect" nodePh="1">
                                      <p:stCondLst>
                                        <p:cond delay="40000"/>
                                      </p:stCondLst>
                                      <p:endCondLst>
                                        <p:cond evt="begin" delay="0">
                                          <p:tn val="72"/>
                                        </p:cond>
                                      </p:endCondLst>
                                      <p:iterate type="lt">
                                        <p:tmPct val="10000"/>
                                      </p:iterate>
                                      <p:childTnLst>
                                        <p:anim calcmode="lin" valueType="num">
                                          <p:cBhvr>
                                            <p:cTn id="73" dur="750"/>
                                            <p:tgtEl>
                                              <p:spTgt spid="5"/>
                                            </p:tgtEl>
                                            <p:attrNameLst>
                                              <p:attrName>ppt_w</p:attrName>
                                            </p:attrNameLst>
                                          </p:cBhvr>
                                          <p:tavLst>
                                            <p:tav tm="0">
                                              <p:val>
                                                <p:strVal val="ppt_w"/>
                                              </p:val>
                                            </p:tav>
                                            <p:tav tm="100000">
                                              <p:val>
                                                <p:fltVal val="0"/>
                                              </p:val>
                                            </p:tav>
                                          </p:tavLst>
                                        </p:anim>
                                        <p:anim calcmode="lin" valueType="num">
                                          <p:cBhvr>
                                            <p:cTn id="74" dur="750"/>
                                            <p:tgtEl>
                                              <p:spTgt spid="5"/>
                                            </p:tgtEl>
                                            <p:attrNameLst>
                                              <p:attrName>ppt_h</p:attrName>
                                            </p:attrNameLst>
                                          </p:cBhvr>
                                          <p:tavLst>
                                            <p:tav tm="0">
                                              <p:val>
                                                <p:strVal val="ppt_h"/>
                                              </p:val>
                                            </p:tav>
                                            <p:tav tm="100000">
                                              <p:val>
                                                <p:fltVal val="0"/>
                                              </p:val>
                                            </p:tav>
                                          </p:tavLst>
                                        </p:anim>
                                        <p:anim calcmode="lin" valueType="num">
                                          <p:cBhvr>
                                            <p:cTn id="75" dur="750"/>
                                            <p:tgtEl>
                                              <p:spTgt spid="5"/>
                                            </p:tgtEl>
                                            <p:attrNameLst>
                                              <p:attrName>style.rotation</p:attrName>
                                            </p:attrNameLst>
                                          </p:cBhvr>
                                          <p:tavLst>
                                            <p:tav tm="0">
                                              <p:val>
                                                <p:fltVal val="0"/>
                                              </p:val>
                                            </p:tav>
                                            <p:tav tm="100000">
                                              <p:val>
                                                <p:fltVal val="360"/>
                                              </p:val>
                                            </p:tav>
                                          </p:tavLst>
                                        </p:anim>
                                        <p:animEffect transition="out" filter="fade">
                                          <p:cBhvr>
                                            <p:cTn id="76" dur="750"/>
                                            <p:tgtEl>
                                              <p:spTgt spid="5"/>
                                            </p:tgtEl>
                                          </p:cBhvr>
                                        </p:animEffect>
                                        <p:set>
                                          <p:cBhvr>
                                            <p:cTn id="77" dur="1" fill="hold">
                                              <p:stCondLst>
                                                <p:cond delay="749"/>
                                              </p:stCondLst>
                                            </p:cTn>
                                            <p:tgtEl>
                                              <p:spTgt spid="5"/>
                                            </p:tgtEl>
                                            <p:attrNameLst>
                                              <p:attrName>style.visibility</p:attrName>
                                            </p:attrNameLst>
                                          </p:cBhvr>
                                          <p:to>
                                            <p:strVal val="hidden"/>
                                          </p:to>
                                        </p:set>
                                      </p:childTnLst>
                                    </p:cTn>
                                  </p:par>
                                  <p:par>
                                    <p:cTn id="78" presetID="26" presetClass="entr" presetSubtype="0" fill="hold" grpId="13" nodeType="withEffect" nodePh="1">
                                      <p:stCondLst>
                                        <p:cond delay="44250"/>
                                      </p:stCondLst>
                                      <p:endCondLst>
                                        <p:cond evt="begin" delay="0">
                                          <p:tn val="78"/>
                                        </p:cond>
                                      </p:endCondLst>
                                      <p:iterate type="lt">
                                        <p:tmPct val="10000"/>
                                      </p:iterate>
                                      <p:childTnLst>
                                        <p:set>
                                          <p:cBhvr>
                                            <p:cTn id="79" dur="1" fill="hold">
                                              <p:stCondLst>
                                                <p:cond delay="0"/>
                                              </p:stCondLst>
                                            </p:cTn>
                                            <p:tgtEl>
                                              <p:spTgt spid="5"/>
                                            </p:tgtEl>
                                            <p:attrNameLst>
                                              <p:attrName>style.visibility</p:attrName>
                                            </p:attrNameLst>
                                          </p:cBhvr>
                                          <p:to>
                                            <p:strVal val="visible"/>
                                          </p:to>
                                        </p:set>
                                        <p:animEffect transition="in" filter="wipe(down)">
                                          <p:cBhvr>
                                            <p:cTn id="80" dur="290">
                                              <p:stCondLst>
                                                <p:cond delay="0"/>
                                              </p:stCondLst>
                                            </p:cTn>
                                            <p:tgtEl>
                                              <p:spTgt spid="5"/>
                                            </p:tgtEl>
                                          </p:cBhvr>
                                        </p:animEffect>
                                        <p:anim calcmode="lin" valueType="num">
                                          <p:cBhvr>
                                            <p:cTn id="81"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2"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83"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84"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85"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86" dur="13">
                                              <p:stCondLst>
                                                <p:cond delay="325"/>
                                              </p:stCondLst>
                                            </p:cTn>
                                            <p:tgtEl>
                                              <p:spTgt spid="5"/>
                                            </p:tgtEl>
                                          </p:cBhvr>
                                          <p:to x="100000" y="60000"/>
                                        </p:animScale>
                                        <p:animScale>
                                          <p:cBhvr>
                                            <p:cTn id="87" dur="83" decel="50000">
                                              <p:stCondLst>
                                                <p:cond delay="338"/>
                                              </p:stCondLst>
                                            </p:cTn>
                                            <p:tgtEl>
                                              <p:spTgt spid="5"/>
                                            </p:tgtEl>
                                          </p:cBhvr>
                                          <p:to x="100000" y="100000"/>
                                        </p:animScale>
                                        <p:animScale>
                                          <p:cBhvr>
                                            <p:cTn id="88" dur="13">
                                              <p:stCondLst>
                                                <p:cond delay="656"/>
                                              </p:stCondLst>
                                            </p:cTn>
                                            <p:tgtEl>
                                              <p:spTgt spid="5"/>
                                            </p:tgtEl>
                                          </p:cBhvr>
                                          <p:to x="100000" y="80000"/>
                                        </p:animScale>
                                        <p:animScale>
                                          <p:cBhvr>
                                            <p:cTn id="89" dur="83" decel="50000">
                                              <p:stCondLst>
                                                <p:cond delay="669"/>
                                              </p:stCondLst>
                                            </p:cTn>
                                            <p:tgtEl>
                                              <p:spTgt spid="5"/>
                                            </p:tgtEl>
                                          </p:cBhvr>
                                          <p:to x="100000" y="100000"/>
                                        </p:animScale>
                                        <p:animScale>
                                          <p:cBhvr>
                                            <p:cTn id="90" dur="13">
                                              <p:stCondLst>
                                                <p:cond delay="821"/>
                                              </p:stCondLst>
                                            </p:cTn>
                                            <p:tgtEl>
                                              <p:spTgt spid="5"/>
                                            </p:tgtEl>
                                          </p:cBhvr>
                                          <p:to x="100000" y="90000"/>
                                        </p:animScale>
                                        <p:animScale>
                                          <p:cBhvr>
                                            <p:cTn id="91" dur="83" decel="50000">
                                              <p:stCondLst>
                                                <p:cond delay="834"/>
                                              </p:stCondLst>
                                            </p:cTn>
                                            <p:tgtEl>
                                              <p:spTgt spid="5"/>
                                            </p:tgtEl>
                                          </p:cBhvr>
                                          <p:to x="100000" y="100000"/>
                                        </p:animScale>
                                        <p:animScale>
                                          <p:cBhvr>
                                            <p:cTn id="92" dur="13">
                                              <p:stCondLst>
                                                <p:cond delay="904"/>
                                              </p:stCondLst>
                                            </p:cTn>
                                            <p:tgtEl>
                                              <p:spTgt spid="5"/>
                                            </p:tgtEl>
                                          </p:cBhvr>
                                          <p:to x="100000" y="95000"/>
                                        </p:animScale>
                                        <p:animScale>
                                          <p:cBhvr>
                                            <p:cTn id="93" dur="83" decel="50000">
                                              <p:stCondLst>
                                                <p:cond delay="917"/>
                                              </p:stCondLst>
                                            </p:cTn>
                                            <p:tgtEl>
                                              <p:spTgt spid="5"/>
                                            </p:tgtEl>
                                          </p:cBhvr>
                                          <p:to x="100000" y="100000"/>
                                        </p:animScale>
                                      </p:childTnLst>
                                    </p:cTn>
                                  </p:par>
                                  <p:par>
                                    <p:cTn id="94" presetID="41" presetClass="exit" presetSubtype="0" fill="hold" grpId="14" nodeType="withEffect" nodePh="1">
                                      <p:stCondLst>
                                        <p:cond delay="49750"/>
                                      </p:stCondLst>
                                      <p:endCondLst>
                                        <p:cond evt="begin" delay="0">
                                          <p:tn val="94"/>
                                        </p:cond>
                                      </p:endCondLst>
                                      <p:iterate type="lt">
                                        <p:tmPct val="10000"/>
                                      </p:iterate>
                                      <p:childTnLst>
                                        <p:anim calcmode="lin" valueType="num">
                                          <p:cBhvr>
                                            <p:cTn id="95" dur="750"/>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96" dur="750"/>
                                            <p:tgtEl>
                                              <p:spTgt spid="5"/>
                                            </p:tgtEl>
                                            <p:attrNameLst>
                                              <p:attrName>ppt_y</p:attrName>
                                            </p:attrNameLst>
                                          </p:cBhvr>
                                          <p:tavLst>
                                            <p:tav tm="0">
                                              <p:val>
                                                <p:strVal val="ppt_y"/>
                                              </p:val>
                                            </p:tav>
                                            <p:tav tm="100000">
                                              <p:val>
                                                <p:strVal val="ppt_y"/>
                                              </p:val>
                                            </p:tav>
                                          </p:tavLst>
                                        </p:anim>
                                        <p:anim calcmode="lin" valueType="num">
                                          <p:cBhvr>
                                            <p:cTn id="97" dur="750"/>
                                            <p:tgtEl>
                                              <p:spTgt spid="5"/>
                                            </p:tgtEl>
                                            <p:attrNameLst>
                                              <p:attrName>ppt_h</p:attrName>
                                            </p:attrNameLst>
                                          </p:cBhvr>
                                          <p:tavLst>
                                            <p:tav tm="0">
                                              <p:val>
                                                <p:strVal val="ppt_h"/>
                                              </p:val>
                                            </p:tav>
                                            <p:tav tm="50000">
                                              <p:val>
                                                <p:strVal val="ppt_h+.01"/>
                                              </p:val>
                                            </p:tav>
                                            <p:tav tm="100000">
                                              <p:val>
                                                <p:strVal val="ppt_h/10"/>
                                              </p:val>
                                            </p:tav>
                                          </p:tavLst>
                                        </p:anim>
                                        <p:anim calcmode="lin" valueType="num">
                                          <p:cBhvr>
                                            <p:cTn id="98" dur="750"/>
                                            <p:tgtEl>
                                              <p:spTgt spid="5"/>
                                            </p:tgtEl>
                                            <p:attrNameLst>
                                              <p:attrName>ppt_w</p:attrName>
                                            </p:attrNameLst>
                                          </p:cBhvr>
                                          <p:tavLst>
                                            <p:tav tm="0">
                                              <p:val>
                                                <p:strVal val="ppt_w"/>
                                              </p:val>
                                            </p:tav>
                                            <p:tav tm="50000">
                                              <p:val>
                                                <p:strVal val="ppt_w+.01"/>
                                              </p:val>
                                            </p:tav>
                                            <p:tav tm="100000">
                                              <p:val>
                                                <p:strVal val="ppt_w/10"/>
                                              </p:val>
                                            </p:tav>
                                          </p:tavLst>
                                        </p:anim>
                                        <p:animEffect transition="out" filter="fade">
                                          <p:cBhvr>
                                            <p:cTn id="99" dur="750" tmFilter="0,0; .5, 0; 1, 1"/>
                                            <p:tgtEl>
                                              <p:spTgt spid="5"/>
                                            </p:tgtEl>
                                          </p:cBhvr>
                                        </p:animEffect>
                                        <p:set>
                                          <p:cBhvr>
                                            <p:cTn id="100" dur="1" fill="hold">
                                              <p:stCondLst>
                                                <p:cond delay="749"/>
                                              </p:stCondLst>
                                            </p:cTn>
                                            <p:tgtEl>
                                              <p:spTgt spid="5"/>
                                            </p:tgtEl>
                                            <p:attrNameLst>
                                              <p:attrName>style.visibility</p:attrName>
                                            </p:attrNameLst>
                                          </p:cBhvr>
                                          <p:to>
                                            <p:strVal val="hidden"/>
                                          </p:to>
                                        </p:set>
                                      </p:childTnLst>
                                    </p:cTn>
                                  </p:par>
                                  <p:par>
                                    <p:cTn id="101" presetID="30" presetClass="exit" presetSubtype="0" fill="hold" grpId="15" nodeType="withEffect" nodePh="1">
                                      <p:stCondLst>
                                        <p:cond delay="49750"/>
                                      </p:stCondLst>
                                      <p:endCondLst>
                                        <p:cond evt="begin" delay="0">
                                          <p:tn val="101"/>
                                        </p:cond>
                                      </p:endCondLst>
                                      <p:iterate type="lt">
                                        <p:tmPct val="10000"/>
                                      </p:iterate>
                                      <p:childTnLst>
                                        <p:animEffect transition="out" filter="fade">
                                          <p:cBhvr>
                                            <p:cTn id="102" dur="600" accel="100000">
                                              <p:stCondLst>
                                                <p:cond delay="150"/>
                                              </p:stCondLst>
                                            </p:cTn>
                                            <p:tgtEl>
                                              <p:spTgt spid="5"/>
                                            </p:tgtEl>
                                          </p:cBhvr>
                                        </p:animEffect>
                                        <p:anim calcmode="lin" valueType="num">
                                          <p:cBhvr>
                                            <p:cTn id="103" dur="600" accel="100000">
                                              <p:stCondLst>
                                                <p:cond delay="150"/>
                                              </p:stCondLst>
                                            </p:cTn>
                                            <p:tgtEl>
                                              <p:spTgt spid="5"/>
                                            </p:tgtEl>
                                            <p:attrNameLst>
                                              <p:attrName>style.rotation</p:attrName>
                                            </p:attrNameLst>
                                          </p:cBhvr>
                                          <p:tavLst>
                                            <p:tav tm="0">
                                              <p:val>
                                                <p:fltVal val="0"/>
                                              </p:val>
                                            </p:tav>
                                            <p:tav tm="100000">
                                              <p:val>
                                                <p:fltVal val="-90"/>
                                              </p:val>
                                            </p:tav>
                                          </p:tavLst>
                                        </p:anim>
                                        <p:anim calcmode="lin" valueType="num">
                                          <p:cBhvr>
                                            <p:cTn id="104" dur="2" decel="100000"/>
                                            <p:tgtEl>
                                              <p:spTgt spid="5"/>
                                            </p:tgtEl>
                                            <p:attrNameLst>
                                              <p:attrName>ppt_x</p:attrName>
                                            </p:attrNameLst>
                                          </p:cBhvr>
                                          <p:tavLst>
                                            <p:tav tm="0">
                                              <p:val>
                                                <p:strVal val="ppt_x"/>
                                              </p:val>
                                            </p:tav>
                                            <p:tav tm="100000">
                                              <p:val>
                                                <p:strVal val="ppt_x-0.05"/>
                                              </p:val>
                                            </p:tav>
                                          </p:tavLst>
                                        </p:anim>
                                        <p:anim calcmode="lin" valueType="num">
                                          <p:cBhvr>
                                            <p:cTn id="105" dur="2" decel="100000"/>
                                            <p:tgtEl>
                                              <p:spTgt spid="5"/>
                                            </p:tgtEl>
                                            <p:attrNameLst>
                                              <p:attrName>ppt_y</p:attrName>
                                            </p:attrNameLst>
                                          </p:cBhvr>
                                          <p:tavLst>
                                            <p:tav tm="0">
                                              <p:val>
                                                <p:strVal val="ppt_y"/>
                                              </p:val>
                                            </p:tav>
                                            <p:tav tm="100000">
                                              <p:val>
                                                <p:strVal val="ppt_y+0.1"/>
                                              </p:val>
                                            </p:tav>
                                          </p:tavLst>
                                        </p:anim>
                                        <p:anim calcmode="lin" valueType="num">
                                          <p:cBhvr>
                                            <p:cTn id="106" dur="600" accel="100000">
                                              <p:stCondLst>
                                                <p:cond delay="150"/>
                                              </p:stCondLst>
                                            </p:cTn>
                                            <p:tgtEl>
                                              <p:spTgt spid="5"/>
                                            </p:tgtEl>
                                            <p:attrNameLst>
                                              <p:attrName>ppt_x</p:attrName>
                                            </p:attrNameLst>
                                          </p:cBhvr>
                                          <p:tavLst>
                                            <p:tav tm="0">
                                              <p:val>
                                                <p:strVal val="ppt_x"/>
                                              </p:val>
                                            </p:tav>
                                            <p:tav tm="100000">
                                              <p:val>
                                                <p:strVal val="ppt_x+0.4+0.05"/>
                                              </p:val>
                                            </p:tav>
                                          </p:tavLst>
                                        </p:anim>
                                        <p:anim calcmode="lin" valueType="num">
                                          <p:cBhvr>
                                            <p:cTn id="107" dur="600" accel="100000">
                                              <p:stCondLst>
                                                <p:cond delay="150"/>
                                              </p:stCondLst>
                                            </p:cTn>
                                            <p:tgtEl>
                                              <p:spTgt spid="5"/>
                                            </p:tgtEl>
                                            <p:attrNameLst>
                                              <p:attrName>ppt_y</p:attrName>
                                            </p:attrNameLst>
                                          </p:cBhvr>
                                          <p:tavLst>
                                            <p:tav tm="0">
                                              <p:val>
                                                <p:strVal val="ppt_y"/>
                                              </p:val>
                                            </p:tav>
                                            <p:tav tm="100000">
                                              <p:val>
                                                <p:strVal val="ppt_y-0.4-0.1"/>
                                              </p:val>
                                            </p:tav>
                                          </p:tavLst>
                                        </p:anim>
                                        <p:set>
                                          <p:cBhvr>
                                            <p:cTn id="108" dur="1" fill="hold">
                                              <p:stCondLst>
                                                <p:cond delay="749"/>
                                              </p:stCondLst>
                                            </p:cTn>
                                            <p:tgtEl>
                                              <p:spTgt spid="5"/>
                                            </p:tgtEl>
                                            <p:attrNameLst>
                                              <p:attrName>style.visibility</p:attrName>
                                            </p:attrNameLst>
                                          </p:cBhvr>
                                          <p:to>
                                            <p:strVal val="hidden"/>
                                          </p:to>
                                        </p:set>
                                      </p:childTnLst>
                                    </p:cTn>
                                  </p:par>
                                  <p:par>
                                    <p:cTn id="109" presetID="38" presetClass="entr" presetSubtype="0" accel="50000" fill="hold" grpId="16" nodeType="withEffect" nodePh="1">
                                      <p:stCondLst>
                                        <p:cond delay="54000"/>
                                      </p:stCondLst>
                                      <p:endCondLst>
                                        <p:cond evt="begin" delay="0">
                                          <p:tn val="109"/>
                                        </p:cond>
                                      </p:endCondLst>
                                      <p:iterate type="lt">
                                        <p:tmPct val="10000"/>
                                      </p:iterate>
                                      <p:childTnLst>
                                        <p:set>
                                          <p:cBhvr>
                                            <p:cTn id="110" dur="1" fill="hold">
                                              <p:stCondLst>
                                                <p:cond delay="0"/>
                                              </p:stCondLst>
                                            </p:cTn>
                                            <p:tgtEl>
                                              <p:spTgt spid="5"/>
                                            </p:tgtEl>
                                            <p:attrNameLst>
                                              <p:attrName>style.visibility</p:attrName>
                                            </p:attrNameLst>
                                          </p:cBhvr>
                                          <p:to>
                                            <p:strVal val="visible"/>
                                          </p:to>
                                        </p:set>
                                        <p:set>
                                          <p:cBhvr>
                                            <p:cTn id="111" dur="341" fill="hold">
                                              <p:stCondLst>
                                                <p:cond delay="0"/>
                                              </p:stCondLst>
                                            </p:cTn>
                                            <p:tgtEl>
                                              <p:spTgt spid="5"/>
                                            </p:tgtEl>
                                            <p:attrNameLst>
                                              <p:attrName>style.rotation</p:attrName>
                                            </p:attrNameLst>
                                          </p:cBhvr>
                                          <p:to>
                                            <p:strVal val="-45.0"/>
                                          </p:to>
                                        </p:set>
                                        <p:anim calcmode="lin" valueType="num">
                                          <p:cBhvr>
                                            <p:cTn id="112" dur="341" fill="hold">
                                              <p:stCondLst>
                                                <p:cond delay="341"/>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13" dur="341"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14" dur="117" decel="50000" autoRev="1" fill="hold">
                                              <p:stCondLst>
                                                <p:cond delay="341"/>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5" dur="102" fill="hold">
                                              <p:stCondLst>
                                                <p:cond delay="648"/>
                                              </p:stCondLst>
                                            </p:cTn>
                                            <p:tgtEl>
                                              <p:spTgt spid="5"/>
                                            </p:tgtEl>
                                            <p:attrNameLst>
                                              <p:attrName>ppt_y</p:attrName>
                                            </p:attrNameLst>
                                          </p:cBhvr>
                                          <p:tavLst>
                                            <p:tav tm="0">
                                              <p:val>
                                                <p:strVal val="#ppt_y-(0.354*#ppt_w-0.172*#ppt_h)"/>
                                              </p:val>
                                            </p:tav>
                                            <p:tav tm="100000">
                                              <p:val>
                                                <p:strVal val="#ppt_y"/>
                                              </p:val>
                                            </p:tav>
                                          </p:tavLst>
                                        </p:anim>
                                      </p:childTnLst>
                                    </p:cTn>
                                  </p:par>
                                  <p:par>
                                    <p:cTn id="116" presetID="15" presetClass="exit" presetSubtype="0" fill="hold" grpId="17" nodeType="withEffect" nodePh="1">
                                      <p:stCondLst>
                                        <p:cond delay="58500"/>
                                      </p:stCondLst>
                                      <p:endCondLst>
                                        <p:cond evt="begin" delay="0">
                                          <p:tn val="116"/>
                                        </p:cond>
                                      </p:endCondLst>
                                      <p:iterate type="lt">
                                        <p:tmPct val="10000"/>
                                      </p:iterate>
                                      <p:childTnLst>
                                        <p:anim calcmode="lin" valueType="num">
                                          <p:cBhvr>
                                            <p:cTn id="117" dur="750"/>
                                            <p:tgtEl>
                                              <p:spTgt spid="5"/>
                                            </p:tgtEl>
                                            <p:attrNameLst>
                                              <p:attrName>ppt_w</p:attrName>
                                            </p:attrNameLst>
                                          </p:cBhvr>
                                          <p:tavLst>
                                            <p:tav tm="0">
                                              <p:val>
                                                <p:strVal val="ppt_w"/>
                                              </p:val>
                                            </p:tav>
                                            <p:tav tm="100000">
                                              <p:val>
                                                <p:fltVal val="0"/>
                                              </p:val>
                                            </p:tav>
                                          </p:tavLst>
                                        </p:anim>
                                        <p:anim calcmode="lin" valueType="num">
                                          <p:cBhvr>
                                            <p:cTn id="118" dur="750"/>
                                            <p:tgtEl>
                                              <p:spTgt spid="5"/>
                                            </p:tgtEl>
                                            <p:attrNameLst>
                                              <p:attrName>ppt_h</p:attrName>
                                            </p:attrNameLst>
                                          </p:cBhvr>
                                          <p:tavLst>
                                            <p:tav tm="0">
                                              <p:val>
                                                <p:strVal val="ppt_h"/>
                                              </p:val>
                                            </p:tav>
                                            <p:tav tm="100000">
                                              <p:val>
                                                <p:fltVal val="0"/>
                                              </p:val>
                                            </p:tav>
                                          </p:tavLst>
                                        </p:anim>
                                        <p:anim calcmode="lin" valueType="num">
                                          <p:cBhvr>
                                            <p:cTn id="119" dur="75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20" dur="75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21" dur="1" fill="hold">
                                              <p:stCondLst>
                                                <p:cond delay="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5" grpId="4"/>
          <p:bldP spid="5" grpId="5"/>
          <p:bldP spid="5" grpId="6"/>
          <p:bldP spid="5" grpId="7"/>
          <p:bldP spid="5" grpId="8"/>
          <p:bldP spid="5" grpId="9"/>
          <p:bldP spid="5" grpId="10"/>
          <p:bldP spid="5" grpId="11"/>
          <p:bldP spid="5" grpId="12"/>
          <p:bldP spid="5" grpId="13"/>
          <p:bldP spid="5" grpId="14"/>
          <p:bldP spid="5" grpId="15"/>
          <p:bldP spid="5" grpId="16"/>
          <p:bldP spid="5" grpId="17"/>
          <p:bldP spid="5" grpId="18"/>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1500"/>
                                      </p:stCondLst>
                                      <p:endCondLst>
                                        <p:cond evt="begin" delay="0">
                                          <p:tn val="5"/>
                                        </p:cond>
                                      </p:end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par>
                                    <p:cTn id="10" presetID="50" presetClass="exit" presetSubtype="0" accel="100000" fill="hold" grpId="1" nodeType="withEffect" nodePh="1">
                                      <p:stCondLst>
                                        <p:cond delay="5000"/>
                                      </p:stCondLst>
                                      <p:endCondLst>
                                        <p:cond evt="begin" delay="0">
                                          <p:tn val="10"/>
                                        </p:cond>
                                      </p:endCondLst>
                                      <p:iterate type="lt">
                                        <p:tmPct val="10000"/>
                                      </p:iterate>
                                      <p:childTnLst>
                                        <p:anim calcmode="lin" valueType="num">
                                          <p:cBhvr>
                                            <p:cTn id="11" dur="500"/>
                                            <p:tgtEl>
                                              <p:spTgt spid="5"/>
                                            </p:tgtEl>
                                            <p:attrNameLst>
                                              <p:attrName>ppt_w</p:attrName>
                                            </p:attrNameLst>
                                          </p:cBhvr>
                                          <p:tavLst>
                                            <p:tav tm="0">
                                              <p:val>
                                                <p:strVal val="ppt_w"/>
                                              </p:val>
                                            </p:tav>
                                            <p:tav tm="100000">
                                              <p:val>
                                                <p:strVal val="ppt_w+.3"/>
                                              </p:val>
                                            </p:tav>
                                          </p:tavLst>
                                        </p:anim>
                                        <p:anim calcmode="lin" valueType="num">
                                          <p:cBhvr>
                                            <p:cTn id="12" dur="500"/>
                                            <p:tgtEl>
                                              <p:spTgt spid="5"/>
                                            </p:tgtEl>
                                            <p:attrNameLst>
                                              <p:attrName>ppt_h</p:attrName>
                                            </p:attrNameLst>
                                          </p:cBhvr>
                                          <p:tavLst>
                                            <p:tav tm="0">
                                              <p:val>
                                                <p:strVal val="ppt_h"/>
                                              </p:val>
                                            </p:tav>
                                            <p:tav tm="100000">
                                              <p:val>
                                                <p:strVal val="ppt_h"/>
                                              </p:val>
                                            </p:tav>
                                          </p:tavLst>
                                        </p:anim>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2" presetClass="entr" presetSubtype="1" fill="hold" grpId="2" nodeType="withEffect" nodePh="1">
                                      <p:stCondLst>
                                        <p:cond delay="8250"/>
                                      </p:stCondLst>
                                      <p:endCondLst>
                                        <p:cond evt="begin" delay="0">
                                          <p:tn val="15"/>
                                        </p:cond>
                                      </p:end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0-#ppt_h/2"/>
                                              </p:val>
                                            </p:tav>
                                            <p:tav tm="100000">
                                              <p:val>
                                                <p:strVal val="#ppt_y"/>
                                              </p:val>
                                            </p:tav>
                                          </p:tavLst>
                                        </p:anim>
                                      </p:childTnLst>
                                    </p:cTn>
                                  </p:par>
                                  <p:par>
                                    <p:cTn id="19" presetID="10" presetClass="entr" presetSubtype="0" fill="hold" grpId="3" nodeType="withEffect" nodePh="1">
                                      <p:stCondLst>
                                        <p:cond delay="8250"/>
                                      </p:stCondLst>
                                      <p:endCondLst>
                                        <p:cond evt="begin" delay="0">
                                          <p:tn val="19"/>
                                        </p:cond>
                                      </p:endCondLst>
                                      <p:iterate type="lt">
                                        <p:tmPct val="10000"/>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par>
                                    <p:cTn id="22" presetID="21" presetClass="exit" presetSubtype="4" fill="hold" grpId="4" nodeType="withEffect" nodePh="1">
                                      <p:stCondLst>
                                        <p:cond delay="14000"/>
                                      </p:stCondLst>
                                      <p:endCondLst>
                                        <p:cond evt="begin" delay="0">
                                          <p:tn val="22"/>
                                        </p:cond>
                                      </p:endCondLst>
                                      <p:iterate type="lt">
                                        <p:tmPct val="10000"/>
                                      </p:iterate>
                                      <p:childTnLst>
                                        <p:animEffect transition="out" filter="wheel(4)">
                                          <p:cBhvr>
                                            <p:cTn id="23" dur="750"/>
                                            <p:tgtEl>
                                              <p:spTgt spid="5"/>
                                            </p:tgtEl>
                                          </p:cBhvr>
                                        </p:animEffect>
                                        <p:set>
                                          <p:cBhvr>
                                            <p:cTn id="24" dur="1" fill="hold">
                                              <p:stCondLst>
                                                <p:cond delay="749"/>
                                              </p:stCondLst>
                                            </p:cTn>
                                            <p:tgtEl>
                                              <p:spTgt spid="5"/>
                                            </p:tgtEl>
                                            <p:attrNameLst>
                                              <p:attrName>style.visibility</p:attrName>
                                            </p:attrNameLst>
                                          </p:cBhvr>
                                          <p:to>
                                            <p:strVal val="hidden"/>
                                          </p:to>
                                        </p:set>
                                      </p:childTnLst>
                                    </p:cTn>
                                  </p:par>
                                  <p:par>
                                    <p:cTn id="25" presetID="56" presetClass="entr" presetSubtype="0" fill="hold" grpId="5" nodeType="withEffect" nodePh="1">
                                      <p:stCondLst>
                                        <p:cond delay="18500"/>
                                      </p:stCondLst>
                                      <p:endCondLst>
                                        <p:cond evt="begin" delay="0">
                                          <p:tn val="25"/>
                                        </p:cond>
                                      </p:endCondLst>
                                      <p:iterate type="lt">
                                        <p:tmPct val="10000"/>
                                      </p:iterate>
                                      <p:childTnLst>
                                        <p:set>
                                          <p:cBhvr>
                                            <p:cTn id="26" dur="1" fill="hold">
                                              <p:stCondLst>
                                                <p:cond delay="0"/>
                                              </p:stCondLst>
                                            </p:cTn>
                                            <p:tgtEl>
                                              <p:spTgt spid="5"/>
                                            </p:tgtEl>
                                            <p:attrNameLst>
                                              <p:attrName>style.visibility</p:attrName>
                                            </p:attrNameLst>
                                          </p:cBhvr>
                                          <p:to>
                                            <p:strVal val="visible"/>
                                          </p:to>
                                        </p:set>
                                        <p:anim by="(-#ppt_w*2)" calcmode="lin" valueType="num">
                                          <p:cBhvr rctx="PPT">
                                            <p:cTn id="27" dur="250" autoRev="1" fill="hold">
                                              <p:stCondLst>
                                                <p:cond delay="0"/>
                                              </p:stCondLst>
                                            </p:cTn>
                                            <p:tgtEl>
                                              <p:spTgt spid="5"/>
                                            </p:tgtEl>
                                            <p:attrNameLst>
                                              <p:attrName>ppt_w</p:attrName>
                                            </p:attrNameLst>
                                          </p:cBhvr>
                                        </p:anim>
                                        <p:anim by="(#ppt_w*0.50)" calcmode="lin" valueType="num">
                                          <p:cBhvr>
                                            <p:cTn id="28" dur="250" decel="50000" autoRev="1" fill="hold">
                                              <p:stCondLst>
                                                <p:cond delay="0"/>
                                              </p:stCondLst>
                                            </p:cTn>
                                            <p:tgtEl>
                                              <p:spTgt spid="5"/>
                                            </p:tgtEl>
                                            <p:attrNameLst>
                                              <p:attrName>ppt_x</p:attrName>
                                            </p:attrNameLst>
                                          </p:cBhvr>
                                        </p:anim>
                                        <p:anim from="(-#ppt_h/2)" to="(#ppt_y)" calcmode="lin" valueType="num">
                                          <p:cBhvr>
                                            <p:cTn id="29" dur="500" fill="hold">
                                              <p:stCondLst>
                                                <p:cond delay="0"/>
                                              </p:stCondLst>
                                            </p:cTn>
                                            <p:tgtEl>
                                              <p:spTgt spid="5"/>
                                            </p:tgtEl>
                                            <p:attrNameLst>
                                              <p:attrName>ppt_y</p:attrName>
                                            </p:attrNameLst>
                                          </p:cBhvr>
                                        </p:anim>
                                        <p:animRot by="21600000">
                                          <p:cBhvr>
                                            <p:cTn id="30" dur="500" fill="hold">
                                              <p:stCondLst>
                                                <p:cond delay="0"/>
                                              </p:stCondLst>
                                            </p:cTn>
                                            <p:tgtEl>
                                              <p:spTgt spid="5"/>
                                            </p:tgtEl>
                                            <p:attrNameLst>
                                              <p:attrName>r</p:attrName>
                                            </p:attrNameLst>
                                          </p:cBhvr>
                                        </p:animRot>
                                      </p:childTnLst>
                                    </p:cTn>
                                  </p:par>
                                  <p:par>
                                    <p:cTn id="31" presetID="17" presetClass="entr" presetSubtype="10" fill="hold" grpId="6" nodeType="withEffect" nodePh="1">
                                      <p:stCondLst>
                                        <p:cond delay="18500"/>
                                      </p:stCondLst>
                                      <p:endCondLst>
                                        <p:cond evt="begin" delay="0">
                                          <p:tn val="31"/>
                                        </p:cond>
                                      </p:endCondLst>
                                      <p:iterate type="lt">
                                        <p:tmPct val="10000"/>
                                      </p:iterate>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childTnLst>
                                    </p:cTn>
                                  </p:par>
                                  <p:par>
                                    <p:cTn id="35" presetID="31" presetClass="exit" presetSubtype="0" fill="hold" grpId="7" nodeType="withEffect" nodePh="1">
                                      <p:stCondLst>
                                        <p:cond delay="22250"/>
                                      </p:stCondLst>
                                      <p:endCondLst>
                                        <p:cond evt="begin" delay="0">
                                          <p:tn val="35"/>
                                        </p:cond>
                                      </p:endCondLst>
                                      <p:iterate type="lt">
                                        <p:tmPct val="10000"/>
                                      </p:iterate>
                                      <p:childTnLst>
                                        <p:anim calcmode="lin" valueType="num">
                                          <p:cBhvr>
                                            <p:cTn id="36" dur="750"/>
                                            <p:tgtEl>
                                              <p:spTgt spid="5"/>
                                            </p:tgtEl>
                                            <p:attrNameLst>
                                              <p:attrName>ppt_w</p:attrName>
                                            </p:attrNameLst>
                                          </p:cBhvr>
                                          <p:tavLst>
                                            <p:tav tm="0">
                                              <p:val>
                                                <p:strVal val="ppt_w"/>
                                              </p:val>
                                            </p:tav>
                                            <p:tav tm="100000">
                                              <p:val>
                                                <p:fltVal val="0"/>
                                              </p:val>
                                            </p:tav>
                                          </p:tavLst>
                                        </p:anim>
                                        <p:anim calcmode="lin" valueType="num">
                                          <p:cBhvr>
                                            <p:cTn id="37" dur="750"/>
                                            <p:tgtEl>
                                              <p:spTgt spid="5"/>
                                            </p:tgtEl>
                                            <p:attrNameLst>
                                              <p:attrName>ppt_h</p:attrName>
                                            </p:attrNameLst>
                                          </p:cBhvr>
                                          <p:tavLst>
                                            <p:tav tm="0">
                                              <p:val>
                                                <p:strVal val="ppt_h"/>
                                              </p:val>
                                            </p:tav>
                                            <p:tav tm="100000">
                                              <p:val>
                                                <p:fltVal val="0"/>
                                              </p:val>
                                            </p:tav>
                                          </p:tavLst>
                                        </p:anim>
                                        <p:anim calcmode="lin" valueType="num">
                                          <p:cBhvr>
                                            <p:cTn id="38" dur="750"/>
                                            <p:tgtEl>
                                              <p:spTgt spid="5"/>
                                            </p:tgtEl>
                                            <p:attrNameLst>
                                              <p:attrName>style.rotation</p:attrName>
                                            </p:attrNameLst>
                                          </p:cBhvr>
                                          <p:tavLst>
                                            <p:tav tm="0">
                                              <p:val>
                                                <p:fltVal val="0"/>
                                              </p:val>
                                            </p:tav>
                                            <p:tav tm="100000">
                                              <p:val>
                                                <p:fltVal val="90"/>
                                              </p:val>
                                            </p:tav>
                                          </p:tavLst>
                                        </p:anim>
                                        <p:animEffect transition="out" filter="fade">
                                          <p:cBhvr>
                                            <p:cTn id="39" dur="750"/>
                                            <p:tgtEl>
                                              <p:spTgt spid="5"/>
                                            </p:tgtEl>
                                          </p:cBhvr>
                                        </p:animEffect>
                                        <p:set>
                                          <p:cBhvr>
                                            <p:cTn id="40" dur="1" fill="hold">
                                              <p:stCondLst>
                                                <p:cond delay="749"/>
                                              </p:stCondLst>
                                            </p:cTn>
                                            <p:tgtEl>
                                              <p:spTgt spid="5"/>
                                            </p:tgtEl>
                                            <p:attrNameLst>
                                              <p:attrName>style.visibility</p:attrName>
                                            </p:attrNameLst>
                                          </p:cBhvr>
                                          <p:to>
                                            <p:strVal val="hidden"/>
                                          </p:to>
                                        </p:set>
                                      </p:childTnLst>
                                    </p:cTn>
                                  </p:par>
                                  <p:par>
                                    <p:cTn id="41" presetID="25" presetClass="entr" presetSubtype="0" fill="hold" grpId="8" nodeType="withEffect" nodePh="1">
                                      <p:stCondLst>
                                        <p:cond delay="26500"/>
                                      </p:stCondLst>
                                      <p:endCondLst>
                                        <p:cond evt="begin" delay="0">
                                          <p:tn val="41"/>
                                        </p:cond>
                                      </p:endCondLst>
                                      <p:iterate type="lt">
                                        <p:tmPct val="10000"/>
                                      </p:iterate>
                                      <p:childTnLst>
                                        <p:set>
                                          <p:cBhvr>
                                            <p:cTn id="42" dur="1" fill="hold">
                                              <p:stCondLst>
                                                <p:cond delay="0"/>
                                              </p:stCondLst>
                                            </p:cTn>
                                            <p:tgtEl>
                                              <p:spTgt spid="5"/>
                                            </p:tgtEl>
                                            <p:attrNameLst>
                                              <p:attrName>style.visibility</p:attrName>
                                            </p:attrNameLst>
                                          </p:cBhvr>
                                          <p:to>
                                            <p:strVal val="visible"/>
                                          </p:to>
                                        </p:set>
                                        <p:anim calcmode="lin" valueType="num">
                                          <p:cBhvr>
                                            <p:cTn id="43" dur="37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37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375" accel="50000" fill="hold">
                                              <p:stCondLst>
                                                <p:cond delay="375"/>
                                              </p:stCondLst>
                                            </p:cTn>
                                            <p:tgtEl>
                                              <p:spTgt spid="5"/>
                                            </p:tgtEl>
                                            <p:attrNameLst>
                                              <p:attrName>ppt_w</p:attrName>
                                            </p:attrNameLst>
                                          </p:cBhvr>
                                          <p:tavLst>
                                            <p:tav tm="0">
                                              <p:val>
                                                <p:strVal val="#ppt_w*.05"/>
                                              </p:val>
                                            </p:tav>
                                            <p:tav tm="100000">
                                              <p:val>
                                                <p:strVal val="#ppt_w"/>
                                              </p:val>
                                            </p:tav>
                                          </p:tavLst>
                                        </p:anim>
                                        <p:anim calcmode="lin" valueType="num">
                                          <p:cBhvr>
                                            <p:cTn id="46" dur="750" fill="hold"/>
                                            <p:tgtEl>
                                              <p:spTgt spid="5"/>
                                            </p:tgtEl>
                                            <p:attrNameLst>
                                              <p:attrName>ppt_h</p:attrName>
                                            </p:attrNameLst>
                                          </p:cBhvr>
                                          <p:tavLst>
                                            <p:tav tm="0">
                                              <p:val>
                                                <p:strVal val="#ppt_h"/>
                                              </p:val>
                                            </p:tav>
                                            <p:tav tm="100000">
                                              <p:val>
                                                <p:strVal val="#ppt_h"/>
                                              </p:val>
                                            </p:tav>
                                          </p:tavLst>
                                        </p:anim>
                                        <p:anim calcmode="lin" valueType="num">
                                          <p:cBhvr>
                                            <p:cTn id="47" dur="37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37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375" accel="50000" fill="hold">
                                              <p:stCondLst>
                                                <p:cond delay="375"/>
                                              </p:stCondLst>
                                            </p:cTn>
                                            <p:tgtEl>
                                              <p:spTgt spid="5"/>
                                            </p:tgtEl>
                                            <p:attrNameLst>
                                              <p:attrName>ppt_y</p:attrName>
                                            </p:attrNameLst>
                                          </p:cBhvr>
                                          <p:tavLst>
                                            <p:tav tm="0">
                                              <p:val>
                                                <p:strVal val="#ppt_y+.1"/>
                                              </p:val>
                                            </p:tav>
                                            <p:tav tm="100000">
                                              <p:val>
                                                <p:strVal val="#ppt_y"/>
                                              </p:val>
                                            </p:tav>
                                          </p:tavLst>
                                        </p:anim>
                                        <p:animEffect transition="in" filter="fade">
                                          <p:cBhvr>
                                            <p:cTn id="50" dur="750" decel="50000">
                                              <p:stCondLst>
                                                <p:cond delay="0"/>
                                              </p:stCondLst>
                                            </p:cTn>
                                            <p:tgtEl>
                                              <p:spTgt spid="5"/>
                                            </p:tgtEl>
                                          </p:cBhvr>
                                        </p:animEffect>
                                      </p:childTnLst>
                                    </p:cTn>
                                  </p:par>
                                  <p:par>
                                    <p:cTn id="51" presetID="10" presetClass="entr" presetSubtype="0" fill="hold" grpId="9" nodeType="withEffect" nodePh="1">
                                      <p:stCondLst>
                                        <p:cond delay="26500"/>
                                      </p:stCondLst>
                                      <p:endCondLst>
                                        <p:cond evt="begin" delay="0">
                                          <p:tn val="51"/>
                                        </p:cond>
                                      </p:endCondLst>
                                      <p:iterate type="lt">
                                        <p:tmPct val="10000"/>
                                      </p:iterate>
                                      <p:childTnLst>
                                        <p:set>
                                          <p:cBhvr>
                                            <p:cTn id="52" dur="1" fill="hold">
                                              <p:stCondLst>
                                                <p:cond delay="0"/>
                                              </p:stCondLst>
                                            </p:cTn>
                                            <p:tgtEl>
                                              <p:spTgt spid="5"/>
                                            </p:tgtEl>
                                            <p:attrNameLst>
                                              <p:attrName>style.visibility</p:attrName>
                                            </p:attrNameLst>
                                          </p:cBhvr>
                                          <p:to>
                                            <p:strVal val="visible"/>
                                          </p:to>
                                        </p:set>
                                        <p:animEffect transition="in" filter="fade">
                                          <p:cBhvr>
                                            <p:cTn id="53" dur="750"/>
                                            <p:tgtEl>
                                              <p:spTgt spid="5"/>
                                            </p:tgtEl>
                                          </p:cBhvr>
                                        </p:animEffect>
                                      </p:childTnLst>
                                    </p:cTn>
                                  </p:par>
                                  <p:par>
                                    <p:cTn id="54" presetID="23" presetClass="exit" presetSubtype="544" fill="hold" grpId="10" nodeType="withEffect" nodePh="1">
                                      <p:stCondLst>
                                        <p:cond delay="31000"/>
                                      </p:stCondLst>
                                      <p:endCondLst>
                                        <p:cond evt="begin" delay="0">
                                          <p:tn val="54"/>
                                        </p:cond>
                                      </p:endCondLst>
                                      <p:iterate type="lt">
                                        <p:tmPct val="10000"/>
                                      </p:iterate>
                                      <p:childTnLst>
                                        <p:anim calcmode="lin" valueType="num">
                                          <p:cBhvr>
                                            <p:cTn id="55" dur="750"/>
                                            <p:tgtEl>
                                              <p:spTgt spid="5"/>
                                            </p:tgtEl>
                                            <p:attrNameLst>
                                              <p:attrName>ppt_w</p:attrName>
                                            </p:attrNameLst>
                                          </p:cBhvr>
                                          <p:tavLst>
                                            <p:tav tm="0">
                                              <p:val>
                                                <p:strVal val="ppt_w"/>
                                              </p:val>
                                            </p:tav>
                                            <p:tav tm="100000">
                                              <p:val>
                                                <p:fltVal val="0"/>
                                              </p:val>
                                            </p:tav>
                                          </p:tavLst>
                                        </p:anim>
                                        <p:anim calcmode="lin" valueType="num">
                                          <p:cBhvr>
                                            <p:cTn id="56" dur="750"/>
                                            <p:tgtEl>
                                              <p:spTgt spid="5"/>
                                            </p:tgtEl>
                                            <p:attrNameLst>
                                              <p:attrName>ppt_h</p:attrName>
                                            </p:attrNameLst>
                                          </p:cBhvr>
                                          <p:tavLst>
                                            <p:tav tm="0">
                                              <p:val>
                                                <p:strVal val="ppt_h"/>
                                              </p:val>
                                            </p:tav>
                                            <p:tav tm="100000">
                                              <p:val>
                                                <p:fltVal val="0"/>
                                              </p:val>
                                            </p:tav>
                                          </p:tavLst>
                                        </p:anim>
                                        <p:anim calcmode="lin" valueType="num">
                                          <p:cBhvr>
                                            <p:cTn id="57" dur="750"/>
                                            <p:tgtEl>
                                              <p:spTgt spid="5"/>
                                            </p:tgtEl>
                                            <p:attrNameLst>
                                              <p:attrName>ppt_x</p:attrName>
                                            </p:attrNameLst>
                                          </p:cBhvr>
                                          <p:tavLst>
                                            <p:tav tm="0">
                                              <p:val>
                                                <p:strVal val="ppt_x"/>
                                              </p:val>
                                            </p:tav>
                                            <p:tav tm="100000">
                                              <p:val>
                                                <p:fltVal val="0.5"/>
                                              </p:val>
                                            </p:tav>
                                          </p:tavLst>
                                        </p:anim>
                                        <p:anim calcmode="lin" valueType="num">
                                          <p:cBhvr>
                                            <p:cTn id="58" dur="750"/>
                                            <p:tgtEl>
                                              <p:spTgt spid="5"/>
                                            </p:tgtEl>
                                            <p:attrNameLst>
                                              <p:attrName>ppt_y</p:attrName>
                                            </p:attrNameLst>
                                          </p:cBhvr>
                                          <p:tavLst>
                                            <p:tav tm="0">
                                              <p:val>
                                                <p:strVal val="ppt_y"/>
                                              </p:val>
                                            </p:tav>
                                            <p:tav tm="100000">
                                              <p:val>
                                                <p:fltVal val="0.5"/>
                                              </p:val>
                                            </p:tav>
                                          </p:tavLst>
                                        </p:anim>
                                        <p:set>
                                          <p:cBhvr>
                                            <p:cTn id="59" dur="1" fill="hold">
                                              <p:stCondLst>
                                                <p:cond delay="749"/>
                                              </p:stCondLst>
                                            </p:cTn>
                                            <p:tgtEl>
                                              <p:spTgt spid="5"/>
                                            </p:tgtEl>
                                            <p:attrNameLst>
                                              <p:attrName>style.visibility</p:attrName>
                                            </p:attrNameLst>
                                          </p:cBhvr>
                                          <p:to>
                                            <p:strVal val="hidden"/>
                                          </p:to>
                                        </p:set>
                                      </p:childTnLst>
                                    </p:cTn>
                                  </p:par>
                                  <p:par>
                                    <p:cTn id="60" presetID="41" presetClass="entr" presetSubtype="0" fill="hold" grpId="11" nodeType="withEffect" nodePh="1">
                                      <p:stCondLst>
                                        <p:cond delay="35250"/>
                                      </p:stCondLst>
                                      <p:endCondLst>
                                        <p:cond evt="begin" delay="0">
                                          <p:tn val="60"/>
                                        </p:cond>
                                      </p:endCondLst>
                                      <p:iterate type="lt">
                                        <p:tmPct val="10000"/>
                                      </p:iterate>
                                      <p:childTnLst>
                                        <p:set>
                                          <p:cBhvr>
                                            <p:cTn id="61" dur="1" fill="hold">
                                              <p:stCondLst>
                                                <p:cond delay="0"/>
                                              </p:stCondLst>
                                            </p:cTn>
                                            <p:tgtEl>
                                              <p:spTgt spid="5"/>
                                            </p:tgtEl>
                                            <p:attrNameLst>
                                              <p:attrName>style.visibility</p:attrName>
                                            </p:attrNameLst>
                                          </p:cBhvr>
                                          <p:to>
                                            <p:strVal val="visible"/>
                                          </p:to>
                                        </p:set>
                                        <p:anim calcmode="lin" valueType="num">
                                          <p:cBhvr>
                                            <p:cTn id="62"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63" dur="750" fill="hold"/>
                                            <p:tgtEl>
                                              <p:spTgt spid="5"/>
                                            </p:tgtEl>
                                            <p:attrNameLst>
                                              <p:attrName>ppt_y</p:attrName>
                                            </p:attrNameLst>
                                          </p:cBhvr>
                                          <p:tavLst>
                                            <p:tav tm="0">
                                              <p:val>
                                                <p:strVal val="#ppt_y"/>
                                              </p:val>
                                            </p:tav>
                                            <p:tav tm="100000">
                                              <p:val>
                                                <p:strVal val="#ppt_y"/>
                                              </p:val>
                                            </p:tav>
                                          </p:tavLst>
                                        </p:anim>
                                        <p:anim calcmode="lin" valueType="num">
                                          <p:cBhvr>
                                            <p:cTn id="64"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65"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66" dur="750" tmFilter="0,0; .5, 1; 1, 1"/>
                                            <p:tgtEl>
                                              <p:spTgt spid="5"/>
                                            </p:tgtEl>
                                          </p:cBhvr>
                                        </p:animEffect>
                                      </p:childTnLst>
                                    </p:cTn>
                                  </p:par>
                                  <p:par>
                                    <p:cTn id="67" presetID="55" presetClass="entr" presetSubtype="0" fill="hold" grpId="18" nodeType="withEffect" nodePh="1">
                                      <p:stCondLst>
                                        <p:cond delay="35250"/>
                                      </p:stCondLst>
                                      <p:endCondLst>
                                        <p:cond evt="begin" delay="0">
                                          <p:tn val="67"/>
                                        </p:cond>
                                      </p:endCondLst>
                                      <p:iterate type="lt">
                                        <p:tmPct val="10000"/>
                                      </p:iterate>
                                      <p:childTnLst>
                                        <p:set>
                                          <p:cBhvr>
                                            <p:cTn id="68" dur="1" fill="hold">
                                              <p:stCondLst>
                                                <p:cond delay="0"/>
                                              </p:stCondLst>
                                            </p:cTn>
                                            <p:tgtEl>
                                              <p:spTgt spid="5"/>
                                            </p:tgtEl>
                                            <p:attrNameLst>
                                              <p:attrName>style.visibility</p:attrName>
                                            </p:attrNameLst>
                                          </p:cBhvr>
                                          <p:to>
                                            <p:strVal val="visible"/>
                                          </p:to>
                                        </p:set>
                                        <p:anim calcmode="lin" valueType="num">
                                          <p:cBhvr>
                                            <p:cTn id="69" dur="750" fill="hold"/>
                                            <p:tgtEl>
                                              <p:spTgt spid="5"/>
                                            </p:tgtEl>
                                            <p:attrNameLst>
                                              <p:attrName>ppt_w</p:attrName>
                                            </p:attrNameLst>
                                          </p:cBhvr>
                                          <p:tavLst>
                                            <p:tav tm="0">
                                              <p:val>
                                                <p:strVal val="#ppt_w*0.70"/>
                                              </p:val>
                                            </p:tav>
                                            <p:tav tm="100000">
                                              <p:val>
                                                <p:strVal val="#ppt_w"/>
                                              </p:val>
                                            </p:tav>
                                          </p:tavLst>
                                        </p:anim>
                                        <p:anim calcmode="lin" valueType="num">
                                          <p:cBhvr>
                                            <p:cTn id="70" dur="750" fill="hold"/>
                                            <p:tgtEl>
                                              <p:spTgt spid="5"/>
                                            </p:tgtEl>
                                            <p:attrNameLst>
                                              <p:attrName>ppt_h</p:attrName>
                                            </p:attrNameLst>
                                          </p:cBhvr>
                                          <p:tavLst>
                                            <p:tav tm="0">
                                              <p:val>
                                                <p:strVal val="#ppt_h"/>
                                              </p:val>
                                            </p:tav>
                                            <p:tav tm="100000">
                                              <p:val>
                                                <p:strVal val="#ppt_h"/>
                                              </p:val>
                                            </p:tav>
                                          </p:tavLst>
                                        </p:anim>
                                        <p:animEffect transition="in" filter="fade">
                                          <p:cBhvr>
                                            <p:cTn id="71" dur="750"/>
                                            <p:tgtEl>
                                              <p:spTgt spid="5"/>
                                            </p:tgtEl>
                                          </p:cBhvr>
                                        </p:animEffect>
                                      </p:childTnLst>
                                    </p:cTn>
                                  </p:par>
                                  <p:par>
                                    <p:cTn id="72" presetID="49" presetClass="exit" presetSubtype="0" accel="100000" fill="hold" grpId="12" nodeType="withEffect" nodePh="1">
                                      <p:stCondLst>
                                        <p:cond delay="40000"/>
                                      </p:stCondLst>
                                      <p:endCondLst>
                                        <p:cond evt="begin" delay="0">
                                          <p:tn val="72"/>
                                        </p:cond>
                                      </p:endCondLst>
                                      <p:iterate type="lt">
                                        <p:tmPct val="10000"/>
                                      </p:iterate>
                                      <p:childTnLst>
                                        <p:anim calcmode="lin" valueType="num">
                                          <p:cBhvr>
                                            <p:cTn id="73" dur="750"/>
                                            <p:tgtEl>
                                              <p:spTgt spid="5"/>
                                            </p:tgtEl>
                                            <p:attrNameLst>
                                              <p:attrName>ppt_w</p:attrName>
                                            </p:attrNameLst>
                                          </p:cBhvr>
                                          <p:tavLst>
                                            <p:tav tm="0">
                                              <p:val>
                                                <p:strVal val="ppt_w"/>
                                              </p:val>
                                            </p:tav>
                                            <p:tav tm="100000">
                                              <p:val>
                                                <p:fltVal val="0"/>
                                              </p:val>
                                            </p:tav>
                                          </p:tavLst>
                                        </p:anim>
                                        <p:anim calcmode="lin" valueType="num">
                                          <p:cBhvr>
                                            <p:cTn id="74" dur="750"/>
                                            <p:tgtEl>
                                              <p:spTgt spid="5"/>
                                            </p:tgtEl>
                                            <p:attrNameLst>
                                              <p:attrName>ppt_h</p:attrName>
                                            </p:attrNameLst>
                                          </p:cBhvr>
                                          <p:tavLst>
                                            <p:tav tm="0">
                                              <p:val>
                                                <p:strVal val="ppt_h"/>
                                              </p:val>
                                            </p:tav>
                                            <p:tav tm="100000">
                                              <p:val>
                                                <p:fltVal val="0"/>
                                              </p:val>
                                            </p:tav>
                                          </p:tavLst>
                                        </p:anim>
                                        <p:anim calcmode="lin" valueType="num">
                                          <p:cBhvr>
                                            <p:cTn id="75" dur="750"/>
                                            <p:tgtEl>
                                              <p:spTgt spid="5"/>
                                            </p:tgtEl>
                                            <p:attrNameLst>
                                              <p:attrName>style.rotation</p:attrName>
                                            </p:attrNameLst>
                                          </p:cBhvr>
                                          <p:tavLst>
                                            <p:tav tm="0">
                                              <p:val>
                                                <p:fltVal val="0"/>
                                              </p:val>
                                            </p:tav>
                                            <p:tav tm="100000">
                                              <p:val>
                                                <p:fltVal val="360"/>
                                              </p:val>
                                            </p:tav>
                                          </p:tavLst>
                                        </p:anim>
                                        <p:animEffect transition="out" filter="fade">
                                          <p:cBhvr>
                                            <p:cTn id="76" dur="750"/>
                                            <p:tgtEl>
                                              <p:spTgt spid="5"/>
                                            </p:tgtEl>
                                          </p:cBhvr>
                                        </p:animEffect>
                                        <p:set>
                                          <p:cBhvr>
                                            <p:cTn id="77" dur="1" fill="hold">
                                              <p:stCondLst>
                                                <p:cond delay="749"/>
                                              </p:stCondLst>
                                            </p:cTn>
                                            <p:tgtEl>
                                              <p:spTgt spid="5"/>
                                            </p:tgtEl>
                                            <p:attrNameLst>
                                              <p:attrName>style.visibility</p:attrName>
                                            </p:attrNameLst>
                                          </p:cBhvr>
                                          <p:to>
                                            <p:strVal val="hidden"/>
                                          </p:to>
                                        </p:set>
                                      </p:childTnLst>
                                    </p:cTn>
                                  </p:par>
                                  <p:par>
                                    <p:cTn id="78" presetID="26" presetClass="entr" presetSubtype="0" fill="hold" grpId="13" nodeType="withEffect" nodePh="1">
                                      <p:stCondLst>
                                        <p:cond delay="44250"/>
                                      </p:stCondLst>
                                      <p:endCondLst>
                                        <p:cond evt="begin" delay="0">
                                          <p:tn val="78"/>
                                        </p:cond>
                                      </p:endCondLst>
                                      <p:iterate type="lt">
                                        <p:tmPct val="10000"/>
                                      </p:iterate>
                                      <p:childTnLst>
                                        <p:set>
                                          <p:cBhvr>
                                            <p:cTn id="79" dur="1" fill="hold">
                                              <p:stCondLst>
                                                <p:cond delay="0"/>
                                              </p:stCondLst>
                                            </p:cTn>
                                            <p:tgtEl>
                                              <p:spTgt spid="5"/>
                                            </p:tgtEl>
                                            <p:attrNameLst>
                                              <p:attrName>style.visibility</p:attrName>
                                            </p:attrNameLst>
                                          </p:cBhvr>
                                          <p:to>
                                            <p:strVal val="visible"/>
                                          </p:to>
                                        </p:set>
                                        <p:animEffect transition="in" filter="wipe(down)">
                                          <p:cBhvr>
                                            <p:cTn id="80" dur="290">
                                              <p:stCondLst>
                                                <p:cond delay="0"/>
                                              </p:stCondLst>
                                            </p:cTn>
                                            <p:tgtEl>
                                              <p:spTgt spid="5"/>
                                            </p:tgtEl>
                                          </p:cBhvr>
                                        </p:animEffect>
                                        <p:anim calcmode="lin" valueType="num">
                                          <p:cBhvr>
                                            <p:cTn id="81"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2"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83"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84"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85"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86" dur="13">
                                              <p:stCondLst>
                                                <p:cond delay="325"/>
                                              </p:stCondLst>
                                            </p:cTn>
                                            <p:tgtEl>
                                              <p:spTgt spid="5"/>
                                            </p:tgtEl>
                                          </p:cBhvr>
                                          <p:to x="100000" y="60000"/>
                                        </p:animScale>
                                        <p:animScale>
                                          <p:cBhvr>
                                            <p:cTn id="87" dur="83" decel="50000">
                                              <p:stCondLst>
                                                <p:cond delay="338"/>
                                              </p:stCondLst>
                                            </p:cTn>
                                            <p:tgtEl>
                                              <p:spTgt spid="5"/>
                                            </p:tgtEl>
                                          </p:cBhvr>
                                          <p:to x="100000" y="100000"/>
                                        </p:animScale>
                                        <p:animScale>
                                          <p:cBhvr>
                                            <p:cTn id="88" dur="13">
                                              <p:stCondLst>
                                                <p:cond delay="656"/>
                                              </p:stCondLst>
                                            </p:cTn>
                                            <p:tgtEl>
                                              <p:spTgt spid="5"/>
                                            </p:tgtEl>
                                          </p:cBhvr>
                                          <p:to x="100000" y="80000"/>
                                        </p:animScale>
                                        <p:animScale>
                                          <p:cBhvr>
                                            <p:cTn id="89" dur="83" decel="50000">
                                              <p:stCondLst>
                                                <p:cond delay="669"/>
                                              </p:stCondLst>
                                            </p:cTn>
                                            <p:tgtEl>
                                              <p:spTgt spid="5"/>
                                            </p:tgtEl>
                                          </p:cBhvr>
                                          <p:to x="100000" y="100000"/>
                                        </p:animScale>
                                        <p:animScale>
                                          <p:cBhvr>
                                            <p:cTn id="90" dur="13">
                                              <p:stCondLst>
                                                <p:cond delay="821"/>
                                              </p:stCondLst>
                                            </p:cTn>
                                            <p:tgtEl>
                                              <p:spTgt spid="5"/>
                                            </p:tgtEl>
                                          </p:cBhvr>
                                          <p:to x="100000" y="90000"/>
                                        </p:animScale>
                                        <p:animScale>
                                          <p:cBhvr>
                                            <p:cTn id="91" dur="83" decel="50000">
                                              <p:stCondLst>
                                                <p:cond delay="834"/>
                                              </p:stCondLst>
                                            </p:cTn>
                                            <p:tgtEl>
                                              <p:spTgt spid="5"/>
                                            </p:tgtEl>
                                          </p:cBhvr>
                                          <p:to x="100000" y="100000"/>
                                        </p:animScale>
                                        <p:animScale>
                                          <p:cBhvr>
                                            <p:cTn id="92" dur="13">
                                              <p:stCondLst>
                                                <p:cond delay="904"/>
                                              </p:stCondLst>
                                            </p:cTn>
                                            <p:tgtEl>
                                              <p:spTgt spid="5"/>
                                            </p:tgtEl>
                                          </p:cBhvr>
                                          <p:to x="100000" y="95000"/>
                                        </p:animScale>
                                        <p:animScale>
                                          <p:cBhvr>
                                            <p:cTn id="93" dur="83" decel="50000">
                                              <p:stCondLst>
                                                <p:cond delay="917"/>
                                              </p:stCondLst>
                                            </p:cTn>
                                            <p:tgtEl>
                                              <p:spTgt spid="5"/>
                                            </p:tgtEl>
                                          </p:cBhvr>
                                          <p:to x="100000" y="100000"/>
                                        </p:animScale>
                                      </p:childTnLst>
                                    </p:cTn>
                                  </p:par>
                                  <p:par>
                                    <p:cTn id="94" presetID="41" presetClass="exit" presetSubtype="0" fill="hold" grpId="14" nodeType="withEffect" nodePh="1">
                                      <p:stCondLst>
                                        <p:cond delay="49750"/>
                                      </p:stCondLst>
                                      <p:endCondLst>
                                        <p:cond evt="begin" delay="0">
                                          <p:tn val="94"/>
                                        </p:cond>
                                      </p:endCondLst>
                                      <p:iterate type="lt">
                                        <p:tmPct val="10000"/>
                                      </p:iterate>
                                      <p:childTnLst>
                                        <p:anim calcmode="lin" valueType="num">
                                          <p:cBhvr>
                                            <p:cTn id="95" dur="750"/>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96" dur="750"/>
                                            <p:tgtEl>
                                              <p:spTgt spid="5"/>
                                            </p:tgtEl>
                                            <p:attrNameLst>
                                              <p:attrName>ppt_y</p:attrName>
                                            </p:attrNameLst>
                                          </p:cBhvr>
                                          <p:tavLst>
                                            <p:tav tm="0">
                                              <p:val>
                                                <p:strVal val="ppt_y"/>
                                              </p:val>
                                            </p:tav>
                                            <p:tav tm="100000">
                                              <p:val>
                                                <p:strVal val="ppt_y"/>
                                              </p:val>
                                            </p:tav>
                                          </p:tavLst>
                                        </p:anim>
                                        <p:anim calcmode="lin" valueType="num">
                                          <p:cBhvr>
                                            <p:cTn id="97" dur="750"/>
                                            <p:tgtEl>
                                              <p:spTgt spid="5"/>
                                            </p:tgtEl>
                                            <p:attrNameLst>
                                              <p:attrName>ppt_h</p:attrName>
                                            </p:attrNameLst>
                                          </p:cBhvr>
                                          <p:tavLst>
                                            <p:tav tm="0">
                                              <p:val>
                                                <p:strVal val="ppt_h"/>
                                              </p:val>
                                            </p:tav>
                                            <p:tav tm="50000">
                                              <p:val>
                                                <p:strVal val="ppt_h+.01"/>
                                              </p:val>
                                            </p:tav>
                                            <p:tav tm="100000">
                                              <p:val>
                                                <p:strVal val="ppt_h/10"/>
                                              </p:val>
                                            </p:tav>
                                          </p:tavLst>
                                        </p:anim>
                                        <p:anim calcmode="lin" valueType="num">
                                          <p:cBhvr>
                                            <p:cTn id="98" dur="750"/>
                                            <p:tgtEl>
                                              <p:spTgt spid="5"/>
                                            </p:tgtEl>
                                            <p:attrNameLst>
                                              <p:attrName>ppt_w</p:attrName>
                                            </p:attrNameLst>
                                          </p:cBhvr>
                                          <p:tavLst>
                                            <p:tav tm="0">
                                              <p:val>
                                                <p:strVal val="ppt_w"/>
                                              </p:val>
                                            </p:tav>
                                            <p:tav tm="50000">
                                              <p:val>
                                                <p:strVal val="ppt_w+.01"/>
                                              </p:val>
                                            </p:tav>
                                            <p:tav tm="100000">
                                              <p:val>
                                                <p:strVal val="ppt_w/10"/>
                                              </p:val>
                                            </p:tav>
                                          </p:tavLst>
                                        </p:anim>
                                        <p:animEffect transition="out" filter="fade">
                                          <p:cBhvr>
                                            <p:cTn id="99" dur="750" tmFilter="0,0; .5, 0; 1, 1"/>
                                            <p:tgtEl>
                                              <p:spTgt spid="5"/>
                                            </p:tgtEl>
                                          </p:cBhvr>
                                        </p:animEffect>
                                        <p:set>
                                          <p:cBhvr>
                                            <p:cTn id="100" dur="1" fill="hold">
                                              <p:stCondLst>
                                                <p:cond delay="749"/>
                                              </p:stCondLst>
                                            </p:cTn>
                                            <p:tgtEl>
                                              <p:spTgt spid="5"/>
                                            </p:tgtEl>
                                            <p:attrNameLst>
                                              <p:attrName>style.visibility</p:attrName>
                                            </p:attrNameLst>
                                          </p:cBhvr>
                                          <p:to>
                                            <p:strVal val="hidden"/>
                                          </p:to>
                                        </p:set>
                                      </p:childTnLst>
                                    </p:cTn>
                                  </p:par>
                                  <p:par>
                                    <p:cTn id="101" presetID="30" presetClass="exit" presetSubtype="0" fill="hold" grpId="15" nodeType="withEffect" nodePh="1">
                                      <p:stCondLst>
                                        <p:cond delay="49750"/>
                                      </p:stCondLst>
                                      <p:endCondLst>
                                        <p:cond evt="begin" delay="0">
                                          <p:tn val="101"/>
                                        </p:cond>
                                      </p:endCondLst>
                                      <p:iterate type="lt">
                                        <p:tmPct val="10000"/>
                                      </p:iterate>
                                      <p:childTnLst>
                                        <p:animEffect transition="out" filter="fade">
                                          <p:cBhvr>
                                            <p:cTn id="102" dur="600" accel="100000">
                                              <p:stCondLst>
                                                <p:cond delay="150"/>
                                              </p:stCondLst>
                                            </p:cTn>
                                            <p:tgtEl>
                                              <p:spTgt spid="5"/>
                                            </p:tgtEl>
                                          </p:cBhvr>
                                        </p:animEffect>
                                        <p:anim calcmode="lin" valueType="num">
                                          <p:cBhvr>
                                            <p:cTn id="103" dur="600" accel="100000">
                                              <p:stCondLst>
                                                <p:cond delay="150"/>
                                              </p:stCondLst>
                                            </p:cTn>
                                            <p:tgtEl>
                                              <p:spTgt spid="5"/>
                                            </p:tgtEl>
                                            <p:attrNameLst>
                                              <p:attrName>style.rotation</p:attrName>
                                            </p:attrNameLst>
                                          </p:cBhvr>
                                          <p:tavLst>
                                            <p:tav tm="0">
                                              <p:val>
                                                <p:fltVal val="0"/>
                                              </p:val>
                                            </p:tav>
                                            <p:tav tm="100000">
                                              <p:val>
                                                <p:fltVal val="-90"/>
                                              </p:val>
                                            </p:tav>
                                          </p:tavLst>
                                        </p:anim>
                                        <p:anim calcmode="lin" valueType="num">
                                          <p:cBhvr>
                                            <p:cTn id="104" dur="2" decel="100000"/>
                                            <p:tgtEl>
                                              <p:spTgt spid="5"/>
                                            </p:tgtEl>
                                            <p:attrNameLst>
                                              <p:attrName>ppt_x</p:attrName>
                                            </p:attrNameLst>
                                          </p:cBhvr>
                                          <p:tavLst>
                                            <p:tav tm="0">
                                              <p:val>
                                                <p:strVal val="ppt_x"/>
                                              </p:val>
                                            </p:tav>
                                            <p:tav tm="100000">
                                              <p:val>
                                                <p:strVal val="ppt_x-0.05"/>
                                              </p:val>
                                            </p:tav>
                                          </p:tavLst>
                                        </p:anim>
                                        <p:anim calcmode="lin" valueType="num">
                                          <p:cBhvr>
                                            <p:cTn id="105" dur="2" decel="100000"/>
                                            <p:tgtEl>
                                              <p:spTgt spid="5"/>
                                            </p:tgtEl>
                                            <p:attrNameLst>
                                              <p:attrName>ppt_y</p:attrName>
                                            </p:attrNameLst>
                                          </p:cBhvr>
                                          <p:tavLst>
                                            <p:tav tm="0">
                                              <p:val>
                                                <p:strVal val="ppt_y"/>
                                              </p:val>
                                            </p:tav>
                                            <p:tav tm="100000">
                                              <p:val>
                                                <p:strVal val="ppt_y+0.1"/>
                                              </p:val>
                                            </p:tav>
                                          </p:tavLst>
                                        </p:anim>
                                        <p:anim calcmode="lin" valueType="num">
                                          <p:cBhvr>
                                            <p:cTn id="106" dur="600" accel="100000">
                                              <p:stCondLst>
                                                <p:cond delay="150"/>
                                              </p:stCondLst>
                                            </p:cTn>
                                            <p:tgtEl>
                                              <p:spTgt spid="5"/>
                                            </p:tgtEl>
                                            <p:attrNameLst>
                                              <p:attrName>ppt_x</p:attrName>
                                            </p:attrNameLst>
                                          </p:cBhvr>
                                          <p:tavLst>
                                            <p:tav tm="0">
                                              <p:val>
                                                <p:strVal val="ppt_x"/>
                                              </p:val>
                                            </p:tav>
                                            <p:tav tm="100000">
                                              <p:val>
                                                <p:strVal val="ppt_x+0.4+0.05"/>
                                              </p:val>
                                            </p:tav>
                                          </p:tavLst>
                                        </p:anim>
                                        <p:anim calcmode="lin" valueType="num">
                                          <p:cBhvr>
                                            <p:cTn id="107" dur="600" accel="100000">
                                              <p:stCondLst>
                                                <p:cond delay="150"/>
                                              </p:stCondLst>
                                            </p:cTn>
                                            <p:tgtEl>
                                              <p:spTgt spid="5"/>
                                            </p:tgtEl>
                                            <p:attrNameLst>
                                              <p:attrName>ppt_y</p:attrName>
                                            </p:attrNameLst>
                                          </p:cBhvr>
                                          <p:tavLst>
                                            <p:tav tm="0">
                                              <p:val>
                                                <p:strVal val="ppt_y"/>
                                              </p:val>
                                            </p:tav>
                                            <p:tav tm="100000">
                                              <p:val>
                                                <p:strVal val="ppt_y-0.4-0.1"/>
                                              </p:val>
                                            </p:tav>
                                          </p:tavLst>
                                        </p:anim>
                                        <p:set>
                                          <p:cBhvr>
                                            <p:cTn id="108" dur="1" fill="hold">
                                              <p:stCondLst>
                                                <p:cond delay="749"/>
                                              </p:stCondLst>
                                            </p:cTn>
                                            <p:tgtEl>
                                              <p:spTgt spid="5"/>
                                            </p:tgtEl>
                                            <p:attrNameLst>
                                              <p:attrName>style.visibility</p:attrName>
                                            </p:attrNameLst>
                                          </p:cBhvr>
                                          <p:to>
                                            <p:strVal val="hidden"/>
                                          </p:to>
                                        </p:set>
                                      </p:childTnLst>
                                    </p:cTn>
                                  </p:par>
                                  <p:par>
                                    <p:cTn id="109" presetID="38" presetClass="entr" presetSubtype="0" accel="50000" fill="hold" grpId="16" nodeType="withEffect" nodePh="1">
                                      <p:stCondLst>
                                        <p:cond delay="54000"/>
                                      </p:stCondLst>
                                      <p:endCondLst>
                                        <p:cond evt="begin" delay="0">
                                          <p:tn val="109"/>
                                        </p:cond>
                                      </p:endCondLst>
                                      <p:iterate type="lt">
                                        <p:tmPct val="10000"/>
                                      </p:iterate>
                                      <p:childTnLst>
                                        <p:set>
                                          <p:cBhvr>
                                            <p:cTn id="110" dur="1" fill="hold">
                                              <p:stCondLst>
                                                <p:cond delay="0"/>
                                              </p:stCondLst>
                                            </p:cTn>
                                            <p:tgtEl>
                                              <p:spTgt spid="5"/>
                                            </p:tgtEl>
                                            <p:attrNameLst>
                                              <p:attrName>style.visibility</p:attrName>
                                            </p:attrNameLst>
                                          </p:cBhvr>
                                          <p:to>
                                            <p:strVal val="visible"/>
                                          </p:to>
                                        </p:set>
                                        <p:set>
                                          <p:cBhvr>
                                            <p:cTn id="111" dur="341" fill="hold">
                                              <p:stCondLst>
                                                <p:cond delay="0"/>
                                              </p:stCondLst>
                                            </p:cTn>
                                            <p:tgtEl>
                                              <p:spTgt spid="5"/>
                                            </p:tgtEl>
                                            <p:attrNameLst>
                                              <p:attrName>style.rotation</p:attrName>
                                            </p:attrNameLst>
                                          </p:cBhvr>
                                          <p:to>
                                            <p:strVal val="-45.0"/>
                                          </p:to>
                                        </p:set>
                                        <p:anim calcmode="lin" valueType="num">
                                          <p:cBhvr>
                                            <p:cTn id="112" dur="341" fill="hold">
                                              <p:stCondLst>
                                                <p:cond delay="341"/>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13" dur="341"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14" dur="117" decel="50000" autoRev="1" fill="hold">
                                              <p:stCondLst>
                                                <p:cond delay="341"/>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5" dur="102" fill="hold">
                                              <p:stCondLst>
                                                <p:cond delay="648"/>
                                              </p:stCondLst>
                                            </p:cTn>
                                            <p:tgtEl>
                                              <p:spTgt spid="5"/>
                                            </p:tgtEl>
                                            <p:attrNameLst>
                                              <p:attrName>ppt_y</p:attrName>
                                            </p:attrNameLst>
                                          </p:cBhvr>
                                          <p:tavLst>
                                            <p:tav tm="0">
                                              <p:val>
                                                <p:strVal val="#ppt_y-(0.354*#ppt_w-0.172*#ppt_h)"/>
                                              </p:val>
                                            </p:tav>
                                            <p:tav tm="100000">
                                              <p:val>
                                                <p:strVal val="#ppt_y"/>
                                              </p:val>
                                            </p:tav>
                                          </p:tavLst>
                                        </p:anim>
                                      </p:childTnLst>
                                    </p:cTn>
                                  </p:par>
                                  <p:par>
                                    <p:cTn id="116" presetID="15" presetClass="exit" presetSubtype="0" fill="hold" grpId="17" nodeType="withEffect" nodePh="1">
                                      <p:stCondLst>
                                        <p:cond delay="58500"/>
                                      </p:stCondLst>
                                      <p:endCondLst>
                                        <p:cond evt="begin" delay="0">
                                          <p:tn val="116"/>
                                        </p:cond>
                                      </p:endCondLst>
                                      <p:iterate type="lt">
                                        <p:tmPct val="10000"/>
                                      </p:iterate>
                                      <p:childTnLst>
                                        <p:anim calcmode="lin" valueType="num">
                                          <p:cBhvr>
                                            <p:cTn id="117" dur="750"/>
                                            <p:tgtEl>
                                              <p:spTgt spid="5"/>
                                            </p:tgtEl>
                                            <p:attrNameLst>
                                              <p:attrName>ppt_w</p:attrName>
                                            </p:attrNameLst>
                                          </p:cBhvr>
                                          <p:tavLst>
                                            <p:tav tm="0">
                                              <p:val>
                                                <p:strVal val="ppt_w"/>
                                              </p:val>
                                            </p:tav>
                                            <p:tav tm="100000">
                                              <p:val>
                                                <p:fltVal val="0"/>
                                              </p:val>
                                            </p:tav>
                                          </p:tavLst>
                                        </p:anim>
                                        <p:anim calcmode="lin" valueType="num">
                                          <p:cBhvr>
                                            <p:cTn id="118" dur="750"/>
                                            <p:tgtEl>
                                              <p:spTgt spid="5"/>
                                            </p:tgtEl>
                                            <p:attrNameLst>
                                              <p:attrName>ppt_h</p:attrName>
                                            </p:attrNameLst>
                                          </p:cBhvr>
                                          <p:tavLst>
                                            <p:tav tm="0">
                                              <p:val>
                                                <p:strVal val="ppt_h"/>
                                              </p:val>
                                            </p:tav>
                                            <p:tav tm="100000">
                                              <p:val>
                                                <p:fltVal val="0"/>
                                              </p:val>
                                            </p:tav>
                                          </p:tavLst>
                                        </p:anim>
                                        <p:anim calcmode="lin" valueType="num">
                                          <p:cBhvr>
                                            <p:cTn id="119" dur="75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20" dur="75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21" dur="1" fill="hold">
                                              <p:stCondLst>
                                                <p:cond delay="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5" grpId="4"/>
          <p:bldP spid="5" grpId="5"/>
          <p:bldP spid="5" grpId="6"/>
          <p:bldP spid="5" grpId="7"/>
          <p:bldP spid="5" grpId="8"/>
          <p:bldP spid="5" grpId="9"/>
          <p:bldP spid="5" grpId="10"/>
          <p:bldP spid="5" grpId="11"/>
          <p:bldP spid="5" grpId="12"/>
          <p:bldP spid="5" grpId="13"/>
          <p:bldP spid="5" grpId="14"/>
          <p:bldP spid="5" grpId="15"/>
          <p:bldP spid="5" grpId="16"/>
          <p:bldP spid="5" grpId="17"/>
          <p:bldP spid="5" grpId="18"/>
        </p:bldLst>
      </p:timing>
    </mc:Fallback>
  </mc:AlternateContent>
  <p:extLst mod="1">
    <p:ext uri="{E180D4A7-C9FB-4DFB-919C-405C955672EB}">
      <p14:showEvtLst xmlns="" xmlns:p14="http://schemas.microsoft.com/office/powerpoint/2010/main">
        <p14:playEvt time="0" objId="6"/>
        <p14:playEvt time="21054" objId="6"/>
        <p14:playEvt time="41339" objId="6"/>
        <p14:playEvt time="61658" objId="6"/>
        <p14:stopEvt time="63082"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Text Box 12"/>
          <p:cNvSpPr txBox="1">
            <a:spLocks noChangeArrowheads="1"/>
          </p:cNvSpPr>
          <p:nvPr/>
        </p:nvSpPr>
        <p:spPr bwMode="auto">
          <a:xfrm>
            <a:off x="3308350" y="723900"/>
            <a:ext cx="23304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vi-VN" sz="2800" b="1" dirty="0" err="1" smtClean="0">
                <a:solidFill>
                  <a:srgbClr val="FF0000"/>
                </a:solidFill>
              </a:rPr>
              <a:t>Mét</a:t>
            </a:r>
            <a:r>
              <a:rPr lang="en-US" altLang="vi-VN" sz="2800" b="1" dirty="0" smtClean="0">
                <a:solidFill>
                  <a:srgbClr val="FF0000"/>
                </a:solidFill>
              </a:rPr>
              <a:t> </a:t>
            </a:r>
            <a:r>
              <a:rPr lang="en-US" altLang="vi-VN" sz="2800" b="1" dirty="0" err="1" smtClean="0">
                <a:solidFill>
                  <a:srgbClr val="FF0000"/>
                </a:solidFill>
              </a:rPr>
              <a:t>vuông</a:t>
            </a:r>
            <a:endParaRPr lang="en-US" altLang="vi-VN" sz="2800" b="1" dirty="0">
              <a:solidFill>
                <a:srgbClr val="FF0000"/>
              </a:solidFill>
            </a:endParaRPr>
          </a:p>
        </p:txBody>
      </p:sp>
      <p:sp>
        <p:nvSpPr>
          <p:cNvPr id="12" name="Rectangle 13"/>
          <p:cNvSpPr>
            <a:spLocks noChangeArrowheads="1"/>
          </p:cNvSpPr>
          <p:nvPr/>
        </p:nvSpPr>
        <p:spPr bwMode="auto">
          <a:xfrm>
            <a:off x="539750" y="353080"/>
            <a:ext cx="7366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vi-VN" sz="2800" b="1" u="sng" dirty="0" err="1" smtClean="0">
                <a:cs typeface="Arial" panose="020B0604020202020204" pitchFamily="34" charset="0"/>
              </a:rPr>
              <a:t>Toán</a:t>
            </a:r>
            <a:r>
              <a:rPr lang="en-US" altLang="vi-VN" sz="2800" b="1" dirty="0" smtClean="0">
                <a:cs typeface="Arial" panose="020B0604020202020204" pitchFamily="34" charset="0"/>
              </a:rPr>
              <a:t> </a:t>
            </a:r>
            <a:endParaRPr lang="en-US" altLang="vi-VN" sz="2800" b="1" dirty="0">
              <a:cs typeface="Arial" panose="020B0604020202020204" pitchFamily="34" charset="0"/>
            </a:endParaRPr>
          </a:p>
        </p:txBody>
      </p:sp>
      <p:grpSp>
        <p:nvGrpSpPr>
          <p:cNvPr id="22" name="Group 21"/>
          <p:cNvGrpSpPr/>
          <p:nvPr/>
        </p:nvGrpSpPr>
        <p:grpSpPr>
          <a:xfrm>
            <a:off x="-43390" y="1257300"/>
            <a:ext cx="9279119" cy="686084"/>
            <a:chOff x="15432" y="-33195"/>
            <a:chExt cx="9279119" cy="686084"/>
          </a:xfrm>
        </p:grpSpPr>
        <p:sp>
          <p:nvSpPr>
            <p:cNvPr id="23" name="Rounded Rectangle 22"/>
            <p:cNvSpPr/>
            <p:nvPr/>
          </p:nvSpPr>
          <p:spPr>
            <a:xfrm>
              <a:off x="64111" y="-33195"/>
              <a:ext cx="9123206" cy="686084"/>
            </a:xfrm>
            <a:prstGeom prst="roundRect">
              <a:avLst/>
            </a:prstGeom>
            <a:solidFill>
              <a:schemeClr val="accent6">
                <a:lumMod val="20000"/>
                <a:lumOff val="80000"/>
              </a:schemeClr>
            </a:solidFill>
            <a:ln>
              <a:solidFill>
                <a:schemeClr val="tx1"/>
              </a:solidFill>
            </a:ln>
            <a:scene3d>
              <a:camera prst="orthographicFront"/>
              <a:lightRig rig="threePt" dir="t"/>
            </a:scene3d>
            <a:sp3d>
              <a:bevelT w="762000" h="381000"/>
              <a:bevelB w="381000" h="381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p:cNvSpPr txBox="1"/>
            <p:nvPr/>
          </p:nvSpPr>
          <p:spPr>
            <a:xfrm>
              <a:off x="15432" y="-31223"/>
              <a:ext cx="9279119" cy="553998"/>
            </a:xfrm>
            <a:prstGeom prst="rect">
              <a:avLst/>
            </a:prstGeom>
            <a:noFill/>
          </p:spPr>
          <p:txBody>
            <a:bodyPr wrap="square" rtlCol="0">
              <a:spAutoFit/>
            </a:bodyPr>
            <a:lstStyle/>
            <a:p>
              <a:r>
                <a:rPr lang="en-US" sz="3000" b="1" dirty="0" err="1" smtClean="0">
                  <a:latin typeface="Arial" panose="020B0604020202020204" pitchFamily="34" charset="0"/>
                  <a:cs typeface="Arial" panose="020B0604020202020204" pitchFamily="34" charset="0"/>
                </a:rPr>
                <a:t>Mét</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vuông</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là</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diện</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tích</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hình</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vuông</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có</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cạnh</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dài</a:t>
              </a:r>
              <a:r>
                <a:rPr lang="en-US" sz="3000" b="1" dirty="0" smtClean="0">
                  <a:latin typeface="Arial" panose="020B0604020202020204" pitchFamily="34" charset="0"/>
                  <a:cs typeface="Arial" panose="020B0604020202020204" pitchFamily="34" charset="0"/>
                </a:rPr>
                <a:t> 1m</a:t>
              </a:r>
              <a:endParaRPr lang="vi-VN" sz="3000" b="1" dirty="0">
                <a:latin typeface="Arial" panose="020B0604020202020204" pitchFamily="34" charset="0"/>
                <a:cs typeface="Arial" panose="020B0604020202020204" pitchFamily="34" charset="0"/>
              </a:endParaRPr>
            </a:p>
          </p:txBody>
        </p:sp>
      </p:grpSp>
      <p:grpSp>
        <p:nvGrpSpPr>
          <p:cNvPr id="26" name="Group 25"/>
          <p:cNvGrpSpPr/>
          <p:nvPr/>
        </p:nvGrpSpPr>
        <p:grpSpPr>
          <a:xfrm>
            <a:off x="1921153" y="1953564"/>
            <a:ext cx="5712432" cy="1132536"/>
            <a:chOff x="64111" y="-33195"/>
            <a:chExt cx="9912201" cy="1056336"/>
          </a:xfrm>
        </p:grpSpPr>
        <p:sp>
          <p:nvSpPr>
            <p:cNvPr id="27" name="Rounded Rectangle 26"/>
            <p:cNvSpPr/>
            <p:nvPr/>
          </p:nvSpPr>
          <p:spPr>
            <a:xfrm>
              <a:off x="64111" y="-33195"/>
              <a:ext cx="9123206" cy="686084"/>
            </a:xfrm>
            <a:prstGeom prst="roundRect">
              <a:avLst/>
            </a:prstGeom>
            <a:solidFill>
              <a:srgbClr val="CCFFFF"/>
            </a:solidFill>
            <a:ln>
              <a:solidFill>
                <a:schemeClr val="tx1"/>
              </a:solidFill>
            </a:ln>
            <a:scene3d>
              <a:camera prst="orthographicFront"/>
              <a:lightRig rig="threePt" dir="t"/>
            </a:scene3d>
            <a:sp3d>
              <a:bevelT w="762000" h="381000"/>
              <a:bevelB w="762000" h="381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TextBox 27"/>
            <p:cNvSpPr txBox="1"/>
            <p:nvPr/>
          </p:nvSpPr>
          <p:spPr>
            <a:xfrm>
              <a:off x="697193" y="-23299"/>
              <a:ext cx="9279119" cy="1046440"/>
            </a:xfrm>
            <a:prstGeom prst="rect">
              <a:avLst/>
            </a:prstGeom>
            <a:noFill/>
            <a:scene3d>
              <a:camera prst="orthographicFront"/>
              <a:lightRig rig="threePt" dir="t"/>
            </a:scene3d>
            <a:sp3d>
              <a:bevelT w="0" h="0"/>
              <a:bevelB w="0" h="0"/>
            </a:sp3d>
          </p:spPr>
          <p:txBody>
            <a:bodyPr wrap="square" rtlCol="0">
              <a:spAutoFit/>
            </a:bodyPr>
            <a:lstStyle/>
            <a:p>
              <a:r>
                <a:rPr lang="en-US" sz="3000" b="1" dirty="0" err="1" smtClean="0">
                  <a:latin typeface="Arial" panose="020B0604020202020204" pitchFamily="34" charset="0"/>
                  <a:cs typeface="Arial" panose="020B0604020202020204" pitchFamily="34" charset="0"/>
                </a:rPr>
                <a:t>Mét</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vuông</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viết</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tắt</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là</a:t>
              </a:r>
              <a:r>
                <a:rPr lang="en-US" sz="3000" b="1" dirty="0" smtClean="0">
                  <a:latin typeface="Arial" panose="020B0604020202020204" pitchFamily="34" charset="0"/>
                  <a:cs typeface="Arial" panose="020B0604020202020204" pitchFamily="34" charset="0"/>
                </a:rPr>
                <a:t>:</a:t>
              </a:r>
              <a:r>
                <a:rPr lang="vi-VN" sz="2800" b="1" dirty="0" smtClean="0"/>
                <a:t> </a:t>
              </a:r>
              <a:r>
                <a:rPr lang="vi-VN" sz="3200" b="1" dirty="0" smtClean="0">
                  <a:solidFill>
                    <a:srgbClr val="FF0000"/>
                  </a:solidFill>
                </a:rPr>
                <a:t>m</a:t>
              </a:r>
              <a:r>
                <a:rPr lang="vi-VN" sz="3200" b="1" baseline="30000" dirty="0" smtClean="0">
                  <a:solidFill>
                    <a:srgbClr val="FF0000"/>
                  </a:solidFill>
                </a:rPr>
                <a:t>2</a:t>
              </a:r>
              <a:endParaRPr lang="vi-VN" sz="4800" b="1" dirty="0">
                <a:solidFill>
                  <a:srgbClr val="FF0000"/>
                </a:solidFill>
                <a:cs typeface="Arial" panose="020B0604020202020204" pitchFamily="34" charset="0"/>
              </a:endParaRPr>
            </a:p>
            <a:p>
              <a:r>
                <a:rPr lang="en-US" sz="3000" b="1" dirty="0" smtClean="0">
                  <a:latin typeface="Arial" panose="020B0604020202020204" pitchFamily="34" charset="0"/>
                  <a:cs typeface="Arial" panose="020B0604020202020204" pitchFamily="34" charset="0"/>
                </a:rPr>
                <a:t> </a:t>
              </a:r>
              <a:endParaRPr lang="vi-VN" sz="3000" b="1" dirty="0">
                <a:latin typeface="Arial" panose="020B0604020202020204" pitchFamily="34" charset="0"/>
                <a:cs typeface="Arial" panose="020B0604020202020204" pitchFamily="34" charset="0"/>
              </a:endParaRPr>
            </a:p>
          </p:txBody>
        </p:sp>
      </p:grpSp>
    </p:spTree>
    <p:extLst>
      <p:ext uri="{BB962C8B-B14F-4D97-AF65-F5344CB8AC3E}">
        <p14:creationId xmlns="" xmlns:p14="http://schemas.microsoft.com/office/powerpoint/2010/main" val="414906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ppt_x"/>
                                          </p:val>
                                        </p:tav>
                                        <p:tav tm="100000">
                                          <p:val>
                                            <p:strVal val="#ppt_x"/>
                                          </p:val>
                                        </p:tav>
                                      </p:tavLst>
                                    </p:anim>
                                    <p:anim calcmode="lin" valueType="num">
                                      <p:cBhvr additive="base">
                                        <p:cTn id="8" dur="25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p:cNvSpPr/>
          <p:nvPr/>
        </p:nvSpPr>
        <p:spPr>
          <a:xfrm>
            <a:off x="2091544" y="1262320"/>
            <a:ext cx="5083956" cy="43077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aphicFrame>
        <p:nvGraphicFramePr>
          <p:cNvPr id="15" name="Group 151"/>
          <p:cNvGraphicFramePr>
            <a:graphicFrameLocks noGrp="1"/>
          </p:cNvGraphicFramePr>
          <p:nvPr>
            <p:extLst>
              <p:ext uri="{D42A27DB-BD31-4B8C-83A1-F6EECF244321}">
                <p14:modId xmlns="" xmlns:p14="http://schemas.microsoft.com/office/powerpoint/2010/main" val="1786844378"/>
              </p:ext>
            </p:extLst>
          </p:nvPr>
        </p:nvGraphicFramePr>
        <p:xfrm>
          <a:off x="2091544" y="1262320"/>
          <a:ext cx="508000" cy="4318529"/>
        </p:xfrm>
        <a:graphic>
          <a:graphicData uri="http://schemas.openxmlformats.org/drawingml/2006/table">
            <a:tbl>
              <a:tblPr>
                <a:tableStyleId>{775DCB02-9BB8-47FD-8907-85C794F793BA}</a:tableStyleId>
              </a:tblPr>
              <a:tblGrid>
                <a:gridCol w="508000">
                  <a:extLst>
                    <a:ext uri="{9D8B030D-6E8A-4147-A177-3AD203B41FA5}">
                      <a16:colId xmlns:a16="http://schemas.microsoft.com/office/drawing/2014/main" xmlns="" val="3214055155"/>
                    </a:ext>
                  </a:extLst>
                </a:gridCol>
              </a:tblGrid>
              <a:tr h="431852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dirty="0" smtClean="0">
                        <a:ln>
                          <a:solidFill>
                            <a:schemeClr val="tx1"/>
                          </a:solidFill>
                        </a:ln>
                        <a:solidFill>
                          <a:srgbClr val="CCFFFF"/>
                        </a:solidFill>
                        <a:effectLst/>
                        <a:latin typeface="Arial" panose="020B0604020202020204" pitchFamily="34" charset="0"/>
                      </a:endParaRPr>
                    </a:p>
                  </a:txBody>
                  <a:tcPr marL="76200" marR="76200" marT="38100" marB="38100" horzOverflow="overflow"/>
                </a:tc>
                <a:extLst>
                  <a:ext uri="{0D108BD9-81ED-4DB2-BD59-A6C34878D82A}">
                    <a16:rowId xmlns:a16="http://schemas.microsoft.com/office/drawing/2014/main" xmlns="" val="2853706717"/>
                  </a:ext>
                </a:extLst>
              </a:tr>
            </a:tbl>
          </a:graphicData>
        </a:graphic>
      </p:graphicFrame>
      <p:graphicFrame>
        <p:nvGraphicFramePr>
          <p:cNvPr id="14" name="Group 151"/>
          <p:cNvGraphicFramePr>
            <a:graphicFrameLocks noGrp="1"/>
          </p:cNvGraphicFramePr>
          <p:nvPr>
            <p:extLst>
              <p:ext uri="{D42A27DB-BD31-4B8C-83A1-F6EECF244321}">
                <p14:modId xmlns="" xmlns:p14="http://schemas.microsoft.com/office/powerpoint/2010/main" val="618394920"/>
              </p:ext>
            </p:extLst>
          </p:nvPr>
        </p:nvGraphicFramePr>
        <p:xfrm>
          <a:off x="2095500" y="1262320"/>
          <a:ext cx="5080000" cy="431800"/>
        </p:xfrm>
        <a:graphic>
          <a:graphicData uri="http://schemas.openxmlformats.org/drawingml/2006/table">
            <a:tbl>
              <a:tblPr/>
              <a:tblGrid>
                <a:gridCol w="5080000">
                  <a:extLst>
                    <a:ext uri="{9D8B030D-6E8A-4147-A177-3AD203B41FA5}">
                      <a16:colId xmlns:a16="http://schemas.microsoft.com/office/drawing/2014/main" xmlns="" val="3214055155"/>
                    </a:ext>
                  </a:extLst>
                </a:gridCol>
              </a:tblGrid>
              <a:tr h="431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xmlns="" val="2853706717"/>
                  </a:ext>
                </a:extLst>
              </a:tr>
            </a:tbl>
          </a:graphicData>
        </a:graphic>
      </p:graphicFrame>
      <p:graphicFrame>
        <p:nvGraphicFramePr>
          <p:cNvPr id="6" name="Group 4"/>
          <p:cNvGraphicFramePr>
            <a:graphicFrameLocks noGrp="1"/>
          </p:cNvGraphicFramePr>
          <p:nvPr>
            <p:extLst>
              <p:ext uri="{D42A27DB-BD31-4B8C-83A1-F6EECF244321}">
                <p14:modId xmlns="" xmlns:p14="http://schemas.microsoft.com/office/powerpoint/2010/main" val="3782263707"/>
              </p:ext>
            </p:extLst>
          </p:nvPr>
        </p:nvGraphicFramePr>
        <p:xfrm>
          <a:off x="2095500" y="1262320"/>
          <a:ext cx="5080000" cy="4321176"/>
        </p:xfrm>
        <a:graphic>
          <a:graphicData uri="http://schemas.openxmlformats.org/drawingml/2006/table">
            <a:tbl>
              <a:tblPr/>
              <a:tblGrid>
                <a:gridCol w="508000">
                  <a:extLst>
                    <a:ext uri="{9D8B030D-6E8A-4147-A177-3AD203B41FA5}">
                      <a16:colId xmlns:a16="http://schemas.microsoft.com/office/drawing/2014/main" xmlns="" val="3311653383"/>
                    </a:ext>
                  </a:extLst>
                </a:gridCol>
                <a:gridCol w="508000">
                  <a:extLst>
                    <a:ext uri="{9D8B030D-6E8A-4147-A177-3AD203B41FA5}">
                      <a16:colId xmlns:a16="http://schemas.microsoft.com/office/drawing/2014/main" xmlns="" val="1456354126"/>
                    </a:ext>
                  </a:extLst>
                </a:gridCol>
                <a:gridCol w="508000">
                  <a:extLst>
                    <a:ext uri="{9D8B030D-6E8A-4147-A177-3AD203B41FA5}">
                      <a16:colId xmlns:a16="http://schemas.microsoft.com/office/drawing/2014/main" xmlns="" val="1953708168"/>
                    </a:ext>
                  </a:extLst>
                </a:gridCol>
                <a:gridCol w="508000">
                  <a:extLst>
                    <a:ext uri="{9D8B030D-6E8A-4147-A177-3AD203B41FA5}">
                      <a16:colId xmlns:a16="http://schemas.microsoft.com/office/drawing/2014/main" xmlns="" val="3269657329"/>
                    </a:ext>
                  </a:extLst>
                </a:gridCol>
                <a:gridCol w="508000">
                  <a:extLst>
                    <a:ext uri="{9D8B030D-6E8A-4147-A177-3AD203B41FA5}">
                      <a16:colId xmlns:a16="http://schemas.microsoft.com/office/drawing/2014/main" xmlns="" val="3647337733"/>
                    </a:ext>
                  </a:extLst>
                </a:gridCol>
                <a:gridCol w="508000">
                  <a:extLst>
                    <a:ext uri="{9D8B030D-6E8A-4147-A177-3AD203B41FA5}">
                      <a16:colId xmlns:a16="http://schemas.microsoft.com/office/drawing/2014/main" xmlns="" val="2146275289"/>
                    </a:ext>
                  </a:extLst>
                </a:gridCol>
                <a:gridCol w="508000">
                  <a:extLst>
                    <a:ext uri="{9D8B030D-6E8A-4147-A177-3AD203B41FA5}">
                      <a16:colId xmlns:a16="http://schemas.microsoft.com/office/drawing/2014/main" xmlns="" val="1971594549"/>
                    </a:ext>
                  </a:extLst>
                </a:gridCol>
                <a:gridCol w="508000">
                  <a:extLst>
                    <a:ext uri="{9D8B030D-6E8A-4147-A177-3AD203B41FA5}">
                      <a16:colId xmlns:a16="http://schemas.microsoft.com/office/drawing/2014/main" xmlns="" val="2590112162"/>
                    </a:ext>
                  </a:extLst>
                </a:gridCol>
                <a:gridCol w="508000">
                  <a:extLst>
                    <a:ext uri="{9D8B030D-6E8A-4147-A177-3AD203B41FA5}">
                      <a16:colId xmlns:a16="http://schemas.microsoft.com/office/drawing/2014/main" xmlns="" val="970434608"/>
                    </a:ext>
                  </a:extLst>
                </a:gridCol>
                <a:gridCol w="508000">
                  <a:extLst>
                    <a:ext uri="{9D8B030D-6E8A-4147-A177-3AD203B41FA5}">
                      <a16:colId xmlns:a16="http://schemas.microsoft.com/office/drawing/2014/main" xmlns="" val="3029602447"/>
                    </a:ext>
                  </a:extLst>
                </a:gridCol>
              </a:tblGrid>
              <a:tr h="431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67924549"/>
                  </a:ext>
                </a:extLst>
              </a:tr>
              <a:tr h="43259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75305947"/>
                  </a:ext>
                </a:extLst>
              </a:tr>
              <a:tr h="431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654600483"/>
                  </a:ext>
                </a:extLst>
              </a:tr>
              <a:tr h="43259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44401112"/>
                  </a:ext>
                </a:extLst>
              </a:tr>
              <a:tr h="431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24119975"/>
                  </a:ext>
                </a:extLst>
              </a:tr>
              <a:tr h="431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7138890"/>
                  </a:ext>
                </a:extLst>
              </a:tr>
              <a:tr h="43259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3538011"/>
                  </a:ext>
                </a:extLst>
              </a:tr>
              <a:tr h="431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81814639"/>
                  </a:ext>
                </a:extLst>
              </a:tr>
              <a:tr h="43259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27209395"/>
                  </a:ext>
                </a:extLst>
              </a:tr>
              <a:tr h="431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87879674"/>
                  </a:ext>
                </a:extLst>
              </a:tr>
            </a:tbl>
          </a:graphicData>
        </a:graphic>
      </p:graphicFrame>
      <p:graphicFrame>
        <p:nvGraphicFramePr>
          <p:cNvPr id="7" name="Group 151"/>
          <p:cNvGraphicFramePr>
            <a:graphicFrameLocks noGrp="1"/>
          </p:cNvGraphicFramePr>
          <p:nvPr>
            <p:extLst>
              <p:ext uri="{D42A27DB-BD31-4B8C-83A1-F6EECF244321}">
                <p14:modId xmlns="" xmlns:p14="http://schemas.microsoft.com/office/powerpoint/2010/main" val="1757574697"/>
              </p:ext>
            </p:extLst>
          </p:nvPr>
        </p:nvGraphicFramePr>
        <p:xfrm>
          <a:off x="2095500" y="5149049"/>
          <a:ext cx="508000" cy="431800"/>
        </p:xfrm>
        <a:graphic>
          <a:graphicData uri="http://schemas.openxmlformats.org/drawingml/2006/table">
            <a:tbl>
              <a:tblPr/>
              <a:tblGrid>
                <a:gridCol w="508000">
                  <a:extLst>
                    <a:ext uri="{9D8B030D-6E8A-4147-A177-3AD203B41FA5}">
                      <a16:colId xmlns:a16="http://schemas.microsoft.com/office/drawing/2014/main" xmlns="" val="3214055155"/>
                    </a:ext>
                  </a:extLst>
                </a:gridCol>
              </a:tblGrid>
              <a:tr h="431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xmlns="" val="2853706717"/>
                  </a:ext>
                </a:extLst>
              </a:tr>
            </a:tbl>
          </a:graphicData>
        </a:graphic>
      </p:graphicFrame>
      <p:grpSp>
        <p:nvGrpSpPr>
          <p:cNvPr id="9" name="Group 149"/>
          <p:cNvGrpSpPr>
            <a:grpSpLocks/>
          </p:cNvGrpSpPr>
          <p:nvPr/>
        </p:nvGrpSpPr>
        <p:grpSpPr bwMode="auto">
          <a:xfrm>
            <a:off x="150526" y="6026446"/>
            <a:ext cx="1584111" cy="661361"/>
            <a:chOff x="781" y="4573"/>
            <a:chExt cx="833" cy="457"/>
          </a:xfrm>
        </p:grpSpPr>
        <p:sp>
          <p:nvSpPr>
            <p:cNvPr id="10" name="Text Box 146"/>
            <p:cNvSpPr txBox="1">
              <a:spLocks noChangeArrowheads="1"/>
            </p:cNvSpPr>
            <p:nvPr/>
          </p:nvSpPr>
          <p:spPr bwMode="auto">
            <a:xfrm>
              <a:off x="781" y="4573"/>
              <a:ext cx="672" cy="4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defRPr>
              </a:lvl1pPr>
              <a:lvl2pPr marL="914400" indent="-457200" eaLnBrk="0" hangingPunct="0">
                <a:defRPr>
                  <a:solidFill>
                    <a:schemeClr val="tx1"/>
                  </a:solidFill>
                  <a:latin typeface="Arial" panose="020B0604020202020204" pitchFamily="34" charset="0"/>
                </a:defRPr>
              </a:lvl2pPr>
              <a:lvl3pPr marL="1371600" indent="-457200" eaLnBrk="0" hangingPunct="0">
                <a:defRPr>
                  <a:solidFill>
                    <a:schemeClr val="tx1"/>
                  </a:solidFill>
                  <a:latin typeface="Arial" panose="020B0604020202020204" pitchFamily="34" charset="0"/>
                </a:defRPr>
              </a:lvl3pPr>
              <a:lvl4pPr marL="1828800" indent="-457200" eaLnBrk="0" hangingPunct="0">
                <a:defRPr>
                  <a:solidFill>
                    <a:schemeClr val="tx1"/>
                  </a:solidFill>
                  <a:latin typeface="Arial" panose="020B0604020202020204" pitchFamily="34" charset="0"/>
                </a:defRPr>
              </a:lvl4pPr>
              <a:lvl5pPr marL="2286000" indent="-457200" eaLnBrk="0" hangingPunct="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3333" b="1" dirty="0">
                  <a:solidFill>
                    <a:srgbClr val="0000FF"/>
                  </a:solidFill>
                  <a:latin typeface=".VnTime" panose="020B7200000000000000" pitchFamily="34" charset="0"/>
                </a:rPr>
                <a:t>1dm²</a:t>
              </a:r>
              <a:endParaRPr lang="en-US" altLang="vi-VN" sz="3333" b="1" dirty="0">
                <a:solidFill>
                  <a:srgbClr val="0000FF"/>
                </a:solidFill>
                <a:latin typeface=".VnTimeH" panose="020B7200000000000000" pitchFamily="34" charset="0"/>
              </a:endParaRPr>
            </a:p>
          </p:txBody>
        </p:sp>
        <p:sp>
          <p:nvSpPr>
            <p:cNvPr id="11" name="Line 147"/>
            <p:cNvSpPr>
              <a:spLocks noChangeShapeType="1"/>
            </p:cNvSpPr>
            <p:nvPr/>
          </p:nvSpPr>
          <p:spPr bwMode="auto">
            <a:xfrm>
              <a:off x="1422" y="4801"/>
              <a:ext cx="192" cy="0"/>
            </a:xfrm>
            <a:prstGeom prst="line">
              <a:avLst/>
            </a:prstGeom>
            <a:noFill/>
            <a:ln w="38100">
              <a:solidFill>
                <a:srgbClr val="FF33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sz="1500"/>
            </a:p>
          </p:txBody>
        </p:sp>
      </p:grpSp>
      <p:grpSp>
        <p:nvGrpSpPr>
          <p:cNvPr id="4" name="Group 3"/>
          <p:cNvGrpSpPr/>
          <p:nvPr/>
        </p:nvGrpSpPr>
        <p:grpSpPr>
          <a:xfrm>
            <a:off x="2095500" y="1273104"/>
            <a:ext cx="547974" cy="4296960"/>
            <a:chOff x="1371600" y="1262319"/>
            <a:chExt cx="547974" cy="4296960"/>
          </a:xfrm>
        </p:grpSpPr>
        <p:sp>
          <p:nvSpPr>
            <p:cNvPr id="2" name="TextBox 1"/>
            <p:cNvSpPr txBox="1"/>
            <p:nvPr/>
          </p:nvSpPr>
          <p:spPr>
            <a:xfrm>
              <a:off x="1411574" y="1262319"/>
              <a:ext cx="508000" cy="369332"/>
            </a:xfrm>
            <a:prstGeom prst="rect">
              <a:avLst/>
            </a:prstGeom>
            <a:noFill/>
          </p:spPr>
          <p:txBody>
            <a:bodyPr wrap="square" rtlCol="0">
              <a:spAutoFit/>
            </a:bodyPr>
            <a:lstStyle/>
            <a:p>
              <a:pPr algn="ctr"/>
              <a:r>
                <a:rPr lang="en-US" b="1" dirty="0" smtClean="0"/>
                <a:t>1</a:t>
              </a:r>
              <a:endParaRPr lang="vi-VN" b="1" dirty="0"/>
            </a:p>
          </p:txBody>
        </p:sp>
        <p:sp>
          <p:nvSpPr>
            <p:cNvPr id="16" name="TextBox 15"/>
            <p:cNvSpPr txBox="1"/>
            <p:nvPr/>
          </p:nvSpPr>
          <p:spPr>
            <a:xfrm>
              <a:off x="1411574" y="1638300"/>
              <a:ext cx="508000" cy="369332"/>
            </a:xfrm>
            <a:prstGeom prst="rect">
              <a:avLst/>
            </a:prstGeom>
            <a:noFill/>
          </p:spPr>
          <p:txBody>
            <a:bodyPr wrap="square" rtlCol="0">
              <a:spAutoFit/>
            </a:bodyPr>
            <a:lstStyle/>
            <a:p>
              <a:pPr algn="ctr"/>
              <a:r>
                <a:rPr lang="en-US" b="1" dirty="0" smtClean="0"/>
                <a:t>2</a:t>
              </a:r>
              <a:endParaRPr lang="vi-VN" b="1" dirty="0"/>
            </a:p>
          </p:txBody>
        </p:sp>
        <p:sp>
          <p:nvSpPr>
            <p:cNvPr id="17" name="TextBox 16"/>
            <p:cNvSpPr txBox="1"/>
            <p:nvPr/>
          </p:nvSpPr>
          <p:spPr>
            <a:xfrm>
              <a:off x="1391587" y="2130620"/>
              <a:ext cx="508000" cy="369332"/>
            </a:xfrm>
            <a:prstGeom prst="rect">
              <a:avLst/>
            </a:prstGeom>
            <a:noFill/>
          </p:spPr>
          <p:txBody>
            <a:bodyPr wrap="square" rtlCol="0">
              <a:spAutoFit/>
            </a:bodyPr>
            <a:lstStyle/>
            <a:p>
              <a:pPr algn="ctr"/>
              <a:r>
                <a:rPr lang="en-US" b="1" dirty="0"/>
                <a:t>3</a:t>
              </a:r>
              <a:endParaRPr lang="vi-VN" b="1" dirty="0"/>
            </a:p>
          </p:txBody>
        </p:sp>
        <p:sp>
          <p:nvSpPr>
            <p:cNvPr id="18" name="TextBox 17"/>
            <p:cNvSpPr txBox="1"/>
            <p:nvPr/>
          </p:nvSpPr>
          <p:spPr>
            <a:xfrm>
              <a:off x="1411574" y="2564764"/>
              <a:ext cx="508000" cy="369332"/>
            </a:xfrm>
            <a:prstGeom prst="rect">
              <a:avLst/>
            </a:prstGeom>
            <a:noFill/>
          </p:spPr>
          <p:txBody>
            <a:bodyPr wrap="square" rtlCol="0">
              <a:spAutoFit/>
            </a:bodyPr>
            <a:lstStyle/>
            <a:p>
              <a:pPr algn="ctr"/>
              <a:r>
                <a:rPr lang="en-US" b="1" dirty="0" smtClean="0"/>
                <a:t>4</a:t>
              </a:r>
              <a:endParaRPr lang="vi-VN" b="1" dirty="0"/>
            </a:p>
          </p:txBody>
        </p:sp>
        <p:sp>
          <p:nvSpPr>
            <p:cNvPr id="19" name="TextBox 18"/>
            <p:cNvSpPr txBox="1"/>
            <p:nvPr/>
          </p:nvSpPr>
          <p:spPr>
            <a:xfrm>
              <a:off x="1391587" y="3011714"/>
              <a:ext cx="508000" cy="369332"/>
            </a:xfrm>
            <a:prstGeom prst="rect">
              <a:avLst/>
            </a:prstGeom>
            <a:noFill/>
          </p:spPr>
          <p:txBody>
            <a:bodyPr wrap="square" rtlCol="0">
              <a:spAutoFit/>
            </a:bodyPr>
            <a:lstStyle/>
            <a:p>
              <a:pPr algn="ctr"/>
              <a:r>
                <a:rPr lang="en-US" b="1" dirty="0" smtClean="0"/>
                <a:t>5</a:t>
              </a:r>
              <a:endParaRPr lang="vi-VN" b="1" dirty="0"/>
            </a:p>
          </p:txBody>
        </p:sp>
        <p:sp>
          <p:nvSpPr>
            <p:cNvPr id="20" name="TextBox 19"/>
            <p:cNvSpPr txBox="1"/>
            <p:nvPr/>
          </p:nvSpPr>
          <p:spPr>
            <a:xfrm>
              <a:off x="1371600" y="3416645"/>
              <a:ext cx="508000" cy="369332"/>
            </a:xfrm>
            <a:prstGeom prst="rect">
              <a:avLst/>
            </a:prstGeom>
            <a:noFill/>
          </p:spPr>
          <p:txBody>
            <a:bodyPr wrap="square" rtlCol="0">
              <a:spAutoFit/>
            </a:bodyPr>
            <a:lstStyle/>
            <a:p>
              <a:pPr algn="ctr"/>
              <a:r>
                <a:rPr lang="en-US" b="1" dirty="0" smtClean="0"/>
                <a:t>6</a:t>
              </a:r>
              <a:endParaRPr lang="vi-VN" b="1" dirty="0"/>
            </a:p>
          </p:txBody>
        </p:sp>
        <p:sp>
          <p:nvSpPr>
            <p:cNvPr id="21" name="TextBox 20"/>
            <p:cNvSpPr txBox="1"/>
            <p:nvPr/>
          </p:nvSpPr>
          <p:spPr>
            <a:xfrm>
              <a:off x="1391587" y="3834705"/>
              <a:ext cx="508000" cy="369332"/>
            </a:xfrm>
            <a:prstGeom prst="rect">
              <a:avLst/>
            </a:prstGeom>
            <a:noFill/>
          </p:spPr>
          <p:txBody>
            <a:bodyPr wrap="square" rtlCol="0">
              <a:spAutoFit/>
            </a:bodyPr>
            <a:lstStyle/>
            <a:p>
              <a:pPr algn="ctr"/>
              <a:r>
                <a:rPr lang="en-US" b="1" dirty="0" smtClean="0"/>
                <a:t>7</a:t>
              </a:r>
              <a:endParaRPr lang="vi-VN" b="1" dirty="0"/>
            </a:p>
          </p:txBody>
        </p:sp>
        <p:sp>
          <p:nvSpPr>
            <p:cNvPr id="22" name="TextBox 21"/>
            <p:cNvSpPr txBox="1"/>
            <p:nvPr/>
          </p:nvSpPr>
          <p:spPr>
            <a:xfrm>
              <a:off x="1391587" y="4281027"/>
              <a:ext cx="508000" cy="369332"/>
            </a:xfrm>
            <a:prstGeom prst="rect">
              <a:avLst/>
            </a:prstGeom>
            <a:noFill/>
          </p:spPr>
          <p:txBody>
            <a:bodyPr wrap="square" rtlCol="0">
              <a:spAutoFit/>
            </a:bodyPr>
            <a:lstStyle/>
            <a:p>
              <a:pPr algn="ctr"/>
              <a:r>
                <a:rPr lang="en-US" b="1" dirty="0" smtClean="0"/>
                <a:t>8</a:t>
              </a:r>
              <a:endParaRPr lang="vi-VN" b="1" dirty="0"/>
            </a:p>
          </p:txBody>
        </p:sp>
        <p:sp>
          <p:nvSpPr>
            <p:cNvPr id="23" name="TextBox 22"/>
            <p:cNvSpPr txBox="1"/>
            <p:nvPr/>
          </p:nvSpPr>
          <p:spPr>
            <a:xfrm>
              <a:off x="1411574" y="4733433"/>
              <a:ext cx="508000" cy="369332"/>
            </a:xfrm>
            <a:prstGeom prst="rect">
              <a:avLst/>
            </a:prstGeom>
            <a:noFill/>
          </p:spPr>
          <p:txBody>
            <a:bodyPr wrap="square" rtlCol="0">
              <a:spAutoFit/>
            </a:bodyPr>
            <a:lstStyle/>
            <a:p>
              <a:pPr algn="ctr"/>
              <a:r>
                <a:rPr lang="en-US" b="1" dirty="0" smtClean="0"/>
                <a:t>9</a:t>
              </a:r>
              <a:endParaRPr lang="vi-VN" b="1" dirty="0"/>
            </a:p>
          </p:txBody>
        </p:sp>
        <p:sp>
          <p:nvSpPr>
            <p:cNvPr id="24" name="TextBox 23"/>
            <p:cNvSpPr txBox="1"/>
            <p:nvPr/>
          </p:nvSpPr>
          <p:spPr>
            <a:xfrm>
              <a:off x="1391587" y="5189947"/>
              <a:ext cx="508000" cy="369332"/>
            </a:xfrm>
            <a:prstGeom prst="rect">
              <a:avLst/>
            </a:prstGeom>
            <a:noFill/>
          </p:spPr>
          <p:txBody>
            <a:bodyPr wrap="square" rtlCol="0">
              <a:spAutoFit/>
            </a:bodyPr>
            <a:lstStyle/>
            <a:p>
              <a:pPr algn="ctr"/>
              <a:r>
                <a:rPr lang="en-US" b="1" dirty="0" smtClean="0"/>
                <a:t>10</a:t>
              </a:r>
              <a:endParaRPr lang="vi-VN" b="1" dirty="0"/>
            </a:p>
          </p:txBody>
        </p:sp>
      </p:grpSp>
      <p:sp>
        <p:nvSpPr>
          <p:cNvPr id="25" name="Left Brace 24"/>
          <p:cNvSpPr/>
          <p:nvPr/>
        </p:nvSpPr>
        <p:spPr>
          <a:xfrm>
            <a:off x="1710388" y="1273104"/>
            <a:ext cx="270812" cy="4296960"/>
          </a:xfrm>
          <a:prstGeom prst="leftBrace">
            <a:avLst/>
          </a:prstGeom>
          <a:noFill/>
          <a:ln w="285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vi-VN" b="1" dirty="0"/>
          </a:p>
        </p:txBody>
      </p:sp>
      <p:sp>
        <p:nvSpPr>
          <p:cNvPr id="26" name="TextBox 25"/>
          <p:cNvSpPr txBox="1"/>
          <p:nvPr/>
        </p:nvSpPr>
        <p:spPr>
          <a:xfrm>
            <a:off x="150526" y="3130221"/>
            <a:ext cx="1830674" cy="523220"/>
          </a:xfrm>
          <a:prstGeom prst="rect">
            <a:avLst/>
          </a:prstGeom>
          <a:noFill/>
        </p:spPr>
        <p:txBody>
          <a:bodyPr wrap="square" rtlCol="0">
            <a:spAutoFit/>
          </a:bodyPr>
          <a:lstStyle/>
          <a:p>
            <a:r>
              <a:rPr lang="en-US" sz="2800" b="1" dirty="0" smtClean="0">
                <a:solidFill>
                  <a:srgbClr val="FF0000"/>
                </a:solidFill>
                <a:latin typeface="Arial" panose="020B0604020202020204" pitchFamily="34" charset="0"/>
                <a:cs typeface="Arial" panose="020B0604020202020204" pitchFamily="34" charset="0"/>
              </a:rPr>
              <a:t>100 </a:t>
            </a:r>
            <a:r>
              <a:rPr lang="en-US" sz="2800" b="1" dirty="0" err="1" smtClean="0">
                <a:solidFill>
                  <a:srgbClr val="FF0000"/>
                </a:solidFill>
                <a:latin typeface="Arial" panose="020B0604020202020204" pitchFamily="34" charset="0"/>
                <a:cs typeface="Arial" panose="020B0604020202020204" pitchFamily="34" charset="0"/>
              </a:rPr>
              <a:t>hình</a:t>
            </a:r>
            <a:endParaRPr lang="vi-VN" sz="2800" b="1" dirty="0">
              <a:solidFill>
                <a:srgbClr val="FF0000"/>
              </a:solidFill>
              <a:latin typeface="Arial" panose="020B0604020202020204" pitchFamily="34" charset="0"/>
              <a:cs typeface="Arial" panose="020B0604020202020204" pitchFamily="34" charset="0"/>
            </a:endParaRPr>
          </a:p>
        </p:txBody>
      </p:sp>
      <p:grpSp>
        <p:nvGrpSpPr>
          <p:cNvPr id="30" name="Group 29"/>
          <p:cNvGrpSpPr/>
          <p:nvPr/>
        </p:nvGrpSpPr>
        <p:grpSpPr>
          <a:xfrm>
            <a:off x="221209" y="78416"/>
            <a:ext cx="8601856" cy="1183904"/>
            <a:chOff x="457201" y="-16735"/>
            <a:chExt cx="8601856" cy="1183904"/>
          </a:xfrm>
        </p:grpSpPr>
        <p:sp>
          <p:nvSpPr>
            <p:cNvPr id="28" name="Cloud 27"/>
            <p:cNvSpPr/>
            <p:nvPr/>
          </p:nvSpPr>
          <p:spPr>
            <a:xfrm>
              <a:off x="457201" y="-16735"/>
              <a:ext cx="8601856" cy="1183904"/>
            </a:xfrm>
            <a:prstGeom prst="cloud">
              <a:avLst/>
            </a:prstGeom>
            <a:solidFill>
              <a:srgbClr val="FFCCFF"/>
            </a:solidFill>
            <a:ln>
              <a:solidFill>
                <a:srgbClr val="FF6699"/>
              </a:solidFill>
            </a:ln>
            <a:scene3d>
              <a:camera prst="orthographicFront"/>
              <a:lightRig rig="threePt" dir="t"/>
            </a:scene3d>
            <a:sp3d>
              <a:bevelT w="508000" h="381000"/>
              <a:bevelB w="381000" h="381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p:cNvSpPr txBox="1"/>
            <p:nvPr/>
          </p:nvSpPr>
          <p:spPr>
            <a:xfrm>
              <a:off x="1552074" y="98163"/>
              <a:ext cx="6781800" cy="954107"/>
            </a:xfrm>
            <a:prstGeom prst="rect">
              <a:avLst/>
            </a:prstGeom>
            <a:noFill/>
          </p:spPr>
          <p:txBody>
            <a:bodyPr wrap="square" rtlCol="0">
              <a:spAutoFit/>
            </a:bodyPr>
            <a:lstStyle/>
            <a:p>
              <a:pPr algn="ctr"/>
              <a:r>
                <a:rPr lang="en-US" sz="2800" b="1" dirty="0" err="1" smtClean="0">
                  <a:latin typeface="Arial" panose="020B0604020202020204" pitchFamily="34" charset="0"/>
                  <a:cs typeface="Arial" panose="020B0604020202020204" pitchFamily="34" charset="0"/>
                </a:rPr>
                <a:t>Hình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vuông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lớn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bằng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bao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nhiêu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hình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vuông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nhỏ</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ghép</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lại</a:t>
              </a:r>
              <a:r>
                <a:rPr lang="en-US" sz="2800" b="1" dirty="0" smtClean="0">
                  <a:latin typeface="Arial" panose="020B0604020202020204" pitchFamily="34" charset="0"/>
                  <a:cs typeface="Arial" panose="020B0604020202020204" pitchFamily="34" charset="0"/>
                </a:rPr>
                <a:t>?</a:t>
              </a:r>
              <a:endParaRPr lang="vi-VN" sz="2800" b="1" dirty="0">
                <a:latin typeface="Arial" panose="020B0604020202020204" pitchFamily="34" charset="0"/>
                <a:cs typeface="Arial" panose="020B0604020202020204" pitchFamily="34" charset="0"/>
              </a:endParaRPr>
            </a:p>
          </p:txBody>
        </p:sp>
      </p:grpSp>
      <p:sp>
        <p:nvSpPr>
          <p:cNvPr id="31" name="TextBox 30"/>
          <p:cNvSpPr txBox="1"/>
          <p:nvPr/>
        </p:nvSpPr>
        <p:spPr>
          <a:xfrm>
            <a:off x="2804722" y="2782585"/>
            <a:ext cx="3657600" cy="769441"/>
          </a:xfrm>
          <a:prstGeom prst="rect">
            <a:avLst/>
          </a:prstGeom>
          <a:noFill/>
        </p:spPr>
        <p:txBody>
          <a:bodyPr wrap="square" rtlCol="0">
            <a:spAutoFit/>
          </a:bodyPr>
          <a:lstStyle/>
          <a:p>
            <a:pPr algn="ctr"/>
            <a:r>
              <a:rPr lang="en-US" altLang="vi-VN" sz="4400" b="1" dirty="0" smtClean="0">
                <a:solidFill>
                  <a:srgbClr val="FF0000"/>
                </a:solidFill>
                <a:latin typeface="Arial" panose="020B0604020202020204" pitchFamily="34" charset="0"/>
                <a:cs typeface="Arial" panose="020B0604020202020204" pitchFamily="34" charset="0"/>
              </a:rPr>
              <a:t>100dm²</a:t>
            </a:r>
            <a:endParaRPr lang="en-US" altLang="vi-VN" sz="4400" b="1" dirty="0">
              <a:solidFill>
                <a:srgbClr val="FF0000"/>
              </a:solidFill>
              <a:latin typeface="Arial" panose="020B0604020202020204" pitchFamily="34" charset="0"/>
              <a:cs typeface="Arial" panose="020B0604020202020204" pitchFamily="34" charset="0"/>
            </a:endParaRPr>
          </a:p>
        </p:txBody>
      </p:sp>
      <p:cxnSp>
        <p:nvCxnSpPr>
          <p:cNvPr id="16385" name="Straight Connector 16384"/>
          <p:cNvCxnSpPr/>
          <p:nvPr/>
        </p:nvCxnSpPr>
        <p:spPr>
          <a:xfrm>
            <a:off x="2091544" y="1273104"/>
            <a:ext cx="0" cy="43185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87" name="Straight Connector 16386"/>
          <p:cNvCxnSpPr/>
          <p:nvPr/>
        </p:nvCxnSpPr>
        <p:spPr>
          <a:xfrm>
            <a:off x="2091544" y="5144186"/>
            <a:ext cx="0" cy="45651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2349500" y="110289"/>
            <a:ext cx="4345274" cy="1015663"/>
            <a:chOff x="4255314" y="-2049488"/>
            <a:chExt cx="8601856" cy="1446325"/>
          </a:xfrm>
        </p:grpSpPr>
        <p:sp>
          <p:nvSpPr>
            <p:cNvPr id="33" name="Cloud 32"/>
            <p:cNvSpPr/>
            <p:nvPr/>
          </p:nvSpPr>
          <p:spPr>
            <a:xfrm>
              <a:off x="4255314" y="-1965078"/>
              <a:ext cx="8601856" cy="1183904"/>
            </a:xfrm>
            <a:prstGeom prst="cloud">
              <a:avLst/>
            </a:prstGeom>
            <a:solidFill>
              <a:srgbClr val="FFCCFF"/>
            </a:solidFill>
            <a:ln>
              <a:solidFill>
                <a:srgbClr val="FF6699"/>
              </a:solidFill>
            </a:ln>
            <a:scene3d>
              <a:camera prst="orthographicFront"/>
              <a:lightRig rig="threePt" dir="t"/>
            </a:scene3d>
            <a:sp3d>
              <a:bevelT w="508000" h="381000"/>
              <a:bevelB w="381000" h="381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TextBox 33"/>
            <p:cNvSpPr txBox="1"/>
            <p:nvPr/>
          </p:nvSpPr>
          <p:spPr>
            <a:xfrm>
              <a:off x="5197606" y="-2049488"/>
              <a:ext cx="6149381" cy="1446325"/>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1 </a:t>
              </a:r>
              <a:r>
                <a:rPr lang="en-US" altLang="vi-VN" sz="3200" b="1" dirty="0" smtClean="0">
                  <a:latin typeface="Arial" panose="020B0604020202020204" pitchFamily="34" charset="0"/>
                  <a:cs typeface="Arial" panose="020B0604020202020204" pitchFamily="34" charset="0"/>
                </a:rPr>
                <a:t>m² </a:t>
              </a:r>
              <a:r>
                <a:rPr lang="en-US" sz="3200" b="1" dirty="0" smtClean="0">
                  <a:latin typeface="Arial" panose="020B0604020202020204" pitchFamily="34" charset="0"/>
                  <a:cs typeface="Arial" panose="020B0604020202020204" pitchFamily="34" charset="0"/>
                </a:rPr>
                <a:t>= ? </a:t>
              </a:r>
              <a:r>
                <a:rPr lang="en-US" altLang="vi-VN" sz="3200" b="1" dirty="0">
                  <a:latin typeface="Arial" panose="020B0604020202020204" pitchFamily="34" charset="0"/>
                  <a:cs typeface="Arial" panose="020B0604020202020204" pitchFamily="34" charset="0"/>
                </a:rPr>
                <a:t>dm²</a:t>
              </a:r>
            </a:p>
            <a:p>
              <a:pPr algn="ctr"/>
              <a:r>
                <a:rPr lang="en-US" sz="2800" b="1" dirty="0" smtClean="0">
                  <a:latin typeface="Arial" panose="020B0604020202020204" pitchFamily="34" charset="0"/>
                  <a:cs typeface="Arial" panose="020B0604020202020204" pitchFamily="34" charset="0"/>
                </a:rPr>
                <a:t> </a:t>
              </a:r>
              <a:endParaRPr lang="vi-VN" sz="2800" b="1" dirty="0">
                <a:latin typeface="Arial" panose="020B0604020202020204" pitchFamily="34" charset="0"/>
                <a:cs typeface="Arial" panose="020B0604020202020204" pitchFamily="34" charset="0"/>
              </a:endParaRPr>
            </a:p>
          </p:txBody>
        </p:sp>
      </p:grpSp>
      <p:sp>
        <p:nvSpPr>
          <p:cNvPr id="35" name="TextBox 34"/>
          <p:cNvSpPr txBox="1"/>
          <p:nvPr/>
        </p:nvSpPr>
        <p:spPr>
          <a:xfrm>
            <a:off x="2012130" y="1948376"/>
            <a:ext cx="5224071" cy="769441"/>
          </a:xfrm>
          <a:prstGeom prst="rect">
            <a:avLst/>
          </a:prstGeom>
          <a:noFill/>
        </p:spPr>
        <p:txBody>
          <a:bodyPr wrap="square" rtlCol="0">
            <a:spAutoFit/>
          </a:bodyPr>
          <a:lstStyle/>
          <a:p>
            <a:pPr algn="ctr"/>
            <a:r>
              <a:rPr lang="en-US" altLang="vi-VN" sz="4400" b="1" dirty="0">
                <a:solidFill>
                  <a:srgbClr val="FF0000"/>
                </a:solidFill>
                <a:latin typeface="Arial" panose="020B0604020202020204" pitchFamily="34" charset="0"/>
                <a:cs typeface="Arial" panose="020B0604020202020204" pitchFamily="34" charset="0"/>
              </a:rPr>
              <a:t>1 </a:t>
            </a:r>
            <a:r>
              <a:rPr lang="en-US" altLang="vi-VN" sz="4400" b="1" dirty="0" smtClean="0">
                <a:solidFill>
                  <a:srgbClr val="FF0000"/>
                </a:solidFill>
                <a:latin typeface="Arial" panose="020B0604020202020204" pitchFamily="34" charset="0"/>
                <a:cs typeface="Arial" panose="020B0604020202020204" pitchFamily="34" charset="0"/>
              </a:rPr>
              <a:t>m² = 100 dm²</a:t>
            </a:r>
            <a:endParaRPr lang="en-US" altLang="vi-VN" sz="4400" b="1" dirty="0">
              <a:solidFill>
                <a:srgbClr val="FF0000"/>
              </a:solidFill>
              <a:latin typeface="Arial" panose="020B0604020202020204" pitchFamily="34" charset="0"/>
              <a:cs typeface="Arial" panose="020B0604020202020204" pitchFamily="34" charset="0"/>
            </a:endParaRPr>
          </a:p>
        </p:txBody>
      </p:sp>
      <p:grpSp>
        <p:nvGrpSpPr>
          <p:cNvPr id="36" name="Group 35"/>
          <p:cNvGrpSpPr/>
          <p:nvPr/>
        </p:nvGrpSpPr>
        <p:grpSpPr>
          <a:xfrm>
            <a:off x="2643474" y="110289"/>
            <a:ext cx="4345274" cy="1129963"/>
            <a:chOff x="970908" y="2219730"/>
            <a:chExt cx="8601856" cy="1609091"/>
          </a:xfrm>
        </p:grpSpPr>
        <p:sp>
          <p:nvSpPr>
            <p:cNvPr id="37" name="Cloud 36"/>
            <p:cNvSpPr/>
            <p:nvPr/>
          </p:nvSpPr>
          <p:spPr>
            <a:xfrm>
              <a:off x="970908" y="2219730"/>
              <a:ext cx="8601856" cy="1183904"/>
            </a:xfrm>
            <a:prstGeom prst="cloud">
              <a:avLst/>
            </a:prstGeom>
            <a:solidFill>
              <a:srgbClr val="FFCCFF"/>
            </a:solidFill>
            <a:ln>
              <a:solidFill>
                <a:srgbClr val="FF6699"/>
              </a:solidFill>
            </a:ln>
            <a:scene3d>
              <a:camera prst="orthographicFront"/>
              <a:lightRig rig="threePt" dir="t"/>
            </a:scene3d>
            <a:sp3d>
              <a:bevelT w="508000" h="381000"/>
              <a:bevelB w="381000" h="381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TextBox 37"/>
            <p:cNvSpPr txBox="1"/>
            <p:nvPr/>
          </p:nvSpPr>
          <p:spPr>
            <a:xfrm>
              <a:off x="1967077" y="2382496"/>
              <a:ext cx="6149381" cy="1446325"/>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1 </a:t>
              </a:r>
              <a:r>
                <a:rPr lang="en-US" altLang="vi-VN" sz="3200" b="1" dirty="0" smtClean="0">
                  <a:latin typeface="Arial" panose="020B0604020202020204" pitchFamily="34" charset="0"/>
                  <a:cs typeface="Arial" panose="020B0604020202020204" pitchFamily="34" charset="0"/>
                </a:rPr>
                <a:t>m² </a:t>
              </a:r>
              <a:r>
                <a:rPr lang="en-US" sz="3200" b="1" dirty="0" smtClean="0">
                  <a:latin typeface="Arial" panose="020B0604020202020204" pitchFamily="34" charset="0"/>
                  <a:cs typeface="Arial" panose="020B0604020202020204" pitchFamily="34" charset="0"/>
                </a:rPr>
                <a:t>= ? c</a:t>
              </a:r>
              <a:r>
                <a:rPr lang="en-US" altLang="vi-VN" sz="3200" b="1" dirty="0" smtClean="0">
                  <a:latin typeface="Arial" panose="020B0604020202020204" pitchFamily="34" charset="0"/>
                  <a:cs typeface="Arial" panose="020B0604020202020204" pitchFamily="34" charset="0"/>
                </a:rPr>
                <a:t>m²</a:t>
              </a:r>
              <a:endParaRPr lang="en-US" altLang="vi-VN" sz="3200" b="1" dirty="0">
                <a:latin typeface="Arial" panose="020B0604020202020204" pitchFamily="34" charset="0"/>
                <a:cs typeface="Arial" panose="020B0604020202020204" pitchFamily="34" charset="0"/>
              </a:endParaRPr>
            </a:p>
            <a:p>
              <a:pPr algn="ctr"/>
              <a:r>
                <a:rPr lang="en-US" sz="2800" b="1" dirty="0" smtClean="0">
                  <a:latin typeface="Arial" panose="020B0604020202020204" pitchFamily="34" charset="0"/>
                  <a:cs typeface="Arial" panose="020B0604020202020204" pitchFamily="34" charset="0"/>
                </a:rPr>
                <a:t> </a:t>
              </a:r>
              <a:endParaRPr lang="vi-VN" sz="2800" b="1" dirty="0">
                <a:latin typeface="Arial" panose="020B0604020202020204" pitchFamily="34" charset="0"/>
                <a:cs typeface="Arial" panose="020B0604020202020204" pitchFamily="34" charset="0"/>
              </a:endParaRPr>
            </a:p>
          </p:txBody>
        </p:sp>
      </p:grpSp>
      <p:sp>
        <p:nvSpPr>
          <p:cNvPr id="39" name="TextBox 38"/>
          <p:cNvSpPr txBox="1"/>
          <p:nvPr/>
        </p:nvSpPr>
        <p:spPr>
          <a:xfrm>
            <a:off x="2062333" y="2558839"/>
            <a:ext cx="5224071" cy="769441"/>
          </a:xfrm>
          <a:prstGeom prst="rect">
            <a:avLst/>
          </a:prstGeom>
          <a:noFill/>
        </p:spPr>
        <p:txBody>
          <a:bodyPr wrap="square" rtlCol="0">
            <a:spAutoFit/>
          </a:bodyPr>
          <a:lstStyle/>
          <a:p>
            <a:pPr algn="ctr"/>
            <a:r>
              <a:rPr lang="en-US" altLang="vi-VN" sz="4400" b="1" dirty="0">
                <a:solidFill>
                  <a:srgbClr val="FF0000"/>
                </a:solidFill>
                <a:latin typeface="Arial" panose="020B0604020202020204" pitchFamily="34" charset="0"/>
                <a:cs typeface="Arial" panose="020B0604020202020204" pitchFamily="34" charset="0"/>
              </a:rPr>
              <a:t>1 </a:t>
            </a:r>
            <a:r>
              <a:rPr lang="en-US" altLang="vi-VN" sz="4400" b="1" dirty="0" smtClean="0">
                <a:solidFill>
                  <a:srgbClr val="FF0000"/>
                </a:solidFill>
                <a:latin typeface="Arial" panose="020B0604020202020204" pitchFamily="34" charset="0"/>
                <a:cs typeface="Arial" panose="020B0604020202020204" pitchFamily="34" charset="0"/>
              </a:rPr>
              <a:t>dm² = 100 cm²</a:t>
            </a:r>
            <a:endParaRPr lang="en-US" altLang="vi-VN" sz="4400" b="1" dirty="0">
              <a:solidFill>
                <a:srgbClr val="FF0000"/>
              </a:solidFill>
              <a:latin typeface="Arial" panose="020B0604020202020204" pitchFamily="34" charset="0"/>
              <a:cs typeface="Arial" panose="020B0604020202020204" pitchFamily="34" charset="0"/>
            </a:endParaRPr>
          </a:p>
        </p:txBody>
      </p:sp>
      <p:sp>
        <p:nvSpPr>
          <p:cNvPr id="40" name="TextBox 39"/>
          <p:cNvSpPr txBox="1"/>
          <p:nvPr/>
        </p:nvSpPr>
        <p:spPr>
          <a:xfrm>
            <a:off x="2012131" y="3694798"/>
            <a:ext cx="5224071" cy="769441"/>
          </a:xfrm>
          <a:prstGeom prst="rect">
            <a:avLst/>
          </a:prstGeom>
          <a:noFill/>
        </p:spPr>
        <p:txBody>
          <a:bodyPr wrap="square" rtlCol="0">
            <a:spAutoFit/>
          </a:bodyPr>
          <a:lstStyle/>
          <a:p>
            <a:pPr algn="ctr"/>
            <a:r>
              <a:rPr lang="en-US" altLang="vi-VN" sz="4400" b="1" dirty="0">
                <a:solidFill>
                  <a:srgbClr val="FF0000"/>
                </a:solidFill>
                <a:latin typeface="Arial" panose="020B0604020202020204" pitchFamily="34" charset="0"/>
                <a:cs typeface="Arial" panose="020B0604020202020204" pitchFamily="34" charset="0"/>
              </a:rPr>
              <a:t>1 </a:t>
            </a:r>
            <a:r>
              <a:rPr lang="en-US" altLang="vi-VN" sz="4400" b="1" dirty="0" smtClean="0">
                <a:solidFill>
                  <a:srgbClr val="FF0000"/>
                </a:solidFill>
                <a:latin typeface="Arial" panose="020B0604020202020204" pitchFamily="34" charset="0"/>
                <a:cs typeface="Arial" panose="020B0604020202020204" pitchFamily="34" charset="0"/>
              </a:rPr>
              <a:t>m² = 10 000 </a:t>
            </a:r>
            <a:r>
              <a:rPr lang="en-US" altLang="vi-VN" sz="4400" b="1" dirty="0">
                <a:solidFill>
                  <a:srgbClr val="FF0000"/>
                </a:solidFill>
                <a:latin typeface="Arial" panose="020B0604020202020204" pitchFamily="34" charset="0"/>
                <a:cs typeface="Arial" panose="020B0604020202020204" pitchFamily="34" charset="0"/>
              </a:rPr>
              <a:t>c</a:t>
            </a:r>
            <a:r>
              <a:rPr lang="en-US" altLang="vi-VN" sz="4400" b="1" dirty="0" smtClean="0">
                <a:solidFill>
                  <a:srgbClr val="FF0000"/>
                </a:solidFill>
                <a:latin typeface="Arial" panose="020B0604020202020204" pitchFamily="34" charset="0"/>
                <a:cs typeface="Arial" panose="020B0604020202020204" pitchFamily="34" charset="0"/>
              </a:rPr>
              <a:t>m²</a:t>
            </a:r>
            <a:endParaRPr lang="en-US" altLang="vi-VN" sz="4400" b="1"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BEBA8EAE-BF5A-486C-A8C5-ECC9F3942E4B}">
                <a14:imgProps xmlns="" xmlns:a14="http://schemas.microsoft.com/office/drawing/2010/main">
                  <a14:imgLayer r:embed="rId3">
                    <a14:imgEffect>
                      <a14:backgroundRemoval t="0" b="99420" l="0" r="100000">
                        <a14:foregroundMark x1="39565" y1="37536" x2="50000" y2="47971"/>
                        <a14:foregroundMark x1="76812" y1="33333" x2="74058" y2="46232"/>
                        <a14:foregroundMark x1="63913" y1="42464" x2="70145" y2="44493"/>
                        <a14:foregroundMark x1="60725" y1="74783" x2="58406" y2="96377"/>
                        <a14:foregroundMark x1="44493" y1="66377" x2="61884" y2="78261"/>
                        <a14:foregroundMark x1="72899" y1="64058" x2="60145" y2="73043"/>
                        <a14:foregroundMark x1="53768" y1="92464" x2="52754" y2="95362"/>
                        <a14:foregroundMark x1="3768" y1="14928" x2="5507" y2="9420"/>
                        <a14:foregroundMark x1="13478" y1="10145" x2="12464" y2="20580"/>
                        <a14:foregroundMark x1="13188" y1="24348" x2="13478" y2="28551"/>
                        <a14:foregroundMark x1="21884" y1="4928" x2="23913" y2="725"/>
                        <a14:foregroundMark x1="28406" y1="3768" x2="28406" y2="7681"/>
                        <a14:foregroundMark x1="23913" y1="14638" x2="23913" y2="11449"/>
                      </a14:backgroundRemoval>
                    </a14:imgEffect>
                  </a14:imgLayer>
                </a14:imgProps>
              </a:ext>
              <a:ext uri="{28A0092B-C50C-407E-A947-70E740481C1C}">
                <a14:useLocalDpi xmlns="" xmlns:a14="http://schemas.microsoft.com/office/drawing/2010/main" val="0"/>
              </a:ext>
            </a:extLst>
          </a:blip>
          <a:stretch>
            <a:fillRect/>
          </a:stretch>
        </p:blipFill>
        <p:spPr>
          <a:xfrm>
            <a:off x="-253459" y="764472"/>
            <a:ext cx="2642933" cy="2642933"/>
          </a:xfrm>
          <a:prstGeom prst="rect">
            <a:avLst/>
          </a:prstGeom>
        </p:spPr>
      </p:pic>
    </p:spTree>
    <p:extLst>
      <p:ext uri="{BB962C8B-B14F-4D97-AF65-F5344CB8AC3E}">
        <p14:creationId xmlns="" xmlns:p14="http://schemas.microsoft.com/office/powerpoint/2010/main" val="323237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lide(fromBottom)">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lide(fromBottom)">
                                      <p:cBhvr>
                                        <p:cTn id="23" dur="500"/>
                                        <p:tgtEl>
                                          <p:spTgt spid="15"/>
                                        </p:tgtEl>
                                      </p:cBhvr>
                                    </p:animEffect>
                                  </p:childTnLst>
                                </p:cTn>
                              </p:par>
                              <p:par>
                                <p:cTn id="24" presetID="12" presetClass="entr" presetSubtype="4"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p:tgtEl>
                                          <p:spTgt spid="4"/>
                                        </p:tgtEl>
                                        <p:attrNameLst>
                                          <p:attrName>ppt_y</p:attrName>
                                        </p:attrNameLst>
                                      </p:cBhvr>
                                      <p:tavLst>
                                        <p:tav tm="0">
                                          <p:val>
                                            <p:strVal val="#ppt_y+#ppt_h*1.125000"/>
                                          </p:val>
                                        </p:tav>
                                        <p:tav tm="100000">
                                          <p:val>
                                            <p:strVal val="#ppt_y"/>
                                          </p:val>
                                        </p:tav>
                                      </p:tavLst>
                                    </p:anim>
                                    <p:animEffect transition="in" filter="wipe(up)">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out)">
                                      <p:cBhvr>
                                        <p:cTn id="32" dur="500"/>
                                        <p:tgtEl>
                                          <p:spTgt spid="25"/>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circle(in)">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5"/>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26"/>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5"/>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4"/>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4"/>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3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slide(fromBottom)">
                                      <p:cBhvr>
                                        <p:cTn id="54" dur="500"/>
                                        <p:tgtEl>
                                          <p:spTgt spid="7"/>
                                        </p:tgtEl>
                                      </p:cBhvr>
                                    </p:animEffect>
                                  </p:childTnLst>
                                </p:cTn>
                              </p:par>
                              <p:par>
                                <p:cTn id="55" presetID="42" presetClass="path" presetSubtype="0" accel="50000" decel="50000" fill="hold" nodeType="withEffect">
                                  <p:stCondLst>
                                    <p:cond delay="0"/>
                                  </p:stCondLst>
                                  <p:childTnLst>
                                    <p:animMotion origin="layout" path="M 0.19514 -0.17166 L 0.06181 -0.17166 " pathEditMode="relative" rAng="0" ptsTypes="AA">
                                      <p:cBhvr>
                                        <p:cTn id="56" dur="250" fill="hold"/>
                                        <p:tgtEl>
                                          <p:spTgt spid="9"/>
                                        </p:tgtEl>
                                        <p:attrNameLst>
                                          <p:attrName>ppt_x</p:attrName>
                                          <p:attrName>ppt_y</p:attrName>
                                        </p:attrNameLst>
                                      </p:cBhvr>
                                      <p:rCtr x="-6667" y="0"/>
                                    </p:animMotion>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31">
                                            <p:txEl>
                                              <p:pRg st="0" end="0"/>
                                            </p:txEl>
                                          </p:spTgt>
                                        </p:tgtEl>
                                        <p:attrNameLst>
                                          <p:attrName>style.visibility</p:attrName>
                                        </p:attrNameLst>
                                      </p:cBhvr>
                                      <p:to>
                                        <p:strVal val="visible"/>
                                      </p:to>
                                    </p:set>
                                    <p:anim calcmode="lin" valueType="num">
                                      <p:cBhvr>
                                        <p:cTn id="67"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1">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7"/>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7"/>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9"/>
                                        </p:tgtEl>
                                        <p:attrNameLst>
                                          <p:attrName>style.visibility</p:attrName>
                                        </p:attrNameLst>
                                      </p:cBhvr>
                                      <p:to>
                                        <p:strVal val="hidden"/>
                                      </p:to>
                                    </p:set>
                                  </p:childTnLst>
                                </p:cTn>
                              </p:par>
                              <p:par>
                                <p:cTn id="80" presetID="1" presetClass="exit" presetSubtype="0" fill="hold" grpId="0" nodeType="withEffect">
                                  <p:stCondLst>
                                    <p:cond delay="0"/>
                                  </p:stCondLst>
                                  <p:childTnLst>
                                    <p:set>
                                      <p:cBhvr>
                                        <p:cTn id="81" dur="1" fill="hold">
                                          <p:stCondLst>
                                            <p:cond delay="0"/>
                                          </p:stCondLst>
                                        </p:cTn>
                                        <p:tgtEl>
                                          <p:spTgt spid="31">
                                            <p:txEl>
                                              <p:pRg st="0" end="0"/>
                                            </p:txEl>
                                          </p:spTgt>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nodeType="clickEffect">
                                  <p:stCondLst>
                                    <p:cond delay="0"/>
                                  </p:stCondLst>
                                  <p:childTnLst>
                                    <p:set>
                                      <p:cBhvr>
                                        <p:cTn id="87" dur="1" fill="hold">
                                          <p:stCondLst>
                                            <p:cond delay="0"/>
                                          </p:stCondLst>
                                        </p:cTn>
                                        <p:tgtEl>
                                          <p:spTgt spid="16385"/>
                                        </p:tgtEl>
                                        <p:attrNameLst>
                                          <p:attrName>style.visibility</p:attrName>
                                        </p:attrNameLst>
                                      </p:cBhvr>
                                      <p:to>
                                        <p:strVal val="visible"/>
                                      </p:to>
                                    </p:set>
                                    <p:animEffect transition="in" filter="circle(in)">
                                      <p:cBhvr>
                                        <p:cTn id="88" dur="500"/>
                                        <p:tgtEl>
                                          <p:spTgt spid="16385"/>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nodeType="clickEffect">
                                  <p:stCondLst>
                                    <p:cond delay="0"/>
                                  </p:stCondLst>
                                  <p:childTnLst>
                                    <p:set>
                                      <p:cBhvr>
                                        <p:cTn id="92" dur="1" fill="hold">
                                          <p:stCondLst>
                                            <p:cond delay="0"/>
                                          </p:stCondLst>
                                        </p:cTn>
                                        <p:tgtEl>
                                          <p:spTgt spid="16387"/>
                                        </p:tgtEl>
                                        <p:attrNameLst>
                                          <p:attrName>style.visibility</p:attrName>
                                        </p:attrNameLst>
                                      </p:cBhvr>
                                      <p:to>
                                        <p:strVal val="visible"/>
                                      </p:to>
                                    </p:set>
                                    <p:animEffect transition="in" filter="circle(in)">
                                      <p:cBhvr>
                                        <p:cTn id="93" dur="500"/>
                                        <p:tgtEl>
                                          <p:spTgt spid="16387"/>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16385"/>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16387"/>
                                        </p:tgtEl>
                                        <p:attrNameLst>
                                          <p:attrName>style.visibility</p:attrName>
                                        </p:attrNameLst>
                                      </p:cBhvr>
                                      <p:to>
                                        <p:strVal val="hidden"/>
                                      </p:to>
                                    </p:set>
                                  </p:childTnLst>
                                </p:cTn>
                              </p:par>
                              <p:par>
                                <p:cTn id="100" presetID="53" presetClass="entr" presetSubtype="16" fill="hold" nodeType="with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animEffect transition="in" filter="fade">
                                      <p:cBhvr>
                                        <p:cTn id="104" dur="500"/>
                                        <p:tgtEl>
                                          <p:spTgt spid="32"/>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nodeType="clickEffect">
                                  <p:stCondLst>
                                    <p:cond delay="0"/>
                                  </p:stCondLst>
                                  <p:childTnLst>
                                    <p:set>
                                      <p:cBhvr>
                                        <p:cTn id="108" dur="1" fill="hold">
                                          <p:stCondLst>
                                            <p:cond delay="0"/>
                                          </p:stCondLst>
                                        </p:cTn>
                                        <p:tgtEl>
                                          <p:spTgt spid="35">
                                            <p:txEl>
                                              <p:pRg st="0" end="0"/>
                                            </p:txEl>
                                          </p:spTgt>
                                        </p:tgtEl>
                                        <p:attrNameLst>
                                          <p:attrName>style.visibility</p:attrName>
                                        </p:attrNameLst>
                                      </p:cBhvr>
                                      <p:to>
                                        <p:strVal val="visible"/>
                                      </p:to>
                                    </p:set>
                                    <p:anim calcmode="lin" valueType="num">
                                      <p:cBhvr>
                                        <p:cTn id="109"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11" dur="500"/>
                                        <p:tgtEl>
                                          <p:spTgt spid="35">
                                            <p:txEl>
                                              <p:pRg st="0" end="0"/>
                                            </p:txEl>
                                          </p:spTgt>
                                        </p:tgtEl>
                                      </p:cBhvr>
                                    </p:animEffect>
                                  </p:childTnLst>
                                </p:cTn>
                              </p:par>
                              <p:par>
                                <p:cTn id="112" presetID="1" presetClass="exit" presetSubtype="0" fill="hold" nodeType="withEffect">
                                  <p:stCondLst>
                                    <p:cond delay="0"/>
                                  </p:stCondLst>
                                  <p:childTnLst>
                                    <p:set>
                                      <p:cBhvr>
                                        <p:cTn id="113" dur="1" fill="hold">
                                          <p:stCondLst>
                                            <p:cond delay="0"/>
                                          </p:stCondLst>
                                        </p:cTn>
                                        <p:tgtEl>
                                          <p:spTgt spid="32"/>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nodeType="clickEffect">
                                  <p:stCondLst>
                                    <p:cond delay="0"/>
                                  </p:stCondLst>
                                  <p:childTnLst>
                                    <p:set>
                                      <p:cBhvr>
                                        <p:cTn id="117" dur="1" fill="hold">
                                          <p:stCondLst>
                                            <p:cond delay="0"/>
                                          </p:stCondLst>
                                        </p:cTn>
                                        <p:tgtEl>
                                          <p:spTgt spid="39">
                                            <p:txEl>
                                              <p:pRg st="0" end="0"/>
                                            </p:txEl>
                                          </p:spTgt>
                                        </p:tgtEl>
                                        <p:attrNameLst>
                                          <p:attrName>style.visibility</p:attrName>
                                        </p:attrNameLst>
                                      </p:cBhvr>
                                      <p:to>
                                        <p:strVal val="visible"/>
                                      </p:to>
                                    </p:set>
                                    <p:anim calcmode="lin" valueType="num">
                                      <p:cBhvr>
                                        <p:cTn id="118"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119" dur="5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120" dur="500"/>
                                        <p:tgtEl>
                                          <p:spTgt spid="39">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3"/>
                                        </p:tgtEl>
                                        <p:attrNameLst>
                                          <p:attrName>style.visibility</p:attrName>
                                        </p:attrNameLst>
                                      </p:cBhvr>
                                      <p:to>
                                        <p:strVal val="visible"/>
                                      </p:to>
                                    </p:set>
                                    <p:anim calcmode="lin" valueType="num">
                                      <p:cBhvr additive="base">
                                        <p:cTn id="125" dur="500" fill="hold"/>
                                        <p:tgtEl>
                                          <p:spTgt spid="3"/>
                                        </p:tgtEl>
                                        <p:attrNameLst>
                                          <p:attrName>ppt_x</p:attrName>
                                        </p:attrNameLst>
                                      </p:cBhvr>
                                      <p:tavLst>
                                        <p:tav tm="0">
                                          <p:val>
                                            <p:strVal val="#ppt_x"/>
                                          </p:val>
                                        </p:tav>
                                        <p:tav tm="100000">
                                          <p:val>
                                            <p:strVal val="#ppt_x"/>
                                          </p:val>
                                        </p:tav>
                                      </p:tavLst>
                                    </p:anim>
                                    <p:anim calcmode="lin" valueType="num">
                                      <p:cBhvr additive="base">
                                        <p:cTn id="126" dur="500" fill="hold"/>
                                        <p:tgtEl>
                                          <p:spTgt spid="3"/>
                                        </p:tgtEl>
                                        <p:attrNameLst>
                                          <p:attrName>ppt_y</p:attrName>
                                        </p:attrNameLst>
                                      </p:cBhvr>
                                      <p:tavLst>
                                        <p:tav tm="0">
                                          <p:val>
                                            <p:strVal val="1+#ppt_h/2"/>
                                          </p:val>
                                        </p:tav>
                                        <p:tav tm="100000">
                                          <p:val>
                                            <p:strVal val="#ppt_y"/>
                                          </p:val>
                                        </p:tav>
                                      </p:tavLst>
                                    </p:anim>
                                  </p:childTnLst>
                                </p:cTn>
                              </p:par>
                              <p:par>
                                <p:cTn id="127" presetID="53" presetClass="entr" presetSubtype="16" fill="hold" nodeType="withEffect">
                                  <p:stCondLst>
                                    <p:cond delay="0"/>
                                  </p:stCondLst>
                                  <p:childTnLst>
                                    <p:set>
                                      <p:cBhvr>
                                        <p:cTn id="128" dur="1" fill="hold">
                                          <p:stCondLst>
                                            <p:cond delay="0"/>
                                          </p:stCondLst>
                                        </p:cTn>
                                        <p:tgtEl>
                                          <p:spTgt spid="36"/>
                                        </p:tgtEl>
                                        <p:attrNameLst>
                                          <p:attrName>style.visibility</p:attrName>
                                        </p:attrNameLst>
                                      </p:cBhvr>
                                      <p:to>
                                        <p:strVal val="visible"/>
                                      </p:to>
                                    </p:set>
                                    <p:anim calcmode="lin" valueType="num">
                                      <p:cBhvr>
                                        <p:cTn id="129" dur="500" fill="hold"/>
                                        <p:tgtEl>
                                          <p:spTgt spid="36"/>
                                        </p:tgtEl>
                                        <p:attrNameLst>
                                          <p:attrName>ppt_w</p:attrName>
                                        </p:attrNameLst>
                                      </p:cBhvr>
                                      <p:tavLst>
                                        <p:tav tm="0">
                                          <p:val>
                                            <p:fltVal val="0"/>
                                          </p:val>
                                        </p:tav>
                                        <p:tav tm="100000">
                                          <p:val>
                                            <p:strVal val="#ppt_w"/>
                                          </p:val>
                                        </p:tav>
                                      </p:tavLst>
                                    </p:anim>
                                    <p:anim calcmode="lin" valueType="num">
                                      <p:cBhvr>
                                        <p:cTn id="130" dur="500" fill="hold"/>
                                        <p:tgtEl>
                                          <p:spTgt spid="36"/>
                                        </p:tgtEl>
                                        <p:attrNameLst>
                                          <p:attrName>ppt_h</p:attrName>
                                        </p:attrNameLst>
                                      </p:cBhvr>
                                      <p:tavLst>
                                        <p:tav tm="0">
                                          <p:val>
                                            <p:fltVal val="0"/>
                                          </p:val>
                                        </p:tav>
                                        <p:tav tm="100000">
                                          <p:val>
                                            <p:strVal val="#ppt_h"/>
                                          </p:val>
                                        </p:tav>
                                      </p:tavLst>
                                    </p:anim>
                                    <p:animEffect transition="in" filter="fade">
                                      <p:cBhvr>
                                        <p:cTn id="131" dur="500"/>
                                        <p:tgtEl>
                                          <p:spTgt spid="36"/>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xit" presetSubtype="0" fill="hold" nodeType="clickEffect">
                                  <p:stCondLst>
                                    <p:cond delay="0"/>
                                  </p:stCondLst>
                                  <p:childTnLst>
                                    <p:set>
                                      <p:cBhvr>
                                        <p:cTn id="135" dur="1" fill="hold">
                                          <p:stCondLst>
                                            <p:cond delay="0"/>
                                          </p:stCondLst>
                                        </p:cTn>
                                        <p:tgtEl>
                                          <p:spTgt spid="3"/>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36"/>
                                        </p:tgtEl>
                                        <p:attrNameLst>
                                          <p:attrName>style.visibility</p:attrName>
                                        </p:attrNameLst>
                                      </p:cBhvr>
                                      <p:to>
                                        <p:strVal val="hidden"/>
                                      </p:to>
                                    </p:set>
                                  </p:childTnLst>
                                </p:cTn>
                              </p:par>
                              <p:par>
                                <p:cTn id="138" presetID="53" presetClass="entr" presetSubtype="16" fill="hold" nodeType="withEffect">
                                  <p:stCondLst>
                                    <p:cond delay="0"/>
                                  </p:stCondLst>
                                  <p:childTnLst>
                                    <p:set>
                                      <p:cBhvr>
                                        <p:cTn id="139" dur="1" fill="hold">
                                          <p:stCondLst>
                                            <p:cond delay="0"/>
                                          </p:stCondLst>
                                        </p:cTn>
                                        <p:tgtEl>
                                          <p:spTgt spid="40">
                                            <p:txEl>
                                              <p:pRg st="0" end="0"/>
                                            </p:txEl>
                                          </p:spTgt>
                                        </p:tgtEl>
                                        <p:attrNameLst>
                                          <p:attrName>style.visibility</p:attrName>
                                        </p:attrNameLst>
                                      </p:cBhvr>
                                      <p:to>
                                        <p:strVal val="visible"/>
                                      </p:to>
                                    </p:set>
                                    <p:anim calcmode="lin" valueType="num">
                                      <p:cBhvr>
                                        <p:cTn id="140"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41"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42" dur="500"/>
                                        <p:tgtEl>
                                          <p:spTgt spid="40">
                                            <p:txEl>
                                              <p:pRg st="0" end="0"/>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0" nodeType="clickEffect">
                                  <p:stCondLst>
                                    <p:cond delay="0"/>
                                  </p:stCondLst>
                                  <p:childTnLst>
                                    <p:set>
                                      <p:cBhvr>
                                        <p:cTn id="146" dur="1" fill="hold">
                                          <p:stCondLst>
                                            <p:cond delay="0"/>
                                          </p:stCondLst>
                                        </p:cTn>
                                        <p:tgtEl>
                                          <p:spTgt spid="35">
                                            <p:txEl>
                                              <p:pRg st="0" end="0"/>
                                            </p:txEl>
                                          </p:spTgt>
                                        </p:tgtEl>
                                        <p:attrNameLst>
                                          <p:attrName>style.visibility</p:attrName>
                                        </p:attrNameLst>
                                      </p:cBhvr>
                                      <p:to>
                                        <p:strVal val="hidden"/>
                                      </p:to>
                                    </p:set>
                                  </p:childTnLst>
                                </p:cTn>
                              </p:par>
                              <p:par>
                                <p:cTn id="147" presetID="1" presetClass="exit" presetSubtype="0" fill="hold" grpId="0" nodeType="withEffect">
                                  <p:stCondLst>
                                    <p:cond delay="0"/>
                                  </p:stCondLst>
                                  <p:childTnLst>
                                    <p:set>
                                      <p:cBhvr>
                                        <p:cTn id="148" dur="1" fill="hold">
                                          <p:stCondLst>
                                            <p:cond delay="0"/>
                                          </p:stCondLst>
                                        </p:cTn>
                                        <p:tgtEl>
                                          <p:spTgt spid="39">
                                            <p:txEl>
                                              <p:pRg st="0" end="0"/>
                                            </p:txEl>
                                          </p:spTgt>
                                        </p:tgtEl>
                                        <p:attrNameLst>
                                          <p:attrName>style.visibility</p:attrName>
                                        </p:attrNameLst>
                                      </p:cBhvr>
                                      <p:to>
                                        <p:strVal val="hidden"/>
                                      </p:to>
                                    </p:set>
                                  </p:childTnLst>
                                </p:cTn>
                              </p:par>
                              <p:par>
                                <p:cTn id="149" presetID="1" presetClass="exit" presetSubtype="0" fill="hold" grpId="0" nodeType="withEffect">
                                  <p:stCondLst>
                                    <p:cond delay="0"/>
                                  </p:stCondLst>
                                  <p:childTnLst>
                                    <p:set>
                                      <p:cBhvr>
                                        <p:cTn id="150" dur="1" fill="hold">
                                          <p:stCondLst>
                                            <p:cond delay="0"/>
                                          </p:stCondLst>
                                        </p:cTn>
                                        <p:tgtEl>
                                          <p:spTgt spid="4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5" grpId="0" animBg="1"/>
      <p:bldP spid="25" grpId="1" animBg="1"/>
      <p:bldP spid="26" grpId="0"/>
      <p:bldP spid="26" grpId="1"/>
      <p:bldP spid="31" grpId="0" build="allAtOnce"/>
      <p:bldP spid="35" grpId="0" build="allAtOnce"/>
      <p:bldP spid="39" grpId="0" build="allAtOnce"/>
      <p:bldP spid="40"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2083804" y="2683696"/>
            <a:ext cx="4966176" cy="2544878"/>
            <a:chOff x="64111" y="-33195"/>
            <a:chExt cx="9535159" cy="1193006"/>
          </a:xfrm>
        </p:grpSpPr>
        <p:sp>
          <p:nvSpPr>
            <p:cNvPr id="13" name="Rounded Rectangle 12"/>
            <p:cNvSpPr/>
            <p:nvPr/>
          </p:nvSpPr>
          <p:spPr>
            <a:xfrm>
              <a:off x="64111" y="-33195"/>
              <a:ext cx="9123206" cy="686084"/>
            </a:xfrm>
            <a:prstGeom prst="roundRect">
              <a:avLst/>
            </a:prstGeom>
            <a:solidFill>
              <a:srgbClr val="CCFFFF"/>
            </a:solidFill>
            <a:ln>
              <a:solidFill>
                <a:schemeClr val="tx1"/>
              </a:solidFill>
            </a:ln>
            <a:scene3d>
              <a:camera prst="orthographicFront"/>
              <a:lightRig rig="threePt" dir="t"/>
            </a:scene3d>
            <a:sp3d>
              <a:bevelT w="762000" h="381000"/>
              <a:bevelB w="762000" h="381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p:cNvSpPr txBox="1"/>
            <p:nvPr/>
          </p:nvSpPr>
          <p:spPr>
            <a:xfrm>
              <a:off x="1170112" y="-23299"/>
              <a:ext cx="8429158" cy="1183110"/>
            </a:xfrm>
            <a:prstGeom prst="rect">
              <a:avLst/>
            </a:prstGeom>
            <a:noFill/>
            <a:scene3d>
              <a:camera prst="orthographicFront"/>
              <a:lightRig rig="threePt" dir="t"/>
            </a:scene3d>
            <a:sp3d>
              <a:bevelT w="0" h="0"/>
              <a:bevelB w="0" h="0"/>
            </a:sp3d>
          </p:spPr>
          <p:txBody>
            <a:bodyPr wrap="square" rtlCol="0">
              <a:spAutoFit/>
            </a:bodyPr>
            <a:lstStyle/>
            <a:p>
              <a:r>
                <a:rPr lang="vi-VN" sz="3200" b="1" dirty="0"/>
                <a:t>1 </a:t>
              </a:r>
              <a:r>
                <a:rPr lang="vi-VN" sz="3200" b="1" dirty="0" smtClean="0"/>
                <a:t>m</a:t>
              </a:r>
              <a:r>
                <a:rPr lang="vi-VN" sz="3200" b="1" baseline="30000" dirty="0" smtClean="0"/>
                <a:t>2 </a:t>
              </a:r>
              <a:r>
                <a:rPr lang="vi-VN" sz="3200" b="1" dirty="0" smtClean="0"/>
                <a:t>= </a:t>
              </a:r>
              <a:r>
                <a:rPr lang="vi-VN" sz="3200" b="1" dirty="0" smtClean="0">
                  <a:solidFill>
                    <a:srgbClr val="FF0000"/>
                  </a:solidFill>
                </a:rPr>
                <a:t>100</a:t>
              </a:r>
              <a:r>
                <a:rPr lang="vi-VN" sz="3200" b="1" dirty="0" smtClean="0"/>
                <a:t> dm</a:t>
              </a:r>
              <a:r>
                <a:rPr lang="vi-VN" sz="3200" b="1" baseline="30000" dirty="0" smtClean="0"/>
                <a:t>2</a:t>
              </a:r>
              <a:endParaRPr lang="vi-VN" sz="3200" b="1" dirty="0" smtClean="0"/>
            </a:p>
            <a:p>
              <a:r>
                <a:rPr lang="vi-VN" sz="3200" b="1" dirty="0" smtClean="0">
                  <a:cs typeface="Arial" panose="020B0604020202020204" pitchFamily="34" charset="0"/>
                </a:rPr>
                <a:t>1 </a:t>
              </a:r>
              <a:r>
                <a:rPr lang="vi-VN" sz="3200" b="1" dirty="0" smtClean="0"/>
                <a:t>m</a:t>
              </a:r>
              <a:r>
                <a:rPr lang="vi-VN" sz="3200" b="1" baseline="30000" dirty="0" smtClean="0"/>
                <a:t>2</a:t>
              </a:r>
              <a:r>
                <a:rPr lang="vi-VN" sz="4800" b="1" dirty="0" smtClean="0">
                  <a:cs typeface="Arial" panose="020B0604020202020204" pitchFamily="34" charset="0"/>
                </a:rPr>
                <a:t> </a:t>
              </a:r>
              <a:r>
                <a:rPr lang="vi-VN" sz="3200" b="1" dirty="0" smtClean="0">
                  <a:cs typeface="Arial" panose="020B0604020202020204" pitchFamily="34" charset="0"/>
                </a:rPr>
                <a:t>= </a:t>
              </a:r>
              <a:r>
                <a:rPr lang="vi-VN" sz="3200" b="1" dirty="0" smtClean="0">
                  <a:solidFill>
                    <a:srgbClr val="FF0000"/>
                  </a:solidFill>
                  <a:cs typeface="Arial" panose="020B0604020202020204" pitchFamily="34" charset="0"/>
                </a:rPr>
                <a:t>10 000 </a:t>
              </a:r>
              <a:r>
                <a:rPr lang="vi-VN" sz="3200" b="1" dirty="0" smtClean="0">
                  <a:cs typeface="Arial" panose="020B0604020202020204" pitchFamily="34" charset="0"/>
                </a:rPr>
                <a:t>c</a:t>
              </a:r>
              <a:r>
                <a:rPr lang="vi-VN" sz="3200" b="1" dirty="0" smtClean="0"/>
                <a:t>m</a:t>
              </a:r>
              <a:r>
                <a:rPr lang="vi-VN" sz="3200" b="1" baseline="30000" dirty="0" smtClean="0"/>
                <a:t>2</a:t>
              </a:r>
              <a:endParaRPr lang="vi-VN" sz="3200" b="1" dirty="0">
                <a:cs typeface="Arial" panose="020B0604020202020204" pitchFamily="34" charset="0"/>
              </a:endParaRPr>
            </a:p>
            <a:p>
              <a:endParaRPr lang="vi-VN" sz="4800" b="1" dirty="0">
                <a:solidFill>
                  <a:srgbClr val="FF0000"/>
                </a:solidFill>
                <a:cs typeface="Arial" panose="020B0604020202020204" pitchFamily="34" charset="0"/>
              </a:endParaRPr>
            </a:p>
            <a:p>
              <a:r>
                <a:rPr lang="en-US" sz="3000" b="1" dirty="0" smtClean="0">
                  <a:latin typeface="Arial" panose="020B0604020202020204" pitchFamily="34" charset="0"/>
                  <a:cs typeface="Arial" panose="020B0604020202020204" pitchFamily="34" charset="0"/>
                </a:rPr>
                <a:t> </a:t>
              </a:r>
              <a:endParaRPr lang="vi-VN" sz="3000" b="1" dirty="0">
                <a:latin typeface="Arial" panose="020B0604020202020204" pitchFamily="34" charset="0"/>
                <a:cs typeface="Arial" panose="020B0604020202020204" pitchFamily="34" charset="0"/>
              </a:endParaRPr>
            </a:p>
          </p:txBody>
        </p:sp>
      </p:grpSp>
      <p:sp>
        <p:nvSpPr>
          <p:cNvPr id="16392" name="Text Box 12"/>
          <p:cNvSpPr txBox="1">
            <a:spLocks noChangeArrowheads="1"/>
          </p:cNvSpPr>
          <p:nvPr/>
        </p:nvSpPr>
        <p:spPr bwMode="auto">
          <a:xfrm>
            <a:off x="3308350" y="723900"/>
            <a:ext cx="23304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vi-VN" sz="2800" b="1" dirty="0" err="1" smtClean="0"/>
              <a:t>Mét</a:t>
            </a:r>
            <a:r>
              <a:rPr lang="en-US" altLang="vi-VN" sz="2800" b="1" dirty="0" smtClean="0"/>
              <a:t> </a:t>
            </a:r>
            <a:r>
              <a:rPr lang="en-US" altLang="vi-VN" sz="2800" b="1" dirty="0" err="1" smtClean="0"/>
              <a:t>vuông</a:t>
            </a:r>
            <a:endParaRPr lang="en-US" altLang="vi-VN" sz="2800" b="1" dirty="0"/>
          </a:p>
        </p:txBody>
      </p:sp>
      <p:sp>
        <p:nvSpPr>
          <p:cNvPr id="12" name="Rectangle 13"/>
          <p:cNvSpPr>
            <a:spLocks noChangeArrowheads="1"/>
          </p:cNvSpPr>
          <p:nvPr/>
        </p:nvSpPr>
        <p:spPr bwMode="auto">
          <a:xfrm>
            <a:off x="539750" y="353080"/>
            <a:ext cx="7366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vi-VN" sz="2800" b="1" u="sng" dirty="0" err="1" smtClean="0">
                <a:cs typeface="Arial" panose="020B0604020202020204" pitchFamily="34" charset="0"/>
              </a:rPr>
              <a:t>Toán</a:t>
            </a:r>
            <a:r>
              <a:rPr lang="en-US" altLang="vi-VN" sz="2800" b="1" dirty="0" smtClean="0">
                <a:cs typeface="Arial" panose="020B0604020202020204" pitchFamily="34" charset="0"/>
              </a:rPr>
              <a:t> </a:t>
            </a:r>
            <a:endParaRPr lang="en-US" altLang="vi-VN" sz="2800" b="1" dirty="0">
              <a:cs typeface="Arial" panose="020B0604020202020204" pitchFamily="34" charset="0"/>
            </a:endParaRPr>
          </a:p>
        </p:txBody>
      </p:sp>
      <p:grpSp>
        <p:nvGrpSpPr>
          <p:cNvPr id="22" name="Group 21"/>
          <p:cNvGrpSpPr/>
          <p:nvPr/>
        </p:nvGrpSpPr>
        <p:grpSpPr>
          <a:xfrm>
            <a:off x="-43390" y="1257300"/>
            <a:ext cx="9279119" cy="686084"/>
            <a:chOff x="15432" y="-33195"/>
            <a:chExt cx="9279119" cy="686084"/>
          </a:xfrm>
        </p:grpSpPr>
        <p:sp>
          <p:nvSpPr>
            <p:cNvPr id="23" name="Rounded Rectangle 22"/>
            <p:cNvSpPr/>
            <p:nvPr/>
          </p:nvSpPr>
          <p:spPr>
            <a:xfrm>
              <a:off x="64111" y="-33195"/>
              <a:ext cx="9123206" cy="686084"/>
            </a:xfrm>
            <a:prstGeom prst="roundRect">
              <a:avLst/>
            </a:prstGeom>
            <a:solidFill>
              <a:schemeClr val="accent6">
                <a:lumMod val="20000"/>
                <a:lumOff val="80000"/>
              </a:schemeClr>
            </a:solidFill>
            <a:ln>
              <a:solidFill>
                <a:schemeClr val="tx1"/>
              </a:solidFill>
            </a:ln>
            <a:scene3d>
              <a:camera prst="orthographicFront"/>
              <a:lightRig rig="threePt" dir="t"/>
            </a:scene3d>
            <a:sp3d>
              <a:bevelT w="762000" h="381000"/>
              <a:bevelB w="381000" h="381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p:cNvSpPr txBox="1"/>
            <p:nvPr/>
          </p:nvSpPr>
          <p:spPr>
            <a:xfrm>
              <a:off x="15432" y="-31223"/>
              <a:ext cx="9279119" cy="553998"/>
            </a:xfrm>
            <a:prstGeom prst="rect">
              <a:avLst/>
            </a:prstGeom>
            <a:noFill/>
          </p:spPr>
          <p:txBody>
            <a:bodyPr wrap="square" rtlCol="0">
              <a:spAutoFit/>
            </a:bodyPr>
            <a:lstStyle/>
            <a:p>
              <a:r>
                <a:rPr lang="en-US" sz="3000" b="1" dirty="0" err="1" smtClean="0">
                  <a:latin typeface="Arial" panose="020B0604020202020204" pitchFamily="34" charset="0"/>
                  <a:cs typeface="Arial" panose="020B0604020202020204" pitchFamily="34" charset="0"/>
                </a:rPr>
                <a:t>Mét</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vuông</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là</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diện</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tích</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hình</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vuông</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có</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cạnh</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dài</a:t>
              </a:r>
              <a:r>
                <a:rPr lang="en-US" sz="3000" b="1" dirty="0" smtClean="0">
                  <a:latin typeface="Arial" panose="020B0604020202020204" pitchFamily="34" charset="0"/>
                  <a:cs typeface="Arial" panose="020B0604020202020204" pitchFamily="34" charset="0"/>
                </a:rPr>
                <a:t> 1m</a:t>
              </a:r>
              <a:endParaRPr lang="vi-VN" sz="3000" b="1" dirty="0">
                <a:latin typeface="Arial" panose="020B0604020202020204" pitchFamily="34" charset="0"/>
                <a:cs typeface="Arial" panose="020B0604020202020204" pitchFamily="34" charset="0"/>
              </a:endParaRPr>
            </a:p>
          </p:txBody>
        </p:sp>
      </p:grpSp>
      <p:grpSp>
        <p:nvGrpSpPr>
          <p:cNvPr id="26" name="Group 25"/>
          <p:cNvGrpSpPr/>
          <p:nvPr/>
        </p:nvGrpSpPr>
        <p:grpSpPr>
          <a:xfrm>
            <a:off x="1805593" y="1953564"/>
            <a:ext cx="5712432" cy="1132536"/>
            <a:chOff x="64111" y="-33195"/>
            <a:chExt cx="9912201" cy="1056336"/>
          </a:xfrm>
        </p:grpSpPr>
        <p:sp>
          <p:nvSpPr>
            <p:cNvPr id="27" name="Rounded Rectangle 26"/>
            <p:cNvSpPr/>
            <p:nvPr/>
          </p:nvSpPr>
          <p:spPr>
            <a:xfrm>
              <a:off x="64111" y="-33195"/>
              <a:ext cx="9123206" cy="686084"/>
            </a:xfrm>
            <a:prstGeom prst="roundRect">
              <a:avLst/>
            </a:prstGeom>
            <a:solidFill>
              <a:srgbClr val="CCFFFF"/>
            </a:solidFill>
            <a:ln>
              <a:solidFill>
                <a:schemeClr val="tx1"/>
              </a:solidFill>
            </a:ln>
            <a:scene3d>
              <a:camera prst="orthographicFront"/>
              <a:lightRig rig="threePt" dir="t"/>
            </a:scene3d>
            <a:sp3d>
              <a:bevelT w="762000" h="381000"/>
              <a:bevelB w="762000" h="381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TextBox 27"/>
            <p:cNvSpPr txBox="1"/>
            <p:nvPr/>
          </p:nvSpPr>
          <p:spPr>
            <a:xfrm>
              <a:off x="697193" y="-23299"/>
              <a:ext cx="9279119" cy="1046440"/>
            </a:xfrm>
            <a:prstGeom prst="rect">
              <a:avLst/>
            </a:prstGeom>
            <a:noFill/>
            <a:scene3d>
              <a:camera prst="orthographicFront"/>
              <a:lightRig rig="threePt" dir="t"/>
            </a:scene3d>
            <a:sp3d>
              <a:bevelT w="0" h="0"/>
              <a:bevelB w="0" h="0"/>
            </a:sp3d>
          </p:spPr>
          <p:txBody>
            <a:bodyPr wrap="square" rtlCol="0">
              <a:spAutoFit/>
            </a:bodyPr>
            <a:lstStyle/>
            <a:p>
              <a:r>
                <a:rPr lang="en-US" sz="3000" b="1" dirty="0" err="1" smtClean="0">
                  <a:latin typeface="Arial" panose="020B0604020202020204" pitchFamily="34" charset="0"/>
                  <a:cs typeface="Arial" panose="020B0604020202020204" pitchFamily="34" charset="0"/>
                </a:rPr>
                <a:t>Mét</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vuông</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viết</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tắt</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là</a:t>
              </a:r>
              <a:r>
                <a:rPr lang="en-US" sz="3000" b="1" dirty="0" smtClean="0">
                  <a:latin typeface="Arial" panose="020B0604020202020204" pitchFamily="34" charset="0"/>
                  <a:cs typeface="Arial" panose="020B0604020202020204" pitchFamily="34" charset="0"/>
                </a:rPr>
                <a:t>:</a:t>
              </a:r>
              <a:r>
                <a:rPr lang="vi-VN" sz="2800" b="1" dirty="0" smtClean="0"/>
                <a:t> </a:t>
              </a:r>
              <a:r>
                <a:rPr lang="vi-VN" sz="3200" b="1" dirty="0" smtClean="0">
                  <a:solidFill>
                    <a:srgbClr val="FF0000"/>
                  </a:solidFill>
                </a:rPr>
                <a:t>m</a:t>
              </a:r>
              <a:r>
                <a:rPr lang="vi-VN" sz="3200" b="1" baseline="30000" dirty="0" smtClean="0">
                  <a:solidFill>
                    <a:srgbClr val="FF0000"/>
                  </a:solidFill>
                </a:rPr>
                <a:t>2</a:t>
              </a:r>
              <a:endParaRPr lang="vi-VN" sz="4800" b="1" dirty="0">
                <a:solidFill>
                  <a:srgbClr val="FF0000"/>
                </a:solidFill>
                <a:cs typeface="Arial" panose="020B0604020202020204" pitchFamily="34" charset="0"/>
              </a:endParaRPr>
            </a:p>
            <a:p>
              <a:r>
                <a:rPr lang="en-US" sz="3000" b="1" dirty="0" smtClean="0">
                  <a:latin typeface="Arial" panose="020B0604020202020204" pitchFamily="34" charset="0"/>
                  <a:cs typeface="Arial" panose="020B0604020202020204" pitchFamily="34" charset="0"/>
                </a:rPr>
                <a:t> </a:t>
              </a:r>
              <a:endParaRPr lang="vi-VN" sz="3000" b="1" dirty="0">
                <a:latin typeface="Arial" panose="020B0604020202020204" pitchFamily="34" charset="0"/>
                <a:cs typeface="Arial" panose="020B0604020202020204" pitchFamily="34" charset="0"/>
              </a:endParaRPr>
            </a:p>
          </p:txBody>
        </p:sp>
      </p:grpSp>
    </p:spTree>
    <p:extLst>
      <p:ext uri="{BB962C8B-B14F-4D97-AF65-F5344CB8AC3E}">
        <p14:creationId xmlns="" xmlns:p14="http://schemas.microsoft.com/office/powerpoint/2010/main" val="261306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6512" y="614363"/>
            <a:ext cx="9102725" cy="290671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4800" b="1" dirty="0" err="1" smtClean="0">
                <a:solidFill>
                  <a:srgbClr val="FF0000"/>
                </a:solidFill>
                <a:latin typeface="Times New Roman" panose="02020603050405020304" pitchFamily="18" charset="0"/>
                <a:cs typeface="Times New Roman" panose="02020603050405020304" pitchFamily="18" charset="0"/>
              </a:rPr>
              <a:t>Luyện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tập</a:t>
            </a:r>
            <a:r>
              <a:rPr lang="en-US" sz="4800" b="1" dirty="0" smtClean="0">
                <a:solidFill>
                  <a:srgbClr val="FF0000"/>
                </a:solidFill>
                <a:latin typeface="Times New Roman" panose="02020603050405020304" pitchFamily="18" charset="0"/>
                <a:cs typeface="Times New Roman" panose="02020603050405020304" pitchFamily="18" charset="0"/>
              </a:rPr>
              <a:t> – </a:t>
            </a:r>
            <a:r>
              <a:rPr lang="en-US" sz="4800" b="1" dirty="0" err="1" smtClean="0">
                <a:solidFill>
                  <a:srgbClr val="FF0000"/>
                </a:solidFill>
                <a:latin typeface="Times New Roman" panose="02020603050405020304" pitchFamily="18" charset="0"/>
                <a:cs typeface="Times New Roman" panose="02020603050405020304" pitchFamily="18" charset="0"/>
              </a:rPr>
              <a:t>Thực</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hành</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13762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38553" y="4457700"/>
            <a:ext cx="3454400" cy="1257300"/>
          </a:xfrm>
          <a:prstGeom prst="rect">
            <a:avLst/>
          </a:prstGeom>
        </p:spPr>
      </p:pic>
      <p:sp>
        <p:nvSpPr>
          <p:cNvPr id="8" name="Text Box 12"/>
          <p:cNvSpPr txBox="1">
            <a:spLocks noChangeArrowheads="1"/>
          </p:cNvSpPr>
          <p:nvPr/>
        </p:nvSpPr>
        <p:spPr bwMode="auto">
          <a:xfrm>
            <a:off x="148936" y="190500"/>
            <a:ext cx="375557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vi-VN" sz="2400" b="1" dirty="0" err="1" smtClean="0"/>
              <a:t>Bài</a:t>
            </a:r>
            <a:r>
              <a:rPr lang="en-US" altLang="vi-VN" sz="2400" b="1" dirty="0" smtClean="0"/>
              <a:t> 1: </a:t>
            </a:r>
            <a:r>
              <a:rPr lang="en-US" altLang="vi-VN" sz="2400" b="1" dirty="0" err="1" smtClean="0"/>
              <a:t>Viết</a:t>
            </a:r>
            <a:r>
              <a:rPr lang="en-US" altLang="vi-VN" sz="2400" b="1" dirty="0" smtClean="0"/>
              <a:t> </a:t>
            </a:r>
            <a:r>
              <a:rPr lang="en-US" altLang="vi-VN" sz="2400" b="1" dirty="0" err="1" smtClean="0"/>
              <a:t>theo</a:t>
            </a:r>
            <a:r>
              <a:rPr lang="en-US" altLang="vi-VN" sz="2400" b="1" dirty="0" smtClean="0"/>
              <a:t> </a:t>
            </a:r>
            <a:r>
              <a:rPr lang="en-US" altLang="vi-VN" sz="2400" b="1" dirty="0" err="1" smtClean="0"/>
              <a:t>mẫu</a:t>
            </a:r>
            <a:r>
              <a:rPr lang="en-US" altLang="vi-VN" sz="2400" b="1" dirty="0" smtClean="0"/>
              <a:t>:</a:t>
            </a:r>
            <a:endParaRPr lang="en-US" altLang="vi-VN" sz="2400" b="1" dirty="0"/>
          </a:p>
        </p:txBody>
      </p:sp>
      <p:graphicFrame>
        <p:nvGraphicFramePr>
          <p:cNvPr id="9" name="Group 54"/>
          <p:cNvGraphicFramePr>
            <a:graphicFrameLocks noGrp="1"/>
          </p:cNvGraphicFramePr>
          <p:nvPr>
            <p:extLst>
              <p:ext uri="{D42A27DB-BD31-4B8C-83A1-F6EECF244321}">
                <p14:modId xmlns="" xmlns:p14="http://schemas.microsoft.com/office/powerpoint/2010/main" val="1561958425"/>
              </p:ext>
            </p:extLst>
          </p:nvPr>
        </p:nvGraphicFramePr>
        <p:xfrm>
          <a:off x="0" y="800100"/>
          <a:ext cx="9118600" cy="4191000"/>
        </p:xfrm>
        <a:graphic>
          <a:graphicData uri="http://schemas.openxmlformats.org/drawingml/2006/table">
            <a:tbl>
              <a:tblPr/>
              <a:tblGrid>
                <a:gridCol w="7391400">
                  <a:extLst>
                    <a:ext uri="{9D8B030D-6E8A-4147-A177-3AD203B41FA5}">
                      <a16:colId xmlns:a16="http://schemas.microsoft.com/office/drawing/2014/main" xmlns="" val="1898314814"/>
                    </a:ext>
                  </a:extLst>
                </a:gridCol>
                <a:gridCol w="1727200">
                  <a:extLst>
                    <a:ext uri="{9D8B030D-6E8A-4147-A177-3AD203B41FA5}">
                      <a16:colId xmlns:a16="http://schemas.microsoft.com/office/drawing/2014/main" xmlns="" val="4218022061"/>
                    </a:ext>
                  </a:extLst>
                </a:gridCol>
              </a:tblGrid>
              <a:tr h="80743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3200" b="1" i="0" u="none" strike="noStrike" cap="none" normalizeH="0" baseline="0" dirty="0" err="1" smtClean="0">
                          <a:ln>
                            <a:noFill/>
                          </a:ln>
                          <a:solidFill>
                            <a:schemeClr val="tx1"/>
                          </a:solidFill>
                          <a:effectLst/>
                          <a:latin typeface="Arial" panose="020B0604020202020204" pitchFamily="34" charset="0"/>
                        </a:rPr>
                        <a:t>Đọc</a:t>
                      </a:r>
                      <a:r>
                        <a:rPr kumimoji="0" lang="en-US" altLang="vi-VN" sz="4000" b="1" i="0" u="none" strike="noStrike" cap="none" normalizeH="0" baseline="0" dirty="0" smtClean="0">
                          <a:ln>
                            <a:noFill/>
                          </a:ln>
                          <a:solidFill>
                            <a:schemeClr val="tx1"/>
                          </a:solidFill>
                          <a:effectLst/>
                          <a:latin typeface="Arial" panose="020B0604020202020204" pitchFamily="34" charset="0"/>
                        </a:rPr>
                        <a:t> </a:t>
                      </a:r>
                      <a:endParaRPr kumimoji="0" lang="vi-VN" altLang="vi-VN" sz="4000" b="1"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3200" b="1" i="0" u="none" strike="noStrike" cap="none" normalizeH="0" baseline="0" dirty="0" err="1" smtClean="0">
                          <a:ln>
                            <a:noFill/>
                          </a:ln>
                          <a:solidFill>
                            <a:schemeClr val="tx1"/>
                          </a:solidFill>
                          <a:effectLst/>
                          <a:latin typeface="Arial" panose="020B0604020202020204" pitchFamily="34" charset="0"/>
                        </a:rPr>
                        <a:t>Viết</a:t>
                      </a:r>
                      <a:endParaRPr kumimoji="0" lang="vi-VN" altLang="vi-VN" sz="3200" b="1"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9281989"/>
                  </a:ext>
                </a:extLst>
              </a:tr>
              <a:tr h="65285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45655710"/>
                  </a:ext>
                </a:extLst>
              </a:tr>
              <a:tr h="65285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00783644"/>
                  </a:ext>
                </a:extLst>
              </a:tr>
              <a:tr h="6193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73951090"/>
                  </a:ext>
                </a:extLst>
              </a:tr>
              <a:tr h="6193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6295229"/>
                  </a:ext>
                </a:extLst>
              </a:tr>
              <a:tr h="83914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984657952"/>
                  </a:ext>
                </a:extLst>
              </a:tr>
            </a:tbl>
          </a:graphicData>
        </a:graphic>
      </p:graphicFrame>
      <p:sp>
        <p:nvSpPr>
          <p:cNvPr id="10" name="TextBox 9"/>
          <p:cNvSpPr txBox="1"/>
          <p:nvPr/>
        </p:nvSpPr>
        <p:spPr>
          <a:xfrm>
            <a:off x="0" y="1595550"/>
            <a:ext cx="6193972" cy="553998"/>
          </a:xfrm>
          <a:prstGeom prst="rect">
            <a:avLst/>
          </a:prstGeom>
          <a:noFill/>
        </p:spPr>
        <p:txBody>
          <a:bodyPr wrap="square" rtlCol="0">
            <a:spAutoFit/>
          </a:bodyPr>
          <a:lstStyle/>
          <a:p>
            <a:r>
              <a:rPr lang="en-US" sz="3000" b="1" dirty="0" err="1" smtClean="0">
                <a:solidFill>
                  <a:schemeClr val="tx2"/>
                </a:solidFill>
                <a:latin typeface="Arial" panose="020B0604020202020204" pitchFamily="34" charset="0"/>
                <a:cs typeface="Arial" panose="020B0604020202020204" pitchFamily="34" charset="0"/>
              </a:rPr>
              <a:t>Chín</a:t>
            </a:r>
            <a:r>
              <a:rPr lang="en-US" sz="3000" b="1" dirty="0" smtClean="0">
                <a:solidFill>
                  <a:schemeClr val="tx2"/>
                </a:solidFill>
                <a:latin typeface="Arial" panose="020B0604020202020204" pitchFamily="34" charset="0"/>
                <a:cs typeface="Arial" panose="020B0604020202020204" pitchFamily="34" charset="0"/>
              </a:rPr>
              <a:t> </a:t>
            </a:r>
            <a:r>
              <a:rPr lang="en-US" sz="3000" b="1" dirty="0" err="1" smtClean="0">
                <a:solidFill>
                  <a:schemeClr val="tx2"/>
                </a:solidFill>
                <a:latin typeface="Arial" panose="020B0604020202020204" pitchFamily="34" charset="0"/>
                <a:cs typeface="Arial" panose="020B0604020202020204" pitchFamily="34" charset="0"/>
              </a:rPr>
              <a:t>trăm</a:t>
            </a:r>
            <a:r>
              <a:rPr lang="en-US" sz="3000" b="1" dirty="0" smtClean="0">
                <a:solidFill>
                  <a:schemeClr val="tx2"/>
                </a:solidFill>
                <a:latin typeface="Arial" panose="020B0604020202020204" pitchFamily="34" charset="0"/>
                <a:cs typeface="Arial" panose="020B0604020202020204" pitchFamily="34" charset="0"/>
              </a:rPr>
              <a:t> </a:t>
            </a:r>
            <a:r>
              <a:rPr lang="en-US" sz="3000" b="1" dirty="0" err="1" smtClean="0">
                <a:solidFill>
                  <a:schemeClr val="tx2"/>
                </a:solidFill>
                <a:latin typeface="Arial" panose="020B0604020202020204" pitchFamily="34" charset="0"/>
                <a:cs typeface="Arial" panose="020B0604020202020204" pitchFamily="34" charset="0"/>
              </a:rPr>
              <a:t>chín</a:t>
            </a:r>
            <a:r>
              <a:rPr lang="en-US" sz="3000" b="1" dirty="0" smtClean="0">
                <a:solidFill>
                  <a:schemeClr val="tx2"/>
                </a:solidFill>
                <a:latin typeface="Arial" panose="020B0604020202020204" pitchFamily="34" charset="0"/>
                <a:cs typeface="Arial" panose="020B0604020202020204" pitchFamily="34" charset="0"/>
              </a:rPr>
              <a:t> </a:t>
            </a:r>
            <a:r>
              <a:rPr lang="en-US" sz="3000" b="1" dirty="0" err="1" smtClean="0">
                <a:solidFill>
                  <a:schemeClr val="tx2"/>
                </a:solidFill>
                <a:latin typeface="Arial" panose="020B0604020202020204" pitchFamily="34" charset="0"/>
                <a:cs typeface="Arial" panose="020B0604020202020204" pitchFamily="34" charset="0"/>
              </a:rPr>
              <a:t>mươi</a:t>
            </a:r>
            <a:r>
              <a:rPr lang="en-US" sz="3000" b="1" dirty="0" smtClean="0">
                <a:solidFill>
                  <a:schemeClr val="tx2"/>
                </a:solidFill>
                <a:latin typeface="Arial" panose="020B0604020202020204" pitchFamily="34" charset="0"/>
                <a:cs typeface="Arial" panose="020B0604020202020204" pitchFamily="34" charset="0"/>
              </a:rPr>
              <a:t> </a:t>
            </a:r>
            <a:r>
              <a:rPr lang="en-US" sz="3000" b="1" dirty="0" err="1" smtClean="0">
                <a:solidFill>
                  <a:schemeClr val="tx2"/>
                </a:solidFill>
                <a:latin typeface="Arial" panose="020B0604020202020204" pitchFamily="34" charset="0"/>
                <a:cs typeface="Arial" panose="020B0604020202020204" pitchFamily="34" charset="0"/>
              </a:rPr>
              <a:t>mét</a:t>
            </a:r>
            <a:r>
              <a:rPr lang="en-US" sz="3000" b="1" dirty="0" smtClean="0">
                <a:solidFill>
                  <a:schemeClr val="tx2"/>
                </a:solidFill>
                <a:latin typeface="Arial" panose="020B0604020202020204" pitchFamily="34" charset="0"/>
                <a:cs typeface="Arial" panose="020B0604020202020204" pitchFamily="34" charset="0"/>
              </a:rPr>
              <a:t> </a:t>
            </a:r>
            <a:r>
              <a:rPr lang="en-US" sz="3000" b="1" dirty="0" err="1">
                <a:solidFill>
                  <a:schemeClr val="tx2"/>
                </a:solidFill>
                <a:latin typeface="Arial" panose="020B0604020202020204" pitchFamily="34" charset="0"/>
                <a:cs typeface="Arial" panose="020B0604020202020204" pitchFamily="34" charset="0"/>
              </a:rPr>
              <a:t>v</a:t>
            </a:r>
            <a:r>
              <a:rPr lang="en-US" sz="3000" b="1" dirty="0" err="1" smtClean="0">
                <a:solidFill>
                  <a:schemeClr val="tx2"/>
                </a:solidFill>
                <a:latin typeface="Arial" panose="020B0604020202020204" pitchFamily="34" charset="0"/>
                <a:cs typeface="Arial" panose="020B0604020202020204" pitchFamily="34" charset="0"/>
              </a:rPr>
              <a:t>uông</a:t>
            </a:r>
            <a:endParaRPr lang="vi-VN" sz="3000" b="1" dirty="0">
              <a:solidFill>
                <a:schemeClr val="tx2"/>
              </a:solidFill>
              <a:latin typeface="Arial" panose="020B0604020202020204" pitchFamily="34" charset="0"/>
              <a:cs typeface="Arial" panose="020B0604020202020204" pitchFamily="34" charset="0"/>
            </a:endParaRPr>
          </a:p>
        </p:txBody>
      </p:sp>
      <p:sp>
        <p:nvSpPr>
          <p:cNvPr id="11" name="TextBox 10"/>
          <p:cNvSpPr txBox="1"/>
          <p:nvPr/>
        </p:nvSpPr>
        <p:spPr>
          <a:xfrm>
            <a:off x="7543800" y="1562100"/>
            <a:ext cx="1524908" cy="584775"/>
          </a:xfrm>
          <a:prstGeom prst="rect">
            <a:avLst/>
          </a:prstGeom>
          <a:noFill/>
        </p:spPr>
        <p:txBody>
          <a:bodyPr wrap="square" rtlCol="0">
            <a:spAutoFit/>
          </a:bodyPr>
          <a:lstStyle/>
          <a:p>
            <a:r>
              <a:rPr lang="en-US" sz="3200" b="1" dirty="0" smtClean="0">
                <a:solidFill>
                  <a:schemeClr val="tx2"/>
                </a:solidFill>
                <a:latin typeface="Arial" panose="020B0604020202020204" pitchFamily="34" charset="0"/>
                <a:cs typeface="Arial" panose="020B0604020202020204" pitchFamily="34" charset="0"/>
              </a:rPr>
              <a:t>990</a:t>
            </a:r>
            <a:r>
              <a:rPr lang="vi-VN" sz="3200" b="1" dirty="0">
                <a:solidFill>
                  <a:schemeClr val="tx2"/>
                </a:solidFill>
              </a:rPr>
              <a:t>m</a:t>
            </a:r>
            <a:r>
              <a:rPr lang="vi-VN" sz="3200" b="1" baseline="30000" dirty="0">
                <a:solidFill>
                  <a:schemeClr val="tx2"/>
                </a:solidFill>
              </a:rPr>
              <a:t>2</a:t>
            </a:r>
            <a:endParaRPr lang="vi-VN" sz="4800" b="1" dirty="0">
              <a:solidFill>
                <a:schemeClr val="tx2"/>
              </a:solidFill>
              <a:latin typeface="Arial" panose="020B0604020202020204" pitchFamily="34" charset="0"/>
              <a:cs typeface="Arial" panose="020B0604020202020204" pitchFamily="34" charset="0"/>
            </a:endParaRPr>
          </a:p>
        </p:txBody>
      </p:sp>
      <p:sp>
        <p:nvSpPr>
          <p:cNvPr id="13" name="TextBox 12"/>
          <p:cNvSpPr txBox="1"/>
          <p:nvPr/>
        </p:nvSpPr>
        <p:spPr>
          <a:xfrm>
            <a:off x="-3011" y="2247900"/>
            <a:ext cx="7815036"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Hai </a:t>
            </a:r>
            <a:r>
              <a:rPr lang="en-US" sz="2800" b="1" dirty="0" err="1" smtClean="0">
                <a:latin typeface="Arial" panose="020B0604020202020204" pitchFamily="34" charset="0"/>
                <a:cs typeface="Arial" panose="020B0604020202020204" pitchFamily="34" charset="0"/>
              </a:rPr>
              <a:t>nghìn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không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trăm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linh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năm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mét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vuông</a:t>
            </a:r>
            <a:r>
              <a:rPr lang="en-US" sz="2800" b="1" dirty="0" smtClean="0">
                <a:latin typeface="Arial" panose="020B0604020202020204" pitchFamily="34" charset="0"/>
                <a:cs typeface="Arial" panose="020B0604020202020204" pitchFamily="34" charset="0"/>
              </a:rPr>
              <a:t> </a:t>
            </a:r>
            <a:endParaRPr lang="vi-VN" sz="2800" b="1" dirty="0">
              <a:latin typeface="Arial" panose="020B0604020202020204" pitchFamily="34" charset="0"/>
              <a:cs typeface="Arial" panose="020B0604020202020204" pitchFamily="34" charset="0"/>
            </a:endParaRPr>
          </a:p>
        </p:txBody>
      </p:sp>
      <p:sp>
        <p:nvSpPr>
          <p:cNvPr id="14" name="TextBox 13"/>
          <p:cNvSpPr txBox="1"/>
          <p:nvPr/>
        </p:nvSpPr>
        <p:spPr>
          <a:xfrm>
            <a:off x="7543800" y="2371398"/>
            <a:ext cx="2007732" cy="523220"/>
          </a:xfrm>
          <a:prstGeom prst="rect">
            <a:avLst/>
          </a:prstGeom>
          <a:noFill/>
        </p:spPr>
        <p:txBody>
          <a:bodyPr wrap="square" rtlCol="0">
            <a:spAutoFit/>
          </a:bodyPr>
          <a:lstStyle/>
          <a:p>
            <a:r>
              <a:rPr lang="en-US" sz="2800" b="1" dirty="0" smtClean="0">
                <a:solidFill>
                  <a:srgbClr val="FF0000"/>
                </a:solidFill>
                <a:latin typeface="Arial" panose="020B0604020202020204" pitchFamily="34" charset="0"/>
                <a:cs typeface="Arial" panose="020B0604020202020204" pitchFamily="34" charset="0"/>
              </a:rPr>
              <a:t>2005</a:t>
            </a:r>
            <a:r>
              <a:rPr lang="vi-VN" sz="2800" b="1" dirty="0" smtClean="0">
                <a:solidFill>
                  <a:srgbClr val="FF0000"/>
                </a:solidFill>
              </a:rPr>
              <a:t>m</a:t>
            </a:r>
            <a:r>
              <a:rPr lang="vi-VN" sz="2800" b="1" baseline="30000" dirty="0" smtClean="0">
                <a:solidFill>
                  <a:srgbClr val="FF0000"/>
                </a:solidFill>
              </a:rPr>
              <a:t>2</a:t>
            </a:r>
            <a:endParaRPr lang="vi-VN" sz="4400" b="1" dirty="0">
              <a:solidFill>
                <a:srgbClr val="FF0000"/>
              </a:solidFill>
              <a:latin typeface="Arial" panose="020B0604020202020204" pitchFamily="34" charset="0"/>
              <a:cs typeface="Arial" panose="020B0604020202020204" pitchFamily="34" charset="0"/>
            </a:endParaRPr>
          </a:p>
        </p:txBody>
      </p:sp>
      <p:sp>
        <p:nvSpPr>
          <p:cNvPr id="15" name="TextBox 14"/>
          <p:cNvSpPr txBox="1"/>
          <p:nvPr/>
        </p:nvSpPr>
        <p:spPr>
          <a:xfrm>
            <a:off x="10414" y="2975267"/>
            <a:ext cx="7481431" cy="523220"/>
          </a:xfrm>
          <a:prstGeom prst="rect">
            <a:avLst/>
          </a:prstGeom>
          <a:noFill/>
        </p:spPr>
        <p:txBody>
          <a:bodyPr wrap="square" rtlCol="0">
            <a:spAutoFit/>
          </a:bodyPr>
          <a:lstStyle/>
          <a:p>
            <a:r>
              <a:rPr lang="en-US" sz="2800" b="1" dirty="0" err="1" smtClean="0">
                <a:solidFill>
                  <a:srgbClr val="FF0000"/>
                </a:solidFill>
                <a:latin typeface="Arial" panose="020B0604020202020204" pitchFamily="34" charset="0"/>
                <a:cs typeface="Arial" panose="020B0604020202020204" pitchFamily="34" charset="0"/>
              </a:rPr>
              <a:t>Một</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nghìn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chín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trăm</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tám</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mươi</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mét</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vuông</a:t>
            </a:r>
            <a:endParaRPr lang="vi-VN" sz="28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7530304" y="2900689"/>
            <a:ext cx="1757135"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1980</a:t>
            </a:r>
            <a:r>
              <a:rPr lang="vi-VN" sz="2800" b="1" dirty="0"/>
              <a:t>m</a:t>
            </a:r>
            <a:r>
              <a:rPr lang="vi-VN" sz="2800" b="1" baseline="30000" dirty="0"/>
              <a:t>2</a:t>
            </a:r>
            <a:endParaRPr lang="vi-VN" sz="4400" b="1" dirty="0">
              <a:latin typeface="Arial" panose="020B0604020202020204" pitchFamily="34" charset="0"/>
              <a:cs typeface="Arial" panose="020B0604020202020204" pitchFamily="34" charset="0"/>
            </a:endParaRPr>
          </a:p>
        </p:txBody>
      </p:sp>
      <p:sp>
        <p:nvSpPr>
          <p:cNvPr id="17" name="TextBox 16"/>
          <p:cNvSpPr txBox="1"/>
          <p:nvPr/>
        </p:nvSpPr>
        <p:spPr>
          <a:xfrm>
            <a:off x="38124" y="3531502"/>
            <a:ext cx="7481430" cy="523220"/>
          </a:xfrm>
          <a:prstGeom prst="rect">
            <a:avLst/>
          </a:prstGeom>
          <a:noFill/>
        </p:spPr>
        <p:txBody>
          <a:bodyPr wrap="square" rtlCol="0">
            <a:spAutoFit/>
          </a:bodyPr>
          <a:lstStyle/>
          <a:p>
            <a:r>
              <a:rPr lang="en-US" sz="2800" b="1" dirty="0" err="1" smtClean="0">
                <a:solidFill>
                  <a:srgbClr val="FF0000"/>
                </a:solidFill>
                <a:latin typeface="Arial" panose="020B0604020202020204" pitchFamily="34" charset="0"/>
                <a:cs typeface="Arial" panose="020B0604020202020204" pitchFamily="34" charset="0"/>
              </a:rPr>
              <a:t>Tám</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nghìn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sáu</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trăm</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đề</a:t>
            </a:r>
            <a:r>
              <a:rPr lang="en-US" sz="2800" b="1" dirty="0" smtClean="0">
                <a:solidFill>
                  <a:srgbClr val="FF0000"/>
                </a:solidFill>
                <a:latin typeface="Arial" panose="020B0604020202020204" pitchFamily="34" charset="0"/>
                <a:cs typeface="Arial" panose="020B0604020202020204" pitchFamily="34" charset="0"/>
              </a:rPr>
              <a:t>-xi-</a:t>
            </a:r>
            <a:r>
              <a:rPr lang="en-US" sz="2800" b="1" dirty="0" err="1" smtClean="0">
                <a:solidFill>
                  <a:srgbClr val="FF0000"/>
                </a:solidFill>
                <a:latin typeface="Arial" panose="020B0604020202020204" pitchFamily="34" charset="0"/>
                <a:cs typeface="Arial" panose="020B0604020202020204" pitchFamily="34" charset="0"/>
              </a:rPr>
              <a:t>mét</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a:t>
            </a:r>
            <a:r>
              <a:rPr lang="en-US" sz="2800" b="1" dirty="0" err="1" smtClean="0">
                <a:solidFill>
                  <a:srgbClr val="FF0000"/>
                </a:solidFill>
                <a:latin typeface="Arial" panose="020B0604020202020204" pitchFamily="34" charset="0"/>
                <a:cs typeface="Arial" panose="020B0604020202020204" pitchFamily="34" charset="0"/>
              </a:rPr>
              <a:t>uông</a:t>
            </a:r>
            <a:endParaRPr lang="vi-VN" sz="2800" b="1"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7473327" y="3517067"/>
            <a:ext cx="1965442"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8600d</a:t>
            </a:r>
            <a:r>
              <a:rPr lang="vi-VN" sz="2800" b="1" dirty="0" smtClean="0"/>
              <a:t>m</a:t>
            </a:r>
            <a:r>
              <a:rPr lang="vi-VN" sz="2800" b="1" baseline="30000" dirty="0" smtClean="0"/>
              <a:t>2</a:t>
            </a:r>
            <a:endParaRPr lang="vi-VN" sz="4400" b="1" dirty="0">
              <a:latin typeface="Arial" panose="020B0604020202020204" pitchFamily="34" charset="0"/>
              <a:cs typeface="Arial" panose="020B0604020202020204" pitchFamily="34" charset="0"/>
            </a:endParaRPr>
          </a:p>
        </p:txBody>
      </p:sp>
      <p:sp>
        <p:nvSpPr>
          <p:cNvPr id="19" name="TextBox 18"/>
          <p:cNvSpPr txBox="1"/>
          <p:nvPr/>
        </p:nvSpPr>
        <p:spPr>
          <a:xfrm>
            <a:off x="50881" y="4076700"/>
            <a:ext cx="7510237" cy="954107"/>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Hai </a:t>
            </a:r>
            <a:r>
              <a:rPr lang="en-US" sz="2800" b="1" dirty="0" err="1" smtClean="0">
                <a:latin typeface="Arial" panose="020B0604020202020204" pitchFamily="34" charset="0"/>
                <a:cs typeface="Arial" panose="020B0604020202020204" pitchFamily="34" charset="0"/>
              </a:rPr>
              <a:t>mươi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tám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nghìn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chín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trăm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mười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một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xăng-ti-mét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vuông</a:t>
            </a:r>
            <a:endParaRPr lang="vi-VN" sz="2800" b="1" dirty="0">
              <a:latin typeface="Arial" panose="020B0604020202020204" pitchFamily="34" charset="0"/>
              <a:cs typeface="Arial" panose="020B0604020202020204" pitchFamily="34" charset="0"/>
            </a:endParaRPr>
          </a:p>
        </p:txBody>
      </p:sp>
      <p:sp>
        <p:nvSpPr>
          <p:cNvPr id="20" name="TextBox 19"/>
          <p:cNvSpPr txBox="1"/>
          <p:nvPr/>
        </p:nvSpPr>
        <p:spPr>
          <a:xfrm>
            <a:off x="7344340" y="4292143"/>
            <a:ext cx="2129065" cy="523220"/>
          </a:xfrm>
          <a:prstGeom prst="rect">
            <a:avLst/>
          </a:prstGeom>
          <a:noFill/>
        </p:spPr>
        <p:txBody>
          <a:bodyPr wrap="square" rtlCol="0">
            <a:spAutoFit/>
          </a:bodyPr>
          <a:lstStyle/>
          <a:p>
            <a:r>
              <a:rPr lang="en-US" sz="2800" b="1" dirty="0" smtClean="0">
                <a:solidFill>
                  <a:srgbClr val="FF0000"/>
                </a:solidFill>
                <a:latin typeface="Arial" panose="020B0604020202020204" pitchFamily="34" charset="0"/>
                <a:cs typeface="Arial" panose="020B0604020202020204" pitchFamily="34" charset="0"/>
              </a:rPr>
              <a:t>28911c</a:t>
            </a:r>
            <a:r>
              <a:rPr lang="vi-VN" sz="2800" b="1" dirty="0" smtClean="0">
                <a:solidFill>
                  <a:srgbClr val="FF0000"/>
                </a:solidFill>
              </a:rPr>
              <a:t>m</a:t>
            </a:r>
            <a:r>
              <a:rPr lang="vi-VN" sz="2800" b="1" baseline="30000" dirty="0" smtClean="0">
                <a:solidFill>
                  <a:srgbClr val="FF0000"/>
                </a:solidFill>
              </a:rPr>
              <a:t>2</a:t>
            </a:r>
            <a:endParaRPr lang="vi-VN"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7283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 decel="100000"/>
                                        <p:tgtEl>
                                          <p:spTgt spid="9"/>
                                        </p:tgtEl>
                                      </p:cBhvr>
                                    </p:animEffect>
                                    <p:anim calcmode="lin" valueType="num">
                                      <p:cBhvr>
                                        <p:cTn id="14" dur="200" decel="100000" fill="hold"/>
                                        <p:tgtEl>
                                          <p:spTgt spid="9"/>
                                        </p:tgtEl>
                                        <p:attrNameLst>
                                          <p:attrName>style.rotation</p:attrName>
                                        </p:attrNameLst>
                                      </p:cBhvr>
                                      <p:tavLst>
                                        <p:tav tm="0">
                                          <p:val>
                                            <p:fltVal val="-90"/>
                                          </p:val>
                                        </p:tav>
                                        <p:tav tm="100000">
                                          <p:val>
                                            <p:fltVal val="0"/>
                                          </p:val>
                                        </p:tav>
                                      </p:tavLst>
                                    </p:anim>
                                    <p:anim calcmode="lin" valueType="num">
                                      <p:cBhvr>
                                        <p:cTn id="15" dur="200" decel="100000" fill="hold"/>
                                        <p:tgtEl>
                                          <p:spTgt spid="9"/>
                                        </p:tgtEl>
                                        <p:attrNameLst>
                                          <p:attrName>ppt_x</p:attrName>
                                        </p:attrNameLst>
                                      </p:cBhvr>
                                      <p:tavLst>
                                        <p:tav tm="0">
                                          <p:val>
                                            <p:strVal val="#ppt_x+0.4"/>
                                          </p:val>
                                        </p:tav>
                                        <p:tav tm="100000">
                                          <p:val>
                                            <p:strVal val="#ppt_x-0.05"/>
                                          </p:val>
                                        </p:tav>
                                      </p:tavLst>
                                    </p:anim>
                                    <p:anim calcmode="lin" valueType="num">
                                      <p:cBhvr>
                                        <p:cTn id="16" dur="200" decel="100000" fill="hold"/>
                                        <p:tgtEl>
                                          <p:spTgt spid="9"/>
                                        </p:tgtEl>
                                        <p:attrNameLst>
                                          <p:attrName>ppt_y</p:attrName>
                                        </p:attrNameLst>
                                      </p:cBhvr>
                                      <p:tavLst>
                                        <p:tav tm="0">
                                          <p:val>
                                            <p:strVal val="#ppt_y-0.4"/>
                                          </p:val>
                                        </p:tav>
                                        <p:tav tm="100000">
                                          <p:val>
                                            <p:strVal val="#ppt_y+0.1"/>
                                          </p:val>
                                        </p:tav>
                                      </p:tavLst>
                                    </p:anim>
                                    <p:anim calcmode="lin" valueType="num">
                                      <p:cBhvr>
                                        <p:cTn id="17" dur="50" accel="100000" fill="hold">
                                          <p:stCondLst>
                                            <p:cond delay="200"/>
                                          </p:stCondLst>
                                        </p:cTn>
                                        <p:tgtEl>
                                          <p:spTgt spid="9"/>
                                        </p:tgtEl>
                                        <p:attrNameLst>
                                          <p:attrName>ppt_x</p:attrName>
                                        </p:attrNameLst>
                                      </p:cBhvr>
                                      <p:tavLst>
                                        <p:tav tm="0">
                                          <p:val>
                                            <p:strVal val="#ppt_x-0.05"/>
                                          </p:val>
                                        </p:tav>
                                        <p:tav tm="100000">
                                          <p:val>
                                            <p:strVal val="#ppt_x"/>
                                          </p:val>
                                        </p:tav>
                                      </p:tavLst>
                                    </p:anim>
                                    <p:anim calcmode="lin" valueType="num">
                                      <p:cBhvr>
                                        <p:cTn id="18" dur="50" accel="100000" fill="hold">
                                          <p:stCondLst>
                                            <p:cond delay="2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5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500"/>
                                        <p:tgtEl>
                                          <p:spTgt spid="14"/>
                                        </p:tgtEl>
                                      </p:cBhvr>
                                    </p:animEffect>
                                  </p:childTnLst>
                                </p:cTn>
                              </p:par>
                            </p:childTnLst>
                          </p:cTn>
                        </p:par>
                        <p:par>
                          <p:cTn id="55" fill="hold">
                            <p:stCondLst>
                              <p:cond delay="500"/>
                            </p:stCondLst>
                            <p:childTnLst>
                              <p:par>
                                <p:cTn id="56" presetID="6" presetClass="entr" presetSubtype="16"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circle(in)">
                                      <p:cBhvr>
                                        <p:cTn id="58" dur="500"/>
                                        <p:tgtEl>
                                          <p:spTgt spid="15"/>
                                        </p:tgtEl>
                                      </p:cBhvr>
                                    </p:animEffect>
                                  </p:childTnLst>
                                </p:cTn>
                              </p:par>
                            </p:childTnLst>
                          </p:cTn>
                        </p:par>
                        <p:par>
                          <p:cTn id="59" fill="hold">
                            <p:stCondLst>
                              <p:cond delay="1000"/>
                            </p:stCondLst>
                            <p:childTnLst>
                              <p:par>
                                <p:cTn id="60" presetID="6" presetClass="entr" presetSubtype="16"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ircle(in)">
                                      <p:cBhvr>
                                        <p:cTn id="62" dur="500"/>
                                        <p:tgtEl>
                                          <p:spTgt spid="17"/>
                                        </p:tgtEl>
                                      </p:cBhvr>
                                    </p:animEffect>
                                  </p:childTnLst>
                                </p:cTn>
                              </p:par>
                            </p:childTnLst>
                          </p:cTn>
                        </p:par>
                        <p:par>
                          <p:cTn id="63" fill="hold">
                            <p:stCondLst>
                              <p:cond delay="1500"/>
                            </p:stCondLst>
                            <p:childTnLst>
                              <p:par>
                                <p:cTn id="64" presetID="6" presetClass="entr" presetSubtype="16"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circle(in)">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p:bldP spid="14" grpId="0"/>
      <p:bldP spid="15"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Text Box 12"/>
          <p:cNvSpPr txBox="1">
            <a:spLocks noChangeArrowheads="1"/>
          </p:cNvSpPr>
          <p:nvPr/>
        </p:nvSpPr>
        <p:spPr bwMode="auto">
          <a:xfrm>
            <a:off x="3206750" y="723898"/>
            <a:ext cx="21272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vi-VN" sz="2400" b="1" dirty="0" err="1" smtClean="0"/>
              <a:t>Mét</a:t>
            </a:r>
            <a:r>
              <a:rPr lang="en-US" altLang="vi-VN" sz="2400" b="1" dirty="0" smtClean="0"/>
              <a:t> </a:t>
            </a:r>
            <a:r>
              <a:rPr lang="en-US" altLang="vi-VN" sz="2400" b="1" dirty="0" err="1" smtClean="0"/>
              <a:t>vuông</a:t>
            </a:r>
            <a:endParaRPr lang="en-US" altLang="vi-VN" sz="2400" b="1" dirty="0"/>
          </a:p>
        </p:txBody>
      </p:sp>
      <p:sp>
        <p:nvSpPr>
          <p:cNvPr id="12" name="Rectangle 13"/>
          <p:cNvSpPr>
            <a:spLocks noChangeArrowheads="1"/>
          </p:cNvSpPr>
          <p:nvPr/>
        </p:nvSpPr>
        <p:spPr bwMode="auto">
          <a:xfrm>
            <a:off x="2743200" y="292778"/>
            <a:ext cx="2514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vi-VN" sz="2400" b="1" u="sng" dirty="0" err="1" smtClean="0">
                <a:cs typeface="Arial" panose="020B0604020202020204" pitchFamily="34" charset="0"/>
              </a:rPr>
              <a:t>Toán</a:t>
            </a:r>
            <a:r>
              <a:rPr lang="en-US" altLang="vi-VN" sz="2800" b="1" dirty="0" smtClean="0">
                <a:cs typeface="Arial" panose="020B0604020202020204" pitchFamily="34" charset="0"/>
              </a:rPr>
              <a:t> </a:t>
            </a:r>
            <a:endParaRPr lang="en-US" altLang="vi-VN" sz="2800" b="1" dirty="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15000" y="3162299"/>
            <a:ext cx="3454400" cy="2537943"/>
          </a:xfrm>
          <a:prstGeom prst="rect">
            <a:avLst/>
          </a:prstGeom>
        </p:spPr>
      </p:pic>
      <p:sp>
        <p:nvSpPr>
          <p:cNvPr id="6" name="Text Box 12"/>
          <p:cNvSpPr txBox="1">
            <a:spLocks noChangeArrowheads="1"/>
          </p:cNvSpPr>
          <p:nvPr/>
        </p:nvSpPr>
        <p:spPr bwMode="auto">
          <a:xfrm>
            <a:off x="381000" y="1086105"/>
            <a:ext cx="21272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vi-VN" sz="2400" b="1" u="sng" dirty="0" err="1" smtClean="0"/>
              <a:t>Luyện</a:t>
            </a:r>
            <a:r>
              <a:rPr lang="en-US" altLang="vi-VN" sz="2400" b="1" u="sng" dirty="0" smtClean="0"/>
              <a:t> </a:t>
            </a:r>
            <a:r>
              <a:rPr lang="en-US" altLang="vi-VN" sz="2400" b="1" u="sng" dirty="0" err="1" smtClean="0"/>
              <a:t>tập</a:t>
            </a:r>
            <a:endParaRPr lang="en-US" altLang="vi-VN" sz="2400" b="1" u="sng" dirty="0"/>
          </a:p>
        </p:txBody>
      </p:sp>
      <p:sp>
        <p:nvSpPr>
          <p:cNvPr id="7" name="Text Box 12"/>
          <p:cNvSpPr txBox="1">
            <a:spLocks noChangeArrowheads="1"/>
          </p:cNvSpPr>
          <p:nvPr/>
        </p:nvSpPr>
        <p:spPr bwMode="auto">
          <a:xfrm>
            <a:off x="359229" y="1485900"/>
            <a:ext cx="21272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vi-VN" sz="2400" b="1" dirty="0" err="1" smtClean="0"/>
              <a:t>Bài</a:t>
            </a:r>
            <a:r>
              <a:rPr lang="en-US" altLang="vi-VN" sz="2400" b="1" dirty="0" smtClean="0"/>
              <a:t> 1:</a:t>
            </a:r>
            <a:endParaRPr lang="en-US" altLang="vi-VN" sz="2400" b="1" dirty="0"/>
          </a:p>
        </p:txBody>
      </p:sp>
      <p:sp>
        <p:nvSpPr>
          <p:cNvPr id="8" name="Text Box 12"/>
          <p:cNvSpPr txBox="1">
            <a:spLocks noChangeArrowheads="1"/>
          </p:cNvSpPr>
          <p:nvPr/>
        </p:nvSpPr>
        <p:spPr bwMode="auto">
          <a:xfrm>
            <a:off x="381000" y="1790700"/>
            <a:ext cx="21272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vi-VN" sz="2400" b="1" dirty="0" err="1" smtClean="0"/>
              <a:t>Bài</a:t>
            </a:r>
            <a:r>
              <a:rPr lang="en-US" altLang="vi-VN" sz="2400" b="1" dirty="0" smtClean="0"/>
              <a:t> 2:</a:t>
            </a:r>
            <a:endParaRPr lang="en-US" altLang="vi-VN" sz="2400" b="1" dirty="0"/>
          </a:p>
        </p:txBody>
      </p:sp>
    </p:spTree>
    <p:extLst>
      <p:ext uri="{BB962C8B-B14F-4D97-AF65-F5344CB8AC3E}">
        <p14:creationId xmlns="" xmlns:p14="http://schemas.microsoft.com/office/powerpoint/2010/main" val="87822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Box 12"/>
          <p:cNvSpPr txBox="1">
            <a:spLocks noChangeArrowheads="1"/>
          </p:cNvSpPr>
          <p:nvPr/>
        </p:nvSpPr>
        <p:spPr bwMode="auto">
          <a:xfrm>
            <a:off x="304800" y="1417341"/>
            <a:ext cx="21272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vi-VN" sz="2400" b="1" dirty="0" err="1" smtClean="0"/>
              <a:t>Bài</a:t>
            </a:r>
            <a:r>
              <a:rPr lang="en-US" altLang="vi-VN" sz="2400" b="1" dirty="0" smtClean="0"/>
              <a:t> 2:</a:t>
            </a:r>
            <a:endParaRPr lang="en-US" altLang="vi-VN" sz="2400" b="1" dirty="0"/>
          </a:p>
        </p:txBody>
      </p:sp>
      <p:sp>
        <p:nvSpPr>
          <p:cNvPr id="9" name="Text Box 12"/>
          <p:cNvSpPr txBox="1">
            <a:spLocks noChangeArrowheads="1"/>
          </p:cNvSpPr>
          <p:nvPr/>
        </p:nvSpPr>
        <p:spPr bwMode="auto">
          <a:xfrm>
            <a:off x="1220787" y="1417340"/>
            <a:ext cx="54070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vi-VN" sz="2400" b="1" dirty="0" err="1" smtClean="0"/>
              <a:t>Viết</a:t>
            </a:r>
            <a:r>
              <a:rPr lang="en-US" altLang="vi-VN" sz="2400" b="1" dirty="0" smtClean="0"/>
              <a:t> </a:t>
            </a:r>
            <a:r>
              <a:rPr lang="en-US" altLang="vi-VN" sz="2400" b="1" dirty="0" err="1" smtClean="0"/>
              <a:t>số</a:t>
            </a:r>
            <a:r>
              <a:rPr lang="en-US" altLang="vi-VN" sz="2400" b="1" dirty="0" smtClean="0"/>
              <a:t> </a:t>
            </a:r>
            <a:r>
              <a:rPr lang="en-US" altLang="vi-VN" sz="2400" b="1" dirty="0" err="1" smtClean="0"/>
              <a:t>thích</a:t>
            </a:r>
            <a:r>
              <a:rPr lang="en-US" altLang="vi-VN" sz="2400" b="1" dirty="0" smtClean="0"/>
              <a:t> </a:t>
            </a:r>
            <a:r>
              <a:rPr lang="en-US" altLang="vi-VN" sz="2400" b="1" dirty="0" err="1" smtClean="0"/>
              <a:t>hợp</a:t>
            </a:r>
            <a:r>
              <a:rPr lang="en-US" altLang="vi-VN" sz="2400" b="1" dirty="0" smtClean="0"/>
              <a:t> </a:t>
            </a:r>
            <a:r>
              <a:rPr lang="en-US" altLang="vi-VN" sz="2400" b="1" dirty="0" err="1" smtClean="0"/>
              <a:t>vào</a:t>
            </a:r>
            <a:r>
              <a:rPr lang="en-US" altLang="vi-VN" sz="2400" b="1" dirty="0" smtClean="0"/>
              <a:t> </a:t>
            </a:r>
            <a:r>
              <a:rPr lang="en-US" altLang="vi-VN" sz="2400" b="1" dirty="0" err="1" smtClean="0"/>
              <a:t>chỗ</a:t>
            </a:r>
            <a:r>
              <a:rPr lang="en-US" altLang="vi-VN" sz="2400" b="1" dirty="0" smtClean="0"/>
              <a:t> </a:t>
            </a:r>
            <a:r>
              <a:rPr lang="en-US" altLang="vi-VN" sz="2400" b="1" dirty="0" err="1" smtClean="0"/>
              <a:t>trống</a:t>
            </a:r>
            <a:endParaRPr lang="en-US" altLang="vi-VN" sz="2400" b="1" dirty="0"/>
          </a:p>
        </p:txBody>
      </p:sp>
      <p:graphicFrame>
        <p:nvGraphicFramePr>
          <p:cNvPr id="2" name="Table 1"/>
          <p:cNvGraphicFramePr>
            <a:graphicFrameLocks noGrp="1"/>
          </p:cNvGraphicFramePr>
          <p:nvPr>
            <p:extLst>
              <p:ext uri="{D42A27DB-BD31-4B8C-83A1-F6EECF244321}">
                <p14:modId xmlns="" xmlns:p14="http://schemas.microsoft.com/office/powerpoint/2010/main" val="1006936937"/>
              </p:ext>
            </p:extLst>
          </p:nvPr>
        </p:nvGraphicFramePr>
        <p:xfrm>
          <a:off x="0" y="2119693"/>
          <a:ext cx="8991600" cy="1828800"/>
        </p:xfrm>
        <a:graphic>
          <a:graphicData uri="http://schemas.openxmlformats.org/drawingml/2006/table">
            <a:tbl>
              <a:tblPr firstRow="1" bandRow="1">
                <a:tableStyleId>{5C22544A-7EE6-4342-B048-85BDC9FD1C3A}</a:tableStyleId>
              </a:tblPr>
              <a:tblGrid>
                <a:gridCol w="4348397">
                  <a:extLst>
                    <a:ext uri="{9D8B030D-6E8A-4147-A177-3AD203B41FA5}">
                      <a16:colId xmlns:a16="http://schemas.microsoft.com/office/drawing/2014/main" xmlns="" val="1495107056"/>
                    </a:ext>
                  </a:extLst>
                </a:gridCol>
                <a:gridCol w="4643203">
                  <a:extLst>
                    <a:ext uri="{9D8B030D-6E8A-4147-A177-3AD203B41FA5}">
                      <a16:colId xmlns:a16="http://schemas.microsoft.com/office/drawing/2014/main" xmlns="" val="1454766993"/>
                    </a:ext>
                  </a:extLst>
                </a:gridCol>
              </a:tblGrid>
              <a:tr h="370840">
                <a:tc>
                  <a:txBody>
                    <a:bodyPr/>
                    <a:lstStyle/>
                    <a:p>
                      <a:r>
                        <a:rPr lang="en-US" sz="2400" b="1" dirty="0" smtClean="0">
                          <a:solidFill>
                            <a:schemeClr val="tx1"/>
                          </a:solidFill>
                          <a:latin typeface="Arial" panose="020B0604020202020204" pitchFamily="34" charset="0"/>
                          <a:cs typeface="Arial" panose="020B0604020202020204" pitchFamily="34" charset="0"/>
                        </a:rPr>
                        <a:t>1.</a:t>
                      </a:r>
                      <a:r>
                        <a:rPr lang="en-US" sz="2400" b="1" baseline="0" dirty="0" smtClean="0">
                          <a:solidFill>
                            <a:schemeClr val="tx1"/>
                          </a:solidFill>
                          <a:latin typeface="Arial" panose="020B0604020202020204" pitchFamily="34" charset="0"/>
                          <a:cs typeface="Arial" panose="020B0604020202020204" pitchFamily="34" charset="0"/>
                        </a:rPr>
                        <a:t> 1</a:t>
                      </a:r>
                      <a:r>
                        <a:rPr lang="vi-VN" sz="2400" b="1" kern="1200" dirty="0" smtClean="0">
                          <a:solidFill>
                            <a:schemeClr val="tx1"/>
                          </a:solidFill>
                          <a:effectLst/>
                          <a:latin typeface="Arial" panose="020B0604020202020204" pitchFamily="34" charset="0"/>
                          <a:ea typeface="+mn-ea"/>
                          <a:cs typeface="Arial" panose="020B0604020202020204" pitchFamily="34" charset="0"/>
                        </a:rPr>
                        <a:t>m</a:t>
                      </a:r>
                      <a:r>
                        <a:rPr lang="vi-VN" sz="2400" b="1" kern="1200" baseline="30000" dirty="0" smtClean="0">
                          <a:solidFill>
                            <a:schemeClr val="tx1"/>
                          </a:solidFill>
                          <a:effectLst/>
                          <a:latin typeface="Arial" panose="020B0604020202020204" pitchFamily="34" charset="0"/>
                          <a:ea typeface="+mn-ea"/>
                          <a:cs typeface="Arial" panose="020B0604020202020204" pitchFamily="34" charset="0"/>
                        </a:rPr>
                        <a:t>2</a:t>
                      </a:r>
                      <a:r>
                        <a:rPr lang="en-US" sz="2400" b="1" kern="1200" baseline="0" dirty="0" smtClean="0">
                          <a:solidFill>
                            <a:schemeClr val="tx1"/>
                          </a:solidFill>
                          <a:effectLst/>
                          <a:latin typeface="Arial" panose="020B0604020202020204" pitchFamily="34" charset="0"/>
                          <a:ea typeface="+mn-ea"/>
                          <a:cs typeface="Arial" panose="020B0604020202020204" pitchFamily="34" charset="0"/>
                        </a:rPr>
                        <a:t>  </a:t>
                      </a:r>
                      <a:r>
                        <a:rPr lang="vi-VN" sz="2400" b="1" kern="1200" baseline="0" dirty="0" smtClean="0">
                          <a:solidFill>
                            <a:schemeClr val="tx1"/>
                          </a:solidFill>
                          <a:effectLst/>
                          <a:latin typeface="Arial" panose="020B0604020202020204" pitchFamily="34" charset="0"/>
                          <a:ea typeface="+mn-ea"/>
                          <a:cs typeface="Arial" panose="020B0604020202020204" pitchFamily="34" charset="0"/>
                        </a:rPr>
                        <a:t>      </a:t>
                      </a:r>
                      <a:r>
                        <a:rPr lang="en-US" sz="2400" b="1" kern="1200" baseline="0" dirty="0" smtClean="0">
                          <a:solidFill>
                            <a:schemeClr val="tx1"/>
                          </a:solidFill>
                          <a:effectLst/>
                          <a:latin typeface="Arial" panose="020B0604020202020204" pitchFamily="34" charset="0"/>
                          <a:ea typeface="+mn-ea"/>
                          <a:cs typeface="Arial" panose="020B0604020202020204" pitchFamily="34" charset="0"/>
                        </a:rPr>
                        <a:t>     = ……… d</a:t>
                      </a:r>
                      <a:r>
                        <a:rPr lang="vi-VN" sz="2400" b="1" kern="1200" dirty="0" smtClean="0">
                          <a:solidFill>
                            <a:schemeClr val="tx1"/>
                          </a:solidFill>
                          <a:effectLst/>
                          <a:latin typeface="Arial" panose="020B0604020202020204" pitchFamily="34" charset="0"/>
                          <a:ea typeface="+mn-ea"/>
                          <a:cs typeface="Arial" panose="020B0604020202020204" pitchFamily="34" charset="0"/>
                        </a:rPr>
                        <a:t>m</a:t>
                      </a:r>
                      <a:r>
                        <a:rPr lang="vi-VN" sz="2400" b="1" kern="1200" baseline="30000" dirty="0" smtClean="0">
                          <a:solidFill>
                            <a:schemeClr val="tx1"/>
                          </a:solidFill>
                          <a:effectLst/>
                          <a:latin typeface="Arial" panose="020B0604020202020204" pitchFamily="34" charset="0"/>
                          <a:ea typeface="+mn-ea"/>
                          <a:cs typeface="Arial" panose="020B0604020202020204" pitchFamily="34" charset="0"/>
                        </a:rPr>
                        <a:t>2</a:t>
                      </a:r>
                      <a:endParaRPr lang="vi-VN" sz="2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dirty="0" smtClean="0">
                          <a:solidFill>
                            <a:schemeClr val="tx1"/>
                          </a:solidFill>
                          <a:latin typeface="Arial" panose="020B0604020202020204" pitchFamily="34" charset="0"/>
                          <a:cs typeface="Arial" panose="020B0604020202020204" pitchFamily="34" charset="0"/>
                        </a:rPr>
                        <a:t>5</a:t>
                      </a:r>
                      <a:r>
                        <a:rPr lang="en-US" sz="2400" b="1" dirty="0" smtClean="0">
                          <a:solidFill>
                            <a:schemeClr val="tx1"/>
                          </a:solidFill>
                          <a:latin typeface="Arial" panose="020B0604020202020204" pitchFamily="34" charset="0"/>
                          <a:cs typeface="Arial" panose="020B0604020202020204" pitchFamily="34" charset="0"/>
                        </a:rPr>
                        <a:t>.</a:t>
                      </a:r>
                      <a:r>
                        <a:rPr lang="en-US" sz="2400" b="1" baseline="0" dirty="0" smtClean="0">
                          <a:solidFill>
                            <a:schemeClr val="tx1"/>
                          </a:solidFill>
                          <a:latin typeface="Arial" panose="020B0604020202020204" pitchFamily="34" charset="0"/>
                          <a:cs typeface="Arial" panose="020B0604020202020204" pitchFamily="34" charset="0"/>
                        </a:rPr>
                        <a:t> 400d</a:t>
                      </a:r>
                      <a:r>
                        <a:rPr lang="vi-VN" sz="2400" b="1" kern="1200" dirty="0" smtClean="0">
                          <a:solidFill>
                            <a:schemeClr val="tx1"/>
                          </a:solidFill>
                          <a:effectLst/>
                          <a:latin typeface="Arial" panose="020B0604020202020204" pitchFamily="34" charset="0"/>
                          <a:ea typeface="+mn-ea"/>
                          <a:cs typeface="Arial" panose="020B0604020202020204" pitchFamily="34" charset="0"/>
                        </a:rPr>
                        <a:t>m</a:t>
                      </a:r>
                      <a:r>
                        <a:rPr lang="vi-VN" sz="2400" b="1" kern="1200" baseline="30000" dirty="0" smtClean="0">
                          <a:solidFill>
                            <a:schemeClr val="tx1"/>
                          </a:solidFill>
                          <a:effectLst/>
                          <a:latin typeface="Arial" panose="020B0604020202020204" pitchFamily="34" charset="0"/>
                          <a:ea typeface="+mn-ea"/>
                          <a:cs typeface="Arial" panose="020B0604020202020204" pitchFamily="34" charset="0"/>
                        </a:rPr>
                        <a:t>2</a:t>
                      </a:r>
                      <a:r>
                        <a:rPr lang="en-US" sz="2400" b="1" kern="1200" baseline="0" dirty="0" smtClean="0">
                          <a:solidFill>
                            <a:schemeClr val="tx1"/>
                          </a:solidFill>
                          <a:effectLst/>
                          <a:latin typeface="Arial" panose="020B0604020202020204" pitchFamily="34" charset="0"/>
                          <a:ea typeface="+mn-ea"/>
                          <a:cs typeface="Arial" panose="020B0604020202020204" pitchFamily="34" charset="0"/>
                        </a:rPr>
                        <a:t>         = ..……… </a:t>
                      </a:r>
                      <a:r>
                        <a:rPr lang="vi-VN" sz="2400" b="1" kern="1200" dirty="0" smtClean="0">
                          <a:solidFill>
                            <a:schemeClr val="tx1"/>
                          </a:solidFill>
                          <a:effectLst/>
                          <a:latin typeface="Arial" panose="020B0604020202020204" pitchFamily="34" charset="0"/>
                          <a:ea typeface="+mn-ea"/>
                          <a:cs typeface="Arial" panose="020B0604020202020204" pitchFamily="34" charset="0"/>
                        </a:rPr>
                        <a:t>m</a:t>
                      </a:r>
                      <a:r>
                        <a:rPr lang="vi-VN" sz="2400" b="1" kern="1200" baseline="30000" dirty="0" smtClean="0">
                          <a:solidFill>
                            <a:schemeClr val="tx1"/>
                          </a:solidFill>
                          <a:effectLst/>
                          <a:latin typeface="Arial" panose="020B0604020202020204" pitchFamily="34" charset="0"/>
                          <a:ea typeface="+mn-ea"/>
                          <a:cs typeface="Arial" panose="020B0604020202020204" pitchFamily="34" charset="0"/>
                        </a:rPr>
                        <a:t>2</a:t>
                      </a:r>
                      <a:endParaRPr lang="vi-VN" sz="2400" b="1"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737246"/>
                  </a:ext>
                </a:extLst>
              </a:tr>
              <a:tr h="370840">
                <a:tc>
                  <a:txBody>
                    <a:bodyPr/>
                    <a:lstStyle/>
                    <a:p>
                      <a:r>
                        <a:rPr lang="vi-VN" sz="2400" b="1" dirty="0" smtClean="0">
                          <a:solidFill>
                            <a:schemeClr val="tx1"/>
                          </a:solidFill>
                          <a:latin typeface="Arial" panose="020B0604020202020204" pitchFamily="34" charset="0"/>
                          <a:cs typeface="Arial" panose="020B0604020202020204" pitchFamily="34" charset="0"/>
                        </a:rPr>
                        <a:t>2</a:t>
                      </a:r>
                      <a:r>
                        <a:rPr lang="en-US" sz="2400" b="1" dirty="0" smtClean="0">
                          <a:solidFill>
                            <a:schemeClr val="tx1"/>
                          </a:solidFill>
                          <a:latin typeface="Arial" panose="020B0604020202020204" pitchFamily="34" charset="0"/>
                          <a:cs typeface="Arial" panose="020B0604020202020204" pitchFamily="34" charset="0"/>
                        </a:rPr>
                        <a:t>.</a:t>
                      </a:r>
                      <a:r>
                        <a:rPr lang="en-US" sz="2400" b="1" baseline="0" dirty="0" smtClean="0">
                          <a:solidFill>
                            <a:schemeClr val="tx1"/>
                          </a:solidFill>
                          <a:latin typeface="Arial" panose="020B0604020202020204" pitchFamily="34" charset="0"/>
                          <a:cs typeface="Arial" panose="020B0604020202020204" pitchFamily="34" charset="0"/>
                        </a:rPr>
                        <a:t> 100d</a:t>
                      </a:r>
                      <a:r>
                        <a:rPr lang="vi-VN" sz="2400" b="1" kern="1200" dirty="0" smtClean="0">
                          <a:solidFill>
                            <a:schemeClr val="tx1"/>
                          </a:solidFill>
                          <a:effectLst/>
                          <a:latin typeface="Arial" panose="020B0604020202020204" pitchFamily="34" charset="0"/>
                          <a:ea typeface="+mn-ea"/>
                          <a:cs typeface="Arial" panose="020B0604020202020204" pitchFamily="34" charset="0"/>
                        </a:rPr>
                        <a:t>m</a:t>
                      </a:r>
                      <a:r>
                        <a:rPr lang="vi-VN" sz="2400" b="1" kern="1200" baseline="30000" dirty="0" smtClean="0">
                          <a:solidFill>
                            <a:schemeClr val="tx1"/>
                          </a:solidFill>
                          <a:effectLst/>
                          <a:latin typeface="Arial" panose="020B0604020202020204" pitchFamily="34" charset="0"/>
                          <a:ea typeface="+mn-ea"/>
                          <a:cs typeface="Arial" panose="020B0604020202020204" pitchFamily="34" charset="0"/>
                        </a:rPr>
                        <a:t>2</a:t>
                      </a:r>
                      <a:r>
                        <a:rPr lang="en-US" sz="2400" b="1" kern="1200" baseline="0" dirty="0" smtClean="0">
                          <a:solidFill>
                            <a:schemeClr val="tx1"/>
                          </a:solidFill>
                          <a:effectLst/>
                          <a:latin typeface="Arial" panose="020B0604020202020204" pitchFamily="34" charset="0"/>
                          <a:ea typeface="+mn-ea"/>
                          <a:cs typeface="Arial" panose="020B0604020202020204" pitchFamily="34" charset="0"/>
                        </a:rPr>
                        <a:t>       = ……… </a:t>
                      </a:r>
                      <a:r>
                        <a:rPr lang="vi-VN" sz="2400" b="1" kern="1200" dirty="0" smtClean="0">
                          <a:solidFill>
                            <a:schemeClr val="tx1"/>
                          </a:solidFill>
                          <a:effectLst/>
                          <a:latin typeface="Arial" panose="020B0604020202020204" pitchFamily="34" charset="0"/>
                          <a:ea typeface="+mn-ea"/>
                          <a:cs typeface="Arial" panose="020B0604020202020204" pitchFamily="34" charset="0"/>
                        </a:rPr>
                        <a:t>m</a:t>
                      </a:r>
                      <a:r>
                        <a:rPr lang="vi-VN" sz="2400" b="1" kern="1200" baseline="30000" dirty="0" smtClean="0">
                          <a:solidFill>
                            <a:schemeClr val="tx1"/>
                          </a:solidFill>
                          <a:effectLst/>
                          <a:latin typeface="Arial" panose="020B0604020202020204" pitchFamily="34" charset="0"/>
                          <a:ea typeface="+mn-ea"/>
                          <a:cs typeface="Arial" panose="020B0604020202020204" pitchFamily="34" charset="0"/>
                        </a:rPr>
                        <a:t>2</a:t>
                      </a:r>
                      <a:endParaRPr lang="vi-VN" sz="2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dirty="0" smtClean="0">
                          <a:solidFill>
                            <a:schemeClr val="tx1"/>
                          </a:solidFill>
                          <a:latin typeface="Arial" panose="020B0604020202020204" pitchFamily="34" charset="0"/>
                          <a:cs typeface="Arial" panose="020B0604020202020204" pitchFamily="34" charset="0"/>
                        </a:rPr>
                        <a:t>6</a:t>
                      </a:r>
                      <a:r>
                        <a:rPr lang="en-US" sz="2400" b="1" dirty="0" smtClean="0">
                          <a:solidFill>
                            <a:schemeClr val="tx1"/>
                          </a:solidFill>
                          <a:latin typeface="Arial" panose="020B0604020202020204" pitchFamily="34" charset="0"/>
                          <a:cs typeface="Arial" panose="020B0604020202020204" pitchFamily="34" charset="0"/>
                        </a:rPr>
                        <a:t>.</a:t>
                      </a:r>
                      <a:r>
                        <a:rPr lang="en-US" sz="2400" b="1" baseline="0" dirty="0" smtClean="0">
                          <a:solidFill>
                            <a:schemeClr val="tx1"/>
                          </a:solidFill>
                          <a:latin typeface="Arial" panose="020B0604020202020204" pitchFamily="34" charset="0"/>
                          <a:cs typeface="Arial" panose="020B0604020202020204" pitchFamily="34" charset="0"/>
                        </a:rPr>
                        <a:t> 1</a:t>
                      </a:r>
                      <a:r>
                        <a:rPr lang="vi-VN" sz="2400" b="1" baseline="0" dirty="0" smtClean="0">
                          <a:solidFill>
                            <a:schemeClr val="tx1"/>
                          </a:solidFill>
                          <a:latin typeface="Arial" panose="020B0604020202020204" pitchFamily="34" charset="0"/>
                          <a:cs typeface="Arial" panose="020B0604020202020204" pitchFamily="34" charset="0"/>
                        </a:rPr>
                        <a:t>2</a:t>
                      </a:r>
                      <a:r>
                        <a:rPr lang="vi-VN" sz="2400" b="1" kern="1200" dirty="0" smtClean="0">
                          <a:solidFill>
                            <a:schemeClr val="tx1"/>
                          </a:solidFill>
                          <a:effectLst/>
                          <a:latin typeface="Arial" panose="020B0604020202020204" pitchFamily="34" charset="0"/>
                          <a:ea typeface="+mn-ea"/>
                          <a:cs typeface="Arial" panose="020B0604020202020204" pitchFamily="34" charset="0"/>
                        </a:rPr>
                        <a:t>m</a:t>
                      </a:r>
                      <a:r>
                        <a:rPr lang="vi-VN" sz="2400" b="1" kern="1200" baseline="30000" dirty="0" smtClean="0">
                          <a:solidFill>
                            <a:schemeClr val="tx1"/>
                          </a:solidFill>
                          <a:effectLst/>
                          <a:latin typeface="Arial" panose="020B0604020202020204" pitchFamily="34" charset="0"/>
                          <a:ea typeface="+mn-ea"/>
                          <a:cs typeface="Arial" panose="020B0604020202020204" pitchFamily="34" charset="0"/>
                        </a:rPr>
                        <a:t>2</a:t>
                      </a:r>
                      <a:r>
                        <a:rPr lang="en-US" sz="2400" b="1" kern="1200" baseline="0" dirty="0" smtClean="0">
                          <a:solidFill>
                            <a:schemeClr val="tx1"/>
                          </a:solidFill>
                          <a:effectLst/>
                          <a:latin typeface="Arial" panose="020B0604020202020204" pitchFamily="34" charset="0"/>
                          <a:ea typeface="+mn-ea"/>
                          <a:cs typeface="Arial" panose="020B0604020202020204" pitchFamily="34" charset="0"/>
                        </a:rPr>
                        <a:t>             = ..……… d</a:t>
                      </a:r>
                      <a:r>
                        <a:rPr lang="vi-VN" sz="2400" b="1" kern="1200" dirty="0" smtClean="0">
                          <a:solidFill>
                            <a:schemeClr val="tx1"/>
                          </a:solidFill>
                          <a:effectLst/>
                          <a:latin typeface="Arial" panose="020B0604020202020204" pitchFamily="34" charset="0"/>
                          <a:ea typeface="+mn-ea"/>
                          <a:cs typeface="Arial" panose="020B0604020202020204" pitchFamily="34" charset="0"/>
                        </a:rPr>
                        <a:t>m</a:t>
                      </a:r>
                      <a:r>
                        <a:rPr lang="vi-VN" sz="2400" b="1" kern="1200" baseline="30000" dirty="0" smtClean="0">
                          <a:solidFill>
                            <a:schemeClr val="tx1"/>
                          </a:solidFill>
                          <a:effectLst/>
                          <a:latin typeface="Arial" panose="020B0604020202020204" pitchFamily="34" charset="0"/>
                          <a:ea typeface="+mn-ea"/>
                          <a:cs typeface="Arial" panose="020B0604020202020204" pitchFamily="34" charset="0"/>
                        </a:rPr>
                        <a:t>2</a:t>
                      </a:r>
                      <a:endParaRPr lang="vi-VN" sz="2400" b="1"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70623102"/>
                  </a:ext>
                </a:extLst>
              </a:tr>
              <a:tr h="370840">
                <a:tc>
                  <a:txBody>
                    <a:bodyPr/>
                    <a:lstStyle/>
                    <a:p>
                      <a:r>
                        <a:rPr lang="vi-VN" sz="2400" b="1" dirty="0" smtClean="0">
                          <a:solidFill>
                            <a:schemeClr val="tx1"/>
                          </a:solidFill>
                          <a:latin typeface="Arial" panose="020B0604020202020204" pitchFamily="34" charset="0"/>
                          <a:cs typeface="Arial" panose="020B0604020202020204" pitchFamily="34" charset="0"/>
                        </a:rPr>
                        <a:t>3</a:t>
                      </a:r>
                      <a:r>
                        <a:rPr lang="en-US" sz="2400" b="1" dirty="0" smtClean="0">
                          <a:solidFill>
                            <a:schemeClr val="tx1"/>
                          </a:solidFill>
                          <a:latin typeface="Arial" panose="020B0604020202020204" pitchFamily="34" charset="0"/>
                          <a:cs typeface="Arial" panose="020B0604020202020204" pitchFamily="34" charset="0"/>
                        </a:rPr>
                        <a:t>.</a:t>
                      </a:r>
                      <a:r>
                        <a:rPr lang="en-US" sz="2400" b="1" baseline="0" dirty="0" smtClean="0">
                          <a:solidFill>
                            <a:schemeClr val="tx1"/>
                          </a:solidFill>
                          <a:latin typeface="Arial" panose="020B0604020202020204" pitchFamily="34" charset="0"/>
                          <a:cs typeface="Arial" panose="020B0604020202020204" pitchFamily="34" charset="0"/>
                        </a:rPr>
                        <a:t> 1</a:t>
                      </a:r>
                      <a:r>
                        <a:rPr lang="vi-VN" sz="2400" b="1" kern="1200" dirty="0" smtClean="0">
                          <a:solidFill>
                            <a:schemeClr val="tx1"/>
                          </a:solidFill>
                          <a:effectLst/>
                          <a:latin typeface="Arial" panose="020B0604020202020204" pitchFamily="34" charset="0"/>
                          <a:ea typeface="+mn-ea"/>
                          <a:cs typeface="Arial" panose="020B0604020202020204" pitchFamily="34" charset="0"/>
                        </a:rPr>
                        <a:t>m</a:t>
                      </a:r>
                      <a:r>
                        <a:rPr lang="vi-VN" sz="2400" b="1" kern="1200" baseline="30000" dirty="0" smtClean="0">
                          <a:solidFill>
                            <a:schemeClr val="tx1"/>
                          </a:solidFill>
                          <a:effectLst/>
                          <a:latin typeface="Arial" panose="020B0604020202020204" pitchFamily="34" charset="0"/>
                          <a:ea typeface="+mn-ea"/>
                          <a:cs typeface="Arial" panose="020B0604020202020204" pitchFamily="34" charset="0"/>
                        </a:rPr>
                        <a:t>2</a:t>
                      </a:r>
                      <a:r>
                        <a:rPr lang="en-US" sz="2400" b="1" kern="1200" baseline="0" dirty="0" smtClean="0">
                          <a:solidFill>
                            <a:schemeClr val="tx1"/>
                          </a:solidFill>
                          <a:effectLst/>
                          <a:latin typeface="Arial" panose="020B0604020202020204" pitchFamily="34" charset="0"/>
                          <a:ea typeface="+mn-ea"/>
                          <a:cs typeface="Arial" panose="020B0604020202020204" pitchFamily="34" charset="0"/>
                        </a:rPr>
                        <a:t>             = ……… </a:t>
                      </a:r>
                      <a:r>
                        <a:rPr lang="vi-VN" sz="2400" b="1" kern="1200" baseline="0" dirty="0" smtClean="0">
                          <a:solidFill>
                            <a:schemeClr val="tx1"/>
                          </a:solidFill>
                          <a:effectLst/>
                          <a:latin typeface="Arial" panose="020B0604020202020204" pitchFamily="34" charset="0"/>
                          <a:ea typeface="+mn-ea"/>
                          <a:cs typeface="Arial" panose="020B0604020202020204" pitchFamily="34" charset="0"/>
                        </a:rPr>
                        <a:t>c</a:t>
                      </a:r>
                      <a:r>
                        <a:rPr lang="vi-VN" sz="2400" b="1" kern="1200" dirty="0" smtClean="0">
                          <a:solidFill>
                            <a:schemeClr val="tx1"/>
                          </a:solidFill>
                          <a:effectLst/>
                          <a:latin typeface="Arial" panose="020B0604020202020204" pitchFamily="34" charset="0"/>
                          <a:ea typeface="+mn-ea"/>
                          <a:cs typeface="Arial" panose="020B0604020202020204" pitchFamily="34" charset="0"/>
                        </a:rPr>
                        <a:t>m</a:t>
                      </a:r>
                      <a:r>
                        <a:rPr lang="vi-VN" sz="2400" b="1" kern="1200" baseline="30000" dirty="0" smtClean="0">
                          <a:solidFill>
                            <a:schemeClr val="tx1"/>
                          </a:solidFill>
                          <a:effectLst/>
                          <a:latin typeface="Arial" panose="020B0604020202020204" pitchFamily="34" charset="0"/>
                          <a:ea typeface="+mn-ea"/>
                          <a:cs typeface="Arial" panose="020B0604020202020204" pitchFamily="34" charset="0"/>
                        </a:rPr>
                        <a:t>2</a:t>
                      </a:r>
                      <a:endParaRPr lang="vi-VN" sz="2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dirty="0" smtClean="0">
                          <a:solidFill>
                            <a:schemeClr val="tx1"/>
                          </a:solidFill>
                          <a:latin typeface="Arial" panose="020B0604020202020204" pitchFamily="34" charset="0"/>
                          <a:cs typeface="Arial" panose="020B0604020202020204" pitchFamily="34" charset="0"/>
                        </a:rPr>
                        <a:t>7</a:t>
                      </a:r>
                      <a:r>
                        <a:rPr lang="en-US" sz="2400" b="1" dirty="0" smtClean="0">
                          <a:solidFill>
                            <a:schemeClr val="tx1"/>
                          </a:solidFill>
                          <a:latin typeface="Arial" panose="020B0604020202020204" pitchFamily="34" charset="0"/>
                          <a:cs typeface="Arial" panose="020B0604020202020204" pitchFamily="34" charset="0"/>
                        </a:rPr>
                        <a:t>.</a:t>
                      </a:r>
                      <a:r>
                        <a:rPr lang="en-US" sz="2400" b="1" baseline="0" dirty="0" smtClean="0">
                          <a:solidFill>
                            <a:schemeClr val="tx1"/>
                          </a:solidFill>
                          <a:latin typeface="Arial" panose="020B0604020202020204" pitchFamily="34" charset="0"/>
                          <a:cs typeface="Arial" panose="020B0604020202020204" pitchFamily="34" charset="0"/>
                        </a:rPr>
                        <a:t> 1</a:t>
                      </a:r>
                      <a:r>
                        <a:rPr lang="vi-VN" sz="2400" b="1" baseline="0" dirty="0" smtClean="0">
                          <a:solidFill>
                            <a:schemeClr val="tx1"/>
                          </a:solidFill>
                          <a:latin typeface="Arial" panose="020B0604020202020204" pitchFamily="34" charset="0"/>
                          <a:cs typeface="Arial" panose="020B0604020202020204" pitchFamily="34" charset="0"/>
                        </a:rPr>
                        <a:t>5</a:t>
                      </a:r>
                      <a:r>
                        <a:rPr lang="vi-VN" sz="2400" b="1" kern="1200" dirty="0" smtClean="0">
                          <a:solidFill>
                            <a:schemeClr val="tx1"/>
                          </a:solidFill>
                          <a:effectLst/>
                          <a:latin typeface="Arial" panose="020B0604020202020204" pitchFamily="34" charset="0"/>
                          <a:ea typeface="+mn-ea"/>
                          <a:cs typeface="Arial" panose="020B0604020202020204" pitchFamily="34" charset="0"/>
                        </a:rPr>
                        <a:t>m</a:t>
                      </a:r>
                      <a:r>
                        <a:rPr lang="vi-VN" sz="2400" b="1" kern="1200" baseline="30000" dirty="0" smtClean="0">
                          <a:solidFill>
                            <a:schemeClr val="tx1"/>
                          </a:solidFill>
                          <a:effectLst/>
                          <a:latin typeface="Arial" panose="020B0604020202020204" pitchFamily="34" charset="0"/>
                          <a:ea typeface="+mn-ea"/>
                          <a:cs typeface="Arial" panose="020B0604020202020204" pitchFamily="34" charset="0"/>
                        </a:rPr>
                        <a:t>2</a:t>
                      </a:r>
                      <a:r>
                        <a:rPr lang="en-US" sz="2400" b="1" kern="1200" baseline="0" dirty="0" smtClean="0">
                          <a:solidFill>
                            <a:schemeClr val="tx1"/>
                          </a:solidFill>
                          <a:effectLst/>
                          <a:latin typeface="Arial" panose="020B0604020202020204" pitchFamily="34" charset="0"/>
                          <a:ea typeface="+mn-ea"/>
                          <a:cs typeface="Arial" panose="020B0604020202020204" pitchFamily="34" charset="0"/>
                        </a:rPr>
                        <a:t>             = ..……… </a:t>
                      </a:r>
                      <a:r>
                        <a:rPr lang="vi-VN" sz="2400" b="1" kern="1200" baseline="0" dirty="0" smtClean="0">
                          <a:solidFill>
                            <a:schemeClr val="tx1"/>
                          </a:solidFill>
                          <a:effectLst/>
                          <a:latin typeface="Arial" panose="020B0604020202020204" pitchFamily="34" charset="0"/>
                          <a:ea typeface="+mn-ea"/>
                          <a:cs typeface="Arial" panose="020B0604020202020204" pitchFamily="34" charset="0"/>
                        </a:rPr>
                        <a:t>c</a:t>
                      </a:r>
                      <a:r>
                        <a:rPr lang="vi-VN" sz="2400" b="1" kern="1200" dirty="0" smtClean="0">
                          <a:solidFill>
                            <a:schemeClr val="tx1"/>
                          </a:solidFill>
                          <a:effectLst/>
                          <a:latin typeface="Arial" panose="020B0604020202020204" pitchFamily="34" charset="0"/>
                          <a:ea typeface="+mn-ea"/>
                          <a:cs typeface="Arial" panose="020B0604020202020204" pitchFamily="34" charset="0"/>
                        </a:rPr>
                        <a:t>m</a:t>
                      </a:r>
                      <a:r>
                        <a:rPr lang="vi-VN" sz="2400" b="1" kern="1200" baseline="30000" dirty="0" smtClean="0">
                          <a:solidFill>
                            <a:schemeClr val="tx1"/>
                          </a:solidFill>
                          <a:effectLst/>
                          <a:latin typeface="Arial" panose="020B0604020202020204" pitchFamily="34" charset="0"/>
                          <a:ea typeface="+mn-ea"/>
                          <a:cs typeface="Arial" panose="020B0604020202020204" pitchFamily="34" charset="0"/>
                        </a:rPr>
                        <a:t>2</a:t>
                      </a:r>
                      <a:endParaRPr lang="vi-VN" sz="2400" b="1"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3568962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dirty="0" smtClean="0">
                          <a:solidFill>
                            <a:schemeClr val="tx1"/>
                          </a:solidFill>
                          <a:latin typeface="Arial" panose="020B0604020202020204" pitchFamily="34" charset="0"/>
                          <a:cs typeface="Arial" panose="020B0604020202020204" pitchFamily="34" charset="0"/>
                        </a:rPr>
                        <a:t>4</a:t>
                      </a:r>
                      <a:r>
                        <a:rPr lang="en-US" sz="2400" b="1" dirty="0" smtClean="0">
                          <a:solidFill>
                            <a:schemeClr val="tx1"/>
                          </a:solidFill>
                          <a:latin typeface="Arial" panose="020B0604020202020204" pitchFamily="34" charset="0"/>
                          <a:cs typeface="Arial" panose="020B0604020202020204" pitchFamily="34" charset="0"/>
                        </a:rPr>
                        <a:t>.</a:t>
                      </a:r>
                      <a:r>
                        <a:rPr lang="en-US" sz="2400" b="1" baseline="0" dirty="0" smtClean="0">
                          <a:solidFill>
                            <a:schemeClr val="tx1"/>
                          </a:solidFill>
                          <a:latin typeface="Arial" panose="020B0604020202020204" pitchFamily="34" charset="0"/>
                          <a:cs typeface="Arial" panose="020B0604020202020204" pitchFamily="34" charset="0"/>
                        </a:rPr>
                        <a:t> 1</a:t>
                      </a:r>
                      <a:r>
                        <a:rPr lang="vi-VN" sz="2400" b="1" baseline="0" dirty="0" smtClean="0">
                          <a:solidFill>
                            <a:schemeClr val="tx1"/>
                          </a:solidFill>
                          <a:latin typeface="Arial" panose="020B0604020202020204" pitchFamily="34" charset="0"/>
                          <a:cs typeface="Arial" panose="020B0604020202020204" pitchFamily="34" charset="0"/>
                        </a:rPr>
                        <a:t>0 000c</a:t>
                      </a:r>
                      <a:r>
                        <a:rPr lang="vi-VN" sz="2400" b="1" kern="1200" dirty="0" smtClean="0">
                          <a:solidFill>
                            <a:schemeClr val="tx1"/>
                          </a:solidFill>
                          <a:effectLst/>
                          <a:latin typeface="Arial" panose="020B0604020202020204" pitchFamily="34" charset="0"/>
                          <a:ea typeface="+mn-ea"/>
                          <a:cs typeface="Arial" panose="020B0604020202020204" pitchFamily="34" charset="0"/>
                        </a:rPr>
                        <a:t>m</a:t>
                      </a:r>
                      <a:r>
                        <a:rPr lang="vi-VN" sz="2400" b="1" kern="1200" baseline="30000" dirty="0" smtClean="0">
                          <a:solidFill>
                            <a:schemeClr val="tx1"/>
                          </a:solidFill>
                          <a:effectLst/>
                          <a:latin typeface="Arial" panose="020B0604020202020204" pitchFamily="34" charset="0"/>
                          <a:ea typeface="+mn-ea"/>
                          <a:cs typeface="Arial" panose="020B0604020202020204" pitchFamily="34" charset="0"/>
                        </a:rPr>
                        <a:t>2</a:t>
                      </a:r>
                      <a:r>
                        <a:rPr lang="en-US" sz="2400" b="1" kern="1200" baseline="0" dirty="0" smtClean="0">
                          <a:solidFill>
                            <a:schemeClr val="tx1"/>
                          </a:solidFill>
                          <a:effectLst/>
                          <a:latin typeface="Arial" panose="020B0604020202020204" pitchFamily="34" charset="0"/>
                          <a:ea typeface="+mn-ea"/>
                          <a:cs typeface="Arial" panose="020B0604020202020204" pitchFamily="34" charset="0"/>
                        </a:rPr>
                        <a:t>  = ………</a:t>
                      </a:r>
                      <a:r>
                        <a:rPr lang="vi-VN" sz="2400" b="1" kern="1200" baseline="0" dirty="0" smtClean="0">
                          <a:solidFill>
                            <a:schemeClr val="tx1"/>
                          </a:solidFill>
                          <a:effectLst/>
                          <a:latin typeface="Arial" panose="020B0604020202020204" pitchFamily="34" charset="0"/>
                          <a:ea typeface="+mn-ea"/>
                          <a:cs typeface="Arial" panose="020B0604020202020204" pitchFamily="34" charset="0"/>
                        </a:rPr>
                        <a:t> </a:t>
                      </a:r>
                      <a:r>
                        <a:rPr lang="vi-VN" sz="2400" b="1" kern="1200" dirty="0" smtClean="0">
                          <a:solidFill>
                            <a:schemeClr val="tx1"/>
                          </a:solidFill>
                          <a:effectLst/>
                          <a:latin typeface="Arial" panose="020B0604020202020204" pitchFamily="34" charset="0"/>
                          <a:ea typeface="+mn-ea"/>
                          <a:cs typeface="Arial" panose="020B0604020202020204" pitchFamily="34" charset="0"/>
                        </a:rPr>
                        <a:t>m</a:t>
                      </a:r>
                      <a:r>
                        <a:rPr lang="vi-VN" sz="2400" b="1" kern="1200" baseline="30000" dirty="0" smtClean="0">
                          <a:solidFill>
                            <a:schemeClr val="tx1"/>
                          </a:solidFill>
                          <a:effectLst/>
                          <a:latin typeface="Arial" panose="020B0604020202020204" pitchFamily="34" charset="0"/>
                          <a:ea typeface="+mn-ea"/>
                          <a:cs typeface="Arial" panose="020B0604020202020204" pitchFamily="34" charset="0"/>
                        </a:rPr>
                        <a:t>2</a:t>
                      </a:r>
                      <a:endParaRPr lang="vi-VN" sz="2400" b="1"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dirty="0" smtClean="0">
                          <a:solidFill>
                            <a:schemeClr val="tx1"/>
                          </a:solidFill>
                          <a:latin typeface="Arial" panose="020B0604020202020204" pitchFamily="34" charset="0"/>
                          <a:cs typeface="Arial" panose="020B0604020202020204" pitchFamily="34" charset="0"/>
                        </a:rPr>
                        <a:t>8</a:t>
                      </a:r>
                      <a:r>
                        <a:rPr lang="en-US" sz="2400" b="1" dirty="0" smtClean="0">
                          <a:solidFill>
                            <a:schemeClr val="tx1"/>
                          </a:solidFill>
                          <a:latin typeface="Arial" panose="020B0604020202020204" pitchFamily="34" charset="0"/>
                          <a:cs typeface="Arial" panose="020B0604020202020204" pitchFamily="34" charset="0"/>
                        </a:rPr>
                        <a:t>.</a:t>
                      </a:r>
                      <a:r>
                        <a:rPr lang="en-US" sz="2400" b="1" baseline="0" dirty="0" smtClean="0">
                          <a:solidFill>
                            <a:schemeClr val="tx1"/>
                          </a:solidFill>
                          <a:latin typeface="Arial" panose="020B0604020202020204" pitchFamily="34" charset="0"/>
                          <a:cs typeface="Arial" panose="020B0604020202020204" pitchFamily="34" charset="0"/>
                        </a:rPr>
                        <a:t> </a:t>
                      </a:r>
                      <a:r>
                        <a:rPr lang="vi-VN" sz="2400" b="1" baseline="0" dirty="0" smtClean="0">
                          <a:solidFill>
                            <a:schemeClr val="tx1"/>
                          </a:solidFill>
                          <a:latin typeface="Arial" panose="020B0604020202020204" pitchFamily="34" charset="0"/>
                          <a:cs typeface="Arial" panose="020B0604020202020204" pitchFamily="34" charset="0"/>
                        </a:rPr>
                        <a:t>230 000c</a:t>
                      </a:r>
                      <a:r>
                        <a:rPr lang="vi-VN" sz="2400" b="1" kern="1200" dirty="0" smtClean="0">
                          <a:solidFill>
                            <a:schemeClr val="tx1"/>
                          </a:solidFill>
                          <a:effectLst/>
                          <a:latin typeface="Arial" panose="020B0604020202020204" pitchFamily="34" charset="0"/>
                          <a:ea typeface="+mn-ea"/>
                          <a:cs typeface="Arial" panose="020B0604020202020204" pitchFamily="34" charset="0"/>
                        </a:rPr>
                        <a:t>m</a:t>
                      </a:r>
                      <a:r>
                        <a:rPr lang="vi-VN" sz="2400" b="1" kern="1200" baseline="30000" dirty="0" smtClean="0">
                          <a:solidFill>
                            <a:schemeClr val="tx1"/>
                          </a:solidFill>
                          <a:effectLst/>
                          <a:latin typeface="Arial" panose="020B0604020202020204" pitchFamily="34" charset="0"/>
                          <a:ea typeface="+mn-ea"/>
                          <a:cs typeface="Arial" panose="020B0604020202020204" pitchFamily="34" charset="0"/>
                        </a:rPr>
                        <a:t>2</a:t>
                      </a:r>
                      <a:r>
                        <a:rPr lang="en-US" sz="2400" b="1" kern="1200" baseline="0" dirty="0" smtClean="0">
                          <a:solidFill>
                            <a:schemeClr val="tx1"/>
                          </a:solidFill>
                          <a:effectLst/>
                          <a:latin typeface="Arial" panose="020B0604020202020204" pitchFamily="34" charset="0"/>
                          <a:ea typeface="+mn-ea"/>
                          <a:cs typeface="Arial" panose="020B0604020202020204" pitchFamily="34" charset="0"/>
                        </a:rPr>
                        <a:t>  = ..……… </a:t>
                      </a:r>
                      <a:r>
                        <a:rPr lang="vi-VN" sz="2400" b="1" kern="1200" dirty="0" smtClean="0">
                          <a:solidFill>
                            <a:schemeClr val="tx1"/>
                          </a:solidFill>
                          <a:effectLst/>
                          <a:latin typeface="Arial" panose="020B0604020202020204" pitchFamily="34" charset="0"/>
                          <a:ea typeface="+mn-ea"/>
                          <a:cs typeface="Arial" panose="020B0604020202020204" pitchFamily="34" charset="0"/>
                        </a:rPr>
                        <a:t>m</a:t>
                      </a:r>
                      <a:r>
                        <a:rPr lang="vi-VN" sz="2400" b="1" kern="1200" baseline="30000" dirty="0" smtClean="0">
                          <a:solidFill>
                            <a:schemeClr val="tx1"/>
                          </a:solidFill>
                          <a:effectLst/>
                          <a:latin typeface="Arial" panose="020B0604020202020204" pitchFamily="34" charset="0"/>
                          <a:ea typeface="+mn-ea"/>
                          <a:cs typeface="Arial" panose="020B0604020202020204" pitchFamily="34" charset="0"/>
                        </a:rPr>
                        <a:t>2</a:t>
                      </a:r>
                      <a:endParaRPr lang="vi-VN" sz="2400" b="1"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76318458"/>
                  </a:ext>
                </a:extLst>
              </a:tr>
            </a:tbl>
          </a:graphicData>
        </a:graphic>
      </p:graphicFrame>
      <p:sp>
        <p:nvSpPr>
          <p:cNvPr id="3" name="TextBox 2"/>
          <p:cNvSpPr txBox="1"/>
          <p:nvPr/>
        </p:nvSpPr>
        <p:spPr>
          <a:xfrm>
            <a:off x="2432050" y="2076910"/>
            <a:ext cx="1143000" cy="461665"/>
          </a:xfrm>
          <a:prstGeom prst="rect">
            <a:avLst/>
          </a:prstGeom>
          <a:noFill/>
        </p:spPr>
        <p:txBody>
          <a:bodyPr wrap="square" rtlCol="0">
            <a:spAutoFit/>
          </a:bodyPr>
          <a:lstStyle/>
          <a:p>
            <a:r>
              <a:rPr lang="en-US" sz="2400" b="1" dirty="0" smtClean="0">
                <a:solidFill>
                  <a:srgbClr val="FF0000"/>
                </a:solidFill>
                <a:latin typeface="Arial" panose="020B0604020202020204" pitchFamily="34" charset="0"/>
                <a:cs typeface="Arial" panose="020B0604020202020204" pitchFamily="34" charset="0"/>
              </a:rPr>
              <a:t>100</a:t>
            </a:r>
            <a:endParaRPr lang="vi-VN" sz="24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2432050" y="2551899"/>
            <a:ext cx="698500" cy="461665"/>
          </a:xfrm>
          <a:prstGeom prst="rect">
            <a:avLst/>
          </a:prstGeom>
          <a:noFill/>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1</a:t>
            </a:r>
            <a:endParaRPr lang="vi-VN" sz="24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2209800" y="2984562"/>
            <a:ext cx="1143000" cy="461665"/>
          </a:xfrm>
          <a:prstGeom prst="rect">
            <a:avLst/>
          </a:prstGeom>
          <a:noFill/>
        </p:spPr>
        <p:txBody>
          <a:bodyPr wrap="square" rtlCol="0">
            <a:spAutoFit/>
          </a:bodyPr>
          <a:lstStyle/>
          <a:p>
            <a:r>
              <a:rPr lang="en-US" sz="2400" b="1" dirty="0" smtClean="0">
                <a:solidFill>
                  <a:srgbClr val="FF0000"/>
                </a:solidFill>
                <a:latin typeface="Arial" panose="020B0604020202020204" pitchFamily="34" charset="0"/>
                <a:cs typeface="Arial" panose="020B0604020202020204" pitchFamily="34" charset="0"/>
              </a:rPr>
              <a:t>10 000</a:t>
            </a:r>
            <a:endParaRPr lang="vi-VN" sz="2400" b="1" dirty="0">
              <a:solidFill>
                <a:srgbClr val="FF0000"/>
              </a:solidFill>
              <a:latin typeface="Arial" panose="020B0604020202020204" pitchFamily="34" charset="0"/>
              <a:cs typeface="Arial" panose="020B0604020202020204" pitchFamily="34" charset="0"/>
            </a:endParaRPr>
          </a:p>
        </p:txBody>
      </p:sp>
      <p:sp>
        <p:nvSpPr>
          <p:cNvPr id="15" name="TextBox 14"/>
          <p:cNvSpPr txBox="1"/>
          <p:nvPr/>
        </p:nvSpPr>
        <p:spPr>
          <a:xfrm>
            <a:off x="2645335" y="3456081"/>
            <a:ext cx="707465" cy="461665"/>
          </a:xfrm>
          <a:prstGeom prst="rect">
            <a:avLst/>
          </a:prstGeom>
          <a:noFill/>
        </p:spPr>
        <p:txBody>
          <a:bodyPr wrap="square" rtlCol="0">
            <a:spAutoFit/>
          </a:bodyPr>
          <a:lstStyle/>
          <a:p>
            <a:r>
              <a:rPr lang="en-US" sz="2400" b="1" dirty="0" smtClean="0">
                <a:solidFill>
                  <a:srgbClr val="FF0000"/>
                </a:solidFill>
                <a:latin typeface="Arial" panose="020B0604020202020204" pitchFamily="34" charset="0"/>
                <a:cs typeface="Arial" panose="020B0604020202020204" pitchFamily="34" charset="0"/>
              </a:rPr>
              <a:t>1</a:t>
            </a:r>
            <a:endParaRPr lang="vi-VN" sz="24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7171496" y="2076910"/>
            <a:ext cx="571500" cy="461665"/>
          </a:xfrm>
          <a:prstGeom prst="rect">
            <a:avLst/>
          </a:prstGeom>
          <a:noFill/>
        </p:spPr>
        <p:txBody>
          <a:bodyPr wrap="square" rtlCol="0">
            <a:spAutoFit/>
          </a:bodyPr>
          <a:lstStyle/>
          <a:p>
            <a:r>
              <a:rPr lang="en-US" sz="2400" b="1" dirty="0" smtClean="0">
                <a:solidFill>
                  <a:srgbClr val="FF0000"/>
                </a:solidFill>
                <a:latin typeface="Arial" panose="020B0604020202020204" pitchFamily="34" charset="0"/>
                <a:cs typeface="Arial" panose="020B0604020202020204" pitchFamily="34" charset="0"/>
              </a:rPr>
              <a:t>4</a:t>
            </a:r>
            <a:endParaRPr lang="vi-VN" sz="2400" b="1" dirty="0">
              <a:solidFill>
                <a:srgbClr val="FF0000"/>
              </a:solidFill>
              <a:latin typeface="Arial" panose="020B0604020202020204" pitchFamily="34" charset="0"/>
              <a:cs typeface="Arial" panose="020B0604020202020204" pitchFamily="34" charset="0"/>
            </a:endParaRPr>
          </a:p>
        </p:txBody>
      </p:sp>
      <p:sp>
        <p:nvSpPr>
          <p:cNvPr id="17" name="TextBox 16"/>
          <p:cNvSpPr txBox="1"/>
          <p:nvPr/>
        </p:nvSpPr>
        <p:spPr>
          <a:xfrm>
            <a:off x="6949246" y="2529073"/>
            <a:ext cx="1143000" cy="461665"/>
          </a:xfrm>
          <a:prstGeom prst="rect">
            <a:avLst/>
          </a:prstGeom>
          <a:noFill/>
        </p:spPr>
        <p:txBody>
          <a:bodyPr wrap="square" rtlCol="0">
            <a:spAutoFit/>
          </a:bodyPr>
          <a:lstStyle/>
          <a:p>
            <a:r>
              <a:rPr lang="en-US" sz="2400" b="1" dirty="0" smtClean="0">
                <a:solidFill>
                  <a:srgbClr val="FF0000"/>
                </a:solidFill>
                <a:latin typeface="Arial" panose="020B0604020202020204" pitchFamily="34" charset="0"/>
                <a:cs typeface="Arial" panose="020B0604020202020204" pitchFamily="34" charset="0"/>
              </a:rPr>
              <a:t>1200</a:t>
            </a:r>
            <a:endParaRPr lang="vi-VN" sz="2400" b="1"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6759388" y="2998965"/>
            <a:ext cx="1355912" cy="461665"/>
          </a:xfrm>
          <a:prstGeom prst="rect">
            <a:avLst/>
          </a:prstGeom>
          <a:noFill/>
        </p:spPr>
        <p:txBody>
          <a:bodyPr wrap="square" rtlCol="0">
            <a:spAutoFit/>
          </a:bodyPr>
          <a:lstStyle/>
          <a:p>
            <a:r>
              <a:rPr lang="en-US" sz="2400" b="1" dirty="0" smtClean="0">
                <a:solidFill>
                  <a:srgbClr val="FF0000"/>
                </a:solidFill>
                <a:latin typeface="Arial" panose="020B0604020202020204" pitchFamily="34" charset="0"/>
                <a:cs typeface="Arial" panose="020B0604020202020204" pitchFamily="34" charset="0"/>
              </a:rPr>
              <a:t>150 000</a:t>
            </a:r>
            <a:endParaRPr lang="vi-VN" sz="24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nvSpPr>
        <p:spPr>
          <a:xfrm>
            <a:off x="7139746" y="3468857"/>
            <a:ext cx="952500" cy="461665"/>
          </a:xfrm>
          <a:prstGeom prst="rect">
            <a:avLst/>
          </a:prstGeom>
          <a:noFill/>
        </p:spPr>
        <p:txBody>
          <a:bodyPr wrap="square" rtlCol="0">
            <a:spAutoFit/>
          </a:bodyPr>
          <a:lstStyle/>
          <a:p>
            <a:r>
              <a:rPr lang="en-US" sz="2400" b="1" dirty="0" smtClean="0">
                <a:solidFill>
                  <a:srgbClr val="FF0000"/>
                </a:solidFill>
                <a:latin typeface="Arial" panose="020B0604020202020204" pitchFamily="34" charset="0"/>
                <a:cs typeface="Arial" panose="020B0604020202020204" pitchFamily="34" charset="0"/>
              </a:rPr>
              <a:t>23</a:t>
            </a:r>
            <a:endParaRPr lang="vi-VN"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9817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50"/>
                                        <p:tgtEl>
                                          <p:spTgt spid="3"/>
                                        </p:tgtEl>
                                      </p:cBhvr>
                                    </p:animEffect>
                                  </p:childTnLst>
                                </p:cTn>
                              </p:par>
                            </p:childTnLst>
                          </p:cTn>
                        </p:par>
                        <p:par>
                          <p:cTn id="15" fill="hold">
                            <p:stCondLst>
                              <p:cond delay="250"/>
                            </p:stCondLst>
                            <p:childTnLst>
                              <p:par>
                                <p:cTn id="16" presetID="6" presetClass="entr" presetSubtype="16"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50"/>
                                        <p:tgtEl>
                                          <p:spTgt spid="13"/>
                                        </p:tgtEl>
                                      </p:cBhvr>
                                    </p:animEffect>
                                  </p:childTnLst>
                                </p:cTn>
                              </p:par>
                            </p:childTnLst>
                          </p:cTn>
                        </p:par>
                        <p:par>
                          <p:cTn id="19" fill="hold">
                            <p:stCondLst>
                              <p:cond delay="500"/>
                            </p:stCondLst>
                            <p:childTnLst>
                              <p:par>
                                <p:cTn id="20" presetID="6" presetClass="entr" presetSubtype="16"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50"/>
                                        <p:tgtEl>
                                          <p:spTgt spid="14"/>
                                        </p:tgtEl>
                                      </p:cBhvr>
                                    </p:animEffect>
                                  </p:childTnLst>
                                </p:cTn>
                              </p:par>
                            </p:childTnLst>
                          </p:cTn>
                        </p:par>
                        <p:par>
                          <p:cTn id="23" fill="hold">
                            <p:stCondLst>
                              <p:cond delay="750"/>
                            </p:stCondLst>
                            <p:childTnLst>
                              <p:par>
                                <p:cTn id="24" presetID="6"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5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50"/>
                                        <p:tgtEl>
                                          <p:spTgt spid="16"/>
                                        </p:tgtEl>
                                      </p:cBhvr>
                                    </p:animEffect>
                                  </p:childTnLst>
                                </p:cTn>
                              </p:par>
                            </p:childTnLst>
                          </p:cTn>
                        </p:par>
                        <p:par>
                          <p:cTn id="32" fill="hold">
                            <p:stCondLst>
                              <p:cond delay="250"/>
                            </p:stCondLst>
                            <p:childTnLst>
                              <p:par>
                                <p:cTn id="33" presetID="6"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in)">
                                      <p:cBhvr>
                                        <p:cTn id="35" dur="250"/>
                                        <p:tgtEl>
                                          <p:spTgt spid="17"/>
                                        </p:tgtEl>
                                      </p:cBhvr>
                                    </p:animEffect>
                                  </p:childTnLst>
                                </p:cTn>
                              </p:par>
                            </p:childTnLst>
                          </p:cTn>
                        </p:par>
                        <p:par>
                          <p:cTn id="36" fill="hold">
                            <p:stCondLst>
                              <p:cond delay="500"/>
                            </p:stCondLst>
                            <p:childTnLst>
                              <p:par>
                                <p:cTn id="37" presetID="6" presetClass="entr" presetSubtype="16"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ircle(in)">
                                      <p:cBhvr>
                                        <p:cTn id="39" dur="250"/>
                                        <p:tgtEl>
                                          <p:spTgt spid="18"/>
                                        </p:tgtEl>
                                      </p:cBhvr>
                                    </p:animEffect>
                                  </p:childTnLst>
                                </p:cTn>
                              </p:par>
                            </p:childTnLst>
                          </p:cTn>
                        </p:par>
                        <p:par>
                          <p:cTn id="40" fill="hold">
                            <p:stCondLst>
                              <p:cond delay="750"/>
                            </p:stCondLst>
                            <p:childTnLst>
                              <p:par>
                                <p:cTn id="41" presetID="6"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ircle(in)">
                                      <p:cBhvr>
                                        <p:cTn id="43"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Text Box 12"/>
          <p:cNvSpPr txBox="1">
            <a:spLocks noChangeArrowheads="1"/>
          </p:cNvSpPr>
          <p:nvPr/>
        </p:nvSpPr>
        <p:spPr bwMode="auto">
          <a:xfrm>
            <a:off x="3206750" y="723898"/>
            <a:ext cx="21272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vi-VN" sz="2400" b="1" dirty="0" err="1" smtClean="0"/>
              <a:t>Mét</a:t>
            </a:r>
            <a:r>
              <a:rPr lang="en-US" altLang="vi-VN" sz="2400" b="1" dirty="0" smtClean="0"/>
              <a:t> </a:t>
            </a:r>
            <a:r>
              <a:rPr lang="en-US" altLang="vi-VN" sz="2400" b="1" dirty="0" err="1" smtClean="0"/>
              <a:t>vuông</a:t>
            </a:r>
            <a:endParaRPr lang="en-US" altLang="vi-VN" sz="2400" b="1" dirty="0"/>
          </a:p>
        </p:txBody>
      </p:sp>
      <p:sp>
        <p:nvSpPr>
          <p:cNvPr id="12" name="Rectangle 13"/>
          <p:cNvSpPr>
            <a:spLocks noChangeArrowheads="1"/>
          </p:cNvSpPr>
          <p:nvPr/>
        </p:nvSpPr>
        <p:spPr bwMode="auto">
          <a:xfrm>
            <a:off x="2743200" y="292778"/>
            <a:ext cx="2514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vi-VN" sz="2400" b="1" u="sng" dirty="0" err="1" smtClean="0">
                <a:cs typeface="Arial" panose="020B0604020202020204" pitchFamily="34" charset="0"/>
              </a:rPr>
              <a:t>Toán</a:t>
            </a:r>
            <a:r>
              <a:rPr lang="en-US" altLang="vi-VN" sz="2800" b="1" dirty="0" smtClean="0">
                <a:cs typeface="Arial" panose="020B0604020202020204" pitchFamily="34" charset="0"/>
              </a:rPr>
              <a:t> </a:t>
            </a:r>
            <a:endParaRPr lang="en-US" altLang="vi-VN" sz="2800" b="1" dirty="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15000" y="3162299"/>
            <a:ext cx="3454400" cy="2537943"/>
          </a:xfrm>
          <a:prstGeom prst="rect">
            <a:avLst/>
          </a:prstGeom>
        </p:spPr>
      </p:pic>
      <p:sp>
        <p:nvSpPr>
          <p:cNvPr id="6" name="Text Box 12"/>
          <p:cNvSpPr txBox="1">
            <a:spLocks noChangeArrowheads="1"/>
          </p:cNvSpPr>
          <p:nvPr/>
        </p:nvSpPr>
        <p:spPr bwMode="auto">
          <a:xfrm>
            <a:off x="381000" y="1086105"/>
            <a:ext cx="21272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vi-VN" sz="2400" b="1" u="sng" dirty="0" err="1" smtClean="0"/>
              <a:t>Luyện</a:t>
            </a:r>
            <a:r>
              <a:rPr lang="en-US" altLang="vi-VN" sz="2400" b="1" u="sng" dirty="0" smtClean="0"/>
              <a:t> </a:t>
            </a:r>
            <a:r>
              <a:rPr lang="en-US" altLang="vi-VN" sz="2400" b="1" u="sng" dirty="0" err="1" smtClean="0"/>
              <a:t>tập</a:t>
            </a:r>
            <a:endParaRPr lang="en-US" altLang="vi-VN" sz="2400" b="1" u="sng" dirty="0"/>
          </a:p>
        </p:txBody>
      </p:sp>
      <p:sp>
        <p:nvSpPr>
          <p:cNvPr id="7" name="Text Box 12"/>
          <p:cNvSpPr txBox="1">
            <a:spLocks noChangeArrowheads="1"/>
          </p:cNvSpPr>
          <p:nvPr/>
        </p:nvSpPr>
        <p:spPr bwMode="auto">
          <a:xfrm>
            <a:off x="359229" y="1485900"/>
            <a:ext cx="21272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vi-VN" sz="2400" b="1" dirty="0" err="1" smtClean="0"/>
              <a:t>Bài</a:t>
            </a:r>
            <a:r>
              <a:rPr lang="en-US" altLang="vi-VN" sz="2400" b="1" dirty="0" smtClean="0"/>
              <a:t> 1:</a:t>
            </a:r>
            <a:endParaRPr lang="en-US" altLang="vi-VN" sz="2400" b="1" dirty="0"/>
          </a:p>
        </p:txBody>
      </p:sp>
      <p:sp>
        <p:nvSpPr>
          <p:cNvPr id="8" name="Text Box 12"/>
          <p:cNvSpPr txBox="1">
            <a:spLocks noChangeArrowheads="1"/>
          </p:cNvSpPr>
          <p:nvPr/>
        </p:nvSpPr>
        <p:spPr bwMode="auto">
          <a:xfrm>
            <a:off x="381000" y="1790700"/>
            <a:ext cx="21272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vi-VN" sz="2400" b="1" dirty="0" err="1" smtClean="0"/>
              <a:t>Bài</a:t>
            </a:r>
            <a:r>
              <a:rPr lang="en-US" altLang="vi-VN" sz="2400" b="1" dirty="0" smtClean="0"/>
              <a:t> 2:</a:t>
            </a:r>
            <a:endParaRPr lang="en-US" altLang="vi-VN" sz="2400" b="1" dirty="0"/>
          </a:p>
        </p:txBody>
      </p:sp>
      <p:sp>
        <p:nvSpPr>
          <p:cNvPr id="9" name="Text Box 12"/>
          <p:cNvSpPr txBox="1">
            <a:spLocks noChangeArrowheads="1"/>
          </p:cNvSpPr>
          <p:nvPr/>
        </p:nvSpPr>
        <p:spPr bwMode="auto">
          <a:xfrm>
            <a:off x="381000" y="2116527"/>
            <a:ext cx="21272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vi-VN" sz="2400" b="1" dirty="0" err="1" smtClean="0"/>
              <a:t>Bài</a:t>
            </a:r>
            <a:r>
              <a:rPr lang="en-US" altLang="vi-VN" sz="2400" b="1" dirty="0" smtClean="0"/>
              <a:t> 3:</a:t>
            </a:r>
            <a:endParaRPr lang="en-US" altLang="vi-VN" sz="2400" b="1" dirty="0"/>
          </a:p>
        </p:txBody>
      </p:sp>
    </p:spTree>
    <p:extLst>
      <p:ext uri="{BB962C8B-B14F-4D97-AF65-F5344CB8AC3E}">
        <p14:creationId xmlns="" xmlns:p14="http://schemas.microsoft.com/office/powerpoint/2010/main" val="67461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6200" y="0"/>
            <a:ext cx="9448800" cy="1705471"/>
          </a:xfrm>
          <a:prstGeom prst="rect">
            <a:avLst/>
          </a:prstGeom>
          <a:solidFill>
            <a:srgbClr val="CCFFFF"/>
          </a:solidFill>
          <a:ln>
            <a:solidFill>
              <a:schemeClr val="tx1"/>
            </a:solidFill>
          </a:ln>
          <a:scene3d>
            <a:camera prst="orthographicFront"/>
            <a:lightRig rig="threePt" dir="t"/>
          </a:scene3d>
          <a:sp3d>
            <a:bevelT w="508000" h="381000"/>
            <a:bevelB w="381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76200" y="12700"/>
            <a:ext cx="9296400" cy="1692771"/>
          </a:xfrm>
          <a:prstGeom prst="rect">
            <a:avLst/>
          </a:prstGeom>
          <a:noFill/>
        </p:spPr>
        <p:txBody>
          <a:bodyPr wrap="square" rtlCol="0">
            <a:spAutoFit/>
          </a:bodyPr>
          <a:lstStyle/>
          <a:p>
            <a:pPr algn="just"/>
            <a:r>
              <a:rPr lang="vi-VN" sz="2600" b="1" dirty="0" smtClean="0"/>
              <a:t>Để lát nền một căn phòng, người ta đã sử dụng hết 200 viên gạch hình vuông có cạnh 30cm. Hỏi căn phòng đó có diện tích bao nhiêu mét vuông, biết diện tích phần mạch vữa không đáng kể?</a:t>
            </a:r>
            <a:endParaRPr lang="vi-VN" sz="2600" b="1" dirty="0"/>
          </a:p>
        </p:txBody>
      </p:sp>
      <p:cxnSp>
        <p:nvCxnSpPr>
          <p:cNvPr id="4" name="Straight Connector 3"/>
          <p:cNvCxnSpPr/>
          <p:nvPr/>
        </p:nvCxnSpPr>
        <p:spPr>
          <a:xfrm>
            <a:off x="8534400" y="419100"/>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800100"/>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91000" y="800100"/>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62400" y="1181100"/>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191000" y="1968500"/>
            <a:ext cx="5029200" cy="3555999"/>
          </a:xfrm>
          <a:prstGeom prst="rect">
            <a:avLst/>
          </a:prstGeom>
          <a:solidFill>
            <a:schemeClr val="accent6">
              <a:lumMod val="20000"/>
              <a:lumOff val="80000"/>
            </a:schemeClr>
          </a:solidFill>
          <a:scene3d>
            <a:camera prst="orthographicFront"/>
            <a:lightRig rig="threePt" dir="t"/>
          </a:scene3d>
          <a:sp3d>
            <a:bevelT w="508000" h="254000"/>
            <a:bevelB w="508000" h="381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ounded Rectangle 13"/>
          <p:cNvSpPr/>
          <p:nvPr/>
        </p:nvSpPr>
        <p:spPr>
          <a:xfrm>
            <a:off x="209550" y="2182979"/>
            <a:ext cx="3752850" cy="10653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rPr>
              <a:t>Diện tích căn phòng</a:t>
            </a:r>
            <a:endParaRPr lang="vi-VN" sz="2400" b="1" dirty="0">
              <a:solidFill>
                <a:schemeClr val="tx1"/>
              </a:solidFill>
            </a:endParaRPr>
          </a:p>
        </p:txBody>
      </p:sp>
      <p:sp>
        <p:nvSpPr>
          <p:cNvPr id="15" name="TextBox 14"/>
          <p:cNvSpPr txBox="1"/>
          <p:nvPr/>
        </p:nvSpPr>
        <p:spPr>
          <a:xfrm>
            <a:off x="6057900" y="2122938"/>
            <a:ext cx="1295400" cy="461665"/>
          </a:xfrm>
          <a:prstGeom prst="rect">
            <a:avLst/>
          </a:prstGeom>
          <a:noFill/>
        </p:spPr>
        <p:txBody>
          <a:bodyPr wrap="square" rtlCol="0">
            <a:spAutoFit/>
          </a:bodyPr>
          <a:lstStyle/>
          <a:p>
            <a:r>
              <a:rPr lang="vi-VN" sz="2400" b="1" u="sng" dirty="0" smtClean="0"/>
              <a:t>Bài giải</a:t>
            </a:r>
            <a:endParaRPr lang="vi-VN" sz="2400" b="1" u="sng" dirty="0"/>
          </a:p>
        </p:txBody>
      </p:sp>
      <p:sp>
        <p:nvSpPr>
          <p:cNvPr id="16" name="TextBox 15"/>
          <p:cNvSpPr txBox="1"/>
          <p:nvPr/>
        </p:nvSpPr>
        <p:spPr>
          <a:xfrm>
            <a:off x="1066800" y="2786677"/>
            <a:ext cx="2362200" cy="461665"/>
          </a:xfrm>
          <a:prstGeom prst="rect">
            <a:avLst/>
          </a:prstGeom>
          <a:noFill/>
        </p:spPr>
        <p:txBody>
          <a:bodyPr wrap="square" rtlCol="0">
            <a:spAutoFit/>
          </a:bodyPr>
          <a:lstStyle/>
          <a:p>
            <a:r>
              <a:rPr lang="vi-VN" sz="2400" b="1" dirty="0" smtClean="0">
                <a:solidFill>
                  <a:srgbClr val="FF0000"/>
                </a:solidFill>
              </a:rPr>
              <a:t>200 viên gạch</a:t>
            </a:r>
            <a:endParaRPr lang="vi-VN" sz="2400" b="1" dirty="0">
              <a:solidFill>
                <a:srgbClr val="FF0000"/>
              </a:solidFill>
            </a:endParaRPr>
          </a:p>
        </p:txBody>
      </p:sp>
      <p:sp>
        <p:nvSpPr>
          <p:cNvPr id="17" name="Down Arrow 16"/>
          <p:cNvSpPr/>
          <p:nvPr/>
        </p:nvSpPr>
        <p:spPr>
          <a:xfrm>
            <a:off x="1885950" y="3273742"/>
            <a:ext cx="381000" cy="60369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ounded Rectangle 17"/>
          <p:cNvSpPr/>
          <p:nvPr/>
        </p:nvSpPr>
        <p:spPr>
          <a:xfrm>
            <a:off x="209550" y="3877440"/>
            <a:ext cx="3752850" cy="10653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rPr>
              <a:t>Diện tích 1 viên gạch</a:t>
            </a:r>
            <a:endParaRPr lang="vi-VN" sz="2400" b="1" dirty="0">
              <a:solidFill>
                <a:schemeClr val="tx1"/>
              </a:solidFill>
            </a:endParaRPr>
          </a:p>
        </p:txBody>
      </p:sp>
      <p:sp>
        <p:nvSpPr>
          <p:cNvPr id="19" name="TextBox 18"/>
          <p:cNvSpPr txBox="1"/>
          <p:nvPr/>
        </p:nvSpPr>
        <p:spPr>
          <a:xfrm>
            <a:off x="1085850" y="2162146"/>
            <a:ext cx="1809750" cy="461665"/>
          </a:xfrm>
          <a:prstGeom prst="rect">
            <a:avLst/>
          </a:prstGeom>
          <a:noFill/>
        </p:spPr>
        <p:txBody>
          <a:bodyPr wrap="square" rtlCol="0">
            <a:spAutoFit/>
          </a:bodyPr>
          <a:lstStyle/>
          <a:p>
            <a:r>
              <a:rPr lang="vi-VN" sz="2400" b="1" dirty="0" smtClean="0">
                <a:solidFill>
                  <a:srgbClr val="FF0000"/>
                </a:solidFill>
              </a:rPr>
              <a:t>Đổi đơn vị</a:t>
            </a:r>
            <a:endParaRPr lang="vi-VN" sz="2400" b="1" dirty="0">
              <a:solidFill>
                <a:srgbClr val="FF0000"/>
              </a:solidFill>
            </a:endParaRPr>
          </a:p>
        </p:txBody>
      </p:sp>
      <p:sp>
        <p:nvSpPr>
          <p:cNvPr id="20" name="TextBox 19"/>
          <p:cNvSpPr txBox="1"/>
          <p:nvPr/>
        </p:nvSpPr>
        <p:spPr>
          <a:xfrm>
            <a:off x="1336675" y="4529435"/>
            <a:ext cx="1809750" cy="461665"/>
          </a:xfrm>
          <a:prstGeom prst="rect">
            <a:avLst/>
          </a:prstGeom>
          <a:noFill/>
        </p:spPr>
        <p:txBody>
          <a:bodyPr wrap="square" rtlCol="0">
            <a:spAutoFit/>
          </a:bodyPr>
          <a:lstStyle/>
          <a:p>
            <a:r>
              <a:rPr lang="vi-VN" sz="2400" b="1" dirty="0" smtClean="0">
                <a:solidFill>
                  <a:srgbClr val="FF0000"/>
                </a:solidFill>
              </a:rPr>
              <a:t>S = a x a</a:t>
            </a:r>
            <a:endParaRPr lang="vi-VN" sz="2400" b="1" dirty="0">
              <a:solidFill>
                <a:srgbClr val="FF0000"/>
              </a:solidFill>
            </a:endParaRPr>
          </a:p>
        </p:txBody>
      </p:sp>
      <p:sp>
        <p:nvSpPr>
          <p:cNvPr id="21" name="TextBox 20"/>
          <p:cNvSpPr txBox="1"/>
          <p:nvPr/>
        </p:nvSpPr>
        <p:spPr>
          <a:xfrm>
            <a:off x="4403725" y="2584603"/>
            <a:ext cx="4953000" cy="2677656"/>
          </a:xfrm>
          <a:prstGeom prst="rect">
            <a:avLst/>
          </a:prstGeom>
          <a:noFill/>
        </p:spPr>
        <p:txBody>
          <a:bodyPr wrap="square" rtlCol="0">
            <a:spAutoFit/>
          </a:bodyPr>
          <a:lstStyle/>
          <a:p>
            <a:r>
              <a:rPr lang="vi-VN" sz="2400" b="1" dirty="0" smtClean="0"/>
              <a:t>Diện tích của một viên gạch là:</a:t>
            </a:r>
          </a:p>
          <a:p>
            <a:pPr algn="ctr"/>
            <a:r>
              <a:rPr lang="vi-VN" sz="2400" b="1" dirty="0" smtClean="0"/>
              <a:t>30 x 30 = 900 (</a:t>
            </a:r>
            <a:r>
              <a:rPr lang="vi-VN" sz="2400" b="1" dirty="0">
                <a:cs typeface="Arial" panose="020B0604020202020204" pitchFamily="34" charset="0"/>
              </a:rPr>
              <a:t>cm</a:t>
            </a:r>
            <a:r>
              <a:rPr lang="vi-VN" sz="2400" b="1" baseline="30000" dirty="0">
                <a:cs typeface="Arial" panose="020B0604020202020204" pitchFamily="34" charset="0"/>
              </a:rPr>
              <a:t>2</a:t>
            </a:r>
            <a:r>
              <a:rPr lang="vi-VN" sz="2400" b="1" dirty="0" smtClean="0">
                <a:cs typeface="Arial" panose="020B0604020202020204" pitchFamily="34" charset="0"/>
              </a:rPr>
              <a:t>)</a:t>
            </a:r>
          </a:p>
          <a:p>
            <a:pPr algn="ctr"/>
            <a:r>
              <a:rPr lang="vi-VN" sz="2400" b="1" dirty="0" smtClean="0">
                <a:cs typeface="Arial" panose="020B0604020202020204" pitchFamily="34" charset="0"/>
              </a:rPr>
              <a:t>Diện tích của căn phòng là: </a:t>
            </a:r>
          </a:p>
          <a:p>
            <a:pPr algn="ctr"/>
            <a:r>
              <a:rPr lang="vi-VN" sz="2400" b="1" dirty="0" smtClean="0">
                <a:cs typeface="Arial" panose="020B0604020202020204" pitchFamily="34" charset="0"/>
              </a:rPr>
              <a:t>900 x 200 = 180 000 (</a:t>
            </a:r>
            <a:r>
              <a:rPr lang="vi-VN" sz="2400" b="1" dirty="0">
                <a:cs typeface="Arial" panose="020B0604020202020204" pitchFamily="34" charset="0"/>
              </a:rPr>
              <a:t>cm</a:t>
            </a:r>
            <a:r>
              <a:rPr lang="vi-VN" sz="2400" b="1" baseline="30000" dirty="0">
                <a:cs typeface="Arial" panose="020B0604020202020204" pitchFamily="34" charset="0"/>
              </a:rPr>
              <a:t>2</a:t>
            </a:r>
            <a:r>
              <a:rPr lang="vi-VN" sz="2400" b="1" dirty="0" smtClean="0">
                <a:cs typeface="Arial" panose="020B0604020202020204" pitchFamily="34" charset="0"/>
              </a:rPr>
              <a:t>)</a:t>
            </a:r>
          </a:p>
          <a:p>
            <a:pPr algn="ctr"/>
            <a:r>
              <a:rPr lang="vi-VN" sz="2400" b="1" dirty="0" smtClean="0">
                <a:cs typeface="Arial" panose="020B0604020202020204" pitchFamily="34" charset="0"/>
              </a:rPr>
              <a:t>Đổi: 180 000</a:t>
            </a:r>
            <a:r>
              <a:rPr lang="vi-VN" sz="2400" b="1" dirty="0">
                <a:cs typeface="Arial" panose="020B0604020202020204" pitchFamily="34" charset="0"/>
              </a:rPr>
              <a:t>cm</a:t>
            </a:r>
            <a:r>
              <a:rPr lang="vi-VN" sz="2400" b="1" baseline="30000" dirty="0">
                <a:cs typeface="Arial" panose="020B0604020202020204" pitchFamily="34" charset="0"/>
              </a:rPr>
              <a:t>2</a:t>
            </a:r>
            <a:r>
              <a:rPr lang="vi-VN" sz="2400" b="1" dirty="0" smtClean="0">
                <a:cs typeface="Arial" panose="020B0604020202020204" pitchFamily="34" charset="0"/>
              </a:rPr>
              <a:t> = 18m</a:t>
            </a:r>
            <a:r>
              <a:rPr lang="vi-VN" sz="2400" b="1" baseline="30000" dirty="0" smtClean="0">
                <a:cs typeface="Arial" panose="020B0604020202020204" pitchFamily="34" charset="0"/>
              </a:rPr>
              <a:t>2</a:t>
            </a:r>
            <a:endParaRPr lang="vi-VN" sz="2400" b="1" dirty="0" smtClean="0">
              <a:cs typeface="Arial" panose="020B0604020202020204" pitchFamily="34" charset="0"/>
            </a:endParaRPr>
          </a:p>
          <a:p>
            <a:pPr algn="ctr"/>
            <a:r>
              <a:rPr lang="vi-VN" sz="2400" b="1" dirty="0" smtClean="0">
                <a:cs typeface="Arial" panose="020B0604020202020204" pitchFamily="34" charset="0"/>
              </a:rPr>
              <a:t>Đáp số: 18m</a:t>
            </a:r>
            <a:r>
              <a:rPr lang="vi-VN" sz="2400" b="1" baseline="30000" dirty="0" smtClean="0">
                <a:cs typeface="Arial" panose="020B0604020202020204" pitchFamily="34" charset="0"/>
              </a:rPr>
              <a:t>2</a:t>
            </a:r>
            <a:endParaRPr lang="vi-VN" sz="2400" b="1" dirty="0">
              <a:cs typeface="Arial" panose="020B0604020202020204" pitchFamily="34" charset="0"/>
            </a:endParaRPr>
          </a:p>
          <a:p>
            <a:pPr algn="ctr"/>
            <a:endParaRPr lang="vi-VN" sz="2400" b="1" dirty="0"/>
          </a:p>
        </p:txBody>
      </p:sp>
      <p:sp>
        <p:nvSpPr>
          <p:cNvPr id="22" name="Action Button: Forward or Next 21">
            <a:hlinkClick r:id="rId2" action="ppaction://hlinksldjump" highlightClick="1"/>
          </p:cNvPr>
          <p:cNvSpPr/>
          <p:nvPr/>
        </p:nvSpPr>
        <p:spPr>
          <a:xfrm>
            <a:off x="8763000" y="4991100"/>
            <a:ext cx="457200" cy="353097"/>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 xmlns:p14="http://schemas.microsoft.com/office/powerpoint/2010/main" val="36606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5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5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50"/>
                                        <p:tgtEl>
                                          <p:spTgt spid="16"/>
                                        </p:tgtEl>
                                      </p:cBhvr>
                                    </p:animEffect>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5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5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50"/>
                                        <p:tgtEl>
                                          <p:spTgt spid="20"/>
                                        </p:tgtEl>
                                      </p:cBhvr>
                                    </p:animEffect>
                                  </p:childTnLst>
                                </p:cTn>
                              </p:par>
                              <p:par>
                                <p:cTn id="43" presetID="1" presetClass="exit" presetSubtype="0" fill="hold"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25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ircle(in)">
                                      <p:cBhvr>
                                        <p:cTn id="54" dur="25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circle(in)">
                                      <p:cBhvr>
                                        <p:cTn id="6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animBg="1"/>
      <p:bldP spid="18" grpId="0" animBg="1"/>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D7C06944-86D4-431B-97CE-3F89520CB557}"/>
              </a:ext>
            </a:extLst>
          </p:cNvPr>
          <p:cNvCxnSpPr/>
          <p:nvPr/>
        </p:nvCxnSpPr>
        <p:spPr>
          <a:xfrm>
            <a:off x="5295636" y="2100792"/>
            <a:ext cx="21510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C69F0E00-76AE-40FE-AAAA-487A9669BADA}"/>
              </a:ext>
            </a:extLst>
          </p:cNvPr>
          <p:cNvCxnSpPr/>
          <p:nvPr/>
        </p:nvCxnSpPr>
        <p:spPr>
          <a:xfrm>
            <a:off x="2070365" y="2061104"/>
            <a:ext cx="0" cy="18970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2AFF436C-D9CD-42C5-8E6C-A203CAA0D8C8}"/>
              </a:ext>
            </a:extLst>
          </p:cNvPr>
          <p:cNvCxnSpPr/>
          <p:nvPr/>
        </p:nvCxnSpPr>
        <p:spPr>
          <a:xfrm>
            <a:off x="7446698" y="2061104"/>
            <a:ext cx="0" cy="18970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CA07CE35-F074-41C9-B984-AFC98AFF064F}"/>
              </a:ext>
            </a:extLst>
          </p:cNvPr>
          <p:cNvCxnSpPr/>
          <p:nvPr/>
        </p:nvCxnSpPr>
        <p:spPr>
          <a:xfrm>
            <a:off x="2070365" y="2061104"/>
            <a:ext cx="15544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9D882CDE-BB99-46D4-8055-A4E4AA9A1AE1}"/>
              </a:ext>
            </a:extLst>
          </p:cNvPr>
          <p:cNvCxnSpPr/>
          <p:nvPr/>
        </p:nvCxnSpPr>
        <p:spPr>
          <a:xfrm>
            <a:off x="3624792" y="3217333"/>
            <a:ext cx="16708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343" name="TextBox 43">
            <a:extLst>
              <a:ext uri="{FF2B5EF4-FFF2-40B4-BE49-F238E27FC236}">
                <a16:creationId xmlns:a16="http://schemas.microsoft.com/office/drawing/2014/main" xmlns="" id="{5D227E7E-7085-48C8-9D66-1F8F75CA014F}"/>
              </a:ext>
            </a:extLst>
          </p:cNvPr>
          <p:cNvSpPr txBox="1">
            <a:spLocks noChangeArrowheads="1"/>
          </p:cNvSpPr>
          <p:nvPr/>
        </p:nvSpPr>
        <p:spPr bwMode="auto">
          <a:xfrm>
            <a:off x="2225146" y="1476375"/>
            <a:ext cx="124486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4cm</a:t>
            </a:r>
          </a:p>
        </p:txBody>
      </p:sp>
      <p:sp>
        <p:nvSpPr>
          <p:cNvPr id="14344" name="TextBox 44">
            <a:extLst>
              <a:ext uri="{FF2B5EF4-FFF2-40B4-BE49-F238E27FC236}">
                <a16:creationId xmlns:a16="http://schemas.microsoft.com/office/drawing/2014/main" xmlns="" id="{BCFB2959-D2CC-4723-9EC7-5DA468A7AC47}"/>
              </a:ext>
            </a:extLst>
          </p:cNvPr>
          <p:cNvSpPr txBox="1">
            <a:spLocks noChangeArrowheads="1"/>
          </p:cNvSpPr>
          <p:nvPr/>
        </p:nvSpPr>
        <p:spPr bwMode="auto">
          <a:xfrm>
            <a:off x="5611813" y="1508125"/>
            <a:ext cx="124618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6cm</a:t>
            </a:r>
          </a:p>
        </p:txBody>
      </p:sp>
      <p:sp>
        <p:nvSpPr>
          <p:cNvPr id="14345" name="TextBox 45">
            <a:extLst>
              <a:ext uri="{FF2B5EF4-FFF2-40B4-BE49-F238E27FC236}">
                <a16:creationId xmlns:a16="http://schemas.microsoft.com/office/drawing/2014/main" xmlns="" id="{06493A74-C0EC-4AF3-8058-22212926354E}"/>
              </a:ext>
            </a:extLst>
          </p:cNvPr>
          <p:cNvSpPr txBox="1">
            <a:spLocks noChangeArrowheads="1"/>
          </p:cNvSpPr>
          <p:nvPr/>
        </p:nvSpPr>
        <p:spPr bwMode="auto">
          <a:xfrm>
            <a:off x="4460875" y="2346854"/>
            <a:ext cx="124486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3cm</a:t>
            </a:r>
          </a:p>
        </p:txBody>
      </p:sp>
      <p:sp>
        <p:nvSpPr>
          <p:cNvPr id="14346" name="TextBox 46">
            <a:extLst>
              <a:ext uri="{FF2B5EF4-FFF2-40B4-BE49-F238E27FC236}">
                <a16:creationId xmlns:a16="http://schemas.microsoft.com/office/drawing/2014/main" xmlns="" id="{62995C0E-D4CA-4FF6-8421-DD0954A74B30}"/>
              </a:ext>
            </a:extLst>
          </p:cNvPr>
          <p:cNvSpPr txBox="1">
            <a:spLocks noChangeArrowheads="1"/>
          </p:cNvSpPr>
          <p:nvPr/>
        </p:nvSpPr>
        <p:spPr bwMode="auto">
          <a:xfrm>
            <a:off x="1121833" y="2718594"/>
            <a:ext cx="124486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5cm</a:t>
            </a:r>
          </a:p>
        </p:txBody>
      </p:sp>
      <p:sp>
        <p:nvSpPr>
          <p:cNvPr id="14347" name="TextBox 47">
            <a:extLst>
              <a:ext uri="{FF2B5EF4-FFF2-40B4-BE49-F238E27FC236}">
                <a16:creationId xmlns:a16="http://schemas.microsoft.com/office/drawing/2014/main" xmlns="" id="{AA472D91-9E87-4869-BE4A-F9BAFC26589C}"/>
              </a:ext>
            </a:extLst>
          </p:cNvPr>
          <p:cNvSpPr txBox="1">
            <a:spLocks noChangeArrowheads="1"/>
          </p:cNvSpPr>
          <p:nvPr/>
        </p:nvSpPr>
        <p:spPr bwMode="auto">
          <a:xfrm>
            <a:off x="3832490" y="4038865"/>
            <a:ext cx="124618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15cm</a:t>
            </a:r>
          </a:p>
        </p:txBody>
      </p:sp>
      <p:sp>
        <p:nvSpPr>
          <p:cNvPr id="14348" name="TextBox 48">
            <a:extLst>
              <a:ext uri="{FF2B5EF4-FFF2-40B4-BE49-F238E27FC236}">
                <a16:creationId xmlns:a16="http://schemas.microsoft.com/office/drawing/2014/main" xmlns="" id="{DA76177A-E818-4CA2-A2EB-0932282EEE3D}"/>
              </a:ext>
            </a:extLst>
          </p:cNvPr>
          <p:cNvSpPr txBox="1">
            <a:spLocks noChangeArrowheads="1"/>
          </p:cNvSpPr>
          <p:nvPr/>
        </p:nvSpPr>
        <p:spPr bwMode="auto">
          <a:xfrm>
            <a:off x="903553" y="137584"/>
            <a:ext cx="7336896" cy="1118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333" b="1">
                <a:solidFill>
                  <a:srgbClr val="0000FF"/>
                </a:solidFill>
              </a:rPr>
              <a:t>Bài 4: Tính diện tích miếng bìa có kích thước theo hình vẽ sau:</a:t>
            </a:r>
          </a:p>
        </p:txBody>
      </p:sp>
      <p:cxnSp>
        <p:nvCxnSpPr>
          <p:cNvPr id="15" name="Straight Connector 14">
            <a:extLst>
              <a:ext uri="{FF2B5EF4-FFF2-40B4-BE49-F238E27FC236}">
                <a16:creationId xmlns:a16="http://schemas.microsoft.com/office/drawing/2014/main" xmlns="" id="{1714CA58-CCE7-400B-9701-5BEA3A0BA07B}"/>
              </a:ext>
            </a:extLst>
          </p:cNvPr>
          <p:cNvCxnSpPr/>
          <p:nvPr/>
        </p:nvCxnSpPr>
        <p:spPr>
          <a:xfrm>
            <a:off x="3624792" y="2061105"/>
            <a:ext cx="0" cy="11562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23979D67-9AE1-41BD-B6F6-F525D76386B0}"/>
              </a:ext>
            </a:extLst>
          </p:cNvPr>
          <p:cNvCxnSpPr/>
          <p:nvPr/>
        </p:nvCxnSpPr>
        <p:spPr>
          <a:xfrm>
            <a:off x="5295636" y="2080948"/>
            <a:ext cx="0" cy="11363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BCD1F99-C2BB-431C-8140-AA61F3BFF3E0}"/>
              </a:ext>
            </a:extLst>
          </p:cNvPr>
          <p:cNvCxnSpPr/>
          <p:nvPr/>
        </p:nvCxnSpPr>
        <p:spPr>
          <a:xfrm>
            <a:off x="2070365" y="3958167"/>
            <a:ext cx="537633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779" y="814884"/>
            <a:ext cx="9102725" cy="290671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5400" b="1" dirty="0" err="1" smtClean="0">
                <a:solidFill>
                  <a:srgbClr val="FF0000"/>
                </a:solidFill>
                <a:latin typeface="Times New Roman" panose="02020603050405020304" pitchFamily="18" charset="0"/>
                <a:cs typeface="Times New Roman" panose="02020603050405020304" pitchFamily="18" charset="0"/>
              </a:rPr>
              <a:t>Khởi</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động</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56183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D7C06944-86D4-431B-97CE-3F89520CB557}"/>
              </a:ext>
            </a:extLst>
          </p:cNvPr>
          <p:cNvCxnSpPr/>
          <p:nvPr/>
        </p:nvCxnSpPr>
        <p:spPr>
          <a:xfrm>
            <a:off x="5295636" y="2100792"/>
            <a:ext cx="21510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C69F0E00-76AE-40FE-AAAA-487A9669BADA}"/>
              </a:ext>
            </a:extLst>
          </p:cNvPr>
          <p:cNvCxnSpPr/>
          <p:nvPr/>
        </p:nvCxnSpPr>
        <p:spPr>
          <a:xfrm>
            <a:off x="2070365" y="2061104"/>
            <a:ext cx="0" cy="18970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2AFF436C-D9CD-42C5-8E6C-A203CAA0D8C8}"/>
              </a:ext>
            </a:extLst>
          </p:cNvPr>
          <p:cNvCxnSpPr/>
          <p:nvPr/>
        </p:nvCxnSpPr>
        <p:spPr>
          <a:xfrm>
            <a:off x="7446698" y="2061104"/>
            <a:ext cx="0" cy="18970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CA07CE35-F074-41C9-B984-AFC98AFF064F}"/>
              </a:ext>
            </a:extLst>
          </p:cNvPr>
          <p:cNvCxnSpPr/>
          <p:nvPr/>
        </p:nvCxnSpPr>
        <p:spPr>
          <a:xfrm>
            <a:off x="2070365" y="2061104"/>
            <a:ext cx="15544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9D882CDE-BB99-46D4-8055-A4E4AA9A1AE1}"/>
              </a:ext>
            </a:extLst>
          </p:cNvPr>
          <p:cNvCxnSpPr/>
          <p:nvPr/>
        </p:nvCxnSpPr>
        <p:spPr>
          <a:xfrm>
            <a:off x="3624792" y="3217333"/>
            <a:ext cx="16708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343" name="TextBox 43">
            <a:extLst>
              <a:ext uri="{FF2B5EF4-FFF2-40B4-BE49-F238E27FC236}">
                <a16:creationId xmlns:a16="http://schemas.microsoft.com/office/drawing/2014/main" xmlns="" id="{5D227E7E-7085-48C8-9D66-1F8F75CA014F}"/>
              </a:ext>
            </a:extLst>
          </p:cNvPr>
          <p:cNvSpPr txBox="1">
            <a:spLocks noChangeArrowheads="1"/>
          </p:cNvSpPr>
          <p:nvPr/>
        </p:nvSpPr>
        <p:spPr bwMode="auto">
          <a:xfrm>
            <a:off x="2225146" y="1476375"/>
            <a:ext cx="124486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4cm</a:t>
            </a:r>
          </a:p>
        </p:txBody>
      </p:sp>
      <p:sp>
        <p:nvSpPr>
          <p:cNvPr id="14344" name="TextBox 44">
            <a:extLst>
              <a:ext uri="{FF2B5EF4-FFF2-40B4-BE49-F238E27FC236}">
                <a16:creationId xmlns:a16="http://schemas.microsoft.com/office/drawing/2014/main" xmlns="" id="{BCFB2959-D2CC-4723-9EC7-5DA468A7AC47}"/>
              </a:ext>
            </a:extLst>
          </p:cNvPr>
          <p:cNvSpPr txBox="1">
            <a:spLocks noChangeArrowheads="1"/>
          </p:cNvSpPr>
          <p:nvPr/>
        </p:nvSpPr>
        <p:spPr bwMode="auto">
          <a:xfrm>
            <a:off x="5611813" y="1508125"/>
            <a:ext cx="124618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6cm</a:t>
            </a:r>
          </a:p>
        </p:txBody>
      </p:sp>
      <p:sp>
        <p:nvSpPr>
          <p:cNvPr id="14345" name="TextBox 45">
            <a:extLst>
              <a:ext uri="{FF2B5EF4-FFF2-40B4-BE49-F238E27FC236}">
                <a16:creationId xmlns:a16="http://schemas.microsoft.com/office/drawing/2014/main" xmlns="" id="{06493A74-C0EC-4AF3-8058-22212926354E}"/>
              </a:ext>
            </a:extLst>
          </p:cNvPr>
          <p:cNvSpPr txBox="1">
            <a:spLocks noChangeArrowheads="1"/>
          </p:cNvSpPr>
          <p:nvPr/>
        </p:nvSpPr>
        <p:spPr bwMode="auto">
          <a:xfrm>
            <a:off x="4460875" y="2346854"/>
            <a:ext cx="124486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3cm</a:t>
            </a:r>
          </a:p>
        </p:txBody>
      </p:sp>
      <p:sp>
        <p:nvSpPr>
          <p:cNvPr id="14346" name="TextBox 46">
            <a:extLst>
              <a:ext uri="{FF2B5EF4-FFF2-40B4-BE49-F238E27FC236}">
                <a16:creationId xmlns:a16="http://schemas.microsoft.com/office/drawing/2014/main" xmlns="" id="{62995C0E-D4CA-4FF6-8421-DD0954A74B30}"/>
              </a:ext>
            </a:extLst>
          </p:cNvPr>
          <p:cNvSpPr txBox="1">
            <a:spLocks noChangeArrowheads="1"/>
          </p:cNvSpPr>
          <p:nvPr/>
        </p:nvSpPr>
        <p:spPr bwMode="auto">
          <a:xfrm>
            <a:off x="1121833" y="2718594"/>
            <a:ext cx="124486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5cm</a:t>
            </a:r>
          </a:p>
        </p:txBody>
      </p:sp>
      <p:sp>
        <p:nvSpPr>
          <p:cNvPr id="14347" name="TextBox 47">
            <a:extLst>
              <a:ext uri="{FF2B5EF4-FFF2-40B4-BE49-F238E27FC236}">
                <a16:creationId xmlns:a16="http://schemas.microsoft.com/office/drawing/2014/main" xmlns="" id="{AA472D91-9E87-4869-BE4A-F9BAFC26589C}"/>
              </a:ext>
            </a:extLst>
          </p:cNvPr>
          <p:cNvSpPr txBox="1">
            <a:spLocks noChangeArrowheads="1"/>
          </p:cNvSpPr>
          <p:nvPr/>
        </p:nvSpPr>
        <p:spPr bwMode="auto">
          <a:xfrm>
            <a:off x="3832490" y="4038865"/>
            <a:ext cx="124618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15cm</a:t>
            </a:r>
          </a:p>
        </p:txBody>
      </p:sp>
      <p:sp>
        <p:nvSpPr>
          <p:cNvPr id="14348" name="TextBox 48">
            <a:extLst>
              <a:ext uri="{FF2B5EF4-FFF2-40B4-BE49-F238E27FC236}">
                <a16:creationId xmlns:a16="http://schemas.microsoft.com/office/drawing/2014/main" xmlns="" id="{DA76177A-E818-4CA2-A2EB-0932282EEE3D}"/>
              </a:ext>
            </a:extLst>
          </p:cNvPr>
          <p:cNvSpPr txBox="1">
            <a:spLocks noChangeArrowheads="1"/>
          </p:cNvSpPr>
          <p:nvPr/>
        </p:nvSpPr>
        <p:spPr bwMode="auto">
          <a:xfrm>
            <a:off x="903553" y="137584"/>
            <a:ext cx="7336896" cy="1118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333" b="1">
                <a:solidFill>
                  <a:srgbClr val="0000FF"/>
                </a:solidFill>
              </a:rPr>
              <a:t>Bài 4: Tính diện tích miếng bìa có kích thước theo hình vẽ sau:</a:t>
            </a:r>
          </a:p>
        </p:txBody>
      </p:sp>
      <p:cxnSp>
        <p:nvCxnSpPr>
          <p:cNvPr id="15" name="Straight Connector 14">
            <a:extLst>
              <a:ext uri="{FF2B5EF4-FFF2-40B4-BE49-F238E27FC236}">
                <a16:creationId xmlns:a16="http://schemas.microsoft.com/office/drawing/2014/main" xmlns="" id="{1714CA58-CCE7-400B-9701-5BEA3A0BA07B}"/>
              </a:ext>
            </a:extLst>
          </p:cNvPr>
          <p:cNvCxnSpPr/>
          <p:nvPr/>
        </p:nvCxnSpPr>
        <p:spPr>
          <a:xfrm>
            <a:off x="3624792" y="2061105"/>
            <a:ext cx="0" cy="11562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23979D67-9AE1-41BD-B6F6-F525D76386B0}"/>
              </a:ext>
            </a:extLst>
          </p:cNvPr>
          <p:cNvCxnSpPr/>
          <p:nvPr/>
        </p:nvCxnSpPr>
        <p:spPr>
          <a:xfrm>
            <a:off x="5295636" y="2080948"/>
            <a:ext cx="0" cy="11363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BCD1F99-C2BB-431C-8140-AA61F3BFF3E0}"/>
              </a:ext>
            </a:extLst>
          </p:cNvPr>
          <p:cNvCxnSpPr/>
          <p:nvPr/>
        </p:nvCxnSpPr>
        <p:spPr>
          <a:xfrm>
            <a:off x="2070365" y="3958167"/>
            <a:ext cx="537633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3165188-8CE8-4487-BA17-ED566FED674D}"/>
              </a:ext>
            </a:extLst>
          </p:cNvPr>
          <p:cNvCxnSpPr/>
          <p:nvPr/>
        </p:nvCxnSpPr>
        <p:spPr>
          <a:xfrm>
            <a:off x="3624792" y="3217333"/>
            <a:ext cx="0" cy="74083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E976CCA-6C3A-4795-84F6-3E5DC0A4D7BE}"/>
              </a:ext>
            </a:extLst>
          </p:cNvPr>
          <p:cNvCxnSpPr/>
          <p:nvPr/>
        </p:nvCxnSpPr>
        <p:spPr>
          <a:xfrm>
            <a:off x="5295636" y="3217333"/>
            <a:ext cx="0" cy="74083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57049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D7C06944-86D4-431B-97CE-3F89520CB557}"/>
              </a:ext>
            </a:extLst>
          </p:cNvPr>
          <p:cNvCxnSpPr/>
          <p:nvPr/>
        </p:nvCxnSpPr>
        <p:spPr>
          <a:xfrm>
            <a:off x="5295636" y="2100792"/>
            <a:ext cx="21510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C69F0E00-76AE-40FE-AAAA-487A9669BADA}"/>
              </a:ext>
            </a:extLst>
          </p:cNvPr>
          <p:cNvCxnSpPr/>
          <p:nvPr/>
        </p:nvCxnSpPr>
        <p:spPr>
          <a:xfrm>
            <a:off x="2070365" y="2061104"/>
            <a:ext cx="0" cy="18970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2AFF436C-D9CD-42C5-8E6C-A203CAA0D8C8}"/>
              </a:ext>
            </a:extLst>
          </p:cNvPr>
          <p:cNvCxnSpPr/>
          <p:nvPr/>
        </p:nvCxnSpPr>
        <p:spPr>
          <a:xfrm>
            <a:off x="7446698" y="2061104"/>
            <a:ext cx="0" cy="18970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CA07CE35-F074-41C9-B984-AFC98AFF064F}"/>
              </a:ext>
            </a:extLst>
          </p:cNvPr>
          <p:cNvCxnSpPr/>
          <p:nvPr/>
        </p:nvCxnSpPr>
        <p:spPr>
          <a:xfrm>
            <a:off x="2070365" y="2061104"/>
            <a:ext cx="15544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9D882CDE-BB99-46D4-8055-A4E4AA9A1AE1}"/>
              </a:ext>
            </a:extLst>
          </p:cNvPr>
          <p:cNvCxnSpPr/>
          <p:nvPr/>
        </p:nvCxnSpPr>
        <p:spPr>
          <a:xfrm>
            <a:off x="3624792" y="3217333"/>
            <a:ext cx="16708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343" name="TextBox 43">
            <a:extLst>
              <a:ext uri="{FF2B5EF4-FFF2-40B4-BE49-F238E27FC236}">
                <a16:creationId xmlns:a16="http://schemas.microsoft.com/office/drawing/2014/main" xmlns="" id="{5D227E7E-7085-48C8-9D66-1F8F75CA014F}"/>
              </a:ext>
            </a:extLst>
          </p:cNvPr>
          <p:cNvSpPr txBox="1">
            <a:spLocks noChangeArrowheads="1"/>
          </p:cNvSpPr>
          <p:nvPr/>
        </p:nvSpPr>
        <p:spPr bwMode="auto">
          <a:xfrm>
            <a:off x="2225146" y="1476375"/>
            <a:ext cx="124486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4cm</a:t>
            </a:r>
          </a:p>
        </p:txBody>
      </p:sp>
      <p:sp>
        <p:nvSpPr>
          <p:cNvPr id="14344" name="TextBox 44">
            <a:extLst>
              <a:ext uri="{FF2B5EF4-FFF2-40B4-BE49-F238E27FC236}">
                <a16:creationId xmlns:a16="http://schemas.microsoft.com/office/drawing/2014/main" xmlns="" id="{BCFB2959-D2CC-4723-9EC7-5DA468A7AC47}"/>
              </a:ext>
            </a:extLst>
          </p:cNvPr>
          <p:cNvSpPr txBox="1">
            <a:spLocks noChangeArrowheads="1"/>
          </p:cNvSpPr>
          <p:nvPr/>
        </p:nvSpPr>
        <p:spPr bwMode="auto">
          <a:xfrm>
            <a:off x="5611813" y="1508125"/>
            <a:ext cx="124618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6cm</a:t>
            </a:r>
          </a:p>
        </p:txBody>
      </p:sp>
      <p:sp>
        <p:nvSpPr>
          <p:cNvPr id="14345" name="TextBox 45">
            <a:extLst>
              <a:ext uri="{FF2B5EF4-FFF2-40B4-BE49-F238E27FC236}">
                <a16:creationId xmlns:a16="http://schemas.microsoft.com/office/drawing/2014/main" xmlns="" id="{06493A74-C0EC-4AF3-8058-22212926354E}"/>
              </a:ext>
            </a:extLst>
          </p:cNvPr>
          <p:cNvSpPr txBox="1">
            <a:spLocks noChangeArrowheads="1"/>
          </p:cNvSpPr>
          <p:nvPr/>
        </p:nvSpPr>
        <p:spPr bwMode="auto">
          <a:xfrm>
            <a:off x="5329585" y="2353206"/>
            <a:ext cx="124486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dirty="0">
                <a:solidFill>
                  <a:srgbClr val="000000"/>
                </a:solidFill>
              </a:rPr>
              <a:t>3cm</a:t>
            </a:r>
          </a:p>
        </p:txBody>
      </p:sp>
      <p:sp>
        <p:nvSpPr>
          <p:cNvPr id="14346" name="TextBox 46">
            <a:extLst>
              <a:ext uri="{FF2B5EF4-FFF2-40B4-BE49-F238E27FC236}">
                <a16:creationId xmlns:a16="http://schemas.microsoft.com/office/drawing/2014/main" xmlns="" id="{62995C0E-D4CA-4FF6-8421-DD0954A74B30}"/>
              </a:ext>
            </a:extLst>
          </p:cNvPr>
          <p:cNvSpPr txBox="1">
            <a:spLocks noChangeArrowheads="1"/>
          </p:cNvSpPr>
          <p:nvPr/>
        </p:nvSpPr>
        <p:spPr bwMode="auto">
          <a:xfrm>
            <a:off x="1121833" y="2718594"/>
            <a:ext cx="124486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5cm</a:t>
            </a:r>
          </a:p>
        </p:txBody>
      </p:sp>
      <p:sp>
        <p:nvSpPr>
          <p:cNvPr id="14347" name="TextBox 47">
            <a:extLst>
              <a:ext uri="{FF2B5EF4-FFF2-40B4-BE49-F238E27FC236}">
                <a16:creationId xmlns:a16="http://schemas.microsoft.com/office/drawing/2014/main" xmlns="" id="{AA472D91-9E87-4869-BE4A-F9BAFC26589C}"/>
              </a:ext>
            </a:extLst>
          </p:cNvPr>
          <p:cNvSpPr txBox="1">
            <a:spLocks noChangeArrowheads="1"/>
          </p:cNvSpPr>
          <p:nvPr/>
        </p:nvSpPr>
        <p:spPr bwMode="auto">
          <a:xfrm>
            <a:off x="3832490" y="4038865"/>
            <a:ext cx="124618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15cm</a:t>
            </a:r>
          </a:p>
        </p:txBody>
      </p:sp>
      <p:sp>
        <p:nvSpPr>
          <p:cNvPr id="14348" name="TextBox 48">
            <a:extLst>
              <a:ext uri="{FF2B5EF4-FFF2-40B4-BE49-F238E27FC236}">
                <a16:creationId xmlns:a16="http://schemas.microsoft.com/office/drawing/2014/main" xmlns="" id="{DA76177A-E818-4CA2-A2EB-0932282EEE3D}"/>
              </a:ext>
            </a:extLst>
          </p:cNvPr>
          <p:cNvSpPr txBox="1">
            <a:spLocks noChangeArrowheads="1"/>
          </p:cNvSpPr>
          <p:nvPr/>
        </p:nvSpPr>
        <p:spPr bwMode="auto">
          <a:xfrm>
            <a:off x="903553" y="137584"/>
            <a:ext cx="7336896" cy="1118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333" b="1">
                <a:solidFill>
                  <a:srgbClr val="0000FF"/>
                </a:solidFill>
              </a:rPr>
              <a:t>Bài 4: Tính diện tích miếng bìa có kích thước theo hình vẽ sau:</a:t>
            </a:r>
          </a:p>
        </p:txBody>
      </p:sp>
      <p:cxnSp>
        <p:nvCxnSpPr>
          <p:cNvPr id="15" name="Straight Connector 14">
            <a:extLst>
              <a:ext uri="{FF2B5EF4-FFF2-40B4-BE49-F238E27FC236}">
                <a16:creationId xmlns:a16="http://schemas.microsoft.com/office/drawing/2014/main" xmlns="" id="{1714CA58-CCE7-400B-9701-5BEA3A0BA07B}"/>
              </a:ext>
            </a:extLst>
          </p:cNvPr>
          <p:cNvCxnSpPr/>
          <p:nvPr/>
        </p:nvCxnSpPr>
        <p:spPr>
          <a:xfrm>
            <a:off x="3624792" y="2061105"/>
            <a:ext cx="0" cy="11562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23979D67-9AE1-41BD-B6F6-F525D76386B0}"/>
              </a:ext>
            </a:extLst>
          </p:cNvPr>
          <p:cNvCxnSpPr/>
          <p:nvPr/>
        </p:nvCxnSpPr>
        <p:spPr>
          <a:xfrm>
            <a:off x="5295636" y="2080948"/>
            <a:ext cx="0" cy="11363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BCD1F99-C2BB-431C-8140-AA61F3BFF3E0}"/>
              </a:ext>
            </a:extLst>
          </p:cNvPr>
          <p:cNvCxnSpPr/>
          <p:nvPr/>
        </p:nvCxnSpPr>
        <p:spPr>
          <a:xfrm>
            <a:off x="2070365" y="3958167"/>
            <a:ext cx="537633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BE88DC3F-3148-4EDC-A0B6-A49BAFE94C0D}"/>
              </a:ext>
            </a:extLst>
          </p:cNvPr>
          <p:cNvCxnSpPr>
            <a:cxnSpLocks/>
          </p:cNvCxnSpPr>
          <p:nvPr/>
        </p:nvCxnSpPr>
        <p:spPr>
          <a:xfrm>
            <a:off x="3624792" y="2091531"/>
            <a:ext cx="1670844" cy="1984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29085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DD5BDB60-E77C-4330-B49A-B31757649A11}"/>
              </a:ext>
            </a:extLst>
          </p:cNvPr>
          <p:cNvCxnSpPr/>
          <p:nvPr/>
        </p:nvCxnSpPr>
        <p:spPr>
          <a:xfrm>
            <a:off x="3470011" y="833438"/>
            <a:ext cx="0" cy="12422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C667A19A-8A41-4287-9755-E7CDC436C1C6}"/>
              </a:ext>
            </a:extLst>
          </p:cNvPr>
          <p:cNvCxnSpPr/>
          <p:nvPr/>
        </p:nvCxnSpPr>
        <p:spPr>
          <a:xfrm>
            <a:off x="5140854" y="833438"/>
            <a:ext cx="0" cy="12012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832243EA-2F07-4A16-BDB8-27806B8CB33D}"/>
              </a:ext>
            </a:extLst>
          </p:cNvPr>
          <p:cNvCxnSpPr/>
          <p:nvPr/>
        </p:nvCxnSpPr>
        <p:spPr>
          <a:xfrm>
            <a:off x="1915584" y="2730500"/>
            <a:ext cx="537633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770B0165-0B1E-413E-A5B6-F80A195D7AB2}"/>
              </a:ext>
            </a:extLst>
          </p:cNvPr>
          <p:cNvCxnSpPr/>
          <p:nvPr/>
        </p:nvCxnSpPr>
        <p:spPr>
          <a:xfrm>
            <a:off x="5140854" y="873125"/>
            <a:ext cx="21510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66EFEC47-4214-4FE5-A49C-69D36A58B9F3}"/>
              </a:ext>
            </a:extLst>
          </p:cNvPr>
          <p:cNvCxnSpPr/>
          <p:nvPr/>
        </p:nvCxnSpPr>
        <p:spPr>
          <a:xfrm>
            <a:off x="1915583" y="833438"/>
            <a:ext cx="0" cy="18970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4C9B598-81ED-478D-9DDE-35D534C2FA46}"/>
              </a:ext>
            </a:extLst>
          </p:cNvPr>
          <p:cNvCxnSpPr/>
          <p:nvPr/>
        </p:nvCxnSpPr>
        <p:spPr>
          <a:xfrm>
            <a:off x="7291917" y="833438"/>
            <a:ext cx="0" cy="18970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746A8B34-80AE-4E37-A25F-6894A791A979}"/>
              </a:ext>
            </a:extLst>
          </p:cNvPr>
          <p:cNvCxnSpPr/>
          <p:nvPr/>
        </p:nvCxnSpPr>
        <p:spPr>
          <a:xfrm>
            <a:off x="1915584" y="833438"/>
            <a:ext cx="15544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E1230CEC-142E-46E6-8CD2-0B77B7CCDB48}"/>
              </a:ext>
            </a:extLst>
          </p:cNvPr>
          <p:cNvCxnSpPr/>
          <p:nvPr/>
        </p:nvCxnSpPr>
        <p:spPr>
          <a:xfrm>
            <a:off x="3470011" y="2034646"/>
            <a:ext cx="16708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370" name="TextBox 43">
            <a:extLst>
              <a:ext uri="{FF2B5EF4-FFF2-40B4-BE49-F238E27FC236}">
                <a16:creationId xmlns:a16="http://schemas.microsoft.com/office/drawing/2014/main" xmlns="" id="{8F89CD4F-13DE-4188-A2D6-34CD1E181F6F}"/>
              </a:ext>
            </a:extLst>
          </p:cNvPr>
          <p:cNvSpPr txBox="1">
            <a:spLocks noChangeArrowheads="1"/>
          </p:cNvSpPr>
          <p:nvPr/>
        </p:nvSpPr>
        <p:spPr bwMode="auto">
          <a:xfrm>
            <a:off x="2070366" y="295011"/>
            <a:ext cx="124486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4cm</a:t>
            </a:r>
          </a:p>
        </p:txBody>
      </p:sp>
      <p:sp>
        <p:nvSpPr>
          <p:cNvPr id="15371" name="TextBox 44">
            <a:extLst>
              <a:ext uri="{FF2B5EF4-FFF2-40B4-BE49-F238E27FC236}">
                <a16:creationId xmlns:a16="http://schemas.microsoft.com/office/drawing/2014/main" xmlns="" id="{6A0A4413-F88D-4460-89E7-A0D8D952A674}"/>
              </a:ext>
            </a:extLst>
          </p:cNvPr>
          <p:cNvSpPr txBox="1">
            <a:spLocks noChangeArrowheads="1"/>
          </p:cNvSpPr>
          <p:nvPr/>
        </p:nvSpPr>
        <p:spPr bwMode="auto">
          <a:xfrm>
            <a:off x="5457032" y="326761"/>
            <a:ext cx="124618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6cm</a:t>
            </a:r>
          </a:p>
        </p:txBody>
      </p:sp>
      <p:sp>
        <p:nvSpPr>
          <p:cNvPr id="15372" name="TextBox 46">
            <a:extLst>
              <a:ext uri="{FF2B5EF4-FFF2-40B4-BE49-F238E27FC236}">
                <a16:creationId xmlns:a16="http://schemas.microsoft.com/office/drawing/2014/main" xmlns="" id="{CDD4B1D8-2093-4FC0-8532-9F5AFB9C118D}"/>
              </a:ext>
            </a:extLst>
          </p:cNvPr>
          <p:cNvSpPr txBox="1">
            <a:spLocks noChangeArrowheads="1"/>
          </p:cNvSpPr>
          <p:nvPr/>
        </p:nvSpPr>
        <p:spPr bwMode="auto">
          <a:xfrm>
            <a:off x="1051720" y="1197240"/>
            <a:ext cx="124486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5cm</a:t>
            </a:r>
          </a:p>
        </p:txBody>
      </p:sp>
      <p:sp>
        <p:nvSpPr>
          <p:cNvPr id="15373" name="TextBox 47">
            <a:extLst>
              <a:ext uri="{FF2B5EF4-FFF2-40B4-BE49-F238E27FC236}">
                <a16:creationId xmlns:a16="http://schemas.microsoft.com/office/drawing/2014/main" xmlns="" id="{ED906B0F-4B90-43D7-8EEE-D9F82109A4D5}"/>
              </a:ext>
            </a:extLst>
          </p:cNvPr>
          <p:cNvSpPr txBox="1">
            <a:spLocks noChangeArrowheads="1"/>
          </p:cNvSpPr>
          <p:nvPr/>
        </p:nvSpPr>
        <p:spPr bwMode="auto">
          <a:xfrm>
            <a:off x="3677709" y="2857500"/>
            <a:ext cx="124618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15cm</a:t>
            </a:r>
          </a:p>
        </p:txBody>
      </p:sp>
      <p:cxnSp>
        <p:nvCxnSpPr>
          <p:cNvPr id="17" name="Straight Connector 16">
            <a:extLst>
              <a:ext uri="{FF2B5EF4-FFF2-40B4-BE49-F238E27FC236}">
                <a16:creationId xmlns:a16="http://schemas.microsoft.com/office/drawing/2014/main" xmlns="" id="{15E38B82-2D35-46B9-9A65-4C72FB1C2AB4}"/>
              </a:ext>
            </a:extLst>
          </p:cNvPr>
          <p:cNvCxnSpPr/>
          <p:nvPr/>
        </p:nvCxnSpPr>
        <p:spPr>
          <a:xfrm flipH="1">
            <a:off x="5140854" y="2005542"/>
            <a:ext cx="2151063" cy="0"/>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BA3C97D4-81F9-4437-A728-2DD72092E825}"/>
              </a:ext>
            </a:extLst>
          </p:cNvPr>
          <p:cNvSpPr txBox="1">
            <a:spLocks noChangeArrowheads="1"/>
          </p:cNvSpPr>
          <p:nvPr/>
        </p:nvSpPr>
        <p:spPr bwMode="auto">
          <a:xfrm>
            <a:off x="2296583" y="1445948"/>
            <a:ext cx="79375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FF"/>
                </a:solidFill>
              </a:rPr>
              <a:t>H1</a:t>
            </a:r>
          </a:p>
        </p:txBody>
      </p:sp>
      <p:sp>
        <p:nvSpPr>
          <p:cNvPr id="19" name="TextBox 18">
            <a:extLst>
              <a:ext uri="{FF2B5EF4-FFF2-40B4-BE49-F238E27FC236}">
                <a16:creationId xmlns:a16="http://schemas.microsoft.com/office/drawing/2014/main" xmlns="" id="{8E3AFB01-1D60-41A1-9731-7080D8ED70AA}"/>
              </a:ext>
            </a:extLst>
          </p:cNvPr>
          <p:cNvSpPr txBox="1">
            <a:spLocks noChangeArrowheads="1"/>
          </p:cNvSpPr>
          <p:nvPr/>
        </p:nvSpPr>
        <p:spPr bwMode="auto">
          <a:xfrm>
            <a:off x="3903928" y="2114021"/>
            <a:ext cx="79375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FF"/>
                </a:solidFill>
              </a:rPr>
              <a:t>H3</a:t>
            </a:r>
          </a:p>
        </p:txBody>
      </p:sp>
      <p:sp>
        <p:nvSpPr>
          <p:cNvPr id="20" name="TextBox 19">
            <a:extLst>
              <a:ext uri="{FF2B5EF4-FFF2-40B4-BE49-F238E27FC236}">
                <a16:creationId xmlns:a16="http://schemas.microsoft.com/office/drawing/2014/main" xmlns="" id="{DC463BCC-0ED2-4D51-9862-DA08740E581A}"/>
              </a:ext>
            </a:extLst>
          </p:cNvPr>
          <p:cNvSpPr txBox="1">
            <a:spLocks noChangeArrowheads="1"/>
          </p:cNvSpPr>
          <p:nvPr/>
        </p:nvSpPr>
        <p:spPr bwMode="auto">
          <a:xfrm>
            <a:off x="5908146" y="1467115"/>
            <a:ext cx="79507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FF"/>
                </a:solidFill>
              </a:rPr>
              <a:t>H2</a:t>
            </a:r>
          </a:p>
        </p:txBody>
      </p:sp>
      <p:cxnSp>
        <p:nvCxnSpPr>
          <p:cNvPr id="21" name="Straight Connector 20">
            <a:extLst>
              <a:ext uri="{FF2B5EF4-FFF2-40B4-BE49-F238E27FC236}">
                <a16:creationId xmlns:a16="http://schemas.microsoft.com/office/drawing/2014/main" xmlns="" id="{349BF8BD-E17F-4805-AFE3-3C30A621157D}"/>
              </a:ext>
            </a:extLst>
          </p:cNvPr>
          <p:cNvCxnSpPr/>
          <p:nvPr/>
        </p:nvCxnSpPr>
        <p:spPr>
          <a:xfrm flipV="1">
            <a:off x="1955271" y="2034646"/>
            <a:ext cx="1475053" cy="35719"/>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15379" name="TextBox 45">
            <a:extLst>
              <a:ext uri="{FF2B5EF4-FFF2-40B4-BE49-F238E27FC236}">
                <a16:creationId xmlns:a16="http://schemas.microsoft.com/office/drawing/2014/main" xmlns="" id="{FCCBC9B3-71B0-47C2-8624-8EC96EE63D90}"/>
              </a:ext>
            </a:extLst>
          </p:cNvPr>
          <p:cNvSpPr txBox="1">
            <a:spLocks noChangeArrowheads="1"/>
          </p:cNvSpPr>
          <p:nvPr/>
        </p:nvSpPr>
        <p:spPr bwMode="auto">
          <a:xfrm>
            <a:off x="4212167" y="1243542"/>
            <a:ext cx="124486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3cm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FB1545AD-0CAD-4655-85F2-2953FD88F938}"/>
              </a:ext>
            </a:extLst>
          </p:cNvPr>
          <p:cNvCxnSpPr/>
          <p:nvPr/>
        </p:nvCxnSpPr>
        <p:spPr>
          <a:xfrm>
            <a:off x="3470011" y="411428"/>
            <a:ext cx="0" cy="12422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51296340-A52F-47C0-8AE3-09F53C44C38A}"/>
              </a:ext>
            </a:extLst>
          </p:cNvPr>
          <p:cNvCxnSpPr/>
          <p:nvPr/>
        </p:nvCxnSpPr>
        <p:spPr>
          <a:xfrm>
            <a:off x="5140854" y="411428"/>
            <a:ext cx="0" cy="12012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1ED65AFF-A403-4E94-B1EE-F0262BA61411}"/>
              </a:ext>
            </a:extLst>
          </p:cNvPr>
          <p:cNvCxnSpPr/>
          <p:nvPr/>
        </p:nvCxnSpPr>
        <p:spPr>
          <a:xfrm>
            <a:off x="1915584" y="2308490"/>
            <a:ext cx="537633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185B2652-16E8-4847-A554-B67D22FB2E43}"/>
              </a:ext>
            </a:extLst>
          </p:cNvPr>
          <p:cNvCxnSpPr/>
          <p:nvPr/>
        </p:nvCxnSpPr>
        <p:spPr>
          <a:xfrm>
            <a:off x="5140854" y="451115"/>
            <a:ext cx="21510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5FEFBCEF-E2D9-4378-AB81-5B0269C44DE1}"/>
              </a:ext>
            </a:extLst>
          </p:cNvPr>
          <p:cNvCxnSpPr/>
          <p:nvPr/>
        </p:nvCxnSpPr>
        <p:spPr>
          <a:xfrm>
            <a:off x="1915583" y="411428"/>
            <a:ext cx="0" cy="18970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F176F24E-C360-4123-8EC7-4B2AFA6EB1C1}"/>
              </a:ext>
            </a:extLst>
          </p:cNvPr>
          <p:cNvCxnSpPr/>
          <p:nvPr/>
        </p:nvCxnSpPr>
        <p:spPr>
          <a:xfrm>
            <a:off x="7291917" y="411428"/>
            <a:ext cx="0" cy="18970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BE830AC3-8E01-4069-AE8B-A58DD01B13FB}"/>
              </a:ext>
            </a:extLst>
          </p:cNvPr>
          <p:cNvCxnSpPr/>
          <p:nvPr/>
        </p:nvCxnSpPr>
        <p:spPr>
          <a:xfrm>
            <a:off x="1915584" y="400844"/>
            <a:ext cx="15544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6188CEEF-662A-4102-A892-39935A4464D5}"/>
              </a:ext>
            </a:extLst>
          </p:cNvPr>
          <p:cNvCxnSpPr/>
          <p:nvPr/>
        </p:nvCxnSpPr>
        <p:spPr>
          <a:xfrm>
            <a:off x="3470011" y="1612636"/>
            <a:ext cx="16708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394" name="TextBox 43">
            <a:extLst>
              <a:ext uri="{FF2B5EF4-FFF2-40B4-BE49-F238E27FC236}">
                <a16:creationId xmlns:a16="http://schemas.microsoft.com/office/drawing/2014/main" xmlns="" id="{7D436AEB-1A82-43C5-A382-A84F64D68D2F}"/>
              </a:ext>
            </a:extLst>
          </p:cNvPr>
          <p:cNvSpPr txBox="1">
            <a:spLocks noChangeArrowheads="1"/>
          </p:cNvSpPr>
          <p:nvPr/>
        </p:nvSpPr>
        <p:spPr bwMode="auto">
          <a:xfrm>
            <a:off x="2070366" y="-127000"/>
            <a:ext cx="124486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4cm</a:t>
            </a:r>
          </a:p>
        </p:txBody>
      </p:sp>
      <p:sp>
        <p:nvSpPr>
          <p:cNvPr id="16395" name="TextBox 44">
            <a:extLst>
              <a:ext uri="{FF2B5EF4-FFF2-40B4-BE49-F238E27FC236}">
                <a16:creationId xmlns:a16="http://schemas.microsoft.com/office/drawing/2014/main" xmlns="" id="{3C683184-9BEC-4CCF-8FFC-806128213FE1}"/>
              </a:ext>
            </a:extLst>
          </p:cNvPr>
          <p:cNvSpPr txBox="1">
            <a:spLocks noChangeArrowheads="1"/>
          </p:cNvSpPr>
          <p:nvPr/>
        </p:nvSpPr>
        <p:spPr bwMode="auto">
          <a:xfrm>
            <a:off x="5457032" y="-95250"/>
            <a:ext cx="124618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6cm</a:t>
            </a:r>
          </a:p>
        </p:txBody>
      </p:sp>
      <p:sp>
        <p:nvSpPr>
          <p:cNvPr id="16396" name="TextBox 45">
            <a:extLst>
              <a:ext uri="{FF2B5EF4-FFF2-40B4-BE49-F238E27FC236}">
                <a16:creationId xmlns:a16="http://schemas.microsoft.com/office/drawing/2014/main" xmlns="" id="{016183A0-637E-411A-9892-3EB0DEA3D6E9}"/>
              </a:ext>
            </a:extLst>
          </p:cNvPr>
          <p:cNvSpPr txBox="1">
            <a:spLocks noChangeArrowheads="1"/>
          </p:cNvSpPr>
          <p:nvPr/>
        </p:nvSpPr>
        <p:spPr bwMode="auto">
          <a:xfrm>
            <a:off x="7291917" y="742157"/>
            <a:ext cx="124486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3cm</a:t>
            </a:r>
          </a:p>
        </p:txBody>
      </p:sp>
      <p:sp>
        <p:nvSpPr>
          <p:cNvPr id="15" name="TextBox 46">
            <a:extLst>
              <a:ext uri="{FF2B5EF4-FFF2-40B4-BE49-F238E27FC236}">
                <a16:creationId xmlns:a16="http://schemas.microsoft.com/office/drawing/2014/main" xmlns="" id="{4479A2BE-E4E7-4812-875E-AFD26FDA47EA}"/>
              </a:ext>
            </a:extLst>
          </p:cNvPr>
          <p:cNvSpPr txBox="1">
            <a:spLocks noChangeArrowheads="1"/>
          </p:cNvSpPr>
          <p:nvPr/>
        </p:nvSpPr>
        <p:spPr bwMode="auto">
          <a:xfrm>
            <a:off x="1051720" y="775229"/>
            <a:ext cx="124486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FF0000"/>
                </a:solidFill>
              </a:rPr>
              <a:t>3cm</a:t>
            </a:r>
          </a:p>
        </p:txBody>
      </p:sp>
      <p:sp>
        <p:nvSpPr>
          <p:cNvPr id="16398" name="TextBox 47">
            <a:extLst>
              <a:ext uri="{FF2B5EF4-FFF2-40B4-BE49-F238E27FC236}">
                <a16:creationId xmlns:a16="http://schemas.microsoft.com/office/drawing/2014/main" xmlns="" id="{8CEC2A3A-FB77-4841-BDBE-A6B864D16294}"/>
              </a:ext>
            </a:extLst>
          </p:cNvPr>
          <p:cNvSpPr txBox="1">
            <a:spLocks noChangeArrowheads="1"/>
          </p:cNvSpPr>
          <p:nvPr/>
        </p:nvSpPr>
        <p:spPr bwMode="auto">
          <a:xfrm>
            <a:off x="3677709" y="2435490"/>
            <a:ext cx="124618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15cm</a:t>
            </a:r>
          </a:p>
        </p:txBody>
      </p:sp>
      <p:cxnSp>
        <p:nvCxnSpPr>
          <p:cNvPr id="17" name="Straight Connector 16">
            <a:extLst>
              <a:ext uri="{FF2B5EF4-FFF2-40B4-BE49-F238E27FC236}">
                <a16:creationId xmlns:a16="http://schemas.microsoft.com/office/drawing/2014/main" xmlns="" id="{C351C5B6-9B96-4C38-B756-0B1A0524420F}"/>
              </a:ext>
            </a:extLst>
          </p:cNvPr>
          <p:cNvCxnSpPr/>
          <p:nvPr/>
        </p:nvCxnSpPr>
        <p:spPr>
          <a:xfrm flipH="1">
            <a:off x="5140854" y="1620573"/>
            <a:ext cx="2151063" cy="0"/>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81C5DCAC-D68D-4DF9-850C-E39DD21E75D9}"/>
              </a:ext>
            </a:extLst>
          </p:cNvPr>
          <p:cNvSpPr txBox="1">
            <a:spLocks noChangeArrowheads="1"/>
          </p:cNvSpPr>
          <p:nvPr/>
        </p:nvSpPr>
        <p:spPr bwMode="auto">
          <a:xfrm>
            <a:off x="2296583" y="1023938"/>
            <a:ext cx="79375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FF"/>
                </a:solidFill>
              </a:rPr>
              <a:t>H1</a:t>
            </a:r>
          </a:p>
        </p:txBody>
      </p:sp>
      <p:sp>
        <p:nvSpPr>
          <p:cNvPr id="19" name="TextBox 18">
            <a:extLst>
              <a:ext uri="{FF2B5EF4-FFF2-40B4-BE49-F238E27FC236}">
                <a16:creationId xmlns:a16="http://schemas.microsoft.com/office/drawing/2014/main" xmlns="" id="{4672ACD5-A8F4-44AB-B774-035DE7B10F4F}"/>
              </a:ext>
            </a:extLst>
          </p:cNvPr>
          <p:cNvSpPr txBox="1">
            <a:spLocks noChangeArrowheads="1"/>
          </p:cNvSpPr>
          <p:nvPr/>
        </p:nvSpPr>
        <p:spPr bwMode="auto">
          <a:xfrm>
            <a:off x="3903928" y="1692011"/>
            <a:ext cx="79375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FF"/>
                </a:solidFill>
              </a:rPr>
              <a:t>H3</a:t>
            </a:r>
          </a:p>
        </p:txBody>
      </p:sp>
      <p:sp>
        <p:nvSpPr>
          <p:cNvPr id="20" name="TextBox 19">
            <a:extLst>
              <a:ext uri="{FF2B5EF4-FFF2-40B4-BE49-F238E27FC236}">
                <a16:creationId xmlns:a16="http://schemas.microsoft.com/office/drawing/2014/main" xmlns="" id="{5FF5D782-5817-40BF-8170-26EC8D7FCF0E}"/>
              </a:ext>
            </a:extLst>
          </p:cNvPr>
          <p:cNvSpPr txBox="1">
            <a:spLocks noChangeArrowheads="1"/>
          </p:cNvSpPr>
          <p:nvPr/>
        </p:nvSpPr>
        <p:spPr bwMode="auto">
          <a:xfrm>
            <a:off x="5908146" y="1045104"/>
            <a:ext cx="79507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FF"/>
                </a:solidFill>
              </a:rPr>
              <a:t>H2</a:t>
            </a:r>
          </a:p>
        </p:txBody>
      </p:sp>
      <p:cxnSp>
        <p:nvCxnSpPr>
          <p:cNvPr id="21" name="Straight Connector 20">
            <a:extLst>
              <a:ext uri="{FF2B5EF4-FFF2-40B4-BE49-F238E27FC236}">
                <a16:creationId xmlns:a16="http://schemas.microsoft.com/office/drawing/2014/main" xmlns="" id="{E2F36618-643B-4A0B-A003-CAF0D1AA3A85}"/>
              </a:ext>
            </a:extLst>
          </p:cNvPr>
          <p:cNvCxnSpPr/>
          <p:nvPr/>
        </p:nvCxnSpPr>
        <p:spPr>
          <a:xfrm flipV="1">
            <a:off x="1942042" y="1620574"/>
            <a:ext cx="1476375" cy="34396"/>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16404" name="TextBox 45">
            <a:extLst>
              <a:ext uri="{FF2B5EF4-FFF2-40B4-BE49-F238E27FC236}">
                <a16:creationId xmlns:a16="http://schemas.microsoft.com/office/drawing/2014/main" xmlns="" id="{9BEAD8D5-9BA3-4F90-B120-488438C17D82}"/>
              </a:ext>
            </a:extLst>
          </p:cNvPr>
          <p:cNvSpPr txBox="1">
            <a:spLocks noChangeArrowheads="1"/>
          </p:cNvSpPr>
          <p:nvPr/>
        </p:nvSpPr>
        <p:spPr bwMode="auto">
          <a:xfrm>
            <a:off x="4234657" y="763323"/>
            <a:ext cx="124486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000000"/>
                </a:solidFill>
              </a:rPr>
              <a:t>3cm</a:t>
            </a:r>
          </a:p>
        </p:txBody>
      </p:sp>
      <p:sp>
        <p:nvSpPr>
          <p:cNvPr id="23" name="TextBox 45">
            <a:extLst>
              <a:ext uri="{FF2B5EF4-FFF2-40B4-BE49-F238E27FC236}">
                <a16:creationId xmlns:a16="http://schemas.microsoft.com/office/drawing/2014/main" xmlns="" id="{6D0CC2EA-F445-40E7-A9EF-9673568C1474}"/>
              </a:ext>
            </a:extLst>
          </p:cNvPr>
          <p:cNvSpPr txBox="1">
            <a:spLocks noChangeArrowheads="1"/>
          </p:cNvSpPr>
          <p:nvPr/>
        </p:nvSpPr>
        <p:spPr bwMode="auto">
          <a:xfrm>
            <a:off x="967053" y="1692011"/>
            <a:ext cx="124486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fontAlgn="base">
              <a:spcBef>
                <a:spcPct val="0"/>
              </a:spcBef>
              <a:spcAft>
                <a:spcPct val="0"/>
              </a:spcAft>
            </a:pPr>
            <a:r>
              <a:rPr lang="en-US" altLang="en-US" sz="3000" b="1">
                <a:solidFill>
                  <a:srgbClr val="FF0000"/>
                </a:solidFill>
              </a:rPr>
              <a:t>2cm</a:t>
            </a:r>
          </a:p>
        </p:txBody>
      </p:sp>
      <p:sp>
        <p:nvSpPr>
          <p:cNvPr id="24" name="Rectangle 23">
            <a:extLst>
              <a:ext uri="{FF2B5EF4-FFF2-40B4-BE49-F238E27FC236}">
                <a16:creationId xmlns:a16="http://schemas.microsoft.com/office/drawing/2014/main" xmlns="" id="{EDF61332-300D-4CC6-9747-988BFD2316FA}"/>
              </a:ext>
            </a:extLst>
          </p:cNvPr>
          <p:cNvSpPr>
            <a:spLocks noChangeArrowheads="1"/>
          </p:cNvSpPr>
          <p:nvPr/>
        </p:nvSpPr>
        <p:spPr bwMode="auto">
          <a:xfrm>
            <a:off x="1005417" y="3819261"/>
            <a:ext cx="381546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eaLnBrk="0" fontAlgn="base" hangingPunct="0">
              <a:spcBef>
                <a:spcPct val="0"/>
              </a:spcBef>
              <a:spcAft>
                <a:spcPct val="0"/>
              </a:spcAft>
            </a:pPr>
            <a:r>
              <a:rPr lang="en-US" altLang="en-US" sz="2000" b="1">
                <a:solidFill>
                  <a:srgbClr val="000000"/>
                </a:solidFill>
              </a:rPr>
              <a:t>Diện tích hình chữ nhật H2 là:</a:t>
            </a:r>
          </a:p>
        </p:txBody>
      </p:sp>
      <p:sp>
        <p:nvSpPr>
          <p:cNvPr id="25" name="Rectangle 24">
            <a:extLst>
              <a:ext uri="{FF2B5EF4-FFF2-40B4-BE49-F238E27FC236}">
                <a16:creationId xmlns:a16="http://schemas.microsoft.com/office/drawing/2014/main" xmlns="" id="{FA38A316-D417-4E0D-8F6C-8327F1938FF6}"/>
              </a:ext>
            </a:extLst>
          </p:cNvPr>
          <p:cNvSpPr>
            <a:spLocks noChangeArrowheads="1"/>
          </p:cNvSpPr>
          <p:nvPr/>
        </p:nvSpPr>
        <p:spPr bwMode="auto">
          <a:xfrm>
            <a:off x="1038490" y="3429000"/>
            <a:ext cx="2670924" cy="502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eaLnBrk="0" fontAlgn="base" hangingPunct="0">
              <a:spcBef>
                <a:spcPct val="0"/>
              </a:spcBef>
              <a:spcAft>
                <a:spcPct val="0"/>
              </a:spcAft>
            </a:pPr>
            <a:r>
              <a:rPr lang="en-US" altLang="en-US" sz="2667" b="1">
                <a:solidFill>
                  <a:srgbClr val="FF0000"/>
                </a:solidFill>
              </a:rPr>
              <a:t>4 × 3 = 12 (cm</a:t>
            </a:r>
            <a:r>
              <a:rPr lang="en-US" altLang="en-US" sz="2667" b="1" baseline="30000">
                <a:solidFill>
                  <a:srgbClr val="FF0000"/>
                </a:solidFill>
              </a:rPr>
              <a:t>2</a:t>
            </a:r>
            <a:r>
              <a:rPr lang="en-US" altLang="en-US" sz="2667" b="1">
                <a:solidFill>
                  <a:srgbClr val="FF0000"/>
                </a:solidFill>
              </a:rPr>
              <a:t>)</a:t>
            </a:r>
          </a:p>
        </p:txBody>
      </p:sp>
      <p:sp>
        <p:nvSpPr>
          <p:cNvPr id="26" name="Rectangle 25">
            <a:extLst>
              <a:ext uri="{FF2B5EF4-FFF2-40B4-BE49-F238E27FC236}">
                <a16:creationId xmlns:a16="http://schemas.microsoft.com/office/drawing/2014/main" xmlns="" id="{F45D8422-0942-47A2-BC00-D7DD6AC91AC1}"/>
              </a:ext>
            </a:extLst>
          </p:cNvPr>
          <p:cNvSpPr>
            <a:spLocks noChangeArrowheads="1"/>
          </p:cNvSpPr>
          <p:nvPr/>
        </p:nvSpPr>
        <p:spPr bwMode="auto">
          <a:xfrm>
            <a:off x="1038490" y="3044032"/>
            <a:ext cx="381546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eaLnBrk="0" fontAlgn="base" hangingPunct="0">
              <a:spcBef>
                <a:spcPct val="0"/>
              </a:spcBef>
              <a:spcAft>
                <a:spcPct val="0"/>
              </a:spcAft>
            </a:pPr>
            <a:r>
              <a:rPr lang="en-US" altLang="en-US" sz="2000" b="1">
                <a:solidFill>
                  <a:srgbClr val="000000"/>
                </a:solidFill>
              </a:rPr>
              <a:t>Diện tích hình chữ nhật H1 là:</a:t>
            </a:r>
          </a:p>
        </p:txBody>
      </p:sp>
      <p:sp>
        <p:nvSpPr>
          <p:cNvPr id="27" name="Rectangle 26">
            <a:extLst>
              <a:ext uri="{FF2B5EF4-FFF2-40B4-BE49-F238E27FC236}">
                <a16:creationId xmlns:a16="http://schemas.microsoft.com/office/drawing/2014/main" xmlns="" id="{F38B65B6-B2FC-443C-9D45-762A8D3BCC05}"/>
              </a:ext>
            </a:extLst>
          </p:cNvPr>
          <p:cNvSpPr>
            <a:spLocks noChangeArrowheads="1"/>
          </p:cNvSpPr>
          <p:nvPr/>
        </p:nvSpPr>
        <p:spPr bwMode="auto">
          <a:xfrm>
            <a:off x="1050396" y="4191000"/>
            <a:ext cx="2670924" cy="502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eaLnBrk="0" fontAlgn="base" hangingPunct="0">
              <a:spcBef>
                <a:spcPct val="0"/>
              </a:spcBef>
              <a:spcAft>
                <a:spcPct val="0"/>
              </a:spcAft>
            </a:pPr>
            <a:r>
              <a:rPr lang="en-US" altLang="en-US" sz="2667" b="1">
                <a:solidFill>
                  <a:srgbClr val="FF0000"/>
                </a:solidFill>
              </a:rPr>
              <a:t>6 × 3 = 18 (cm</a:t>
            </a:r>
            <a:r>
              <a:rPr lang="en-US" altLang="en-US" sz="2667" b="1" baseline="30000">
                <a:solidFill>
                  <a:srgbClr val="FF0000"/>
                </a:solidFill>
              </a:rPr>
              <a:t>2</a:t>
            </a:r>
            <a:r>
              <a:rPr lang="en-US" altLang="en-US" sz="2667" b="1">
                <a:solidFill>
                  <a:srgbClr val="FF0000"/>
                </a:solidFill>
              </a:rPr>
              <a:t>)</a:t>
            </a:r>
          </a:p>
        </p:txBody>
      </p:sp>
      <p:sp>
        <p:nvSpPr>
          <p:cNvPr id="28" name="Rectangle 27">
            <a:extLst>
              <a:ext uri="{FF2B5EF4-FFF2-40B4-BE49-F238E27FC236}">
                <a16:creationId xmlns:a16="http://schemas.microsoft.com/office/drawing/2014/main" xmlns="" id="{04CCD1CA-93B2-4B59-964D-909D3A1C32E5}"/>
              </a:ext>
            </a:extLst>
          </p:cNvPr>
          <p:cNvSpPr>
            <a:spLocks noChangeArrowheads="1"/>
          </p:cNvSpPr>
          <p:nvPr/>
        </p:nvSpPr>
        <p:spPr bwMode="auto">
          <a:xfrm>
            <a:off x="779199" y="4642115"/>
            <a:ext cx="408797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eaLnBrk="0" fontAlgn="base" hangingPunct="0">
              <a:spcBef>
                <a:spcPct val="0"/>
              </a:spcBef>
              <a:spcAft>
                <a:spcPct val="0"/>
              </a:spcAft>
            </a:pPr>
            <a:r>
              <a:rPr lang="en-US" altLang="en-US" sz="2000" b="1">
                <a:solidFill>
                  <a:srgbClr val="000000"/>
                </a:solidFill>
              </a:rPr>
              <a:t>Chiều rộng hình chữ nhật H3 là:</a:t>
            </a:r>
          </a:p>
        </p:txBody>
      </p:sp>
      <p:sp>
        <p:nvSpPr>
          <p:cNvPr id="29" name="Rectangle 28">
            <a:extLst>
              <a:ext uri="{FF2B5EF4-FFF2-40B4-BE49-F238E27FC236}">
                <a16:creationId xmlns:a16="http://schemas.microsoft.com/office/drawing/2014/main" xmlns="" id="{ED51A10A-1213-48AF-B493-5D1966266DC7}"/>
              </a:ext>
            </a:extLst>
          </p:cNvPr>
          <p:cNvSpPr>
            <a:spLocks noChangeArrowheads="1"/>
          </p:cNvSpPr>
          <p:nvPr/>
        </p:nvSpPr>
        <p:spPr bwMode="auto">
          <a:xfrm>
            <a:off x="1287199" y="5035021"/>
            <a:ext cx="2074607" cy="451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eaLnBrk="0" fontAlgn="base" hangingPunct="0">
              <a:spcBef>
                <a:spcPct val="0"/>
              </a:spcBef>
              <a:spcAft>
                <a:spcPct val="0"/>
              </a:spcAft>
            </a:pPr>
            <a:r>
              <a:rPr lang="en-US" altLang="en-US" sz="2333" b="1">
                <a:solidFill>
                  <a:srgbClr val="FF0000"/>
                </a:solidFill>
              </a:rPr>
              <a:t>5 – 3 = 2 (cm)</a:t>
            </a:r>
          </a:p>
        </p:txBody>
      </p:sp>
      <p:sp>
        <p:nvSpPr>
          <p:cNvPr id="30" name="Rectangle 29">
            <a:extLst>
              <a:ext uri="{FF2B5EF4-FFF2-40B4-BE49-F238E27FC236}">
                <a16:creationId xmlns:a16="http://schemas.microsoft.com/office/drawing/2014/main" xmlns="" id="{790099F7-DCBD-40BC-8C0C-314FDBCE8957}"/>
              </a:ext>
            </a:extLst>
          </p:cNvPr>
          <p:cNvSpPr>
            <a:spLocks noChangeArrowheads="1"/>
          </p:cNvSpPr>
          <p:nvPr/>
        </p:nvSpPr>
        <p:spPr bwMode="auto">
          <a:xfrm>
            <a:off x="4857750" y="3340366"/>
            <a:ext cx="3382698"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eaLnBrk="0" fontAlgn="base" hangingPunct="0">
              <a:spcBef>
                <a:spcPct val="0"/>
              </a:spcBef>
              <a:spcAft>
                <a:spcPct val="0"/>
              </a:spcAft>
            </a:pPr>
            <a:r>
              <a:rPr lang="en-US" altLang="en-US" sz="1500" b="1">
                <a:solidFill>
                  <a:srgbClr val="000000"/>
                </a:solidFill>
              </a:rPr>
              <a:t>Diện tích của hình chữ nhật H3 là:</a:t>
            </a:r>
          </a:p>
        </p:txBody>
      </p:sp>
      <p:sp>
        <p:nvSpPr>
          <p:cNvPr id="31" name="Rectangle 30">
            <a:extLst>
              <a:ext uri="{FF2B5EF4-FFF2-40B4-BE49-F238E27FC236}">
                <a16:creationId xmlns:a16="http://schemas.microsoft.com/office/drawing/2014/main" xmlns="" id="{7E040672-2A4D-4A99-A4D2-CAA8A7A81301}"/>
              </a:ext>
            </a:extLst>
          </p:cNvPr>
          <p:cNvSpPr>
            <a:spLocks noChangeArrowheads="1"/>
          </p:cNvSpPr>
          <p:nvPr/>
        </p:nvSpPr>
        <p:spPr bwMode="auto">
          <a:xfrm>
            <a:off x="4939771" y="3648604"/>
            <a:ext cx="3237178" cy="451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eaLnBrk="0" fontAlgn="base" hangingPunct="0">
              <a:spcBef>
                <a:spcPct val="0"/>
              </a:spcBef>
              <a:spcAft>
                <a:spcPct val="0"/>
              </a:spcAft>
            </a:pPr>
            <a:r>
              <a:rPr lang="en-US" altLang="en-US" sz="2333" b="1">
                <a:solidFill>
                  <a:srgbClr val="FF0000"/>
                </a:solidFill>
              </a:rPr>
              <a:t>15 × 2 = 30 (cm</a:t>
            </a:r>
            <a:r>
              <a:rPr lang="en-US" altLang="en-US" sz="2333" b="1" baseline="30000">
                <a:solidFill>
                  <a:srgbClr val="FF0000"/>
                </a:solidFill>
              </a:rPr>
              <a:t>2</a:t>
            </a:r>
            <a:r>
              <a:rPr lang="en-US" altLang="en-US" sz="2333" b="1">
                <a:solidFill>
                  <a:srgbClr val="FF0000"/>
                </a:solidFill>
              </a:rPr>
              <a:t>)</a:t>
            </a:r>
          </a:p>
        </p:txBody>
      </p:sp>
      <p:sp>
        <p:nvSpPr>
          <p:cNvPr id="32" name="Rectangle 31">
            <a:extLst>
              <a:ext uri="{FF2B5EF4-FFF2-40B4-BE49-F238E27FC236}">
                <a16:creationId xmlns:a16="http://schemas.microsoft.com/office/drawing/2014/main" xmlns="" id="{B4AA245A-684D-4BF8-B514-E061F2F3EF84}"/>
              </a:ext>
            </a:extLst>
          </p:cNvPr>
          <p:cNvSpPr>
            <a:spLocks noChangeArrowheads="1"/>
          </p:cNvSpPr>
          <p:nvPr/>
        </p:nvSpPr>
        <p:spPr bwMode="auto">
          <a:xfrm>
            <a:off x="4857750" y="4179094"/>
            <a:ext cx="338269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eaLnBrk="0" fontAlgn="base" hangingPunct="0">
              <a:spcBef>
                <a:spcPct val="0"/>
              </a:spcBef>
              <a:spcAft>
                <a:spcPct val="0"/>
              </a:spcAft>
            </a:pPr>
            <a:r>
              <a:rPr lang="en-US" altLang="en-US" sz="2000" b="1">
                <a:solidFill>
                  <a:srgbClr val="000000"/>
                </a:solidFill>
              </a:rPr>
              <a:t>Diện tích của miếng bìa là:</a:t>
            </a:r>
          </a:p>
        </p:txBody>
      </p:sp>
      <p:sp>
        <p:nvSpPr>
          <p:cNvPr id="33" name="Rectangle 32">
            <a:extLst>
              <a:ext uri="{FF2B5EF4-FFF2-40B4-BE49-F238E27FC236}">
                <a16:creationId xmlns:a16="http://schemas.microsoft.com/office/drawing/2014/main" xmlns="" id="{C09AE966-216B-4EBC-A9C8-1EC0D0B5C91A}"/>
              </a:ext>
            </a:extLst>
          </p:cNvPr>
          <p:cNvSpPr>
            <a:spLocks noChangeArrowheads="1"/>
          </p:cNvSpPr>
          <p:nvPr/>
        </p:nvSpPr>
        <p:spPr bwMode="auto">
          <a:xfrm>
            <a:off x="4939771" y="4632854"/>
            <a:ext cx="3442229" cy="451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eaLnBrk="0" fontAlgn="base" hangingPunct="0">
              <a:spcBef>
                <a:spcPct val="0"/>
              </a:spcBef>
              <a:spcAft>
                <a:spcPct val="0"/>
              </a:spcAft>
            </a:pPr>
            <a:r>
              <a:rPr lang="en-US" altLang="en-US" sz="2333" b="1">
                <a:solidFill>
                  <a:srgbClr val="FF0000"/>
                </a:solidFill>
              </a:rPr>
              <a:t>12 + 18 + 30 = 60 (cm</a:t>
            </a:r>
            <a:r>
              <a:rPr lang="en-US" altLang="en-US" sz="2333" b="1" baseline="30000">
                <a:solidFill>
                  <a:srgbClr val="FF0000"/>
                </a:solidFill>
              </a:rPr>
              <a:t>2</a:t>
            </a:r>
            <a:r>
              <a:rPr lang="en-US" altLang="en-US" sz="2333" b="1">
                <a:solidFill>
                  <a:srgbClr val="FF0000"/>
                </a:solidFill>
              </a:rPr>
              <a:t>)</a:t>
            </a:r>
          </a:p>
        </p:txBody>
      </p:sp>
      <p:sp>
        <p:nvSpPr>
          <p:cNvPr id="34" name="Rectangle 33">
            <a:extLst>
              <a:ext uri="{FF2B5EF4-FFF2-40B4-BE49-F238E27FC236}">
                <a16:creationId xmlns:a16="http://schemas.microsoft.com/office/drawing/2014/main" xmlns="" id="{5200D4CE-8389-41C8-B2CF-18BE0A8C44BE}"/>
              </a:ext>
            </a:extLst>
          </p:cNvPr>
          <p:cNvSpPr>
            <a:spLocks noChangeArrowheads="1"/>
          </p:cNvSpPr>
          <p:nvPr/>
        </p:nvSpPr>
        <p:spPr bwMode="auto">
          <a:xfrm>
            <a:off x="5140854" y="5089261"/>
            <a:ext cx="2697428" cy="451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1970" eaLnBrk="0" fontAlgn="base" hangingPunct="0">
              <a:spcBef>
                <a:spcPct val="0"/>
              </a:spcBef>
              <a:spcAft>
                <a:spcPct val="0"/>
              </a:spcAft>
            </a:pPr>
            <a:r>
              <a:rPr lang="en-US" altLang="en-US" sz="2333" b="1">
                <a:solidFill>
                  <a:srgbClr val="000000"/>
                </a:solidFill>
              </a:rPr>
              <a:t>Đáp số: 60 cm</a:t>
            </a:r>
            <a:r>
              <a:rPr lang="en-US" altLang="en-US" sz="2333" b="1" baseline="30000">
                <a:solidFill>
                  <a:srgbClr val="000000"/>
                </a:solidFill>
              </a:rPr>
              <a:t>2</a:t>
            </a:r>
            <a:endParaRPr lang="en-US" altLang="en-US" sz="2333" b="1">
              <a:solidFill>
                <a:srgbClr val="000000"/>
              </a:solidFill>
            </a:endParaRPr>
          </a:p>
        </p:txBody>
      </p:sp>
      <p:cxnSp>
        <p:nvCxnSpPr>
          <p:cNvPr id="35" name="Straight Connector 34">
            <a:extLst>
              <a:ext uri="{FF2B5EF4-FFF2-40B4-BE49-F238E27FC236}">
                <a16:creationId xmlns:a16="http://schemas.microsoft.com/office/drawing/2014/main" xmlns="" id="{B70807DC-5F9B-4186-A6B8-37B74A67EAAD}"/>
              </a:ext>
            </a:extLst>
          </p:cNvPr>
          <p:cNvCxnSpPr/>
          <p:nvPr/>
        </p:nvCxnSpPr>
        <p:spPr>
          <a:xfrm flipH="1">
            <a:off x="4803511" y="2771511"/>
            <a:ext cx="43656" cy="28138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down)">
                                      <p:cBhvr>
                                        <p:cTn id="69" dur="500"/>
                                        <p:tgtEl>
                                          <p:spTgt spid="2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circle(in)">
                                      <p:cBhvr>
                                        <p:cTn id="74" dur="2000"/>
                                        <p:tgtEl>
                                          <p:spTgt spid="3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down)">
                                      <p:cBhvr>
                                        <p:cTn id="79" dur="500"/>
                                        <p:tgtEl>
                                          <p:spTgt spid="3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down)">
                                      <p:cBhvr>
                                        <p:cTn id="84" dur="500"/>
                                        <p:tgtEl>
                                          <p:spTgt spid="3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down)">
                                      <p:cBhvr>
                                        <p:cTn id="89" dur="500"/>
                                        <p:tgtEl>
                                          <p:spTgt spid="33"/>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down)">
                                      <p:cBhvr>
                                        <p:cTn id="9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0"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1673958"/>
            <a:ext cx="8915400" cy="3982479"/>
          </a:xfrm>
          <a:custGeom>
            <a:avLst/>
            <a:gdLst>
              <a:gd name="connsiteX0" fmla="*/ 0 w 3696832"/>
              <a:gd name="connsiteY0" fmla="*/ 495310 h 2971800"/>
              <a:gd name="connsiteX1" fmla="*/ 495310 w 3696832"/>
              <a:gd name="connsiteY1" fmla="*/ 0 h 2971800"/>
              <a:gd name="connsiteX2" fmla="*/ 3201522 w 3696832"/>
              <a:gd name="connsiteY2" fmla="*/ 0 h 2971800"/>
              <a:gd name="connsiteX3" fmla="*/ 3696832 w 3696832"/>
              <a:gd name="connsiteY3" fmla="*/ 495310 h 2971800"/>
              <a:gd name="connsiteX4" fmla="*/ 3696832 w 3696832"/>
              <a:gd name="connsiteY4" fmla="*/ 2476490 h 2971800"/>
              <a:gd name="connsiteX5" fmla="*/ 3201522 w 3696832"/>
              <a:gd name="connsiteY5" fmla="*/ 2971800 h 2971800"/>
              <a:gd name="connsiteX6" fmla="*/ 495310 w 3696832"/>
              <a:gd name="connsiteY6" fmla="*/ 2971800 h 2971800"/>
              <a:gd name="connsiteX7" fmla="*/ 0 w 3696832"/>
              <a:gd name="connsiteY7" fmla="*/ 2476490 h 2971800"/>
              <a:gd name="connsiteX8" fmla="*/ 0 w 3696832"/>
              <a:gd name="connsiteY8" fmla="*/ 495310 h 2971800"/>
              <a:gd name="connsiteX0" fmla="*/ 201404 w 3898236"/>
              <a:gd name="connsiteY0" fmla="*/ 495310 h 2971800"/>
              <a:gd name="connsiteX1" fmla="*/ 696714 w 3898236"/>
              <a:gd name="connsiteY1" fmla="*/ 0 h 2971800"/>
              <a:gd name="connsiteX2" fmla="*/ 3402926 w 3898236"/>
              <a:gd name="connsiteY2" fmla="*/ 0 h 2971800"/>
              <a:gd name="connsiteX3" fmla="*/ 3898236 w 3898236"/>
              <a:gd name="connsiteY3" fmla="*/ 495310 h 2971800"/>
              <a:gd name="connsiteX4" fmla="*/ 3898236 w 3898236"/>
              <a:gd name="connsiteY4" fmla="*/ 2476490 h 2971800"/>
              <a:gd name="connsiteX5" fmla="*/ 3402926 w 3898236"/>
              <a:gd name="connsiteY5" fmla="*/ 2971800 h 2971800"/>
              <a:gd name="connsiteX6" fmla="*/ 696714 w 3898236"/>
              <a:gd name="connsiteY6" fmla="*/ 2971800 h 2971800"/>
              <a:gd name="connsiteX7" fmla="*/ 201404 w 3898236"/>
              <a:gd name="connsiteY7" fmla="*/ 2476490 h 2971800"/>
              <a:gd name="connsiteX8" fmla="*/ 4 w 3898236"/>
              <a:gd name="connsiteY8" fmla="*/ 1590174 h 2971800"/>
              <a:gd name="connsiteX9" fmla="*/ 201404 w 3898236"/>
              <a:gd name="connsiteY9" fmla="*/ 495310 h 2971800"/>
              <a:gd name="connsiteX0" fmla="*/ 201404 w 3898236"/>
              <a:gd name="connsiteY0" fmla="*/ 495310 h 2971800"/>
              <a:gd name="connsiteX1" fmla="*/ 696714 w 3898236"/>
              <a:gd name="connsiteY1" fmla="*/ 0 h 2971800"/>
              <a:gd name="connsiteX2" fmla="*/ 3475115 w 3898236"/>
              <a:gd name="connsiteY2" fmla="*/ 240631 h 2971800"/>
              <a:gd name="connsiteX3" fmla="*/ 3898236 w 3898236"/>
              <a:gd name="connsiteY3" fmla="*/ 495310 h 2971800"/>
              <a:gd name="connsiteX4" fmla="*/ 3898236 w 3898236"/>
              <a:gd name="connsiteY4" fmla="*/ 2476490 h 2971800"/>
              <a:gd name="connsiteX5" fmla="*/ 3402926 w 3898236"/>
              <a:gd name="connsiteY5" fmla="*/ 2971800 h 2971800"/>
              <a:gd name="connsiteX6" fmla="*/ 696714 w 3898236"/>
              <a:gd name="connsiteY6" fmla="*/ 2971800 h 2971800"/>
              <a:gd name="connsiteX7" fmla="*/ 201404 w 3898236"/>
              <a:gd name="connsiteY7" fmla="*/ 2476490 h 2971800"/>
              <a:gd name="connsiteX8" fmla="*/ 4 w 3898236"/>
              <a:gd name="connsiteY8" fmla="*/ 1590174 h 2971800"/>
              <a:gd name="connsiteX9" fmla="*/ 201404 w 3898236"/>
              <a:gd name="connsiteY9" fmla="*/ 495310 h 2971800"/>
              <a:gd name="connsiteX0" fmla="*/ 201404 w 3898236"/>
              <a:gd name="connsiteY0" fmla="*/ 495310 h 2971800"/>
              <a:gd name="connsiteX1" fmla="*/ 696714 w 3898236"/>
              <a:gd name="connsiteY1" fmla="*/ 0 h 2971800"/>
              <a:gd name="connsiteX2" fmla="*/ 3475115 w 3898236"/>
              <a:gd name="connsiteY2" fmla="*/ 240631 h 2971800"/>
              <a:gd name="connsiteX3" fmla="*/ 3898236 w 3898236"/>
              <a:gd name="connsiteY3" fmla="*/ 495310 h 2971800"/>
              <a:gd name="connsiteX4" fmla="*/ 3898236 w 3898236"/>
              <a:gd name="connsiteY4" fmla="*/ 2476490 h 2971800"/>
              <a:gd name="connsiteX5" fmla="*/ 3402926 w 3898236"/>
              <a:gd name="connsiteY5" fmla="*/ 2971800 h 2971800"/>
              <a:gd name="connsiteX6" fmla="*/ 696714 w 3898236"/>
              <a:gd name="connsiteY6" fmla="*/ 2971800 h 2971800"/>
              <a:gd name="connsiteX7" fmla="*/ 201404 w 3898236"/>
              <a:gd name="connsiteY7" fmla="*/ 2476490 h 2971800"/>
              <a:gd name="connsiteX8" fmla="*/ 4 w 3898236"/>
              <a:gd name="connsiteY8" fmla="*/ 1590174 h 2971800"/>
              <a:gd name="connsiteX9" fmla="*/ 201404 w 3898236"/>
              <a:gd name="connsiteY9" fmla="*/ 495310 h 2971800"/>
              <a:gd name="connsiteX0" fmla="*/ 201404 w 3898236"/>
              <a:gd name="connsiteY0" fmla="*/ 495310 h 2971800"/>
              <a:gd name="connsiteX1" fmla="*/ 696714 w 3898236"/>
              <a:gd name="connsiteY1" fmla="*/ 0 h 2971800"/>
              <a:gd name="connsiteX2" fmla="*/ 3475115 w 3898236"/>
              <a:gd name="connsiteY2" fmla="*/ 240631 h 2971800"/>
              <a:gd name="connsiteX3" fmla="*/ 3898236 w 3898236"/>
              <a:gd name="connsiteY3" fmla="*/ 495310 h 2971800"/>
              <a:gd name="connsiteX4" fmla="*/ 3898236 w 3898236"/>
              <a:gd name="connsiteY4" fmla="*/ 2476490 h 2971800"/>
              <a:gd name="connsiteX5" fmla="*/ 3402926 w 3898236"/>
              <a:gd name="connsiteY5" fmla="*/ 2971800 h 2971800"/>
              <a:gd name="connsiteX6" fmla="*/ 696714 w 3898236"/>
              <a:gd name="connsiteY6" fmla="*/ 2971800 h 2971800"/>
              <a:gd name="connsiteX7" fmla="*/ 201404 w 3898236"/>
              <a:gd name="connsiteY7" fmla="*/ 2476490 h 2971800"/>
              <a:gd name="connsiteX8" fmla="*/ 4 w 3898236"/>
              <a:gd name="connsiteY8" fmla="*/ 1590174 h 2971800"/>
              <a:gd name="connsiteX9" fmla="*/ 201404 w 3898236"/>
              <a:gd name="connsiteY9" fmla="*/ 495310 h 2971800"/>
              <a:gd name="connsiteX0" fmla="*/ 201404 w 3898236"/>
              <a:gd name="connsiteY0" fmla="*/ 495310 h 2971800"/>
              <a:gd name="connsiteX1" fmla="*/ 696714 w 3898236"/>
              <a:gd name="connsiteY1" fmla="*/ 0 h 2971800"/>
              <a:gd name="connsiteX2" fmla="*/ 3475115 w 3898236"/>
              <a:gd name="connsiteY2" fmla="*/ 240631 h 2971800"/>
              <a:gd name="connsiteX3" fmla="*/ 3898236 w 3898236"/>
              <a:gd name="connsiteY3" fmla="*/ 495310 h 2971800"/>
              <a:gd name="connsiteX4" fmla="*/ 3898236 w 3898236"/>
              <a:gd name="connsiteY4" fmla="*/ 2476490 h 2971800"/>
              <a:gd name="connsiteX5" fmla="*/ 3402926 w 3898236"/>
              <a:gd name="connsiteY5" fmla="*/ 2971800 h 2971800"/>
              <a:gd name="connsiteX6" fmla="*/ 696714 w 3898236"/>
              <a:gd name="connsiteY6" fmla="*/ 2971800 h 2971800"/>
              <a:gd name="connsiteX7" fmla="*/ 201404 w 3898236"/>
              <a:gd name="connsiteY7" fmla="*/ 2476490 h 2971800"/>
              <a:gd name="connsiteX8" fmla="*/ 4 w 3898236"/>
              <a:gd name="connsiteY8" fmla="*/ 1590174 h 2971800"/>
              <a:gd name="connsiteX9" fmla="*/ 201404 w 3898236"/>
              <a:gd name="connsiteY9" fmla="*/ 495310 h 2971800"/>
              <a:gd name="connsiteX0" fmla="*/ 201404 w 3898236"/>
              <a:gd name="connsiteY0" fmla="*/ 495310 h 3356811"/>
              <a:gd name="connsiteX1" fmla="*/ 696714 w 3898236"/>
              <a:gd name="connsiteY1" fmla="*/ 0 h 3356811"/>
              <a:gd name="connsiteX2" fmla="*/ 3475115 w 3898236"/>
              <a:gd name="connsiteY2" fmla="*/ 240631 h 3356811"/>
              <a:gd name="connsiteX3" fmla="*/ 3898236 w 3898236"/>
              <a:gd name="connsiteY3" fmla="*/ 495310 h 3356811"/>
              <a:gd name="connsiteX4" fmla="*/ 3898236 w 3898236"/>
              <a:gd name="connsiteY4" fmla="*/ 2476490 h 3356811"/>
              <a:gd name="connsiteX5" fmla="*/ 3126200 w 3898236"/>
              <a:gd name="connsiteY5" fmla="*/ 3356811 h 3356811"/>
              <a:gd name="connsiteX6" fmla="*/ 696714 w 3898236"/>
              <a:gd name="connsiteY6" fmla="*/ 2971800 h 3356811"/>
              <a:gd name="connsiteX7" fmla="*/ 201404 w 3898236"/>
              <a:gd name="connsiteY7" fmla="*/ 2476490 h 3356811"/>
              <a:gd name="connsiteX8" fmla="*/ 4 w 3898236"/>
              <a:gd name="connsiteY8" fmla="*/ 1590174 h 3356811"/>
              <a:gd name="connsiteX9" fmla="*/ 201404 w 3898236"/>
              <a:gd name="connsiteY9" fmla="*/ 495310 h 3356811"/>
              <a:gd name="connsiteX0" fmla="*/ 201404 w 3898236"/>
              <a:gd name="connsiteY0" fmla="*/ 520406 h 3381907"/>
              <a:gd name="connsiteX1" fmla="*/ 696714 w 3898236"/>
              <a:gd name="connsiteY1" fmla="*/ 25096 h 3381907"/>
              <a:gd name="connsiteX2" fmla="*/ 2546554 w 3898236"/>
              <a:gd name="connsiteY2" fmla="*/ 75410 h 3381907"/>
              <a:gd name="connsiteX3" fmla="*/ 3475115 w 3898236"/>
              <a:gd name="connsiteY3" fmla="*/ 265727 h 3381907"/>
              <a:gd name="connsiteX4" fmla="*/ 3898236 w 3898236"/>
              <a:gd name="connsiteY4" fmla="*/ 520406 h 3381907"/>
              <a:gd name="connsiteX5" fmla="*/ 3898236 w 3898236"/>
              <a:gd name="connsiteY5" fmla="*/ 2501586 h 3381907"/>
              <a:gd name="connsiteX6" fmla="*/ 3126200 w 3898236"/>
              <a:gd name="connsiteY6" fmla="*/ 3381907 h 3381907"/>
              <a:gd name="connsiteX7" fmla="*/ 696714 w 3898236"/>
              <a:gd name="connsiteY7" fmla="*/ 2996896 h 3381907"/>
              <a:gd name="connsiteX8" fmla="*/ 201404 w 3898236"/>
              <a:gd name="connsiteY8" fmla="*/ 2501586 h 3381907"/>
              <a:gd name="connsiteX9" fmla="*/ 4 w 3898236"/>
              <a:gd name="connsiteY9" fmla="*/ 1615270 h 3381907"/>
              <a:gd name="connsiteX10" fmla="*/ 201404 w 3898236"/>
              <a:gd name="connsiteY10" fmla="*/ 520406 h 3381907"/>
              <a:gd name="connsiteX0" fmla="*/ 201404 w 3898236"/>
              <a:gd name="connsiteY0" fmla="*/ 520406 h 3381907"/>
              <a:gd name="connsiteX1" fmla="*/ 733793 w 3898236"/>
              <a:gd name="connsiteY1" fmla="*/ 844494 h 3381907"/>
              <a:gd name="connsiteX2" fmla="*/ 696714 w 3898236"/>
              <a:gd name="connsiteY2" fmla="*/ 25096 h 3381907"/>
              <a:gd name="connsiteX3" fmla="*/ 2546554 w 3898236"/>
              <a:gd name="connsiteY3" fmla="*/ 75410 h 3381907"/>
              <a:gd name="connsiteX4" fmla="*/ 3475115 w 3898236"/>
              <a:gd name="connsiteY4" fmla="*/ 265727 h 3381907"/>
              <a:gd name="connsiteX5" fmla="*/ 3898236 w 3898236"/>
              <a:gd name="connsiteY5" fmla="*/ 520406 h 3381907"/>
              <a:gd name="connsiteX6" fmla="*/ 3898236 w 3898236"/>
              <a:gd name="connsiteY6" fmla="*/ 2501586 h 3381907"/>
              <a:gd name="connsiteX7" fmla="*/ 3126200 w 3898236"/>
              <a:gd name="connsiteY7" fmla="*/ 3381907 h 3381907"/>
              <a:gd name="connsiteX8" fmla="*/ 696714 w 3898236"/>
              <a:gd name="connsiteY8" fmla="*/ 2996896 h 3381907"/>
              <a:gd name="connsiteX9" fmla="*/ 201404 w 3898236"/>
              <a:gd name="connsiteY9" fmla="*/ 2501586 h 3381907"/>
              <a:gd name="connsiteX10" fmla="*/ 4 w 3898236"/>
              <a:gd name="connsiteY10" fmla="*/ 1615270 h 3381907"/>
              <a:gd name="connsiteX11" fmla="*/ 201404 w 3898236"/>
              <a:gd name="connsiteY11" fmla="*/ 520406 h 3381907"/>
              <a:gd name="connsiteX0" fmla="*/ 201404 w 3898236"/>
              <a:gd name="connsiteY0" fmla="*/ 448827 h 3310328"/>
              <a:gd name="connsiteX1" fmla="*/ 733793 w 3898236"/>
              <a:gd name="connsiteY1" fmla="*/ 772915 h 3310328"/>
              <a:gd name="connsiteX2" fmla="*/ 950476 w 3898236"/>
              <a:gd name="connsiteY2" fmla="*/ 314464 h 3310328"/>
              <a:gd name="connsiteX3" fmla="*/ 2546554 w 3898236"/>
              <a:gd name="connsiteY3" fmla="*/ 3831 h 3310328"/>
              <a:gd name="connsiteX4" fmla="*/ 3475115 w 3898236"/>
              <a:gd name="connsiteY4" fmla="*/ 194148 h 3310328"/>
              <a:gd name="connsiteX5" fmla="*/ 3898236 w 3898236"/>
              <a:gd name="connsiteY5" fmla="*/ 448827 h 3310328"/>
              <a:gd name="connsiteX6" fmla="*/ 3898236 w 3898236"/>
              <a:gd name="connsiteY6" fmla="*/ 2430007 h 3310328"/>
              <a:gd name="connsiteX7" fmla="*/ 3126200 w 3898236"/>
              <a:gd name="connsiteY7" fmla="*/ 3310328 h 3310328"/>
              <a:gd name="connsiteX8" fmla="*/ 696714 w 3898236"/>
              <a:gd name="connsiteY8" fmla="*/ 2925317 h 3310328"/>
              <a:gd name="connsiteX9" fmla="*/ 201404 w 3898236"/>
              <a:gd name="connsiteY9" fmla="*/ 2430007 h 3310328"/>
              <a:gd name="connsiteX10" fmla="*/ 4 w 3898236"/>
              <a:gd name="connsiteY10" fmla="*/ 1543691 h 3310328"/>
              <a:gd name="connsiteX11" fmla="*/ 201404 w 3898236"/>
              <a:gd name="connsiteY11" fmla="*/ 448827 h 3310328"/>
              <a:gd name="connsiteX0" fmla="*/ 344833 w 3898236"/>
              <a:gd name="connsiteY0" fmla="*/ 737585 h 3310328"/>
              <a:gd name="connsiteX1" fmla="*/ 733793 w 3898236"/>
              <a:gd name="connsiteY1" fmla="*/ 772915 h 3310328"/>
              <a:gd name="connsiteX2" fmla="*/ 950476 w 3898236"/>
              <a:gd name="connsiteY2" fmla="*/ 314464 h 3310328"/>
              <a:gd name="connsiteX3" fmla="*/ 2546554 w 3898236"/>
              <a:gd name="connsiteY3" fmla="*/ 3831 h 3310328"/>
              <a:gd name="connsiteX4" fmla="*/ 3475115 w 3898236"/>
              <a:gd name="connsiteY4" fmla="*/ 194148 h 3310328"/>
              <a:gd name="connsiteX5" fmla="*/ 3898236 w 3898236"/>
              <a:gd name="connsiteY5" fmla="*/ 448827 h 3310328"/>
              <a:gd name="connsiteX6" fmla="*/ 3898236 w 3898236"/>
              <a:gd name="connsiteY6" fmla="*/ 2430007 h 3310328"/>
              <a:gd name="connsiteX7" fmla="*/ 3126200 w 3898236"/>
              <a:gd name="connsiteY7" fmla="*/ 3310328 h 3310328"/>
              <a:gd name="connsiteX8" fmla="*/ 696714 w 3898236"/>
              <a:gd name="connsiteY8" fmla="*/ 2925317 h 3310328"/>
              <a:gd name="connsiteX9" fmla="*/ 201404 w 3898236"/>
              <a:gd name="connsiteY9" fmla="*/ 2430007 h 3310328"/>
              <a:gd name="connsiteX10" fmla="*/ 4 w 3898236"/>
              <a:gd name="connsiteY10" fmla="*/ 1543691 h 3310328"/>
              <a:gd name="connsiteX11" fmla="*/ 344833 w 3898236"/>
              <a:gd name="connsiteY11" fmla="*/ 737585 h 3310328"/>
              <a:gd name="connsiteX0" fmla="*/ 344833 w 3898236"/>
              <a:gd name="connsiteY0" fmla="*/ 988545 h 3561288"/>
              <a:gd name="connsiteX1" fmla="*/ 733793 w 3898236"/>
              <a:gd name="connsiteY1" fmla="*/ 1023875 h 3561288"/>
              <a:gd name="connsiteX2" fmla="*/ 950476 w 3898236"/>
              <a:gd name="connsiteY2" fmla="*/ 565424 h 3561288"/>
              <a:gd name="connsiteX3" fmla="*/ 2182462 w 3898236"/>
              <a:gd name="connsiteY3" fmla="*/ 2128 h 3561288"/>
              <a:gd name="connsiteX4" fmla="*/ 3475115 w 3898236"/>
              <a:gd name="connsiteY4" fmla="*/ 445108 h 3561288"/>
              <a:gd name="connsiteX5" fmla="*/ 3898236 w 3898236"/>
              <a:gd name="connsiteY5" fmla="*/ 699787 h 3561288"/>
              <a:gd name="connsiteX6" fmla="*/ 3898236 w 3898236"/>
              <a:gd name="connsiteY6" fmla="*/ 2680967 h 3561288"/>
              <a:gd name="connsiteX7" fmla="*/ 3126200 w 3898236"/>
              <a:gd name="connsiteY7" fmla="*/ 3561288 h 3561288"/>
              <a:gd name="connsiteX8" fmla="*/ 696714 w 3898236"/>
              <a:gd name="connsiteY8" fmla="*/ 3176277 h 3561288"/>
              <a:gd name="connsiteX9" fmla="*/ 201404 w 3898236"/>
              <a:gd name="connsiteY9" fmla="*/ 2680967 h 3561288"/>
              <a:gd name="connsiteX10" fmla="*/ 4 w 3898236"/>
              <a:gd name="connsiteY10" fmla="*/ 1794651 h 3561288"/>
              <a:gd name="connsiteX11" fmla="*/ 344833 w 3898236"/>
              <a:gd name="connsiteY11" fmla="*/ 988545 h 3561288"/>
              <a:gd name="connsiteX0" fmla="*/ 344833 w 3898236"/>
              <a:gd name="connsiteY0" fmla="*/ 1030387 h 3603130"/>
              <a:gd name="connsiteX1" fmla="*/ 733793 w 3898236"/>
              <a:gd name="connsiteY1" fmla="*/ 1065717 h 3603130"/>
              <a:gd name="connsiteX2" fmla="*/ 950476 w 3898236"/>
              <a:gd name="connsiteY2" fmla="*/ 607266 h 3603130"/>
              <a:gd name="connsiteX3" fmla="*/ 1648076 w 3898236"/>
              <a:gd name="connsiteY3" fmla="*/ 64251 h 3603130"/>
              <a:gd name="connsiteX4" fmla="*/ 2182462 w 3898236"/>
              <a:gd name="connsiteY4" fmla="*/ 43970 h 3603130"/>
              <a:gd name="connsiteX5" fmla="*/ 3475115 w 3898236"/>
              <a:gd name="connsiteY5" fmla="*/ 486950 h 3603130"/>
              <a:gd name="connsiteX6" fmla="*/ 3898236 w 3898236"/>
              <a:gd name="connsiteY6" fmla="*/ 741629 h 3603130"/>
              <a:gd name="connsiteX7" fmla="*/ 3898236 w 3898236"/>
              <a:gd name="connsiteY7" fmla="*/ 2722809 h 3603130"/>
              <a:gd name="connsiteX8" fmla="*/ 3126200 w 3898236"/>
              <a:gd name="connsiteY8" fmla="*/ 3603130 h 3603130"/>
              <a:gd name="connsiteX9" fmla="*/ 696714 w 3898236"/>
              <a:gd name="connsiteY9" fmla="*/ 3218119 h 3603130"/>
              <a:gd name="connsiteX10" fmla="*/ 201404 w 3898236"/>
              <a:gd name="connsiteY10" fmla="*/ 2722809 h 3603130"/>
              <a:gd name="connsiteX11" fmla="*/ 4 w 3898236"/>
              <a:gd name="connsiteY11" fmla="*/ 1836493 h 3603130"/>
              <a:gd name="connsiteX12" fmla="*/ 344833 w 3898236"/>
              <a:gd name="connsiteY12" fmla="*/ 1030387 h 3603130"/>
              <a:gd name="connsiteX0" fmla="*/ 918105 w 4471508"/>
              <a:gd name="connsiteY0" fmla="*/ 1030387 h 3603130"/>
              <a:gd name="connsiteX1" fmla="*/ 1307065 w 4471508"/>
              <a:gd name="connsiteY1" fmla="*/ 1065717 h 3603130"/>
              <a:gd name="connsiteX2" fmla="*/ 1523748 w 4471508"/>
              <a:gd name="connsiteY2" fmla="*/ 607266 h 3603130"/>
              <a:gd name="connsiteX3" fmla="*/ 2221348 w 4471508"/>
              <a:gd name="connsiteY3" fmla="*/ 64251 h 3603130"/>
              <a:gd name="connsiteX4" fmla="*/ 2755734 w 4471508"/>
              <a:gd name="connsiteY4" fmla="*/ 43970 h 3603130"/>
              <a:gd name="connsiteX5" fmla="*/ 4048387 w 4471508"/>
              <a:gd name="connsiteY5" fmla="*/ 486950 h 3603130"/>
              <a:gd name="connsiteX6" fmla="*/ 4471508 w 4471508"/>
              <a:gd name="connsiteY6" fmla="*/ 741629 h 3603130"/>
              <a:gd name="connsiteX7" fmla="*/ 4471508 w 4471508"/>
              <a:gd name="connsiteY7" fmla="*/ 2722809 h 3603130"/>
              <a:gd name="connsiteX8" fmla="*/ 3699472 w 4471508"/>
              <a:gd name="connsiteY8" fmla="*/ 3603130 h 3603130"/>
              <a:gd name="connsiteX9" fmla="*/ 1269986 w 4471508"/>
              <a:gd name="connsiteY9" fmla="*/ 3218119 h 3603130"/>
              <a:gd name="connsiteX10" fmla="*/ 774676 w 4471508"/>
              <a:gd name="connsiteY10" fmla="*/ 2722809 h 3603130"/>
              <a:gd name="connsiteX11" fmla="*/ 573276 w 4471508"/>
              <a:gd name="connsiteY11" fmla="*/ 1836493 h 3603130"/>
              <a:gd name="connsiteX12" fmla="*/ 3700 w 4471508"/>
              <a:gd name="connsiteY12" fmla="*/ 401135 h 3603130"/>
              <a:gd name="connsiteX13" fmla="*/ 918105 w 4471508"/>
              <a:gd name="connsiteY13" fmla="*/ 1030387 h 3603130"/>
              <a:gd name="connsiteX0" fmla="*/ 1391555 w 4944958"/>
              <a:gd name="connsiteY0" fmla="*/ 1030387 h 3603130"/>
              <a:gd name="connsiteX1" fmla="*/ 1780515 w 4944958"/>
              <a:gd name="connsiteY1" fmla="*/ 1065717 h 3603130"/>
              <a:gd name="connsiteX2" fmla="*/ 1997198 w 4944958"/>
              <a:gd name="connsiteY2" fmla="*/ 607266 h 3603130"/>
              <a:gd name="connsiteX3" fmla="*/ 2694798 w 4944958"/>
              <a:gd name="connsiteY3" fmla="*/ 64251 h 3603130"/>
              <a:gd name="connsiteX4" fmla="*/ 3229184 w 4944958"/>
              <a:gd name="connsiteY4" fmla="*/ 43970 h 3603130"/>
              <a:gd name="connsiteX5" fmla="*/ 4521837 w 4944958"/>
              <a:gd name="connsiteY5" fmla="*/ 486950 h 3603130"/>
              <a:gd name="connsiteX6" fmla="*/ 4944958 w 4944958"/>
              <a:gd name="connsiteY6" fmla="*/ 741629 h 3603130"/>
              <a:gd name="connsiteX7" fmla="*/ 4944958 w 4944958"/>
              <a:gd name="connsiteY7" fmla="*/ 2722809 h 3603130"/>
              <a:gd name="connsiteX8" fmla="*/ 4172922 w 4944958"/>
              <a:gd name="connsiteY8" fmla="*/ 3603130 h 3603130"/>
              <a:gd name="connsiteX9" fmla="*/ 1743436 w 4944958"/>
              <a:gd name="connsiteY9" fmla="*/ 3218119 h 3603130"/>
              <a:gd name="connsiteX10" fmla="*/ 1248126 w 4944958"/>
              <a:gd name="connsiteY10" fmla="*/ 2722809 h 3603130"/>
              <a:gd name="connsiteX11" fmla="*/ 1046726 w 4944958"/>
              <a:gd name="connsiteY11" fmla="*/ 1836493 h 3603130"/>
              <a:gd name="connsiteX12" fmla="*/ 13761 w 4944958"/>
              <a:gd name="connsiteY12" fmla="*/ 870367 h 3603130"/>
              <a:gd name="connsiteX13" fmla="*/ 477150 w 4944958"/>
              <a:gd name="connsiteY13" fmla="*/ 401135 h 3603130"/>
              <a:gd name="connsiteX14" fmla="*/ 1391555 w 4944958"/>
              <a:gd name="connsiteY14" fmla="*/ 1030387 h 3603130"/>
              <a:gd name="connsiteX0" fmla="*/ 2508804 w 6062207"/>
              <a:gd name="connsiteY0" fmla="*/ 1030387 h 3603130"/>
              <a:gd name="connsiteX1" fmla="*/ 2897764 w 6062207"/>
              <a:gd name="connsiteY1" fmla="*/ 1065717 h 3603130"/>
              <a:gd name="connsiteX2" fmla="*/ 3114447 w 6062207"/>
              <a:gd name="connsiteY2" fmla="*/ 607266 h 3603130"/>
              <a:gd name="connsiteX3" fmla="*/ 3812047 w 6062207"/>
              <a:gd name="connsiteY3" fmla="*/ 64251 h 3603130"/>
              <a:gd name="connsiteX4" fmla="*/ 4346433 w 6062207"/>
              <a:gd name="connsiteY4" fmla="*/ 43970 h 3603130"/>
              <a:gd name="connsiteX5" fmla="*/ 5639086 w 6062207"/>
              <a:gd name="connsiteY5" fmla="*/ 486950 h 3603130"/>
              <a:gd name="connsiteX6" fmla="*/ 6062207 w 6062207"/>
              <a:gd name="connsiteY6" fmla="*/ 741629 h 3603130"/>
              <a:gd name="connsiteX7" fmla="*/ 6062207 w 6062207"/>
              <a:gd name="connsiteY7" fmla="*/ 2722809 h 3603130"/>
              <a:gd name="connsiteX8" fmla="*/ 5290171 w 6062207"/>
              <a:gd name="connsiteY8" fmla="*/ 3603130 h 3603130"/>
              <a:gd name="connsiteX9" fmla="*/ 2860685 w 6062207"/>
              <a:gd name="connsiteY9" fmla="*/ 3218119 h 3603130"/>
              <a:gd name="connsiteX10" fmla="*/ 2365375 w 6062207"/>
              <a:gd name="connsiteY10" fmla="*/ 2722809 h 3603130"/>
              <a:gd name="connsiteX11" fmla="*/ 2163975 w 6062207"/>
              <a:gd name="connsiteY11" fmla="*/ 1836493 h 3603130"/>
              <a:gd name="connsiteX12" fmla="*/ 16668 w 6062207"/>
              <a:gd name="connsiteY12" fmla="*/ 966619 h 3603130"/>
              <a:gd name="connsiteX13" fmla="*/ 1131010 w 6062207"/>
              <a:gd name="connsiteY13" fmla="*/ 870367 h 3603130"/>
              <a:gd name="connsiteX14" fmla="*/ 1594399 w 6062207"/>
              <a:gd name="connsiteY14" fmla="*/ 401135 h 3603130"/>
              <a:gd name="connsiteX15" fmla="*/ 2508804 w 6062207"/>
              <a:gd name="connsiteY15" fmla="*/ 1030387 h 3603130"/>
              <a:gd name="connsiteX0" fmla="*/ 1465393 w 5018796"/>
              <a:gd name="connsiteY0" fmla="*/ 1030387 h 3603130"/>
              <a:gd name="connsiteX1" fmla="*/ 1854353 w 5018796"/>
              <a:gd name="connsiteY1" fmla="*/ 1065717 h 3603130"/>
              <a:gd name="connsiteX2" fmla="*/ 2071036 w 5018796"/>
              <a:gd name="connsiteY2" fmla="*/ 607266 h 3603130"/>
              <a:gd name="connsiteX3" fmla="*/ 2768636 w 5018796"/>
              <a:gd name="connsiteY3" fmla="*/ 64251 h 3603130"/>
              <a:gd name="connsiteX4" fmla="*/ 3303022 w 5018796"/>
              <a:gd name="connsiteY4" fmla="*/ 43970 h 3603130"/>
              <a:gd name="connsiteX5" fmla="*/ 4595675 w 5018796"/>
              <a:gd name="connsiteY5" fmla="*/ 486950 h 3603130"/>
              <a:gd name="connsiteX6" fmla="*/ 5018796 w 5018796"/>
              <a:gd name="connsiteY6" fmla="*/ 741629 h 3603130"/>
              <a:gd name="connsiteX7" fmla="*/ 5018796 w 5018796"/>
              <a:gd name="connsiteY7" fmla="*/ 2722809 h 3603130"/>
              <a:gd name="connsiteX8" fmla="*/ 4246760 w 5018796"/>
              <a:gd name="connsiteY8" fmla="*/ 3603130 h 3603130"/>
              <a:gd name="connsiteX9" fmla="*/ 1817274 w 5018796"/>
              <a:gd name="connsiteY9" fmla="*/ 3218119 h 3603130"/>
              <a:gd name="connsiteX10" fmla="*/ 1321964 w 5018796"/>
              <a:gd name="connsiteY10" fmla="*/ 2722809 h 3603130"/>
              <a:gd name="connsiteX11" fmla="*/ 1120564 w 5018796"/>
              <a:gd name="connsiteY11" fmla="*/ 1836493 h 3603130"/>
              <a:gd name="connsiteX12" fmla="*/ 98631 w 5018796"/>
              <a:gd name="connsiteY12" fmla="*/ 846303 h 3603130"/>
              <a:gd name="connsiteX13" fmla="*/ 87599 w 5018796"/>
              <a:gd name="connsiteY13" fmla="*/ 870367 h 3603130"/>
              <a:gd name="connsiteX14" fmla="*/ 550988 w 5018796"/>
              <a:gd name="connsiteY14" fmla="*/ 401135 h 3603130"/>
              <a:gd name="connsiteX15" fmla="*/ 1465393 w 5018796"/>
              <a:gd name="connsiteY15" fmla="*/ 1030387 h 3603130"/>
              <a:gd name="connsiteX0" fmla="*/ 1465393 w 5018796"/>
              <a:gd name="connsiteY0" fmla="*/ 1030387 h 3603130"/>
              <a:gd name="connsiteX1" fmla="*/ 1854353 w 5018796"/>
              <a:gd name="connsiteY1" fmla="*/ 1065717 h 3603130"/>
              <a:gd name="connsiteX2" fmla="*/ 2071036 w 5018796"/>
              <a:gd name="connsiteY2" fmla="*/ 607266 h 3603130"/>
              <a:gd name="connsiteX3" fmla="*/ 2768636 w 5018796"/>
              <a:gd name="connsiteY3" fmla="*/ 64251 h 3603130"/>
              <a:gd name="connsiteX4" fmla="*/ 3303022 w 5018796"/>
              <a:gd name="connsiteY4" fmla="*/ 43970 h 3603130"/>
              <a:gd name="connsiteX5" fmla="*/ 4595675 w 5018796"/>
              <a:gd name="connsiteY5" fmla="*/ 486950 h 3603130"/>
              <a:gd name="connsiteX6" fmla="*/ 5018796 w 5018796"/>
              <a:gd name="connsiteY6" fmla="*/ 741629 h 3603130"/>
              <a:gd name="connsiteX7" fmla="*/ 5018796 w 5018796"/>
              <a:gd name="connsiteY7" fmla="*/ 2722809 h 3603130"/>
              <a:gd name="connsiteX8" fmla="*/ 4246760 w 5018796"/>
              <a:gd name="connsiteY8" fmla="*/ 3603130 h 3603130"/>
              <a:gd name="connsiteX9" fmla="*/ 1817274 w 5018796"/>
              <a:gd name="connsiteY9" fmla="*/ 3218119 h 3603130"/>
              <a:gd name="connsiteX10" fmla="*/ 1321964 w 5018796"/>
              <a:gd name="connsiteY10" fmla="*/ 2722809 h 3603130"/>
              <a:gd name="connsiteX11" fmla="*/ 1120564 w 5018796"/>
              <a:gd name="connsiteY11" fmla="*/ 1836493 h 3603130"/>
              <a:gd name="connsiteX12" fmla="*/ 98631 w 5018796"/>
              <a:gd name="connsiteY12" fmla="*/ 846303 h 3603130"/>
              <a:gd name="connsiteX13" fmla="*/ 87599 w 5018796"/>
              <a:gd name="connsiteY13" fmla="*/ 870367 h 3603130"/>
              <a:gd name="connsiteX14" fmla="*/ 407559 w 5018796"/>
              <a:gd name="connsiteY14" fmla="*/ 425198 h 3603130"/>
              <a:gd name="connsiteX15" fmla="*/ 1465393 w 5018796"/>
              <a:gd name="connsiteY15" fmla="*/ 1030387 h 3603130"/>
              <a:gd name="connsiteX0" fmla="*/ 1465393 w 5018796"/>
              <a:gd name="connsiteY0" fmla="*/ 1030387 h 3603130"/>
              <a:gd name="connsiteX1" fmla="*/ 1854353 w 5018796"/>
              <a:gd name="connsiteY1" fmla="*/ 1065717 h 3603130"/>
              <a:gd name="connsiteX2" fmla="*/ 2071036 w 5018796"/>
              <a:gd name="connsiteY2" fmla="*/ 607266 h 3603130"/>
              <a:gd name="connsiteX3" fmla="*/ 2768636 w 5018796"/>
              <a:gd name="connsiteY3" fmla="*/ 64251 h 3603130"/>
              <a:gd name="connsiteX4" fmla="*/ 3303022 w 5018796"/>
              <a:gd name="connsiteY4" fmla="*/ 43970 h 3603130"/>
              <a:gd name="connsiteX5" fmla="*/ 4595675 w 5018796"/>
              <a:gd name="connsiteY5" fmla="*/ 486950 h 3603130"/>
              <a:gd name="connsiteX6" fmla="*/ 5018796 w 5018796"/>
              <a:gd name="connsiteY6" fmla="*/ 741629 h 3603130"/>
              <a:gd name="connsiteX7" fmla="*/ 5018796 w 5018796"/>
              <a:gd name="connsiteY7" fmla="*/ 2722809 h 3603130"/>
              <a:gd name="connsiteX8" fmla="*/ 4246760 w 5018796"/>
              <a:gd name="connsiteY8" fmla="*/ 3603130 h 3603130"/>
              <a:gd name="connsiteX9" fmla="*/ 1817274 w 5018796"/>
              <a:gd name="connsiteY9" fmla="*/ 3218119 h 3603130"/>
              <a:gd name="connsiteX10" fmla="*/ 1321964 w 5018796"/>
              <a:gd name="connsiteY10" fmla="*/ 2722809 h 3603130"/>
              <a:gd name="connsiteX11" fmla="*/ 1120564 w 5018796"/>
              <a:gd name="connsiteY11" fmla="*/ 1836493 h 3603130"/>
              <a:gd name="connsiteX12" fmla="*/ 98631 w 5018796"/>
              <a:gd name="connsiteY12" fmla="*/ 846303 h 3603130"/>
              <a:gd name="connsiteX13" fmla="*/ 87599 w 5018796"/>
              <a:gd name="connsiteY13" fmla="*/ 870367 h 3603130"/>
              <a:gd name="connsiteX14" fmla="*/ 407559 w 5018796"/>
              <a:gd name="connsiteY14" fmla="*/ 425198 h 3603130"/>
              <a:gd name="connsiteX15" fmla="*/ 826814 w 5018796"/>
              <a:gd name="connsiteY15" fmla="*/ 485356 h 3603130"/>
              <a:gd name="connsiteX16" fmla="*/ 1465393 w 5018796"/>
              <a:gd name="connsiteY16" fmla="*/ 1030387 h 3603130"/>
              <a:gd name="connsiteX0" fmla="*/ 1453677 w 5007080"/>
              <a:gd name="connsiteY0" fmla="*/ 1030387 h 3603130"/>
              <a:gd name="connsiteX1" fmla="*/ 1842637 w 5007080"/>
              <a:gd name="connsiteY1" fmla="*/ 1065717 h 3603130"/>
              <a:gd name="connsiteX2" fmla="*/ 2059320 w 5007080"/>
              <a:gd name="connsiteY2" fmla="*/ 607266 h 3603130"/>
              <a:gd name="connsiteX3" fmla="*/ 2756920 w 5007080"/>
              <a:gd name="connsiteY3" fmla="*/ 64251 h 3603130"/>
              <a:gd name="connsiteX4" fmla="*/ 3291306 w 5007080"/>
              <a:gd name="connsiteY4" fmla="*/ 43970 h 3603130"/>
              <a:gd name="connsiteX5" fmla="*/ 4583959 w 5007080"/>
              <a:gd name="connsiteY5" fmla="*/ 486950 h 3603130"/>
              <a:gd name="connsiteX6" fmla="*/ 5007080 w 5007080"/>
              <a:gd name="connsiteY6" fmla="*/ 741629 h 3603130"/>
              <a:gd name="connsiteX7" fmla="*/ 5007080 w 5007080"/>
              <a:gd name="connsiteY7" fmla="*/ 2722809 h 3603130"/>
              <a:gd name="connsiteX8" fmla="*/ 4235044 w 5007080"/>
              <a:gd name="connsiteY8" fmla="*/ 3603130 h 3603130"/>
              <a:gd name="connsiteX9" fmla="*/ 1805558 w 5007080"/>
              <a:gd name="connsiteY9" fmla="*/ 3218119 h 3603130"/>
              <a:gd name="connsiteX10" fmla="*/ 1310248 w 5007080"/>
              <a:gd name="connsiteY10" fmla="*/ 2722809 h 3603130"/>
              <a:gd name="connsiteX11" fmla="*/ 1108848 w 5007080"/>
              <a:gd name="connsiteY11" fmla="*/ 1836493 h 3603130"/>
              <a:gd name="connsiteX12" fmla="*/ 86915 w 5007080"/>
              <a:gd name="connsiteY12" fmla="*/ 846303 h 3603130"/>
              <a:gd name="connsiteX13" fmla="*/ 75883 w 5007080"/>
              <a:gd name="connsiteY13" fmla="*/ 870367 h 3603130"/>
              <a:gd name="connsiteX14" fmla="*/ 164146 w 5007080"/>
              <a:gd name="connsiteY14" fmla="*/ 569577 h 3603130"/>
              <a:gd name="connsiteX15" fmla="*/ 395843 w 5007080"/>
              <a:gd name="connsiteY15" fmla="*/ 425198 h 3603130"/>
              <a:gd name="connsiteX16" fmla="*/ 815098 w 5007080"/>
              <a:gd name="connsiteY16" fmla="*/ 485356 h 3603130"/>
              <a:gd name="connsiteX17" fmla="*/ 1453677 w 5007080"/>
              <a:gd name="connsiteY17" fmla="*/ 1030387 h 3603130"/>
              <a:gd name="connsiteX0" fmla="*/ 1418768 w 4972171"/>
              <a:gd name="connsiteY0" fmla="*/ 1030387 h 3603130"/>
              <a:gd name="connsiteX1" fmla="*/ 1807728 w 4972171"/>
              <a:gd name="connsiteY1" fmla="*/ 1065717 h 3603130"/>
              <a:gd name="connsiteX2" fmla="*/ 2024411 w 4972171"/>
              <a:gd name="connsiteY2" fmla="*/ 607266 h 3603130"/>
              <a:gd name="connsiteX3" fmla="*/ 2722011 w 4972171"/>
              <a:gd name="connsiteY3" fmla="*/ 64251 h 3603130"/>
              <a:gd name="connsiteX4" fmla="*/ 3256397 w 4972171"/>
              <a:gd name="connsiteY4" fmla="*/ 43970 h 3603130"/>
              <a:gd name="connsiteX5" fmla="*/ 4549050 w 4972171"/>
              <a:gd name="connsiteY5" fmla="*/ 486950 h 3603130"/>
              <a:gd name="connsiteX6" fmla="*/ 4972171 w 4972171"/>
              <a:gd name="connsiteY6" fmla="*/ 741629 h 3603130"/>
              <a:gd name="connsiteX7" fmla="*/ 4972171 w 4972171"/>
              <a:gd name="connsiteY7" fmla="*/ 2722809 h 3603130"/>
              <a:gd name="connsiteX8" fmla="*/ 4200135 w 4972171"/>
              <a:gd name="connsiteY8" fmla="*/ 3603130 h 3603130"/>
              <a:gd name="connsiteX9" fmla="*/ 1770649 w 4972171"/>
              <a:gd name="connsiteY9" fmla="*/ 3218119 h 3603130"/>
              <a:gd name="connsiteX10" fmla="*/ 1275339 w 4972171"/>
              <a:gd name="connsiteY10" fmla="*/ 2722809 h 3603130"/>
              <a:gd name="connsiteX11" fmla="*/ 1073939 w 4972171"/>
              <a:gd name="connsiteY11" fmla="*/ 1836493 h 3603130"/>
              <a:gd name="connsiteX12" fmla="*/ 74072 w 4972171"/>
              <a:gd name="connsiteY12" fmla="*/ 1159125 h 3603130"/>
              <a:gd name="connsiteX13" fmla="*/ 52006 w 4972171"/>
              <a:gd name="connsiteY13" fmla="*/ 846303 h 3603130"/>
              <a:gd name="connsiteX14" fmla="*/ 40974 w 4972171"/>
              <a:gd name="connsiteY14" fmla="*/ 870367 h 3603130"/>
              <a:gd name="connsiteX15" fmla="*/ 129237 w 4972171"/>
              <a:gd name="connsiteY15" fmla="*/ 569577 h 3603130"/>
              <a:gd name="connsiteX16" fmla="*/ 360934 w 4972171"/>
              <a:gd name="connsiteY16" fmla="*/ 425198 h 3603130"/>
              <a:gd name="connsiteX17" fmla="*/ 780189 w 4972171"/>
              <a:gd name="connsiteY17" fmla="*/ 485356 h 3603130"/>
              <a:gd name="connsiteX18" fmla="*/ 1418768 w 4972171"/>
              <a:gd name="connsiteY18" fmla="*/ 1030387 h 360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72171" h="3603130">
                <a:moveTo>
                  <a:pt x="1418768" y="1030387"/>
                </a:moveTo>
                <a:cubicBezTo>
                  <a:pt x="1471190" y="793640"/>
                  <a:pt x="1725176" y="1148269"/>
                  <a:pt x="1807728" y="1065717"/>
                </a:cubicBezTo>
                <a:cubicBezTo>
                  <a:pt x="1890280" y="983165"/>
                  <a:pt x="1872031" y="754124"/>
                  <a:pt x="2024411" y="607266"/>
                </a:cubicBezTo>
                <a:cubicBezTo>
                  <a:pt x="2176792" y="460408"/>
                  <a:pt x="2516680" y="158134"/>
                  <a:pt x="2722011" y="64251"/>
                </a:cubicBezTo>
                <a:cubicBezTo>
                  <a:pt x="2927342" y="-29632"/>
                  <a:pt x="2951891" y="-6427"/>
                  <a:pt x="3256397" y="43970"/>
                </a:cubicBezTo>
                <a:cubicBezTo>
                  <a:pt x="3560904" y="94367"/>
                  <a:pt x="4323770" y="422810"/>
                  <a:pt x="4549050" y="486950"/>
                </a:cubicBezTo>
                <a:cubicBezTo>
                  <a:pt x="4822602" y="631329"/>
                  <a:pt x="4972171" y="468077"/>
                  <a:pt x="4972171" y="741629"/>
                </a:cubicBezTo>
                <a:lnTo>
                  <a:pt x="4972171" y="2722809"/>
                </a:lnTo>
                <a:cubicBezTo>
                  <a:pt x="4972171" y="2996361"/>
                  <a:pt x="4473687" y="3603130"/>
                  <a:pt x="4200135" y="3603130"/>
                </a:cubicBezTo>
                <a:lnTo>
                  <a:pt x="1770649" y="3218119"/>
                </a:lnTo>
                <a:cubicBezTo>
                  <a:pt x="1497097" y="3218119"/>
                  <a:pt x="1275339" y="2996361"/>
                  <a:pt x="1275339" y="2722809"/>
                </a:cubicBezTo>
                <a:cubicBezTo>
                  <a:pt x="1276385" y="2391275"/>
                  <a:pt x="1072893" y="2168027"/>
                  <a:pt x="1073939" y="1836493"/>
                </a:cubicBezTo>
                <a:cubicBezTo>
                  <a:pt x="901311" y="1551816"/>
                  <a:pt x="244394" y="1324157"/>
                  <a:pt x="74072" y="1159125"/>
                </a:cubicBezTo>
                <a:cubicBezTo>
                  <a:pt x="-96250" y="994093"/>
                  <a:pt x="85105" y="870366"/>
                  <a:pt x="52006" y="846303"/>
                </a:cubicBezTo>
                <a:cubicBezTo>
                  <a:pt x="18907" y="822240"/>
                  <a:pt x="11553" y="918493"/>
                  <a:pt x="40974" y="870367"/>
                </a:cubicBezTo>
                <a:cubicBezTo>
                  <a:pt x="70395" y="822241"/>
                  <a:pt x="75910" y="643772"/>
                  <a:pt x="129237" y="569577"/>
                </a:cubicBezTo>
                <a:cubicBezTo>
                  <a:pt x="182564" y="495382"/>
                  <a:pt x="268992" y="437230"/>
                  <a:pt x="360934" y="425198"/>
                </a:cubicBezTo>
                <a:cubicBezTo>
                  <a:pt x="452876" y="413166"/>
                  <a:pt x="603883" y="384491"/>
                  <a:pt x="780189" y="485356"/>
                </a:cubicBezTo>
                <a:cubicBezTo>
                  <a:pt x="956495" y="586221"/>
                  <a:pt x="1243834" y="957723"/>
                  <a:pt x="1418768" y="1030387"/>
                </a:cubicBezTo>
                <a:close/>
              </a:path>
            </a:pathLst>
          </a:custGeom>
          <a:solidFill>
            <a:srgbClr val="00C6FF"/>
          </a:solidFill>
          <a:ln>
            <a:solidFill>
              <a:srgbClr val="00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l="5118" t="35255" r="57885" b="57199"/>
          <a:stretch/>
        </p:blipFill>
        <p:spPr>
          <a:xfrm>
            <a:off x="-17318" y="2053306"/>
            <a:ext cx="9161318" cy="2123412"/>
          </a:xfrm>
          <a:prstGeom prst="rect">
            <a:avLst/>
          </a:prstGeom>
        </p:spPr>
      </p:pic>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l="11886" r="5072" b="64283"/>
          <a:stretch/>
        </p:blipFill>
        <p:spPr>
          <a:xfrm>
            <a:off x="-17318" y="25400"/>
            <a:ext cx="9161318" cy="2027907"/>
          </a:xfrm>
          <a:prstGeom prst="rect">
            <a:avLst/>
          </a:prstGeom>
        </p:spPr>
      </p:pic>
      <p:pic>
        <p:nvPicPr>
          <p:cNvPr id="1030" name="Picture 6" descr="C:\Users\ADMIN\Desktop\4.png">
            <a:hlinkClick r:id="rId3" action="ppaction://hlinksldjump"/>
          </p:cNvPr>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0" b="96575" l="0" r="100000"/>
                    </a14:imgEffect>
                  </a14:imgLayer>
                </a14:imgProps>
              </a:ext>
              <a:ext uri="{28A0092B-C50C-407E-A947-70E740481C1C}">
                <a14:useLocalDpi xmlns="" xmlns:a14="http://schemas.microsoft.com/office/drawing/2010/main" val="0"/>
              </a:ext>
            </a:extLst>
          </a:blip>
          <a:srcRect/>
          <a:stretch>
            <a:fillRect/>
          </a:stretch>
        </p:blipFill>
        <p:spPr bwMode="auto">
          <a:xfrm>
            <a:off x="3211160" y="1673958"/>
            <a:ext cx="1186543" cy="988786"/>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ADMIN\Desktop\3.png">
            <a:hlinkClick r:id="rId6" action="ppaction://hlinksldjump"/>
          </p:cNvPr>
          <p:cNvPicPr>
            <a:picLocks noChangeAspect="1" noChangeArrowheads="1"/>
          </p:cNvPicPr>
          <p:nvPr/>
        </p:nvPicPr>
        <p:blipFill>
          <a:blip r:embed="rId7" cstate="print">
            <a:extLst>
              <a:ext uri="{BEBA8EAE-BF5A-486C-A8C5-ECC9F3942E4B}">
                <a14:imgProps xmlns="" xmlns:a14="http://schemas.microsoft.com/office/drawing/2010/main">
                  <a14:imgLayer r:embed="rId8">
                    <a14:imgEffect>
                      <a14:backgroundRemoval t="2055" b="100000" l="0" r="100000"/>
                    </a14:imgEffect>
                  </a14:imgLayer>
                </a14:imgProps>
              </a:ext>
              <a:ext uri="{28A0092B-C50C-407E-A947-70E740481C1C}">
                <a14:useLocalDpi xmlns="" xmlns:a14="http://schemas.microsoft.com/office/drawing/2010/main" val="0"/>
              </a:ext>
            </a:extLst>
          </a:blip>
          <a:srcRect/>
          <a:stretch>
            <a:fillRect/>
          </a:stretch>
        </p:blipFill>
        <p:spPr bwMode="auto">
          <a:xfrm>
            <a:off x="1828851" y="2276287"/>
            <a:ext cx="1179966" cy="983306"/>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ADMIN\Desktop\11.png">
            <a:hlinkClick r:id="rId9" action="ppaction://hlinksldjump"/>
          </p:cNvPr>
          <p:cNvPicPr>
            <a:picLocks noChangeAspect="1" noChangeArrowheads="1"/>
          </p:cNvPicPr>
          <p:nvPr/>
        </p:nvPicPr>
        <p:blipFill>
          <a:blip r:embed="rId10" cstate="print">
            <a:extLst>
              <a:ext uri="{BEBA8EAE-BF5A-486C-A8C5-ECC9F3942E4B}">
                <a14:imgProps xmlns="" xmlns:a14="http://schemas.microsoft.com/office/drawing/2010/main">
                  <a14:imgLayer r:embed="rId11">
                    <a14:imgEffect>
                      <a14:backgroundRemoval t="9589" b="100000" l="9589" r="100000"/>
                    </a14:imgEffect>
                  </a14:imgLayer>
                </a14:imgProps>
              </a:ext>
              <a:ext uri="{28A0092B-C50C-407E-A947-70E740481C1C}">
                <a14:useLocalDpi xmlns="" xmlns:a14="http://schemas.microsoft.com/office/drawing/2010/main" val="0"/>
              </a:ext>
            </a:extLst>
          </a:blip>
          <a:srcRect/>
          <a:stretch>
            <a:fillRect/>
          </a:stretch>
        </p:blipFill>
        <p:spPr bwMode="auto">
          <a:xfrm>
            <a:off x="1258485" y="3830315"/>
            <a:ext cx="1140732" cy="95061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ADMIN\Desktop\2.png">
            <a:hlinkClick r:id="rId12" action="ppaction://hlinksldjump"/>
          </p:cNvPr>
          <p:cNvPicPr>
            <a:picLocks noChangeAspect="1" noChangeArrowheads="1"/>
          </p:cNvPicPr>
          <p:nvPr/>
        </p:nvPicPr>
        <p:blipFill>
          <a:blip r:embed="rId13" cstate="print">
            <a:extLst>
              <a:ext uri="{BEBA8EAE-BF5A-486C-A8C5-ECC9F3942E4B}">
                <a14:imgProps xmlns="" xmlns:a14="http://schemas.microsoft.com/office/drawing/2010/main">
                  <a14:imgLayer r:embed="rId14">
                    <a14:imgEffect>
                      <a14:backgroundRemoval t="0" b="97260" l="0" r="100000"/>
                    </a14:imgEffect>
                  </a14:imgLayer>
                </a14:imgProps>
              </a:ext>
              <a:ext uri="{28A0092B-C50C-407E-A947-70E740481C1C}">
                <a14:useLocalDpi xmlns="" xmlns:a14="http://schemas.microsoft.com/office/drawing/2010/main" val="0"/>
              </a:ext>
            </a:extLst>
          </a:blip>
          <a:srcRect/>
          <a:stretch>
            <a:fillRect/>
          </a:stretch>
        </p:blipFill>
        <p:spPr bwMode="auto">
          <a:xfrm>
            <a:off x="1066800" y="2924728"/>
            <a:ext cx="1238250" cy="1031876"/>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C:\Users\ADMIN\Desktop\512821722.jpg"/>
          <p:cNvPicPr>
            <a:picLocks noChangeAspect="1" noChangeArrowheads="1"/>
          </p:cNvPicPr>
          <p:nvPr/>
        </p:nvPicPr>
        <p:blipFill>
          <a:blip r:embed="rId15" cstate="print">
            <a:extLst>
              <a:ext uri="{BEBA8EAE-BF5A-486C-A8C5-ECC9F3942E4B}">
                <a14:imgProps xmlns="" xmlns:a14="http://schemas.microsoft.com/office/drawing/2010/main">
                  <a14:imgLayer r:embed="rId16">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982115" y="2306408"/>
            <a:ext cx="873437" cy="91468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Action Button: Forward or Next 2">
            <a:hlinkClick r:id="rId3" action="ppaction://hlinksldjump" highlightClick="1"/>
          </p:cNvPr>
          <p:cNvSpPr/>
          <p:nvPr/>
        </p:nvSpPr>
        <p:spPr>
          <a:xfrm>
            <a:off x="8534400" y="25400"/>
            <a:ext cx="609600" cy="609600"/>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hlinkClick r:id="rId17" action="ppaction://hlinksldjump"/>
          </p:cNvPr>
          <p:cNvSpPr/>
          <p:nvPr/>
        </p:nvSpPr>
        <p:spPr>
          <a:xfrm>
            <a:off x="3050041" y="2763753"/>
            <a:ext cx="2434318" cy="69701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Tăng tốc</a:t>
            </a:r>
            <a:endParaRPr lang="en-US" sz="3200" b="1">
              <a:solidFill>
                <a:srgbClr val="FF0000"/>
              </a:solidFill>
              <a:latin typeface="Times New Roman" pitchFamily="18" charset="0"/>
              <a:cs typeface="Times New Roman" pitchFamily="18" charset="0"/>
            </a:endParaRPr>
          </a:p>
        </p:txBody>
      </p:sp>
      <p:sp>
        <p:nvSpPr>
          <p:cNvPr id="21" name="Rectangle 20"/>
          <p:cNvSpPr/>
          <p:nvPr/>
        </p:nvSpPr>
        <p:spPr>
          <a:xfrm>
            <a:off x="4267200" y="2072052"/>
            <a:ext cx="2434318" cy="69701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Về đích</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9529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p:stCondLst>
                        <p:cond delay="0"/>
                      </p:stCondLst>
                      <p:childTnLst>
                        <p:par>
                          <p:cTn id="13" fill="hold">
                            <p:stCondLst>
                              <p:cond delay="0"/>
                            </p:stCondLst>
                            <p:childTnLst>
                              <p:par>
                                <p:cTn id="14" presetID="63" presetClass="path" presetSubtype="0" accel="50000" decel="50000" fill="hold" nodeType="afterEffect">
                                  <p:stCondLst>
                                    <p:cond delay="0"/>
                                  </p:stCondLst>
                                  <p:childTnLst>
                                    <p:animMotion origin="layout" path="M -3.33333E-6 2.22222E-6 L 0.14184 -0.09861 " pathEditMode="relative" rAng="0" ptsTypes="AA">
                                      <p:cBhvr>
                                        <p:cTn id="15" dur="500" fill="hold"/>
                                        <p:tgtEl>
                                          <p:spTgt spid="16"/>
                                        </p:tgtEl>
                                        <p:attrNameLst>
                                          <p:attrName>ppt_x</p:attrName>
                                          <p:attrName>ppt_y</p:attrName>
                                        </p:attrNameLst>
                                      </p:cBhvr>
                                      <p:rCtr x="7083" y="-4944"/>
                                    </p:animMotion>
                                  </p:childTnLst>
                                </p:cTn>
                              </p:par>
                            </p:childTnLst>
                          </p:cTn>
                        </p:par>
                        <p:par>
                          <p:cTn id="16" fill="hold">
                            <p:stCondLst>
                              <p:cond delay="500"/>
                            </p:stCondLst>
                            <p:childTnLst>
                              <p:par>
                                <p:cTn id="17" presetID="16" presetClass="exit" presetSubtype="21" fill="hold" grpId="0" nodeType="afterEffect">
                                  <p:stCondLst>
                                    <p:cond delay="0"/>
                                  </p:stCondLst>
                                  <p:childTnLst>
                                    <p:animEffect transition="out" filter="barn(inVertical)">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200" y="38100"/>
            <a:ext cx="9486900" cy="5943600"/>
          </a:xfrm>
          <a:prstGeom prst="rect">
            <a:avLst/>
          </a:prstGeom>
        </p:spPr>
      </p:pic>
      <p:pic>
        <p:nvPicPr>
          <p:cNvPr id="5" name="Picture 4"/>
          <p:cNvPicPr>
            <a:picLocks noChangeAspect="1"/>
          </p:cNvPicPr>
          <p:nvPr/>
        </p:nvPicPr>
        <p:blipFill rotWithShape="1">
          <a:blip r:embed="rId4" cstate="print">
            <a:extLst>
              <a:ext uri="{BEBA8EAE-BF5A-486C-A8C5-ECC9F3942E4B}">
                <a14:imgProps xmlns="" xmlns:a14="http://schemas.microsoft.com/office/drawing/2010/main">
                  <a14:imgLayer r:embed="rId5">
                    <a14:imgEffect>
                      <a14:backgroundRemoval t="4468" b="89985" l="3385" r="90000">
                        <a14:foregroundMark x1="26923" y1="65639" x2="26923" y2="65639"/>
                        <a14:foregroundMark x1="70615" y1="68721" x2="70615" y2="68721"/>
                      </a14:backgroundRemoval>
                    </a14:imgEffect>
                  </a14:imgLayer>
                </a14:imgProps>
              </a:ext>
              <a:ext uri="{28A0092B-C50C-407E-A947-70E740481C1C}">
                <a14:useLocalDpi xmlns="" xmlns:a14="http://schemas.microsoft.com/office/drawing/2010/main" val="0"/>
              </a:ext>
            </a:extLst>
          </a:blip>
          <a:srcRect l="3404" t="3333" r="14055" b="15333"/>
          <a:stretch/>
        </p:blipFill>
        <p:spPr>
          <a:xfrm>
            <a:off x="-76200" y="-114300"/>
            <a:ext cx="1665157" cy="1638300"/>
          </a:xfrm>
          <a:prstGeom prst="rect">
            <a:avLst/>
          </a:prstGeom>
        </p:spPr>
      </p:pic>
      <p:grpSp>
        <p:nvGrpSpPr>
          <p:cNvPr id="21" name="start timer"/>
          <p:cNvGrpSpPr/>
          <p:nvPr/>
        </p:nvGrpSpPr>
        <p:grpSpPr>
          <a:xfrm>
            <a:off x="6574104" y="1181100"/>
            <a:ext cx="1977629" cy="599972"/>
            <a:chOff x="1332706" y="185859"/>
            <a:chExt cx="2636838" cy="799962"/>
          </a:xfrm>
        </p:grpSpPr>
        <p:sp>
          <p:nvSpPr>
            <p:cNvPr id="22" name="Rounded Rectangle 21"/>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23" name="Rounded Rectangle 22"/>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START TIMER</a:t>
              </a:r>
            </a:p>
          </p:txBody>
        </p:sp>
      </p:grpSp>
      <p:grpSp>
        <p:nvGrpSpPr>
          <p:cNvPr id="24" name="times up"/>
          <p:cNvGrpSpPr/>
          <p:nvPr/>
        </p:nvGrpSpPr>
        <p:grpSpPr>
          <a:xfrm>
            <a:off x="6574104" y="1181100"/>
            <a:ext cx="1977629" cy="599972"/>
            <a:chOff x="4321176" y="185859"/>
            <a:chExt cx="2636838" cy="799962"/>
          </a:xfrm>
        </p:grpSpPr>
        <p:sp>
          <p:nvSpPr>
            <p:cNvPr id="25" name="Rounded Rectangle 24"/>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26" name="Rounded Rectangle 25"/>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TIME’S UP!</a:t>
              </a:r>
            </a:p>
          </p:txBody>
        </p:sp>
      </p:grpSp>
      <p:sp>
        <p:nvSpPr>
          <p:cNvPr id="27" name="AutoShape 3"/>
          <p:cNvSpPr>
            <a:spLocks noChangeAspect="1" noChangeArrowheads="1" noTextEdit="1"/>
          </p:cNvSpPr>
          <p:nvPr/>
        </p:nvSpPr>
        <p:spPr bwMode="auto">
          <a:xfrm>
            <a:off x="5440104" y="1923246"/>
            <a:ext cx="3692129"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8" name="Rectangle 5"/>
          <p:cNvSpPr>
            <a:spLocks noChangeArrowheads="1"/>
          </p:cNvSpPr>
          <p:nvPr/>
        </p:nvSpPr>
        <p:spPr bwMode="auto">
          <a:xfrm>
            <a:off x="7432020" y="2347109"/>
            <a:ext cx="102394" cy="278606"/>
          </a:xfrm>
          <a:prstGeom prst="rect">
            <a:avLst/>
          </a:prstGeom>
          <a:solidFill>
            <a:srgbClr val="9E9D9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9" name="Rectangle 6"/>
          <p:cNvSpPr>
            <a:spLocks noChangeArrowheads="1"/>
          </p:cNvSpPr>
          <p:nvPr/>
        </p:nvSpPr>
        <p:spPr bwMode="auto">
          <a:xfrm>
            <a:off x="7432020" y="2347109"/>
            <a:ext cx="102394" cy="278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0" name="Rectangle 7"/>
          <p:cNvSpPr>
            <a:spLocks noChangeArrowheads="1"/>
          </p:cNvSpPr>
          <p:nvPr/>
        </p:nvSpPr>
        <p:spPr bwMode="auto">
          <a:xfrm>
            <a:off x="7432020" y="2347108"/>
            <a:ext cx="102394" cy="109538"/>
          </a:xfrm>
          <a:prstGeom prst="rect">
            <a:avLst/>
          </a:prstGeom>
          <a:solidFill>
            <a:srgbClr val="8685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1" name="Rectangle 8"/>
          <p:cNvSpPr>
            <a:spLocks noChangeArrowheads="1"/>
          </p:cNvSpPr>
          <p:nvPr/>
        </p:nvSpPr>
        <p:spPr bwMode="auto">
          <a:xfrm>
            <a:off x="7432020" y="2347108"/>
            <a:ext cx="102394" cy="109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2" name="Freeform 9"/>
          <p:cNvSpPr>
            <a:spLocks/>
          </p:cNvSpPr>
          <p:nvPr/>
        </p:nvSpPr>
        <p:spPr bwMode="auto">
          <a:xfrm>
            <a:off x="7314148" y="2266147"/>
            <a:ext cx="345281" cy="146447"/>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3" name="Freeform 10"/>
          <p:cNvSpPr>
            <a:spLocks/>
          </p:cNvSpPr>
          <p:nvPr/>
        </p:nvSpPr>
        <p:spPr bwMode="auto">
          <a:xfrm>
            <a:off x="8084483" y="2451884"/>
            <a:ext cx="683419" cy="83224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4" name="Freeform 11"/>
          <p:cNvSpPr>
            <a:spLocks/>
          </p:cNvSpPr>
          <p:nvPr/>
        </p:nvSpPr>
        <p:spPr bwMode="auto">
          <a:xfrm>
            <a:off x="6210439" y="2436406"/>
            <a:ext cx="682229" cy="833438"/>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5" name="Freeform 12"/>
          <p:cNvSpPr>
            <a:spLocks noEditPoints="1"/>
          </p:cNvSpPr>
          <p:nvPr/>
        </p:nvSpPr>
        <p:spPr bwMode="auto">
          <a:xfrm>
            <a:off x="6368792" y="26661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6" name="Freeform 13"/>
          <p:cNvSpPr>
            <a:spLocks noEditPoints="1"/>
          </p:cNvSpPr>
          <p:nvPr/>
        </p:nvSpPr>
        <p:spPr bwMode="auto">
          <a:xfrm>
            <a:off x="6368792" y="26661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7" name="Freeform 14"/>
          <p:cNvSpPr>
            <a:spLocks/>
          </p:cNvSpPr>
          <p:nvPr/>
        </p:nvSpPr>
        <p:spPr bwMode="auto">
          <a:xfrm>
            <a:off x="6368792" y="2666197"/>
            <a:ext cx="203597" cy="146447"/>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8" name="Freeform 15"/>
          <p:cNvSpPr>
            <a:spLocks/>
          </p:cNvSpPr>
          <p:nvPr/>
        </p:nvSpPr>
        <p:spPr bwMode="auto">
          <a:xfrm>
            <a:off x="8589308" y="2798356"/>
            <a:ext cx="22622"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9" name="Freeform 16"/>
          <p:cNvSpPr>
            <a:spLocks/>
          </p:cNvSpPr>
          <p:nvPr/>
        </p:nvSpPr>
        <p:spPr bwMode="auto">
          <a:xfrm>
            <a:off x="8409523" y="2682865"/>
            <a:ext cx="200025" cy="142875"/>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0" name="Freeform 17"/>
          <p:cNvSpPr>
            <a:spLocks/>
          </p:cNvSpPr>
          <p:nvPr/>
        </p:nvSpPr>
        <p:spPr bwMode="auto">
          <a:xfrm>
            <a:off x="5783004" y="2053025"/>
            <a:ext cx="1170385" cy="9906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1" name="Freeform 18"/>
          <p:cNvSpPr>
            <a:spLocks noEditPoints="1"/>
          </p:cNvSpPr>
          <p:nvPr/>
        </p:nvSpPr>
        <p:spPr bwMode="auto">
          <a:xfrm>
            <a:off x="5944929" y="2955519"/>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2" name="Freeform 19"/>
          <p:cNvSpPr>
            <a:spLocks/>
          </p:cNvSpPr>
          <p:nvPr/>
        </p:nvSpPr>
        <p:spPr bwMode="auto">
          <a:xfrm>
            <a:off x="5894923" y="2232809"/>
            <a:ext cx="273844" cy="810816"/>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3" name="Freeform 20"/>
          <p:cNvSpPr>
            <a:spLocks/>
          </p:cNvSpPr>
          <p:nvPr/>
        </p:nvSpPr>
        <p:spPr bwMode="auto">
          <a:xfrm>
            <a:off x="6241396" y="5261759"/>
            <a:ext cx="573881" cy="706041"/>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4" name="Freeform 21"/>
          <p:cNvSpPr>
            <a:spLocks noEditPoints="1"/>
          </p:cNvSpPr>
          <p:nvPr/>
        </p:nvSpPr>
        <p:spPr bwMode="auto">
          <a:xfrm>
            <a:off x="6443801" y="54665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5" name="Freeform 22"/>
          <p:cNvSpPr>
            <a:spLocks noEditPoints="1"/>
          </p:cNvSpPr>
          <p:nvPr/>
        </p:nvSpPr>
        <p:spPr bwMode="auto">
          <a:xfrm>
            <a:off x="6443801" y="54665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6" name="Freeform 23"/>
          <p:cNvSpPr>
            <a:spLocks/>
          </p:cNvSpPr>
          <p:nvPr/>
        </p:nvSpPr>
        <p:spPr bwMode="auto">
          <a:xfrm>
            <a:off x="6443801" y="5466546"/>
            <a:ext cx="248841" cy="178594"/>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7" name="Freeform 24"/>
          <p:cNvSpPr>
            <a:spLocks/>
          </p:cNvSpPr>
          <p:nvPr/>
        </p:nvSpPr>
        <p:spPr bwMode="auto">
          <a:xfrm>
            <a:off x="8165446" y="5261759"/>
            <a:ext cx="573881" cy="706041"/>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8" name="Freeform 25"/>
          <p:cNvSpPr>
            <a:spLocks/>
          </p:cNvSpPr>
          <p:nvPr/>
        </p:nvSpPr>
        <p:spPr bwMode="auto">
          <a:xfrm>
            <a:off x="8510727" y="54653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9" name="Freeform 26"/>
          <p:cNvSpPr>
            <a:spLocks/>
          </p:cNvSpPr>
          <p:nvPr/>
        </p:nvSpPr>
        <p:spPr bwMode="auto">
          <a:xfrm>
            <a:off x="8510727" y="54653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0" name="Freeform 27"/>
          <p:cNvSpPr>
            <a:spLocks/>
          </p:cNvSpPr>
          <p:nvPr/>
        </p:nvSpPr>
        <p:spPr bwMode="auto">
          <a:xfrm>
            <a:off x="8286889" y="5465356"/>
            <a:ext cx="251222" cy="179785"/>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51" name="Clock hand spin">
            <a:extLst>
              <a:ext uri="{FF2B5EF4-FFF2-40B4-BE49-F238E27FC236}">
                <a16:creationId xmlns:a16="http://schemas.microsoft.com/office/drawing/2014/main" xmlns="" id="{BB0445D5-A6E5-40E7-BBDD-5E3EFA13BDED}"/>
              </a:ext>
            </a:extLst>
          </p:cNvPr>
          <p:cNvGrpSpPr/>
          <p:nvPr/>
        </p:nvGrpSpPr>
        <p:grpSpPr>
          <a:xfrm rot="1786145">
            <a:off x="6053276" y="2738824"/>
            <a:ext cx="2871788" cy="2872979"/>
            <a:chOff x="817563" y="2264166"/>
            <a:chExt cx="3829050" cy="3830638"/>
          </a:xfrm>
        </p:grpSpPr>
        <p:sp>
          <p:nvSpPr>
            <p:cNvPr id="5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53"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grpSp>
      <p:sp>
        <p:nvSpPr>
          <p:cNvPr id="54" name="Freeform 29"/>
          <p:cNvSpPr>
            <a:spLocks noEditPoints="1"/>
          </p:cNvSpPr>
          <p:nvPr/>
        </p:nvSpPr>
        <p:spPr bwMode="auto">
          <a:xfrm>
            <a:off x="5843726" y="2530465"/>
            <a:ext cx="3290888" cy="328850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5" name="Freeform 30"/>
          <p:cNvSpPr>
            <a:spLocks noEditPoints="1"/>
          </p:cNvSpPr>
          <p:nvPr/>
        </p:nvSpPr>
        <p:spPr bwMode="auto">
          <a:xfrm>
            <a:off x="5973505" y="2659053"/>
            <a:ext cx="3032522" cy="303133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6" name="Freeform 31"/>
          <p:cNvSpPr>
            <a:spLocks noEditPoints="1"/>
          </p:cNvSpPr>
          <p:nvPr/>
        </p:nvSpPr>
        <p:spPr bwMode="auto">
          <a:xfrm>
            <a:off x="5905639" y="2591187"/>
            <a:ext cx="3165872" cy="3167063"/>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4" name="Freeform 40"/>
          <p:cNvSpPr>
            <a:spLocks noEditPoints="1"/>
          </p:cNvSpPr>
          <p:nvPr/>
        </p:nvSpPr>
        <p:spPr bwMode="auto">
          <a:xfrm>
            <a:off x="7873741" y="3179356"/>
            <a:ext cx="15479" cy="91679"/>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65" name="Group 64">
            <a:extLst>
              <a:ext uri="{FF2B5EF4-FFF2-40B4-BE49-F238E27FC236}">
                <a16:creationId xmlns:a16="http://schemas.microsoft.com/office/drawing/2014/main" xmlns="" id="{26421DDD-07C3-42B6-869F-AD3A53DC2A79}"/>
              </a:ext>
            </a:extLst>
          </p:cNvPr>
          <p:cNvGrpSpPr/>
          <p:nvPr/>
        </p:nvGrpSpPr>
        <p:grpSpPr>
          <a:xfrm>
            <a:off x="8369637" y="3958965"/>
            <a:ext cx="439341" cy="440531"/>
            <a:chOff x="3722688" y="3113478"/>
            <a:chExt cx="585788" cy="587375"/>
          </a:xfrm>
        </p:grpSpPr>
        <p:sp>
          <p:nvSpPr>
            <p:cNvPr id="66" name="Freeform 44"/>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7" name="Freeform 45"/>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8"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9" name="Freeform 47"/>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0" name="Rectangle 48"/>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1" name="Rectangle 49"/>
            <p:cNvSpPr>
              <a:spLocks noChangeArrowheads="1"/>
            </p:cNvSpPr>
            <p:nvPr/>
          </p:nvSpPr>
          <p:spPr bwMode="auto">
            <a:xfrm>
              <a:off x="3941763" y="3216666"/>
              <a:ext cx="138928" cy="323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75" b="1" dirty="0">
                  <a:solidFill>
                    <a:srgbClr val="FF9936"/>
                  </a:solidFill>
                  <a:latin typeface="Raleway" panose="020B0003030101060003" pitchFamily="34" charset="0"/>
                </a:rPr>
                <a:t>5</a:t>
              </a:r>
              <a:endParaRPr lang="en-US" altLang="en-US" sz="1350" dirty="0"/>
            </a:p>
          </p:txBody>
        </p:sp>
      </p:grpSp>
      <p:sp>
        <p:nvSpPr>
          <p:cNvPr id="72" name="Freeform 52"/>
          <p:cNvSpPr>
            <a:spLocks noEditPoints="1"/>
          </p:cNvSpPr>
          <p:nvPr/>
        </p:nvSpPr>
        <p:spPr bwMode="auto">
          <a:xfrm>
            <a:off x="8435717" y="4024699"/>
            <a:ext cx="45244" cy="119063"/>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73" name="Group 72">
            <a:extLst>
              <a:ext uri="{FF2B5EF4-FFF2-40B4-BE49-F238E27FC236}">
                <a16:creationId xmlns:a16="http://schemas.microsoft.com/office/drawing/2014/main" xmlns="" id="{5AAA3125-6198-4B7D-906A-040AAB47590B}"/>
              </a:ext>
            </a:extLst>
          </p:cNvPr>
          <p:cNvGrpSpPr/>
          <p:nvPr/>
        </p:nvGrpSpPr>
        <p:grpSpPr>
          <a:xfrm>
            <a:off x="7277834" y="4992962"/>
            <a:ext cx="425054" cy="426244"/>
            <a:chOff x="3754438" y="4585091"/>
            <a:chExt cx="566738" cy="568325"/>
          </a:xfrm>
        </p:grpSpPr>
        <p:sp>
          <p:nvSpPr>
            <p:cNvPr id="74" name="Freeform 56"/>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5" name="Oval 57"/>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6"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7" name="Freeform 59"/>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8" name="Rectangle 60"/>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9" name="Rectangle 61"/>
            <p:cNvSpPr>
              <a:spLocks noChangeArrowheads="1"/>
            </p:cNvSpPr>
            <p:nvPr/>
          </p:nvSpPr>
          <p:spPr bwMode="auto">
            <a:xfrm>
              <a:off x="3911600" y="4672403"/>
              <a:ext cx="277853"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75" b="1" dirty="0">
                  <a:solidFill>
                    <a:srgbClr val="FF9936"/>
                  </a:solidFill>
                  <a:latin typeface="Raleway" panose="020B0003030101060003" pitchFamily="34" charset="0"/>
                </a:rPr>
                <a:t>10</a:t>
              </a:r>
              <a:endParaRPr lang="en-US" altLang="en-US" sz="1350" dirty="0"/>
            </a:p>
          </p:txBody>
        </p:sp>
      </p:grpSp>
      <p:sp>
        <p:nvSpPr>
          <p:cNvPr id="80" name="Freeform 64"/>
          <p:cNvSpPr>
            <a:spLocks noEditPoints="1"/>
          </p:cNvSpPr>
          <p:nvPr/>
        </p:nvSpPr>
        <p:spPr bwMode="auto">
          <a:xfrm>
            <a:off x="7901127" y="5035540"/>
            <a:ext cx="13097" cy="126206"/>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1" name="Freeform 70"/>
          <p:cNvSpPr>
            <a:spLocks noEditPoints="1"/>
          </p:cNvSpPr>
          <p:nvPr/>
        </p:nvSpPr>
        <p:spPr bwMode="auto">
          <a:xfrm>
            <a:off x="6762889" y="3185309"/>
            <a:ext cx="1191" cy="41672"/>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2" name="Freeform 78"/>
          <p:cNvSpPr>
            <a:spLocks noEditPoints="1"/>
          </p:cNvSpPr>
          <p:nvPr/>
        </p:nvSpPr>
        <p:spPr bwMode="auto">
          <a:xfrm>
            <a:off x="6199723" y="4140190"/>
            <a:ext cx="33338" cy="101204"/>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3" name="Freeform 86"/>
          <p:cNvSpPr>
            <a:spLocks noEditPoints="1"/>
          </p:cNvSpPr>
          <p:nvPr/>
        </p:nvSpPr>
        <p:spPr bwMode="auto">
          <a:xfrm>
            <a:off x="6733123" y="5052209"/>
            <a:ext cx="7144" cy="88106"/>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84" name="Group 83">
            <a:extLst>
              <a:ext uri="{FF2B5EF4-FFF2-40B4-BE49-F238E27FC236}">
                <a16:creationId xmlns:a16="http://schemas.microsoft.com/office/drawing/2014/main" xmlns="" id="{C75428FF-0A84-4E2E-92DA-584511ABC382}"/>
              </a:ext>
            </a:extLst>
          </p:cNvPr>
          <p:cNvGrpSpPr/>
          <p:nvPr/>
        </p:nvGrpSpPr>
        <p:grpSpPr>
          <a:xfrm>
            <a:off x="6243742" y="3912972"/>
            <a:ext cx="426244" cy="425054"/>
            <a:chOff x="2498725" y="5334391"/>
            <a:chExt cx="568325" cy="566738"/>
          </a:xfrm>
        </p:grpSpPr>
        <p:sp>
          <p:nvSpPr>
            <p:cNvPr id="85" name="Freeform 88"/>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6" name="Oval 89"/>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7"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8" name="Freeform 91"/>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9" name="Rectangle 92"/>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90" name="Rectangle 93"/>
            <p:cNvSpPr>
              <a:spLocks noChangeArrowheads="1"/>
            </p:cNvSpPr>
            <p:nvPr/>
          </p:nvSpPr>
          <p:spPr bwMode="auto">
            <a:xfrm>
              <a:off x="2665413" y="5421703"/>
              <a:ext cx="277853"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75" b="1" dirty="0">
                  <a:solidFill>
                    <a:srgbClr val="FF9936"/>
                  </a:solidFill>
                  <a:latin typeface="Raleway" panose="020B0003030101060003" pitchFamily="34" charset="0"/>
                </a:rPr>
                <a:t>15</a:t>
              </a:r>
              <a:endParaRPr lang="en-US" altLang="en-US" sz="1350" dirty="0"/>
            </a:p>
          </p:txBody>
        </p:sp>
      </p:grpSp>
      <p:grpSp>
        <p:nvGrpSpPr>
          <p:cNvPr id="98" name="Group 97">
            <a:extLst>
              <a:ext uri="{FF2B5EF4-FFF2-40B4-BE49-F238E27FC236}">
                <a16:creationId xmlns:a16="http://schemas.microsoft.com/office/drawing/2014/main" xmlns="" id="{4DD91C3C-3852-430A-9A83-22625BBCEAE3}"/>
              </a:ext>
            </a:extLst>
          </p:cNvPr>
          <p:cNvGrpSpPr/>
          <p:nvPr/>
        </p:nvGrpSpPr>
        <p:grpSpPr>
          <a:xfrm>
            <a:off x="7300982" y="2824959"/>
            <a:ext cx="427435" cy="426244"/>
            <a:chOff x="1162050" y="4580328"/>
            <a:chExt cx="569913" cy="568325"/>
          </a:xfrm>
        </p:grpSpPr>
        <p:sp>
          <p:nvSpPr>
            <p:cNvPr id="99" name="Freeform 80"/>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0" name="Freeform 81"/>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1"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2" name="Freeform 83"/>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3" name="Rectangle 100"/>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4" name="Rectangle 101"/>
            <p:cNvSpPr>
              <a:spLocks noChangeArrowheads="1"/>
            </p:cNvSpPr>
            <p:nvPr/>
          </p:nvSpPr>
          <p:spPr bwMode="auto">
            <a:xfrm>
              <a:off x="1328738" y="4699391"/>
              <a:ext cx="277853"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75" b="1" dirty="0">
                  <a:solidFill>
                    <a:srgbClr val="FF9936"/>
                  </a:solidFill>
                  <a:latin typeface="Raleway" panose="020B0003030101060003" pitchFamily="34" charset="0"/>
                </a:rPr>
                <a:t>20</a:t>
              </a:r>
              <a:endParaRPr lang="en-US" altLang="en-US" sz="1350" dirty="0"/>
            </a:p>
          </p:txBody>
        </p:sp>
      </p:grpSp>
      <p:sp>
        <p:nvSpPr>
          <p:cNvPr id="105" name="Oval 107"/>
          <p:cNvSpPr>
            <a:spLocks noChangeArrowheads="1"/>
          </p:cNvSpPr>
          <p:nvPr/>
        </p:nvSpPr>
        <p:spPr bwMode="auto">
          <a:xfrm>
            <a:off x="7390348" y="4072325"/>
            <a:ext cx="204788" cy="207169"/>
          </a:xfrm>
          <a:prstGeom prst="ellipse">
            <a:avLst/>
          </a:pr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6" name="Oval 108"/>
          <p:cNvSpPr>
            <a:spLocks noChangeArrowheads="1"/>
          </p:cNvSpPr>
          <p:nvPr/>
        </p:nvSpPr>
        <p:spPr bwMode="auto">
          <a:xfrm>
            <a:off x="7434402" y="4118759"/>
            <a:ext cx="116681" cy="115491"/>
          </a:xfrm>
          <a:prstGeom prst="ellipse">
            <a:avLst/>
          </a:prstGeom>
          <a:solidFill>
            <a:srgbClr val="FAFCF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7" name="Freeform 109"/>
          <p:cNvSpPr>
            <a:spLocks/>
          </p:cNvSpPr>
          <p:nvPr/>
        </p:nvSpPr>
        <p:spPr bwMode="auto">
          <a:xfrm>
            <a:off x="6796227" y="2017306"/>
            <a:ext cx="283369" cy="24288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8" name="Freeform 110"/>
          <p:cNvSpPr>
            <a:spLocks/>
          </p:cNvSpPr>
          <p:nvPr/>
        </p:nvSpPr>
        <p:spPr bwMode="auto">
          <a:xfrm>
            <a:off x="6912908" y="1954202"/>
            <a:ext cx="284560" cy="24407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9" name="Freeform 111"/>
          <p:cNvSpPr>
            <a:spLocks/>
          </p:cNvSpPr>
          <p:nvPr/>
        </p:nvSpPr>
        <p:spPr bwMode="auto">
          <a:xfrm>
            <a:off x="5462726" y="2694771"/>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0" name="Freeform 112"/>
          <p:cNvSpPr>
            <a:spLocks/>
          </p:cNvSpPr>
          <p:nvPr/>
        </p:nvSpPr>
        <p:spPr bwMode="auto">
          <a:xfrm>
            <a:off x="5361523" y="2781687"/>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1" name="Freeform 113"/>
          <p:cNvSpPr>
            <a:spLocks/>
          </p:cNvSpPr>
          <p:nvPr/>
        </p:nvSpPr>
        <p:spPr bwMode="auto">
          <a:xfrm>
            <a:off x="7945179" y="1985158"/>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2" name="Freeform 114"/>
          <p:cNvSpPr>
            <a:spLocks/>
          </p:cNvSpPr>
          <p:nvPr/>
        </p:nvSpPr>
        <p:spPr bwMode="auto">
          <a:xfrm>
            <a:off x="7828498" y="1923246"/>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3" name="Freeform 115"/>
          <p:cNvSpPr>
            <a:spLocks/>
          </p:cNvSpPr>
          <p:nvPr/>
        </p:nvSpPr>
        <p:spPr bwMode="auto">
          <a:xfrm>
            <a:off x="8024952" y="2069694"/>
            <a:ext cx="1169194" cy="989410"/>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4" name="Freeform 116"/>
          <p:cNvSpPr>
            <a:spLocks/>
          </p:cNvSpPr>
          <p:nvPr/>
        </p:nvSpPr>
        <p:spPr bwMode="auto">
          <a:xfrm>
            <a:off x="9020314" y="303648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5" name="Freeform 117"/>
          <p:cNvSpPr>
            <a:spLocks/>
          </p:cNvSpPr>
          <p:nvPr/>
        </p:nvSpPr>
        <p:spPr bwMode="auto">
          <a:xfrm>
            <a:off x="8811954" y="2249477"/>
            <a:ext cx="272654" cy="809625"/>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7" name="Rounded Rectangle 116"/>
          <p:cNvSpPr/>
          <p:nvPr/>
        </p:nvSpPr>
        <p:spPr>
          <a:xfrm>
            <a:off x="1576456" y="164063"/>
            <a:ext cx="7220021" cy="94738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8" name="Rounded Rectangle 117"/>
          <p:cNvSpPr/>
          <p:nvPr/>
        </p:nvSpPr>
        <p:spPr>
          <a:xfrm>
            <a:off x="104709" y="3571976"/>
            <a:ext cx="4388119" cy="203406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9" name="TextBox 118"/>
          <p:cNvSpPr txBox="1"/>
          <p:nvPr/>
        </p:nvSpPr>
        <p:spPr>
          <a:xfrm>
            <a:off x="1967053" y="134029"/>
            <a:ext cx="6592034" cy="1384995"/>
          </a:xfrm>
          <a:prstGeom prst="rect">
            <a:avLst/>
          </a:prstGeom>
          <a:noFill/>
        </p:spPr>
        <p:txBody>
          <a:bodyPr wrap="square" rtlCol="0">
            <a:spAutoFit/>
          </a:bodyPr>
          <a:lstStyle/>
          <a:p>
            <a:r>
              <a:rPr lang="en-US" sz="2800" b="1" dirty="0" err="1" smtClean="0"/>
              <a:t>Điền</a:t>
            </a:r>
            <a:r>
              <a:rPr lang="en-US" sz="2800" b="1" dirty="0" smtClean="0"/>
              <a:t> </a:t>
            </a:r>
            <a:r>
              <a:rPr lang="en-US" sz="2800" b="1" dirty="0" err="1" smtClean="0"/>
              <a:t>số</a:t>
            </a:r>
            <a:r>
              <a:rPr lang="en-US" sz="2800" b="1" dirty="0" smtClean="0"/>
              <a:t> </a:t>
            </a:r>
            <a:r>
              <a:rPr lang="en-US" sz="2800" b="1" dirty="0" err="1" smtClean="0"/>
              <a:t>thích</a:t>
            </a:r>
            <a:r>
              <a:rPr lang="en-US" sz="2800" b="1" dirty="0" smtClean="0"/>
              <a:t> </a:t>
            </a:r>
            <a:r>
              <a:rPr lang="en-US" sz="2800" b="1" dirty="0" err="1" smtClean="0"/>
              <a:t>hợp</a:t>
            </a:r>
            <a:r>
              <a:rPr lang="en-US" sz="2800" b="1" dirty="0" smtClean="0"/>
              <a:t> </a:t>
            </a:r>
            <a:r>
              <a:rPr lang="en-US" sz="2800" b="1" dirty="0" err="1" smtClean="0"/>
              <a:t>vào</a:t>
            </a:r>
            <a:r>
              <a:rPr lang="en-US" sz="2800" b="1" dirty="0" smtClean="0"/>
              <a:t> </a:t>
            </a:r>
            <a:r>
              <a:rPr lang="en-US" sz="2800" b="1" dirty="0" err="1" smtClean="0"/>
              <a:t>chỗ</a:t>
            </a:r>
            <a:r>
              <a:rPr lang="en-US" sz="2800" b="1" dirty="0" smtClean="0"/>
              <a:t> </a:t>
            </a:r>
            <a:r>
              <a:rPr lang="en-US" sz="2800" b="1" dirty="0" err="1" smtClean="0"/>
              <a:t>trống</a:t>
            </a:r>
            <a:r>
              <a:rPr lang="en-US" sz="2800" b="1" dirty="0" smtClean="0"/>
              <a:t>:</a:t>
            </a:r>
          </a:p>
          <a:p>
            <a:pPr algn="ctr"/>
            <a:r>
              <a:rPr lang="en-US" sz="2800" b="1" dirty="0" smtClean="0"/>
              <a:t>3</a:t>
            </a:r>
            <a:r>
              <a:rPr lang="vi-VN" sz="2800" b="1" dirty="0" smtClean="0">
                <a:cs typeface="Arial" panose="020B0604020202020204" pitchFamily="34" charset="0"/>
              </a:rPr>
              <a:t>m</a:t>
            </a:r>
            <a:r>
              <a:rPr lang="vi-VN" sz="2800" b="1" baseline="30000" dirty="0" smtClean="0">
                <a:cs typeface="Arial" panose="020B0604020202020204" pitchFamily="34" charset="0"/>
              </a:rPr>
              <a:t>2</a:t>
            </a:r>
            <a:r>
              <a:rPr lang="en-US" sz="2800" b="1" dirty="0" smtClean="0"/>
              <a:t>  2d</a:t>
            </a:r>
            <a:r>
              <a:rPr lang="vi-VN" sz="2800" b="1" dirty="0" smtClean="0">
                <a:cs typeface="Arial" panose="020B0604020202020204" pitchFamily="34" charset="0"/>
              </a:rPr>
              <a:t>m</a:t>
            </a:r>
            <a:r>
              <a:rPr lang="vi-VN" sz="2800" b="1" baseline="30000" dirty="0" smtClean="0">
                <a:cs typeface="Arial" panose="020B0604020202020204" pitchFamily="34" charset="0"/>
              </a:rPr>
              <a:t>2</a:t>
            </a:r>
            <a:r>
              <a:rPr lang="en-US" sz="2800" b="1" dirty="0" smtClean="0"/>
              <a:t>  = …………… </a:t>
            </a:r>
            <a:r>
              <a:rPr lang="vi-VN" sz="2800" b="1" dirty="0" smtClean="0"/>
              <a:t>d</a:t>
            </a:r>
            <a:r>
              <a:rPr lang="vi-VN" sz="2800" b="1" dirty="0" smtClean="0">
                <a:cs typeface="Arial" panose="020B0604020202020204" pitchFamily="34" charset="0"/>
              </a:rPr>
              <a:t>m</a:t>
            </a:r>
            <a:r>
              <a:rPr lang="vi-VN" sz="2800" b="1" baseline="30000" dirty="0" smtClean="0">
                <a:cs typeface="Arial" panose="020B0604020202020204" pitchFamily="34" charset="0"/>
              </a:rPr>
              <a:t>2</a:t>
            </a:r>
            <a:endParaRPr lang="vi-VN" sz="2800" b="1" dirty="0">
              <a:cs typeface="Arial" panose="020B0604020202020204" pitchFamily="34" charset="0"/>
            </a:endParaRPr>
          </a:p>
          <a:p>
            <a:pPr algn="ctr"/>
            <a:r>
              <a:rPr lang="en-US" sz="2800" b="1" dirty="0" smtClean="0"/>
              <a:t> </a:t>
            </a:r>
            <a:endParaRPr lang="vi-VN" sz="2800" b="1" dirty="0"/>
          </a:p>
        </p:txBody>
      </p:sp>
      <p:sp>
        <p:nvSpPr>
          <p:cNvPr id="120" name="TextBox 119"/>
          <p:cNvSpPr txBox="1"/>
          <p:nvPr/>
        </p:nvSpPr>
        <p:spPr>
          <a:xfrm>
            <a:off x="445913" y="4227374"/>
            <a:ext cx="3783607" cy="954107"/>
          </a:xfrm>
          <a:prstGeom prst="rect">
            <a:avLst/>
          </a:prstGeom>
          <a:noFill/>
        </p:spPr>
        <p:txBody>
          <a:bodyPr wrap="square" rtlCol="0">
            <a:spAutoFit/>
          </a:bodyPr>
          <a:lstStyle/>
          <a:p>
            <a:r>
              <a:rPr lang="en-US" sz="2800" b="1" dirty="0" err="1" smtClean="0"/>
              <a:t>Đáp</a:t>
            </a:r>
            <a:r>
              <a:rPr lang="en-US" sz="2800" b="1" dirty="0" smtClean="0"/>
              <a:t> </a:t>
            </a:r>
            <a:r>
              <a:rPr lang="en-US" sz="2800" b="1" dirty="0" err="1" smtClean="0"/>
              <a:t>số</a:t>
            </a:r>
            <a:r>
              <a:rPr lang="en-US" sz="2800" b="1" dirty="0" smtClean="0"/>
              <a:t>: </a:t>
            </a:r>
            <a:r>
              <a:rPr lang="en-US" sz="2800" b="1" dirty="0" smtClean="0">
                <a:solidFill>
                  <a:srgbClr val="FF0000"/>
                </a:solidFill>
              </a:rPr>
              <a:t>302</a:t>
            </a:r>
            <a:r>
              <a:rPr lang="vi-VN" sz="2800" b="1" dirty="0" smtClean="0">
                <a:solidFill>
                  <a:srgbClr val="FF0000"/>
                </a:solidFill>
              </a:rPr>
              <a:t>d</a:t>
            </a:r>
            <a:r>
              <a:rPr lang="vi-VN" sz="2800" b="1" dirty="0" smtClean="0">
                <a:solidFill>
                  <a:srgbClr val="FF0000"/>
                </a:solidFill>
                <a:cs typeface="Arial" panose="020B0604020202020204" pitchFamily="34" charset="0"/>
              </a:rPr>
              <a:t>m</a:t>
            </a:r>
            <a:r>
              <a:rPr lang="vi-VN" sz="2800" b="1" baseline="30000" dirty="0" smtClean="0">
                <a:solidFill>
                  <a:srgbClr val="FF0000"/>
                </a:solidFill>
                <a:cs typeface="Arial" panose="020B0604020202020204" pitchFamily="34" charset="0"/>
              </a:rPr>
              <a:t>2</a:t>
            </a:r>
            <a:endParaRPr lang="vi-VN" sz="2800" b="1" dirty="0">
              <a:solidFill>
                <a:srgbClr val="FF0000"/>
              </a:solidFill>
              <a:cs typeface="Arial" panose="020B0604020202020204" pitchFamily="34" charset="0"/>
            </a:endParaRPr>
          </a:p>
          <a:p>
            <a:endParaRPr lang="vi-VN" sz="2800" b="1" dirty="0"/>
          </a:p>
        </p:txBody>
      </p:sp>
    </p:spTree>
    <p:extLst>
      <p:ext uri="{BB962C8B-B14F-4D97-AF65-F5344CB8AC3E}">
        <p14:creationId xmlns="" xmlns:p14="http://schemas.microsoft.com/office/powerpoint/2010/main" val="207479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250" fill="hold"/>
                                        <p:tgtEl>
                                          <p:spTgt spid="117"/>
                                        </p:tgtEl>
                                        <p:attrNameLst>
                                          <p:attrName>ppt_w</p:attrName>
                                        </p:attrNameLst>
                                      </p:cBhvr>
                                      <p:tavLst>
                                        <p:tav tm="0">
                                          <p:val>
                                            <p:strVal val="#ppt_w*0.70"/>
                                          </p:val>
                                        </p:tav>
                                        <p:tav tm="100000">
                                          <p:val>
                                            <p:strVal val="#ppt_w"/>
                                          </p:val>
                                        </p:tav>
                                      </p:tavLst>
                                    </p:anim>
                                    <p:anim calcmode="lin" valueType="num">
                                      <p:cBhvr>
                                        <p:cTn id="8" dur="250" fill="hold"/>
                                        <p:tgtEl>
                                          <p:spTgt spid="117"/>
                                        </p:tgtEl>
                                        <p:attrNameLst>
                                          <p:attrName>ppt_h</p:attrName>
                                        </p:attrNameLst>
                                      </p:cBhvr>
                                      <p:tavLst>
                                        <p:tav tm="0">
                                          <p:val>
                                            <p:strVal val="#ppt_h"/>
                                          </p:val>
                                        </p:tav>
                                        <p:tav tm="100000">
                                          <p:val>
                                            <p:strVal val="#ppt_h"/>
                                          </p:val>
                                        </p:tav>
                                      </p:tavLst>
                                    </p:anim>
                                    <p:animEffect transition="in" filter="fade">
                                      <p:cBhvr>
                                        <p:cTn id="9" dur="250"/>
                                        <p:tgtEl>
                                          <p:spTgt spid="11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9"/>
                                        </p:tgtEl>
                                        <p:attrNameLst>
                                          <p:attrName>style.visibility</p:attrName>
                                        </p:attrNameLst>
                                      </p:cBhvr>
                                      <p:to>
                                        <p:strVal val="visible"/>
                                      </p:to>
                                    </p:set>
                                    <p:anim calcmode="lin" valueType="num">
                                      <p:cBhvr>
                                        <p:cTn id="12" dur="250" fill="hold"/>
                                        <p:tgtEl>
                                          <p:spTgt spid="119"/>
                                        </p:tgtEl>
                                        <p:attrNameLst>
                                          <p:attrName>ppt_w</p:attrName>
                                        </p:attrNameLst>
                                      </p:cBhvr>
                                      <p:tavLst>
                                        <p:tav tm="0">
                                          <p:val>
                                            <p:strVal val="#ppt_w*0.70"/>
                                          </p:val>
                                        </p:tav>
                                        <p:tav tm="100000">
                                          <p:val>
                                            <p:strVal val="#ppt_w"/>
                                          </p:val>
                                        </p:tav>
                                      </p:tavLst>
                                    </p:anim>
                                    <p:anim calcmode="lin" valueType="num">
                                      <p:cBhvr>
                                        <p:cTn id="13" dur="250" fill="hold"/>
                                        <p:tgtEl>
                                          <p:spTgt spid="119"/>
                                        </p:tgtEl>
                                        <p:attrNameLst>
                                          <p:attrName>ppt_h</p:attrName>
                                        </p:attrNameLst>
                                      </p:cBhvr>
                                      <p:tavLst>
                                        <p:tav tm="0">
                                          <p:val>
                                            <p:strVal val="#ppt_h"/>
                                          </p:val>
                                        </p:tav>
                                        <p:tav tm="100000">
                                          <p:val>
                                            <p:strVal val="#ppt_h"/>
                                          </p:val>
                                        </p:tav>
                                      </p:tavLst>
                                    </p:anim>
                                    <p:animEffect transition="in" filter="fade">
                                      <p:cBhvr>
                                        <p:cTn id="14" dur="250"/>
                                        <p:tgtEl>
                                          <p:spTgt spid="119"/>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15000" fill="hold"/>
                                        <p:tgtEl>
                                          <p:spTgt spid="51"/>
                                        </p:tgtEl>
                                        <p:attrNameLst>
                                          <p:attrName>r</p:attrName>
                                        </p:attrNameLst>
                                      </p:cBhvr>
                                    </p:animRot>
                                  </p:childTnLst>
                                </p:cTn>
                              </p:par>
                            </p:childTnLst>
                          </p:cTn>
                        </p:par>
                        <p:par>
                          <p:cTn id="19" fill="hold">
                            <p:stCondLst>
                              <p:cond delay="1500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fade">
                                      <p:cBhvr>
                                        <p:cTn id="29" dur="250"/>
                                        <p:tgtEl>
                                          <p:spTgt spid="118"/>
                                        </p:tgtEl>
                                      </p:cBhvr>
                                    </p:animEffect>
                                    <p:anim calcmode="lin" valueType="num">
                                      <p:cBhvr>
                                        <p:cTn id="30" dur="250" fill="hold"/>
                                        <p:tgtEl>
                                          <p:spTgt spid="118"/>
                                        </p:tgtEl>
                                        <p:attrNameLst>
                                          <p:attrName>ppt_x</p:attrName>
                                        </p:attrNameLst>
                                      </p:cBhvr>
                                      <p:tavLst>
                                        <p:tav tm="0">
                                          <p:val>
                                            <p:strVal val="#ppt_x"/>
                                          </p:val>
                                        </p:tav>
                                        <p:tav tm="100000">
                                          <p:val>
                                            <p:strVal val="#ppt_x"/>
                                          </p:val>
                                        </p:tav>
                                      </p:tavLst>
                                    </p:anim>
                                    <p:anim calcmode="lin" valueType="num">
                                      <p:cBhvr>
                                        <p:cTn id="31" dur="225" decel="100000" fill="hold"/>
                                        <p:tgtEl>
                                          <p:spTgt spid="118"/>
                                        </p:tgtEl>
                                        <p:attrNameLst>
                                          <p:attrName>ppt_y</p:attrName>
                                        </p:attrNameLst>
                                      </p:cBhvr>
                                      <p:tavLst>
                                        <p:tav tm="0">
                                          <p:val>
                                            <p:strVal val="#ppt_y+1"/>
                                          </p:val>
                                        </p:tav>
                                        <p:tav tm="100000">
                                          <p:val>
                                            <p:strVal val="#ppt_y-.03"/>
                                          </p:val>
                                        </p:tav>
                                      </p:tavLst>
                                    </p:anim>
                                    <p:anim calcmode="lin" valueType="num">
                                      <p:cBhvr>
                                        <p:cTn id="32" dur="25" accel="100000" fill="hold">
                                          <p:stCondLst>
                                            <p:cond delay="225"/>
                                          </p:stCondLst>
                                        </p:cTn>
                                        <p:tgtEl>
                                          <p:spTgt spid="118"/>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250"/>
                                        <p:tgtEl>
                                          <p:spTgt spid="120"/>
                                        </p:tgtEl>
                                      </p:cBhvr>
                                    </p:animEffect>
                                    <p:anim calcmode="lin" valueType="num">
                                      <p:cBhvr>
                                        <p:cTn id="36" dur="250" fill="hold"/>
                                        <p:tgtEl>
                                          <p:spTgt spid="120"/>
                                        </p:tgtEl>
                                        <p:attrNameLst>
                                          <p:attrName>ppt_x</p:attrName>
                                        </p:attrNameLst>
                                      </p:cBhvr>
                                      <p:tavLst>
                                        <p:tav tm="0">
                                          <p:val>
                                            <p:strVal val="#ppt_x"/>
                                          </p:val>
                                        </p:tav>
                                        <p:tav tm="100000">
                                          <p:val>
                                            <p:strVal val="#ppt_x"/>
                                          </p:val>
                                        </p:tav>
                                      </p:tavLst>
                                    </p:anim>
                                    <p:anim calcmode="lin" valueType="num">
                                      <p:cBhvr>
                                        <p:cTn id="37" dur="225" decel="100000" fill="hold"/>
                                        <p:tgtEl>
                                          <p:spTgt spid="120"/>
                                        </p:tgtEl>
                                        <p:attrNameLst>
                                          <p:attrName>ppt_y</p:attrName>
                                        </p:attrNameLst>
                                      </p:cBhvr>
                                      <p:tavLst>
                                        <p:tav tm="0">
                                          <p:val>
                                            <p:strVal val="#ppt_y+1"/>
                                          </p:val>
                                        </p:tav>
                                        <p:tav tm="100000">
                                          <p:val>
                                            <p:strVal val="#ppt_y-.03"/>
                                          </p:val>
                                        </p:tav>
                                      </p:tavLst>
                                    </p:anim>
                                    <p:anim calcmode="lin" valueType="num">
                                      <p:cBhvr>
                                        <p:cTn id="38" dur="25" accel="100000" fill="hold">
                                          <p:stCondLst>
                                            <p:cond delay="225"/>
                                          </p:stCondLst>
                                        </p:cTn>
                                        <p:tgtEl>
                                          <p:spTgt spid="1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animBg="1"/>
      <p:bldP spid="119" grpId="0"/>
      <p:bldP spid="12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200" y="38100"/>
            <a:ext cx="9486900" cy="5943600"/>
          </a:xfrm>
          <a:prstGeom prst="rect">
            <a:avLst/>
          </a:prstGeom>
        </p:spPr>
      </p:pic>
      <p:pic>
        <p:nvPicPr>
          <p:cNvPr id="5" name="Picture 4"/>
          <p:cNvPicPr>
            <a:picLocks noChangeAspect="1"/>
          </p:cNvPicPr>
          <p:nvPr/>
        </p:nvPicPr>
        <p:blipFill rotWithShape="1">
          <a:blip r:embed="rId4" cstate="print">
            <a:extLst>
              <a:ext uri="{BEBA8EAE-BF5A-486C-A8C5-ECC9F3942E4B}">
                <a14:imgProps xmlns="" xmlns:a14="http://schemas.microsoft.com/office/drawing/2010/main">
                  <a14:imgLayer r:embed="rId5">
                    <a14:imgEffect>
                      <a14:backgroundRemoval t="4468" b="89985" l="3385" r="90000">
                        <a14:foregroundMark x1="26923" y1="65639" x2="26923" y2="65639"/>
                        <a14:foregroundMark x1="70615" y1="68721" x2="70615" y2="68721"/>
                      </a14:backgroundRemoval>
                    </a14:imgEffect>
                  </a14:imgLayer>
                </a14:imgProps>
              </a:ext>
              <a:ext uri="{28A0092B-C50C-407E-A947-70E740481C1C}">
                <a14:useLocalDpi xmlns="" xmlns:a14="http://schemas.microsoft.com/office/drawing/2010/main" val="0"/>
              </a:ext>
            </a:extLst>
          </a:blip>
          <a:srcRect l="3404" t="3333" r="14055" b="15333"/>
          <a:stretch/>
        </p:blipFill>
        <p:spPr>
          <a:xfrm>
            <a:off x="-76200" y="-114300"/>
            <a:ext cx="1665157" cy="1638300"/>
          </a:xfrm>
          <a:prstGeom prst="rect">
            <a:avLst/>
          </a:prstGeom>
        </p:spPr>
      </p:pic>
      <p:grpSp>
        <p:nvGrpSpPr>
          <p:cNvPr id="21" name="start timer"/>
          <p:cNvGrpSpPr/>
          <p:nvPr/>
        </p:nvGrpSpPr>
        <p:grpSpPr>
          <a:xfrm>
            <a:off x="6574104" y="1181100"/>
            <a:ext cx="1977629" cy="599972"/>
            <a:chOff x="1332706" y="185859"/>
            <a:chExt cx="2636838" cy="799962"/>
          </a:xfrm>
        </p:grpSpPr>
        <p:sp>
          <p:nvSpPr>
            <p:cNvPr id="22" name="Rounded Rectangle 21"/>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23" name="Rounded Rectangle 22"/>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START TIMER</a:t>
              </a:r>
            </a:p>
          </p:txBody>
        </p:sp>
      </p:grpSp>
      <p:grpSp>
        <p:nvGrpSpPr>
          <p:cNvPr id="24" name="times up"/>
          <p:cNvGrpSpPr/>
          <p:nvPr/>
        </p:nvGrpSpPr>
        <p:grpSpPr>
          <a:xfrm>
            <a:off x="6574104" y="1181100"/>
            <a:ext cx="1977629" cy="599972"/>
            <a:chOff x="4321176" y="185859"/>
            <a:chExt cx="2636838" cy="799962"/>
          </a:xfrm>
        </p:grpSpPr>
        <p:sp>
          <p:nvSpPr>
            <p:cNvPr id="25" name="Rounded Rectangle 24"/>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26" name="Rounded Rectangle 25"/>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TIME’S UP!</a:t>
              </a:r>
            </a:p>
          </p:txBody>
        </p:sp>
      </p:grpSp>
      <p:sp>
        <p:nvSpPr>
          <p:cNvPr id="27" name="AutoShape 3"/>
          <p:cNvSpPr>
            <a:spLocks noChangeAspect="1" noChangeArrowheads="1" noTextEdit="1"/>
          </p:cNvSpPr>
          <p:nvPr/>
        </p:nvSpPr>
        <p:spPr bwMode="auto">
          <a:xfrm>
            <a:off x="5440104" y="1923246"/>
            <a:ext cx="3692129"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8" name="Rectangle 5"/>
          <p:cNvSpPr>
            <a:spLocks noChangeArrowheads="1"/>
          </p:cNvSpPr>
          <p:nvPr/>
        </p:nvSpPr>
        <p:spPr bwMode="auto">
          <a:xfrm>
            <a:off x="7432020" y="2347109"/>
            <a:ext cx="102394" cy="278606"/>
          </a:xfrm>
          <a:prstGeom prst="rect">
            <a:avLst/>
          </a:prstGeom>
          <a:solidFill>
            <a:srgbClr val="9E9D9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9" name="Rectangle 6"/>
          <p:cNvSpPr>
            <a:spLocks noChangeArrowheads="1"/>
          </p:cNvSpPr>
          <p:nvPr/>
        </p:nvSpPr>
        <p:spPr bwMode="auto">
          <a:xfrm>
            <a:off x="7432020" y="2347109"/>
            <a:ext cx="102394" cy="278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0" name="Rectangle 7"/>
          <p:cNvSpPr>
            <a:spLocks noChangeArrowheads="1"/>
          </p:cNvSpPr>
          <p:nvPr/>
        </p:nvSpPr>
        <p:spPr bwMode="auto">
          <a:xfrm>
            <a:off x="7432020" y="2347108"/>
            <a:ext cx="102394" cy="109538"/>
          </a:xfrm>
          <a:prstGeom prst="rect">
            <a:avLst/>
          </a:prstGeom>
          <a:solidFill>
            <a:srgbClr val="8685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1" name="Rectangle 8"/>
          <p:cNvSpPr>
            <a:spLocks noChangeArrowheads="1"/>
          </p:cNvSpPr>
          <p:nvPr/>
        </p:nvSpPr>
        <p:spPr bwMode="auto">
          <a:xfrm>
            <a:off x="7432020" y="2347108"/>
            <a:ext cx="102394" cy="109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2" name="Freeform 9"/>
          <p:cNvSpPr>
            <a:spLocks/>
          </p:cNvSpPr>
          <p:nvPr/>
        </p:nvSpPr>
        <p:spPr bwMode="auto">
          <a:xfrm>
            <a:off x="7314148" y="2266147"/>
            <a:ext cx="345281" cy="146447"/>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3" name="Freeform 10"/>
          <p:cNvSpPr>
            <a:spLocks/>
          </p:cNvSpPr>
          <p:nvPr/>
        </p:nvSpPr>
        <p:spPr bwMode="auto">
          <a:xfrm>
            <a:off x="8084483" y="2451884"/>
            <a:ext cx="683419" cy="83224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4" name="Freeform 11"/>
          <p:cNvSpPr>
            <a:spLocks/>
          </p:cNvSpPr>
          <p:nvPr/>
        </p:nvSpPr>
        <p:spPr bwMode="auto">
          <a:xfrm>
            <a:off x="6210439" y="2436406"/>
            <a:ext cx="682229" cy="833438"/>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5" name="Freeform 12"/>
          <p:cNvSpPr>
            <a:spLocks noEditPoints="1"/>
          </p:cNvSpPr>
          <p:nvPr/>
        </p:nvSpPr>
        <p:spPr bwMode="auto">
          <a:xfrm>
            <a:off x="6368792" y="26661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6" name="Freeform 13"/>
          <p:cNvSpPr>
            <a:spLocks noEditPoints="1"/>
          </p:cNvSpPr>
          <p:nvPr/>
        </p:nvSpPr>
        <p:spPr bwMode="auto">
          <a:xfrm>
            <a:off x="6368792" y="26661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7" name="Freeform 14"/>
          <p:cNvSpPr>
            <a:spLocks/>
          </p:cNvSpPr>
          <p:nvPr/>
        </p:nvSpPr>
        <p:spPr bwMode="auto">
          <a:xfrm>
            <a:off x="6368792" y="2666197"/>
            <a:ext cx="203597" cy="146447"/>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8" name="Freeform 15"/>
          <p:cNvSpPr>
            <a:spLocks/>
          </p:cNvSpPr>
          <p:nvPr/>
        </p:nvSpPr>
        <p:spPr bwMode="auto">
          <a:xfrm>
            <a:off x="8589308" y="2798356"/>
            <a:ext cx="22622"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9" name="Freeform 16"/>
          <p:cNvSpPr>
            <a:spLocks/>
          </p:cNvSpPr>
          <p:nvPr/>
        </p:nvSpPr>
        <p:spPr bwMode="auto">
          <a:xfrm>
            <a:off x="8409523" y="2682865"/>
            <a:ext cx="200025" cy="142875"/>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0" name="Freeform 17"/>
          <p:cNvSpPr>
            <a:spLocks/>
          </p:cNvSpPr>
          <p:nvPr/>
        </p:nvSpPr>
        <p:spPr bwMode="auto">
          <a:xfrm>
            <a:off x="5783004" y="2053025"/>
            <a:ext cx="1170385" cy="9906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1" name="Freeform 18"/>
          <p:cNvSpPr>
            <a:spLocks noEditPoints="1"/>
          </p:cNvSpPr>
          <p:nvPr/>
        </p:nvSpPr>
        <p:spPr bwMode="auto">
          <a:xfrm>
            <a:off x="5944929" y="2955519"/>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2" name="Freeform 19"/>
          <p:cNvSpPr>
            <a:spLocks/>
          </p:cNvSpPr>
          <p:nvPr/>
        </p:nvSpPr>
        <p:spPr bwMode="auto">
          <a:xfrm>
            <a:off x="5894923" y="2232809"/>
            <a:ext cx="273844" cy="810816"/>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3" name="Freeform 20"/>
          <p:cNvSpPr>
            <a:spLocks/>
          </p:cNvSpPr>
          <p:nvPr/>
        </p:nvSpPr>
        <p:spPr bwMode="auto">
          <a:xfrm>
            <a:off x="6241396" y="5261759"/>
            <a:ext cx="573881" cy="706041"/>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4" name="Freeform 21"/>
          <p:cNvSpPr>
            <a:spLocks noEditPoints="1"/>
          </p:cNvSpPr>
          <p:nvPr/>
        </p:nvSpPr>
        <p:spPr bwMode="auto">
          <a:xfrm>
            <a:off x="6443801" y="54665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5" name="Freeform 22"/>
          <p:cNvSpPr>
            <a:spLocks noEditPoints="1"/>
          </p:cNvSpPr>
          <p:nvPr/>
        </p:nvSpPr>
        <p:spPr bwMode="auto">
          <a:xfrm>
            <a:off x="6443801" y="54665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6" name="Freeform 23"/>
          <p:cNvSpPr>
            <a:spLocks/>
          </p:cNvSpPr>
          <p:nvPr/>
        </p:nvSpPr>
        <p:spPr bwMode="auto">
          <a:xfrm>
            <a:off x="6443801" y="5466546"/>
            <a:ext cx="248841" cy="178594"/>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7" name="Freeform 24"/>
          <p:cNvSpPr>
            <a:spLocks/>
          </p:cNvSpPr>
          <p:nvPr/>
        </p:nvSpPr>
        <p:spPr bwMode="auto">
          <a:xfrm>
            <a:off x="8165446" y="5261759"/>
            <a:ext cx="573881" cy="706041"/>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8" name="Freeform 25"/>
          <p:cNvSpPr>
            <a:spLocks/>
          </p:cNvSpPr>
          <p:nvPr/>
        </p:nvSpPr>
        <p:spPr bwMode="auto">
          <a:xfrm>
            <a:off x="8510727" y="54653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9" name="Freeform 26"/>
          <p:cNvSpPr>
            <a:spLocks/>
          </p:cNvSpPr>
          <p:nvPr/>
        </p:nvSpPr>
        <p:spPr bwMode="auto">
          <a:xfrm>
            <a:off x="8510727" y="54653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0" name="Freeform 27"/>
          <p:cNvSpPr>
            <a:spLocks/>
          </p:cNvSpPr>
          <p:nvPr/>
        </p:nvSpPr>
        <p:spPr bwMode="auto">
          <a:xfrm>
            <a:off x="8286889" y="5465356"/>
            <a:ext cx="251222" cy="179785"/>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51" name="Clock hand spin">
            <a:extLst>
              <a:ext uri="{FF2B5EF4-FFF2-40B4-BE49-F238E27FC236}">
                <a16:creationId xmlns:a16="http://schemas.microsoft.com/office/drawing/2014/main" xmlns="" id="{BB0445D5-A6E5-40E7-BBDD-5E3EFA13BDED}"/>
              </a:ext>
            </a:extLst>
          </p:cNvPr>
          <p:cNvGrpSpPr/>
          <p:nvPr/>
        </p:nvGrpSpPr>
        <p:grpSpPr>
          <a:xfrm rot="1786145">
            <a:off x="6053276" y="2738824"/>
            <a:ext cx="2871788" cy="2872979"/>
            <a:chOff x="817563" y="2264166"/>
            <a:chExt cx="3829050" cy="3830638"/>
          </a:xfrm>
        </p:grpSpPr>
        <p:sp>
          <p:nvSpPr>
            <p:cNvPr id="5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53"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grpSp>
      <p:sp>
        <p:nvSpPr>
          <p:cNvPr id="54" name="Freeform 29"/>
          <p:cNvSpPr>
            <a:spLocks noEditPoints="1"/>
          </p:cNvSpPr>
          <p:nvPr/>
        </p:nvSpPr>
        <p:spPr bwMode="auto">
          <a:xfrm>
            <a:off x="5843726" y="2530465"/>
            <a:ext cx="3290888" cy="328850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5" name="Freeform 30"/>
          <p:cNvSpPr>
            <a:spLocks noEditPoints="1"/>
          </p:cNvSpPr>
          <p:nvPr/>
        </p:nvSpPr>
        <p:spPr bwMode="auto">
          <a:xfrm>
            <a:off x="5973505" y="2659053"/>
            <a:ext cx="3032522" cy="303133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6" name="Freeform 31"/>
          <p:cNvSpPr>
            <a:spLocks noEditPoints="1"/>
          </p:cNvSpPr>
          <p:nvPr/>
        </p:nvSpPr>
        <p:spPr bwMode="auto">
          <a:xfrm>
            <a:off x="5905639" y="2591187"/>
            <a:ext cx="3165872" cy="3167063"/>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4" name="Freeform 40"/>
          <p:cNvSpPr>
            <a:spLocks noEditPoints="1"/>
          </p:cNvSpPr>
          <p:nvPr/>
        </p:nvSpPr>
        <p:spPr bwMode="auto">
          <a:xfrm>
            <a:off x="7873741" y="3179356"/>
            <a:ext cx="15479" cy="91679"/>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65" name="Group 64">
            <a:extLst>
              <a:ext uri="{FF2B5EF4-FFF2-40B4-BE49-F238E27FC236}">
                <a16:creationId xmlns:a16="http://schemas.microsoft.com/office/drawing/2014/main" xmlns="" id="{26421DDD-07C3-42B6-869F-AD3A53DC2A79}"/>
              </a:ext>
            </a:extLst>
          </p:cNvPr>
          <p:cNvGrpSpPr/>
          <p:nvPr/>
        </p:nvGrpSpPr>
        <p:grpSpPr>
          <a:xfrm>
            <a:off x="8369637" y="3958965"/>
            <a:ext cx="439341" cy="440531"/>
            <a:chOff x="3722688" y="3113478"/>
            <a:chExt cx="585788" cy="587375"/>
          </a:xfrm>
        </p:grpSpPr>
        <p:sp>
          <p:nvSpPr>
            <p:cNvPr id="66" name="Freeform 44"/>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7" name="Freeform 45"/>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8"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9" name="Freeform 47"/>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0" name="Rectangle 48"/>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1" name="Rectangle 49"/>
            <p:cNvSpPr>
              <a:spLocks noChangeArrowheads="1"/>
            </p:cNvSpPr>
            <p:nvPr/>
          </p:nvSpPr>
          <p:spPr bwMode="auto">
            <a:xfrm>
              <a:off x="3941763" y="3216666"/>
              <a:ext cx="138928" cy="323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75" b="1" dirty="0">
                  <a:solidFill>
                    <a:srgbClr val="FF9936"/>
                  </a:solidFill>
                  <a:latin typeface="Raleway" panose="020B0003030101060003" pitchFamily="34" charset="0"/>
                </a:rPr>
                <a:t>5</a:t>
              </a:r>
              <a:endParaRPr lang="en-US" altLang="en-US" sz="1350" dirty="0"/>
            </a:p>
          </p:txBody>
        </p:sp>
      </p:grpSp>
      <p:sp>
        <p:nvSpPr>
          <p:cNvPr id="72" name="Freeform 52"/>
          <p:cNvSpPr>
            <a:spLocks noEditPoints="1"/>
          </p:cNvSpPr>
          <p:nvPr/>
        </p:nvSpPr>
        <p:spPr bwMode="auto">
          <a:xfrm>
            <a:off x="8435717" y="4024699"/>
            <a:ext cx="45244" cy="119063"/>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73" name="Group 72">
            <a:extLst>
              <a:ext uri="{FF2B5EF4-FFF2-40B4-BE49-F238E27FC236}">
                <a16:creationId xmlns:a16="http://schemas.microsoft.com/office/drawing/2014/main" xmlns="" id="{5AAA3125-6198-4B7D-906A-040AAB47590B}"/>
              </a:ext>
            </a:extLst>
          </p:cNvPr>
          <p:cNvGrpSpPr/>
          <p:nvPr/>
        </p:nvGrpSpPr>
        <p:grpSpPr>
          <a:xfrm>
            <a:off x="7277834" y="4992962"/>
            <a:ext cx="425054" cy="426244"/>
            <a:chOff x="3754438" y="4585091"/>
            <a:chExt cx="566738" cy="568325"/>
          </a:xfrm>
        </p:grpSpPr>
        <p:sp>
          <p:nvSpPr>
            <p:cNvPr id="74" name="Freeform 56"/>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5" name="Oval 57"/>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6"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7" name="Freeform 59"/>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8" name="Rectangle 60"/>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9" name="Rectangle 61"/>
            <p:cNvSpPr>
              <a:spLocks noChangeArrowheads="1"/>
            </p:cNvSpPr>
            <p:nvPr/>
          </p:nvSpPr>
          <p:spPr bwMode="auto">
            <a:xfrm>
              <a:off x="3911600" y="4672403"/>
              <a:ext cx="277853"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75" b="1" dirty="0">
                  <a:solidFill>
                    <a:srgbClr val="FF9936"/>
                  </a:solidFill>
                  <a:latin typeface="Raleway" panose="020B0003030101060003" pitchFamily="34" charset="0"/>
                </a:rPr>
                <a:t>10</a:t>
              </a:r>
              <a:endParaRPr lang="en-US" altLang="en-US" sz="1350" dirty="0"/>
            </a:p>
          </p:txBody>
        </p:sp>
      </p:grpSp>
      <p:sp>
        <p:nvSpPr>
          <p:cNvPr id="80" name="Freeform 64"/>
          <p:cNvSpPr>
            <a:spLocks noEditPoints="1"/>
          </p:cNvSpPr>
          <p:nvPr/>
        </p:nvSpPr>
        <p:spPr bwMode="auto">
          <a:xfrm>
            <a:off x="7901127" y="5035540"/>
            <a:ext cx="13097" cy="126206"/>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1" name="Freeform 70"/>
          <p:cNvSpPr>
            <a:spLocks noEditPoints="1"/>
          </p:cNvSpPr>
          <p:nvPr/>
        </p:nvSpPr>
        <p:spPr bwMode="auto">
          <a:xfrm>
            <a:off x="6762889" y="3185309"/>
            <a:ext cx="1191" cy="41672"/>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2" name="Freeform 78"/>
          <p:cNvSpPr>
            <a:spLocks noEditPoints="1"/>
          </p:cNvSpPr>
          <p:nvPr/>
        </p:nvSpPr>
        <p:spPr bwMode="auto">
          <a:xfrm>
            <a:off x="6199723" y="4140190"/>
            <a:ext cx="33338" cy="101204"/>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3" name="Freeform 86"/>
          <p:cNvSpPr>
            <a:spLocks noEditPoints="1"/>
          </p:cNvSpPr>
          <p:nvPr/>
        </p:nvSpPr>
        <p:spPr bwMode="auto">
          <a:xfrm>
            <a:off x="6733123" y="5052209"/>
            <a:ext cx="7144" cy="88106"/>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84" name="Group 83">
            <a:extLst>
              <a:ext uri="{FF2B5EF4-FFF2-40B4-BE49-F238E27FC236}">
                <a16:creationId xmlns:a16="http://schemas.microsoft.com/office/drawing/2014/main" xmlns="" id="{C75428FF-0A84-4E2E-92DA-584511ABC382}"/>
              </a:ext>
            </a:extLst>
          </p:cNvPr>
          <p:cNvGrpSpPr/>
          <p:nvPr/>
        </p:nvGrpSpPr>
        <p:grpSpPr>
          <a:xfrm>
            <a:off x="6243742" y="3912972"/>
            <a:ext cx="426244" cy="425054"/>
            <a:chOff x="2498725" y="5334391"/>
            <a:chExt cx="568325" cy="566738"/>
          </a:xfrm>
        </p:grpSpPr>
        <p:sp>
          <p:nvSpPr>
            <p:cNvPr id="85" name="Freeform 88"/>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6" name="Oval 89"/>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7"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8" name="Freeform 91"/>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9" name="Rectangle 92"/>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90" name="Rectangle 93"/>
            <p:cNvSpPr>
              <a:spLocks noChangeArrowheads="1"/>
            </p:cNvSpPr>
            <p:nvPr/>
          </p:nvSpPr>
          <p:spPr bwMode="auto">
            <a:xfrm>
              <a:off x="2665413" y="5421703"/>
              <a:ext cx="277853"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75" b="1" dirty="0">
                  <a:solidFill>
                    <a:srgbClr val="FF9936"/>
                  </a:solidFill>
                  <a:latin typeface="Raleway" panose="020B0003030101060003" pitchFamily="34" charset="0"/>
                </a:rPr>
                <a:t>15</a:t>
              </a:r>
              <a:endParaRPr lang="en-US" altLang="en-US" sz="1350" dirty="0"/>
            </a:p>
          </p:txBody>
        </p:sp>
      </p:grpSp>
      <p:grpSp>
        <p:nvGrpSpPr>
          <p:cNvPr id="98" name="Group 97">
            <a:extLst>
              <a:ext uri="{FF2B5EF4-FFF2-40B4-BE49-F238E27FC236}">
                <a16:creationId xmlns:a16="http://schemas.microsoft.com/office/drawing/2014/main" xmlns="" id="{4DD91C3C-3852-430A-9A83-22625BBCEAE3}"/>
              </a:ext>
            </a:extLst>
          </p:cNvPr>
          <p:cNvGrpSpPr/>
          <p:nvPr/>
        </p:nvGrpSpPr>
        <p:grpSpPr>
          <a:xfrm>
            <a:off x="7300982" y="2824959"/>
            <a:ext cx="427435" cy="426244"/>
            <a:chOff x="1162050" y="4580328"/>
            <a:chExt cx="569913" cy="568325"/>
          </a:xfrm>
        </p:grpSpPr>
        <p:sp>
          <p:nvSpPr>
            <p:cNvPr id="99" name="Freeform 80"/>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0" name="Freeform 81"/>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1"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2" name="Freeform 83"/>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3" name="Rectangle 100"/>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4" name="Rectangle 101"/>
            <p:cNvSpPr>
              <a:spLocks noChangeArrowheads="1"/>
            </p:cNvSpPr>
            <p:nvPr/>
          </p:nvSpPr>
          <p:spPr bwMode="auto">
            <a:xfrm>
              <a:off x="1328738" y="4699391"/>
              <a:ext cx="277853"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75" b="1" dirty="0">
                  <a:solidFill>
                    <a:srgbClr val="FF9936"/>
                  </a:solidFill>
                  <a:latin typeface="Raleway" panose="020B0003030101060003" pitchFamily="34" charset="0"/>
                </a:rPr>
                <a:t>20</a:t>
              </a:r>
              <a:endParaRPr lang="en-US" altLang="en-US" sz="1350" dirty="0"/>
            </a:p>
          </p:txBody>
        </p:sp>
      </p:grpSp>
      <p:sp>
        <p:nvSpPr>
          <p:cNvPr id="105" name="Oval 107"/>
          <p:cNvSpPr>
            <a:spLocks noChangeArrowheads="1"/>
          </p:cNvSpPr>
          <p:nvPr/>
        </p:nvSpPr>
        <p:spPr bwMode="auto">
          <a:xfrm>
            <a:off x="7390348" y="4072325"/>
            <a:ext cx="204788" cy="207169"/>
          </a:xfrm>
          <a:prstGeom prst="ellipse">
            <a:avLst/>
          </a:pr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6" name="Oval 108"/>
          <p:cNvSpPr>
            <a:spLocks noChangeArrowheads="1"/>
          </p:cNvSpPr>
          <p:nvPr/>
        </p:nvSpPr>
        <p:spPr bwMode="auto">
          <a:xfrm>
            <a:off x="7434402" y="4118759"/>
            <a:ext cx="116681" cy="115491"/>
          </a:xfrm>
          <a:prstGeom prst="ellipse">
            <a:avLst/>
          </a:prstGeom>
          <a:solidFill>
            <a:srgbClr val="FAFCF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7" name="Freeform 109"/>
          <p:cNvSpPr>
            <a:spLocks/>
          </p:cNvSpPr>
          <p:nvPr/>
        </p:nvSpPr>
        <p:spPr bwMode="auto">
          <a:xfrm>
            <a:off x="6796227" y="2017306"/>
            <a:ext cx="283369" cy="24288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8" name="Freeform 110"/>
          <p:cNvSpPr>
            <a:spLocks/>
          </p:cNvSpPr>
          <p:nvPr/>
        </p:nvSpPr>
        <p:spPr bwMode="auto">
          <a:xfrm>
            <a:off x="6912908" y="1954202"/>
            <a:ext cx="284560" cy="24407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9" name="Freeform 111"/>
          <p:cNvSpPr>
            <a:spLocks/>
          </p:cNvSpPr>
          <p:nvPr/>
        </p:nvSpPr>
        <p:spPr bwMode="auto">
          <a:xfrm>
            <a:off x="5462726" y="2694771"/>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0" name="Freeform 112"/>
          <p:cNvSpPr>
            <a:spLocks/>
          </p:cNvSpPr>
          <p:nvPr/>
        </p:nvSpPr>
        <p:spPr bwMode="auto">
          <a:xfrm>
            <a:off x="5361523" y="2781687"/>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1" name="Freeform 113"/>
          <p:cNvSpPr>
            <a:spLocks/>
          </p:cNvSpPr>
          <p:nvPr/>
        </p:nvSpPr>
        <p:spPr bwMode="auto">
          <a:xfrm>
            <a:off x="7945179" y="1985158"/>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2" name="Freeform 114"/>
          <p:cNvSpPr>
            <a:spLocks/>
          </p:cNvSpPr>
          <p:nvPr/>
        </p:nvSpPr>
        <p:spPr bwMode="auto">
          <a:xfrm>
            <a:off x="7828498" y="1923246"/>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3" name="Freeform 115"/>
          <p:cNvSpPr>
            <a:spLocks/>
          </p:cNvSpPr>
          <p:nvPr/>
        </p:nvSpPr>
        <p:spPr bwMode="auto">
          <a:xfrm>
            <a:off x="8024952" y="2069694"/>
            <a:ext cx="1169194" cy="989410"/>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4" name="Freeform 116"/>
          <p:cNvSpPr>
            <a:spLocks/>
          </p:cNvSpPr>
          <p:nvPr/>
        </p:nvSpPr>
        <p:spPr bwMode="auto">
          <a:xfrm>
            <a:off x="9020314" y="303648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5" name="Freeform 117"/>
          <p:cNvSpPr>
            <a:spLocks/>
          </p:cNvSpPr>
          <p:nvPr/>
        </p:nvSpPr>
        <p:spPr bwMode="auto">
          <a:xfrm>
            <a:off x="8811954" y="2249477"/>
            <a:ext cx="272654" cy="809625"/>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7" name="Rounded Rectangle 116"/>
          <p:cNvSpPr/>
          <p:nvPr/>
        </p:nvSpPr>
        <p:spPr>
          <a:xfrm>
            <a:off x="1576456" y="164063"/>
            <a:ext cx="7220021" cy="94738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8" name="Rounded Rectangle 117"/>
          <p:cNvSpPr/>
          <p:nvPr/>
        </p:nvSpPr>
        <p:spPr>
          <a:xfrm>
            <a:off x="104709" y="3571976"/>
            <a:ext cx="4388119" cy="203406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9" name="TextBox 118"/>
          <p:cNvSpPr txBox="1"/>
          <p:nvPr/>
        </p:nvSpPr>
        <p:spPr>
          <a:xfrm>
            <a:off x="1967053" y="134029"/>
            <a:ext cx="6592034" cy="1384995"/>
          </a:xfrm>
          <a:prstGeom prst="rect">
            <a:avLst/>
          </a:prstGeom>
          <a:noFill/>
        </p:spPr>
        <p:txBody>
          <a:bodyPr wrap="square" rtlCol="0">
            <a:spAutoFit/>
          </a:bodyPr>
          <a:lstStyle/>
          <a:p>
            <a:r>
              <a:rPr lang="en-US" sz="2800" b="1" dirty="0" err="1" smtClean="0"/>
              <a:t>Điền</a:t>
            </a:r>
            <a:r>
              <a:rPr lang="en-US" sz="2800" b="1" dirty="0" smtClean="0"/>
              <a:t> </a:t>
            </a:r>
            <a:r>
              <a:rPr lang="en-US" sz="2800" b="1" dirty="0" err="1" smtClean="0"/>
              <a:t>số</a:t>
            </a:r>
            <a:r>
              <a:rPr lang="en-US" sz="2800" b="1" dirty="0" smtClean="0"/>
              <a:t> </a:t>
            </a:r>
            <a:r>
              <a:rPr lang="en-US" sz="2800" b="1" dirty="0" err="1" smtClean="0"/>
              <a:t>thích</a:t>
            </a:r>
            <a:r>
              <a:rPr lang="en-US" sz="2800" b="1" dirty="0" smtClean="0"/>
              <a:t> </a:t>
            </a:r>
            <a:r>
              <a:rPr lang="en-US" sz="2800" b="1" dirty="0" err="1" smtClean="0"/>
              <a:t>hợp</a:t>
            </a:r>
            <a:r>
              <a:rPr lang="en-US" sz="2800" b="1" dirty="0" smtClean="0"/>
              <a:t> </a:t>
            </a:r>
            <a:r>
              <a:rPr lang="en-US" sz="2800" b="1" dirty="0" err="1" smtClean="0"/>
              <a:t>vào</a:t>
            </a:r>
            <a:r>
              <a:rPr lang="en-US" sz="2800" b="1" dirty="0" smtClean="0"/>
              <a:t> </a:t>
            </a:r>
            <a:r>
              <a:rPr lang="en-US" sz="2800" b="1" dirty="0" err="1" smtClean="0"/>
              <a:t>chỗ</a:t>
            </a:r>
            <a:r>
              <a:rPr lang="en-US" sz="2800" b="1" dirty="0" smtClean="0"/>
              <a:t> </a:t>
            </a:r>
            <a:r>
              <a:rPr lang="en-US" sz="2800" b="1" dirty="0" err="1" smtClean="0"/>
              <a:t>trống</a:t>
            </a:r>
            <a:r>
              <a:rPr lang="en-US" sz="2800" b="1" dirty="0" smtClean="0"/>
              <a:t>:</a:t>
            </a:r>
          </a:p>
          <a:p>
            <a:pPr algn="ctr"/>
            <a:r>
              <a:rPr lang="vi-VN" sz="2800" b="1" dirty="0"/>
              <a:t>4</a:t>
            </a:r>
            <a:r>
              <a:rPr lang="vi-VN" sz="2800" b="1" dirty="0" smtClean="0">
                <a:cs typeface="Arial" panose="020B0604020202020204" pitchFamily="34" charset="0"/>
              </a:rPr>
              <a:t>m</a:t>
            </a:r>
            <a:r>
              <a:rPr lang="vi-VN" sz="2800" b="1" baseline="30000" dirty="0" smtClean="0">
                <a:cs typeface="Arial" panose="020B0604020202020204" pitchFamily="34" charset="0"/>
              </a:rPr>
              <a:t>2</a:t>
            </a:r>
            <a:r>
              <a:rPr lang="en-US" sz="2800" b="1" dirty="0" smtClean="0"/>
              <a:t>  </a:t>
            </a:r>
            <a:r>
              <a:rPr lang="vi-VN" sz="2800" b="1" dirty="0" smtClean="0"/>
              <a:t>3c</a:t>
            </a:r>
            <a:r>
              <a:rPr lang="vi-VN" sz="2800" b="1" dirty="0" smtClean="0">
                <a:cs typeface="Arial" panose="020B0604020202020204" pitchFamily="34" charset="0"/>
              </a:rPr>
              <a:t>m</a:t>
            </a:r>
            <a:r>
              <a:rPr lang="vi-VN" sz="2800" b="1" baseline="30000" dirty="0" smtClean="0">
                <a:cs typeface="Arial" panose="020B0604020202020204" pitchFamily="34" charset="0"/>
              </a:rPr>
              <a:t>2</a:t>
            </a:r>
            <a:r>
              <a:rPr lang="en-US" sz="2800" b="1" dirty="0" smtClean="0"/>
              <a:t>  = …………… </a:t>
            </a:r>
            <a:r>
              <a:rPr lang="vi-VN" sz="2800" b="1" dirty="0"/>
              <a:t>c</a:t>
            </a:r>
            <a:r>
              <a:rPr lang="vi-VN" sz="2800" b="1" dirty="0" smtClean="0">
                <a:cs typeface="Arial" panose="020B0604020202020204" pitchFamily="34" charset="0"/>
              </a:rPr>
              <a:t>m</a:t>
            </a:r>
            <a:r>
              <a:rPr lang="vi-VN" sz="2800" b="1" baseline="30000" dirty="0" smtClean="0">
                <a:cs typeface="Arial" panose="020B0604020202020204" pitchFamily="34" charset="0"/>
              </a:rPr>
              <a:t>2</a:t>
            </a:r>
            <a:endParaRPr lang="vi-VN" sz="2800" b="1" dirty="0">
              <a:cs typeface="Arial" panose="020B0604020202020204" pitchFamily="34" charset="0"/>
            </a:endParaRPr>
          </a:p>
          <a:p>
            <a:pPr algn="ctr"/>
            <a:r>
              <a:rPr lang="en-US" sz="2800" b="1" dirty="0" smtClean="0"/>
              <a:t> </a:t>
            </a:r>
            <a:endParaRPr lang="vi-VN" sz="2800" b="1" dirty="0"/>
          </a:p>
        </p:txBody>
      </p:sp>
      <p:sp>
        <p:nvSpPr>
          <p:cNvPr id="120" name="TextBox 119"/>
          <p:cNvSpPr txBox="1"/>
          <p:nvPr/>
        </p:nvSpPr>
        <p:spPr>
          <a:xfrm>
            <a:off x="445913" y="4227374"/>
            <a:ext cx="3783607" cy="954107"/>
          </a:xfrm>
          <a:prstGeom prst="rect">
            <a:avLst/>
          </a:prstGeom>
          <a:noFill/>
        </p:spPr>
        <p:txBody>
          <a:bodyPr wrap="square" rtlCol="0">
            <a:spAutoFit/>
          </a:bodyPr>
          <a:lstStyle/>
          <a:p>
            <a:r>
              <a:rPr lang="en-US" sz="2800" b="1" dirty="0" err="1" smtClean="0"/>
              <a:t>Đáp</a:t>
            </a:r>
            <a:r>
              <a:rPr lang="en-US" sz="2800" b="1" dirty="0" smtClean="0"/>
              <a:t> </a:t>
            </a:r>
            <a:r>
              <a:rPr lang="en-US" sz="2800" b="1" dirty="0" err="1" smtClean="0"/>
              <a:t>số</a:t>
            </a:r>
            <a:r>
              <a:rPr lang="en-US" sz="2800" b="1" dirty="0" smtClean="0"/>
              <a:t>: </a:t>
            </a:r>
            <a:r>
              <a:rPr lang="vi-VN" sz="2800" b="1" dirty="0" smtClean="0">
                <a:solidFill>
                  <a:srgbClr val="FF0000"/>
                </a:solidFill>
              </a:rPr>
              <a:t>40 003c</a:t>
            </a:r>
            <a:r>
              <a:rPr lang="vi-VN" sz="2800" b="1" dirty="0" smtClean="0">
                <a:solidFill>
                  <a:srgbClr val="FF0000"/>
                </a:solidFill>
                <a:cs typeface="Arial" panose="020B0604020202020204" pitchFamily="34" charset="0"/>
              </a:rPr>
              <a:t>m</a:t>
            </a:r>
            <a:r>
              <a:rPr lang="vi-VN" sz="2800" b="1" baseline="30000" dirty="0" smtClean="0">
                <a:solidFill>
                  <a:srgbClr val="FF0000"/>
                </a:solidFill>
                <a:cs typeface="Arial" panose="020B0604020202020204" pitchFamily="34" charset="0"/>
              </a:rPr>
              <a:t>2</a:t>
            </a:r>
            <a:endParaRPr lang="vi-VN" sz="2800" b="1" dirty="0">
              <a:solidFill>
                <a:srgbClr val="FF0000"/>
              </a:solidFill>
              <a:cs typeface="Arial" panose="020B0604020202020204" pitchFamily="34" charset="0"/>
            </a:endParaRPr>
          </a:p>
          <a:p>
            <a:endParaRPr lang="vi-VN" sz="2800" b="1" dirty="0"/>
          </a:p>
        </p:txBody>
      </p:sp>
    </p:spTree>
    <p:extLst>
      <p:ext uri="{BB962C8B-B14F-4D97-AF65-F5344CB8AC3E}">
        <p14:creationId xmlns="" xmlns:p14="http://schemas.microsoft.com/office/powerpoint/2010/main" val="260448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250" fill="hold"/>
                                        <p:tgtEl>
                                          <p:spTgt spid="117"/>
                                        </p:tgtEl>
                                        <p:attrNameLst>
                                          <p:attrName>ppt_w</p:attrName>
                                        </p:attrNameLst>
                                      </p:cBhvr>
                                      <p:tavLst>
                                        <p:tav tm="0">
                                          <p:val>
                                            <p:strVal val="#ppt_w*0.70"/>
                                          </p:val>
                                        </p:tav>
                                        <p:tav tm="100000">
                                          <p:val>
                                            <p:strVal val="#ppt_w"/>
                                          </p:val>
                                        </p:tav>
                                      </p:tavLst>
                                    </p:anim>
                                    <p:anim calcmode="lin" valueType="num">
                                      <p:cBhvr>
                                        <p:cTn id="8" dur="250" fill="hold"/>
                                        <p:tgtEl>
                                          <p:spTgt spid="117"/>
                                        </p:tgtEl>
                                        <p:attrNameLst>
                                          <p:attrName>ppt_h</p:attrName>
                                        </p:attrNameLst>
                                      </p:cBhvr>
                                      <p:tavLst>
                                        <p:tav tm="0">
                                          <p:val>
                                            <p:strVal val="#ppt_h"/>
                                          </p:val>
                                        </p:tav>
                                        <p:tav tm="100000">
                                          <p:val>
                                            <p:strVal val="#ppt_h"/>
                                          </p:val>
                                        </p:tav>
                                      </p:tavLst>
                                    </p:anim>
                                    <p:animEffect transition="in" filter="fade">
                                      <p:cBhvr>
                                        <p:cTn id="9" dur="250"/>
                                        <p:tgtEl>
                                          <p:spTgt spid="11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9"/>
                                        </p:tgtEl>
                                        <p:attrNameLst>
                                          <p:attrName>style.visibility</p:attrName>
                                        </p:attrNameLst>
                                      </p:cBhvr>
                                      <p:to>
                                        <p:strVal val="visible"/>
                                      </p:to>
                                    </p:set>
                                    <p:anim calcmode="lin" valueType="num">
                                      <p:cBhvr>
                                        <p:cTn id="12" dur="250" fill="hold"/>
                                        <p:tgtEl>
                                          <p:spTgt spid="119"/>
                                        </p:tgtEl>
                                        <p:attrNameLst>
                                          <p:attrName>ppt_w</p:attrName>
                                        </p:attrNameLst>
                                      </p:cBhvr>
                                      <p:tavLst>
                                        <p:tav tm="0">
                                          <p:val>
                                            <p:strVal val="#ppt_w*0.70"/>
                                          </p:val>
                                        </p:tav>
                                        <p:tav tm="100000">
                                          <p:val>
                                            <p:strVal val="#ppt_w"/>
                                          </p:val>
                                        </p:tav>
                                      </p:tavLst>
                                    </p:anim>
                                    <p:anim calcmode="lin" valueType="num">
                                      <p:cBhvr>
                                        <p:cTn id="13" dur="250" fill="hold"/>
                                        <p:tgtEl>
                                          <p:spTgt spid="119"/>
                                        </p:tgtEl>
                                        <p:attrNameLst>
                                          <p:attrName>ppt_h</p:attrName>
                                        </p:attrNameLst>
                                      </p:cBhvr>
                                      <p:tavLst>
                                        <p:tav tm="0">
                                          <p:val>
                                            <p:strVal val="#ppt_h"/>
                                          </p:val>
                                        </p:tav>
                                        <p:tav tm="100000">
                                          <p:val>
                                            <p:strVal val="#ppt_h"/>
                                          </p:val>
                                        </p:tav>
                                      </p:tavLst>
                                    </p:anim>
                                    <p:animEffect transition="in" filter="fade">
                                      <p:cBhvr>
                                        <p:cTn id="14" dur="250"/>
                                        <p:tgtEl>
                                          <p:spTgt spid="119"/>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15000" fill="hold"/>
                                        <p:tgtEl>
                                          <p:spTgt spid="51"/>
                                        </p:tgtEl>
                                        <p:attrNameLst>
                                          <p:attrName>r</p:attrName>
                                        </p:attrNameLst>
                                      </p:cBhvr>
                                    </p:animRot>
                                  </p:childTnLst>
                                </p:cTn>
                              </p:par>
                            </p:childTnLst>
                          </p:cTn>
                        </p:par>
                        <p:par>
                          <p:cTn id="19" fill="hold">
                            <p:stCondLst>
                              <p:cond delay="1500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fade">
                                      <p:cBhvr>
                                        <p:cTn id="29" dur="250"/>
                                        <p:tgtEl>
                                          <p:spTgt spid="118"/>
                                        </p:tgtEl>
                                      </p:cBhvr>
                                    </p:animEffect>
                                    <p:anim calcmode="lin" valueType="num">
                                      <p:cBhvr>
                                        <p:cTn id="30" dur="250" fill="hold"/>
                                        <p:tgtEl>
                                          <p:spTgt spid="118"/>
                                        </p:tgtEl>
                                        <p:attrNameLst>
                                          <p:attrName>ppt_x</p:attrName>
                                        </p:attrNameLst>
                                      </p:cBhvr>
                                      <p:tavLst>
                                        <p:tav tm="0">
                                          <p:val>
                                            <p:strVal val="#ppt_x"/>
                                          </p:val>
                                        </p:tav>
                                        <p:tav tm="100000">
                                          <p:val>
                                            <p:strVal val="#ppt_x"/>
                                          </p:val>
                                        </p:tav>
                                      </p:tavLst>
                                    </p:anim>
                                    <p:anim calcmode="lin" valueType="num">
                                      <p:cBhvr>
                                        <p:cTn id="31" dur="225" decel="100000" fill="hold"/>
                                        <p:tgtEl>
                                          <p:spTgt spid="118"/>
                                        </p:tgtEl>
                                        <p:attrNameLst>
                                          <p:attrName>ppt_y</p:attrName>
                                        </p:attrNameLst>
                                      </p:cBhvr>
                                      <p:tavLst>
                                        <p:tav tm="0">
                                          <p:val>
                                            <p:strVal val="#ppt_y+1"/>
                                          </p:val>
                                        </p:tav>
                                        <p:tav tm="100000">
                                          <p:val>
                                            <p:strVal val="#ppt_y-.03"/>
                                          </p:val>
                                        </p:tav>
                                      </p:tavLst>
                                    </p:anim>
                                    <p:anim calcmode="lin" valueType="num">
                                      <p:cBhvr>
                                        <p:cTn id="32" dur="25" accel="100000" fill="hold">
                                          <p:stCondLst>
                                            <p:cond delay="225"/>
                                          </p:stCondLst>
                                        </p:cTn>
                                        <p:tgtEl>
                                          <p:spTgt spid="118"/>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250"/>
                                        <p:tgtEl>
                                          <p:spTgt spid="120"/>
                                        </p:tgtEl>
                                      </p:cBhvr>
                                    </p:animEffect>
                                    <p:anim calcmode="lin" valueType="num">
                                      <p:cBhvr>
                                        <p:cTn id="36" dur="250" fill="hold"/>
                                        <p:tgtEl>
                                          <p:spTgt spid="120"/>
                                        </p:tgtEl>
                                        <p:attrNameLst>
                                          <p:attrName>ppt_x</p:attrName>
                                        </p:attrNameLst>
                                      </p:cBhvr>
                                      <p:tavLst>
                                        <p:tav tm="0">
                                          <p:val>
                                            <p:strVal val="#ppt_x"/>
                                          </p:val>
                                        </p:tav>
                                        <p:tav tm="100000">
                                          <p:val>
                                            <p:strVal val="#ppt_x"/>
                                          </p:val>
                                        </p:tav>
                                      </p:tavLst>
                                    </p:anim>
                                    <p:anim calcmode="lin" valueType="num">
                                      <p:cBhvr>
                                        <p:cTn id="37" dur="225" decel="100000" fill="hold"/>
                                        <p:tgtEl>
                                          <p:spTgt spid="120"/>
                                        </p:tgtEl>
                                        <p:attrNameLst>
                                          <p:attrName>ppt_y</p:attrName>
                                        </p:attrNameLst>
                                      </p:cBhvr>
                                      <p:tavLst>
                                        <p:tav tm="0">
                                          <p:val>
                                            <p:strVal val="#ppt_y+1"/>
                                          </p:val>
                                        </p:tav>
                                        <p:tav tm="100000">
                                          <p:val>
                                            <p:strVal val="#ppt_y-.03"/>
                                          </p:val>
                                        </p:tav>
                                      </p:tavLst>
                                    </p:anim>
                                    <p:anim calcmode="lin" valueType="num">
                                      <p:cBhvr>
                                        <p:cTn id="38" dur="25" accel="100000" fill="hold">
                                          <p:stCondLst>
                                            <p:cond delay="225"/>
                                          </p:stCondLst>
                                        </p:cTn>
                                        <p:tgtEl>
                                          <p:spTgt spid="1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animBg="1"/>
      <p:bldP spid="119" grpId="0"/>
      <p:bldP spid="12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200" y="38100"/>
            <a:ext cx="9486900" cy="5943600"/>
          </a:xfrm>
          <a:prstGeom prst="rect">
            <a:avLst/>
          </a:prstGeom>
        </p:spPr>
      </p:pic>
      <p:pic>
        <p:nvPicPr>
          <p:cNvPr id="5" name="Picture 4"/>
          <p:cNvPicPr>
            <a:picLocks noChangeAspect="1"/>
          </p:cNvPicPr>
          <p:nvPr/>
        </p:nvPicPr>
        <p:blipFill rotWithShape="1">
          <a:blip r:embed="rId4" cstate="print">
            <a:extLst>
              <a:ext uri="{BEBA8EAE-BF5A-486C-A8C5-ECC9F3942E4B}">
                <a14:imgProps xmlns="" xmlns:a14="http://schemas.microsoft.com/office/drawing/2010/main">
                  <a14:imgLayer r:embed="rId5">
                    <a14:imgEffect>
                      <a14:backgroundRemoval t="4468" b="89985" l="3385" r="90000">
                        <a14:foregroundMark x1="26923" y1="65639" x2="26923" y2="65639"/>
                        <a14:foregroundMark x1="70615" y1="68721" x2="70615" y2="68721"/>
                      </a14:backgroundRemoval>
                    </a14:imgEffect>
                  </a14:imgLayer>
                </a14:imgProps>
              </a:ext>
              <a:ext uri="{28A0092B-C50C-407E-A947-70E740481C1C}">
                <a14:useLocalDpi xmlns="" xmlns:a14="http://schemas.microsoft.com/office/drawing/2010/main" val="0"/>
              </a:ext>
            </a:extLst>
          </a:blip>
          <a:srcRect l="3404" t="3333" r="14055" b="15333"/>
          <a:stretch/>
        </p:blipFill>
        <p:spPr>
          <a:xfrm>
            <a:off x="-76200" y="-114300"/>
            <a:ext cx="1665157" cy="1638300"/>
          </a:xfrm>
          <a:prstGeom prst="rect">
            <a:avLst/>
          </a:prstGeom>
        </p:spPr>
      </p:pic>
      <p:grpSp>
        <p:nvGrpSpPr>
          <p:cNvPr id="21" name="start timer"/>
          <p:cNvGrpSpPr/>
          <p:nvPr/>
        </p:nvGrpSpPr>
        <p:grpSpPr>
          <a:xfrm>
            <a:off x="6574104" y="1181100"/>
            <a:ext cx="1977629" cy="599972"/>
            <a:chOff x="1332706" y="185859"/>
            <a:chExt cx="2636838" cy="799962"/>
          </a:xfrm>
        </p:grpSpPr>
        <p:sp>
          <p:nvSpPr>
            <p:cNvPr id="22" name="Rounded Rectangle 21"/>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23" name="Rounded Rectangle 22"/>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START TIMER</a:t>
              </a:r>
            </a:p>
          </p:txBody>
        </p:sp>
      </p:grpSp>
      <p:grpSp>
        <p:nvGrpSpPr>
          <p:cNvPr id="24" name="times up"/>
          <p:cNvGrpSpPr/>
          <p:nvPr/>
        </p:nvGrpSpPr>
        <p:grpSpPr>
          <a:xfrm>
            <a:off x="6608412" y="1193306"/>
            <a:ext cx="1977629" cy="599972"/>
            <a:chOff x="4321176" y="185859"/>
            <a:chExt cx="2636838" cy="799962"/>
          </a:xfrm>
        </p:grpSpPr>
        <p:sp>
          <p:nvSpPr>
            <p:cNvPr id="25" name="Rounded Rectangle 24"/>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26" name="Rounded Rectangle 25"/>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TIME’S UP!</a:t>
              </a:r>
            </a:p>
          </p:txBody>
        </p:sp>
      </p:grpSp>
      <p:sp>
        <p:nvSpPr>
          <p:cNvPr id="27" name="AutoShape 3"/>
          <p:cNvSpPr>
            <a:spLocks noChangeAspect="1" noChangeArrowheads="1" noTextEdit="1"/>
          </p:cNvSpPr>
          <p:nvPr/>
        </p:nvSpPr>
        <p:spPr bwMode="auto">
          <a:xfrm>
            <a:off x="5440104" y="1923246"/>
            <a:ext cx="3692129"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8" name="Rectangle 5"/>
          <p:cNvSpPr>
            <a:spLocks noChangeArrowheads="1"/>
          </p:cNvSpPr>
          <p:nvPr/>
        </p:nvSpPr>
        <p:spPr bwMode="auto">
          <a:xfrm>
            <a:off x="7432020" y="2347109"/>
            <a:ext cx="102394" cy="278606"/>
          </a:xfrm>
          <a:prstGeom prst="rect">
            <a:avLst/>
          </a:prstGeom>
          <a:solidFill>
            <a:srgbClr val="9E9D9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9" name="Rectangle 6"/>
          <p:cNvSpPr>
            <a:spLocks noChangeArrowheads="1"/>
          </p:cNvSpPr>
          <p:nvPr/>
        </p:nvSpPr>
        <p:spPr bwMode="auto">
          <a:xfrm>
            <a:off x="7432020" y="2347109"/>
            <a:ext cx="102394" cy="278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0" name="Rectangle 7"/>
          <p:cNvSpPr>
            <a:spLocks noChangeArrowheads="1"/>
          </p:cNvSpPr>
          <p:nvPr/>
        </p:nvSpPr>
        <p:spPr bwMode="auto">
          <a:xfrm>
            <a:off x="7432020" y="2347108"/>
            <a:ext cx="102394" cy="109538"/>
          </a:xfrm>
          <a:prstGeom prst="rect">
            <a:avLst/>
          </a:prstGeom>
          <a:solidFill>
            <a:srgbClr val="8685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1" name="Rectangle 8"/>
          <p:cNvSpPr>
            <a:spLocks noChangeArrowheads="1"/>
          </p:cNvSpPr>
          <p:nvPr/>
        </p:nvSpPr>
        <p:spPr bwMode="auto">
          <a:xfrm>
            <a:off x="7432020" y="2347108"/>
            <a:ext cx="102394" cy="109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2" name="Freeform 9"/>
          <p:cNvSpPr>
            <a:spLocks/>
          </p:cNvSpPr>
          <p:nvPr/>
        </p:nvSpPr>
        <p:spPr bwMode="auto">
          <a:xfrm>
            <a:off x="7314148" y="2266147"/>
            <a:ext cx="345281" cy="146447"/>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3" name="Freeform 10"/>
          <p:cNvSpPr>
            <a:spLocks/>
          </p:cNvSpPr>
          <p:nvPr/>
        </p:nvSpPr>
        <p:spPr bwMode="auto">
          <a:xfrm>
            <a:off x="8084483" y="2451884"/>
            <a:ext cx="683419" cy="83224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4" name="Freeform 11"/>
          <p:cNvSpPr>
            <a:spLocks/>
          </p:cNvSpPr>
          <p:nvPr/>
        </p:nvSpPr>
        <p:spPr bwMode="auto">
          <a:xfrm>
            <a:off x="6210439" y="2436406"/>
            <a:ext cx="682229" cy="833438"/>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5" name="Freeform 12"/>
          <p:cNvSpPr>
            <a:spLocks noEditPoints="1"/>
          </p:cNvSpPr>
          <p:nvPr/>
        </p:nvSpPr>
        <p:spPr bwMode="auto">
          <a:xfrm>
            <a:off x="6368792" y="26661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6" name="Freeform 13"/>
          <p:cNvSpPr>
            <a:spLocks noEditPoints="1"/>
          </p:cNvSpPr>
          <p:nvPr/>
        </p:nvSpPr>
        <p:spPr bwMode="auto">
          <a:xfrm>
            <a:off x="6368792" y="26661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7" name="Freeform 14"/>
          <p:cNvSpPr>
            <a:spLocks/>
          </p:cNvSpPr>
          <p:nvPr/>
        </p:nvSpPr>
        <p:spPr bwMode="auto">
          <a:xfrm>
            <a:off x="6368792" y="2666197"/>
            <a:ext cx="203597" cy="146447"/>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8" name="Freeform 15"/>
          <p:cNvSpPr>
            <a:spLocks/>
          </p:cNvSpPr>
          <p:nvPr/>
        </p:nvSpPr>
        <p:spPr bwMode="auto">
          <a:xfrm>
            <a:off x="8589308" y="2798356"/>
            <a:ext cx="22622"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9" name="Freeform 16"/>
          <p:cNvSpPr>
            <a:spLocks/>
          </p:cNvSpPr>
          <p:nvPr/>
        </p:nvSpPr>
        <p:spPr bwMode="auto">
          <a:xfrm>
            <a:off x="8409523" y="2682865"/>
            <a:ext cx="200025" cy="142875"/>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0" name="Freeform 17"/>
          <p:cNvSpPr>
            <a:spLocks/>
          </p:cNvSpPr>
          <p:nvPr/>
        </p:nvSpPr>
        <p:spPr bwMode="auto">
          <a:xfrm>
            <a:off x="5783004" y="2053025"/>
            <a:ext cx="1170385" cy="9906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1" name="Freeform 18"/>
          <p:cNvSpPr>
            <a:spLocks noEditPoints="1"/>
          </p:cNvSpPr>
          <p:nvPr/>
        </p:nvSpPr>
        <p:spPr bwMode="auto">
          <a:xfrm>
            <a:off x="5944929" y="2955519"/>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2" name="Freeform 19"/>
          <p:cNvSpPr>
            <a:spLocks/>
          </p:cNvSpPr>
          <p:nvPr/>
        </p:nvSpPr>
        <p:spPr bwMode="auto">
          <a:xfrm>
            <a:off x="5894923" y="2232809"/>
            <a:ext cx="273844" cy="810816"/>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3" name="Freeform 20"/>
          <p:cNvSpPr>
            <a:spLocks/>
          </p:cNvSpPr>
          <p:nvPr/>
        </p:nvSpPr>
        <p:spPr bwMode="auto">
          <a:xfrm>
            <a:off x="6241396" y="5261759"/>
            <a:ext cx="573881" cy="706041"/>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4" name="Freeform 21"/>
          <p:cNvSpPr>
            <a:spLocks noEditPoints="1"/>
          </p:cNvSpPr>
          <p:nvPr/>
        </p:nvSpPr>
        <p:spPr bwMode="auto">
          <a:xfrm>
            <a:off x="6443801" y="54665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5" name="Freeform 22"/>
          <p:cNvSpPr>
            <a:spLocks noEditPoints="1"/>
          </p:cNvSpPr>
          <p:nvPr/>
        </p:nvSpPr>
        <p:spPr bwMode="auto">
          <a:xfrm>
            <a:off x="6443801" y="54665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6" name="Freeform 23"/>
          <p:cNvSpPr>
            <a:spLocks/>
          </p:cNvSpPr>
          <p:nvPr/>
        </p:nvSpPr>
        <p:spPr bwMode="auto">
          <a:xfrm>
            <a:off x="6443801" y="5466546"/>
            <a:ext cx="248841" cy="178594"/>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7" name="Freeform 24"/>
          <p:cNvSpPr>
            <a:spLocks/>
          </p:cNvSpPr>
          <p:nvPr/>
        </p:nvSpPr>
        <p:spPr bwMode="auto">
          <a:xfrm>
            <a:off x="8165446" y="5261759"/>
            <a:ext cx="573881" cy="706041"/>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8" name="Freeform 25"/>
          <p:cNvSpPr>
            <a:spLocks/>
          </p:cNvSpPr>
          <p:nvPr/>
        </p:nvSpPr>
        <p:spPr bwMode="auto">
          <a:xfrm>
            <a:off x="8510727" y="54653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49" name="Freeform 26"/>
          <p:cNvSpPr>
            <a:spLocks/>
          </p:cNvSpPr>
          <p:nvPr/>
        </p:nvSpPr>
        <p:spPr bwMode="auto">
          <a:xfrm>
            <a:off x="8510727" y="54653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0" name="Freeform 27"/>
          <p:cNvSpPr>
            <a:spLocks/>
          </p:cNvSpPr>
          <p:nvPr/>
        </p:nvSpPr>
        <p:spPr bwMode="auto">
          <a:xfrm>
            <a:off x="8286889" y="5465356"/>
            <a:ext cx="251222" cy="179785"/>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51" name="Clock hand spin">
            <a:extLst>
              <a:ext uri="{FF2B5EF4-FFF2-40B4-BE49-F238E27FC236}">
                <a16:creationId xmlns:a16="http://schemas.microsoft.com/office/drawing/2014/main" xmlns="" id="{BB0445D5-A6E5-40E7-BBDD-5E3EFA13BDED}"/>
              </a:ext>
            </a:extLst>
          </p:cNvPr>
          <p:cNvGrpSpPr/>
          <p:nvPr/>
        </p:nvGrpSpPr>
        <p:grpSpPr>
          <a:xfrm rot="1786145">
            <a:off x="6053276" y="2738824"/>
            <a:ext cx="2871788" cy="2872979"/>
            <a:chOff x="817563" y="2264166"/>
            <a:chExt cx="3829050" cy="3830638"/>
          </a:xfrm>
        </p:grpSpPr>
        <p:sp>
          <p:nvSpPr>
            <p:cNvPr id="5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53"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grpSp>
      <p:sp>
        <p:nvSpPr>
          <p:cNvPr id="54" name="Freeform 29"/>
          <p:cNvSpPr>
            <a:spLocks noEditPoints="1"/>
          </p:cNvSpPr>
          <p:nvPr/>
        </p:nvSpPr>
        <p:spPr bwMode="auto">
          <a:xfrm>
            <a:off x="5843726" y="2530465"/>
            <a:ext cx="3290888" cy="328850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5" name="Freeform 30"/>
          <p:cNvSpPr>
            <a:spLocks noEditPoints="1"/>
          </p:cNvSpPr>
          <p:nvPr/>
        </p:nvSpPr>
        <p:spPr bwMode="auto">
          <a:xfrm>
            <a:off x="5973505" y="2659053"/>
            <a:ext cx="3032522" cy="303133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56" name="Freeform 31"/>
          <p:cNvSpPr>
            <a:spLocks noEditPoints="1"/>
          </p:cNvSpPr>
          <p:nvPr/>
        </p:nvSpPr>
        <p:spPr bwMode="auto">
          <a:xfrm>
            <a:off x="5905639" y="2591187"/>
            <a:ext cx="3165872" cy="3167063"/>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4" name="Freeform 40"/>
          <p:cNvSpPr>
            <a:spLocks noEditPoints="1"/>
          </p:cNvSpPr>
          <p:nvPr/>
        </p:nvSpPr>
        <p:spPr bwMode="auto">
          <a:xfrm>
            <a:off x="7873741" y="3179356"/>
            <a:ext cx="15479" cy="91679"/>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65" name="Group 64">
            <a:extLst>
              <a:ext uri="{FF2B5EF4-FFF2-40B4-BE49-F238E27FC236}">
                <a16:creationId xmlns:a16="http://schemas.microsoft.com/office/drawing/2014/main" xmlns="" id="{26421DDD-07C3-42B6-869F-AD3A53DC2A79}"/>
              </a:ext>
            </a:extLst>
          </p:cNvPr>
          <p:cNvGrpSpPr/>
          <p:nvPr/>
        </p:nvGrpSpPr>
        <p:grpSpPr>
          <a:xfrm>
            <a:off x="8369637" y="3958965"/>
            <a:ext cx="439341" cy="440531"/>
            <a:chOff x="3722688" y="3113478"/>
            <a:chExt cx="585788" cy="587375"/>
          </a:xfrm>
        </p:grpSpPr>
        <p:sp>
          <p:nvSpPr>
            <p:cNvPr id="66" name="Freeform 44"/>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7" name="Freeform 45"/>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8"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9" name="Freeform 47"/>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0" name="Rectangle 48"/>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1" name="Rectangle 49"/>
            <p:cNvSpPr>
              <a:spLocks noChangeArrowheads="1"/>
            </p:cNvSpPr>
            <p:nvPr/>
          </p:nvSpPr>
          <p:spPr bwMode="auto">
            <a:xfrm>
              <a:off x="3941763" y="3216666"/>
              <a:ext cx="138928" cy="323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75" b="1" dirty="0">
                  <a:solidFill>
                    <a:srgbClr val="FF9936"/>
                  </a:solidFill>
                  <a:latin typeface="Raleway" panose="020B0003030101060003" pitchFamily="34" charset="0"/>
                </a:rPr>
                <a:t>5</a:t>
              </a:r>
              <a:endParaRPr lang="en-US" altLang="en-US" sz="1350" dirty="0"/>
            </a:p>
          </p:txBody>
        </p:sp>
      </p:grpSp>
      <p:sp>
        <p:nvSpPr>
          <p:cNvPr id="72" name="Freeform 52"/>
          <p:cNvSpPr>
            <a:spLocks noEditPoints="1"/>
          </p:cNvSpPr>
          <p:nvPr/>
        </p:nvSpPr>
        <p:spPr bwMode="auto">
          <a:xfrm>
            <a:off x="8435717" y="4024699"/>
            <a:ext cx="45244" cy="119063"/>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73" name="Group 72">
            <a:extLst>
              <a:ext uri="{FF2B5EF4-FFF2-40B4-BE49-F238E27FC236}">
                <a16:creationId xmlns:a16="http://schemas.microsoft.com/office/drawing/2014/main" xmlns="" id="{5AAA3125-6198-4B7D-906A-040AAB47590B}"/>
              </a:ext>
            </a:extLst>
          </p:cNvPr>
          <p:cNvGrpSpPr/>
          <p:nvPr/>
        </p:nvGrpSpPr>
        <p:grpSpPr>
          <a:xfrm>
            <a:off x="7277834" y="4992962"/>
            <a:ext cx="425054" cy="426244"/>
            <a:chOff x="3754438" y="4585091"/>
            <a:chExt cx="566738" cy="568325"/>
          </a:xfrm>
        </p:grpSpPr>
        <p:sp>
          <p:nvSpPr>
            <p:cNvPr id="74" name="Freeform 56"/>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5" name="Oval 57"/>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6"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7" name="Freeform 59"/>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8" name="Rectangle 60"/>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79" name="Rectangle 61"/>
            <p:cNvSpPr>
              <a:spLocks noChangeArrowheads="1"/>
            </p:cNvSpPr>
            <p:nvPr/>
          </p:nvSpPr>
          <p:spPr bwMode="auto">
            <a:xfrm>
              <a:off x="3911600" y="4672403"/>
              <a:ext cx="277853"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75" b="1" dirty="0">
                  <a:solidFill>
                    <a:srgbClr val="FF9936"/>
                  </a:solidFill>
                  <a:latin typeface="Raleway" panose="020B0003030101060003" pitchFamily="34" charset="0"/>
                </a:rPr>
                <a:t>10</a:t>
              </a:r>
              <a:endParaRPr lang="en-US" altLang="en-US" sz="1350" dirty="0"/>
            </a:p>
          </p:txBody>
        </p:sp>
      </p:grpSp>
      <p:sp>
        <p:nvSpPr>
          <p:cNvPr id="80" name="Freeform 64"/>
          <p:cNvSpPr>
            <a:spLocks noEditPoints="1"/>
          </p:cNvSpPr>
          <p:nvPr/>
        </p:nvSpPr>
        <p:spPr bwMode="auto">
          <a:xfrm>
            <a:off x="7901127" y="5035540"/>
            <a:ext cx="13097" cy="126206"/>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1" name="Freeform 70"/>
          <p:cNvSpPr>
            <a:spLocks noEditPoints="1"/>
          </p:cNvSpPr>
          <p:nvPr/>
        </p:nvSpPr>
        <p:spPr bwMode="auto">
          <a:xfrm>
            <a:off x="6762889" y="3185309"/>
            <a:ext cx="1191" cy="41672"/>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2" name="Freeform 78"/>
          <p:cNvSpPr>
            <a:spLocks noEditPoints="1"/>
          </p:cNvSpPr>
          <p:nvPr/>
        </p:nvSpPr>
        <p:spPr bwMode="auto">
          <a:xfrm>
            <a:off x="6199723" y="4140190"/>
            <a:ext cx="33338" cy="101204"/>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3" name="Freeform 86"/>
          <p:cNvSpPr>
            <a:spLocks noEditPoints="1"/>
          </p:cNvSpPr>
          <p:nvPr/>
        </p:nvSpPr>
        <p:spPr bwMode="auto">
          <a:xfrm>
            <a:off x="6733123" y="5052209"/>
            <a:ext cx="7144" cy="88106"/>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84" name="Group 83">
            <a:extLst>
              <a:ext uri="{FF2B5EF4-FFF2-40B4-BE49-F238E27FC236}">
                <a16:creationId xmlns:a16="http://schemas.microsoft.com/office/drawing/2014/main" xmlns="" id="{C75428FF-0A84-4E2E-92DA-584511ABC382}"/>
              </a:ext>
            </a:extLst>
          </p:cNvPr>
          <p:cNvGrpSpPr/>
          <p:nvPr/>
        </p:nvGrpSpPr>
        <p:grpSpPr>
          <a:xfrm>
            <a:off x="6243742" y="3912972"/>
            <a:ext cx="426244" cy="425054"/>
            <a:chOff x="2498725" y="5334391"/>
            <a:chExt cx="568325" cy="566738"/>
          </a:xfrm>
        </p:grpSpPr>
        <p:sp>
          <p:nvSpPr>
            <p:cNvPr id="85" name="Freeform 88"/>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6" name="Oval 89"/>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7"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8" name="Freeform 91"/>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89" name="Rectangle 92"/>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90" name="Rectangle 93"/>
            <p:cNvSpPr>
              <a:spLocks noChangeArrowheads="1"/>
            </p:cNvSpPr>
            <p:nvPr/>
          </p:nvSpPr>
          <p:spPr bwMode="auto">
            <a:xfrm>
              <a:off x="2665413" y="5421703"/>
              <a:ext cx="277853"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75" b="1" dirty="0">
                  <a:solidFill>
                    <a:srgbClr val="FF9936"/>
                  </a:solidFill>
                  <a:latin typeface="Raleway" panose="020B0003030101060003" pitchFamily="34" charset="0"/>
                </a:rPr>
                <a:t>15</a:t>
              </a:r>
              <a:endParaRPr lang="en-US" altLang="en-US" sz="1350" dirty="0"/>
            </a:p>
          </p:txBody>
        </p:sp>
      </p:grpSp>
      <p:grpSp>
        <p:nvGrpSpPr>
          <p:cNvPr id="98" name="Group 97">
            <a:extLst>
              <a:ext uri="{FF2B5EF4-FFF2-40B4-BE49-F238E27FC236}">
                <a16:creationId xmlns:a16="http://schemas.microsoft.com/office/drawing/2014/main" xmlns="" id="{4DD91C3C-3852-430A-9A83-22625BBCEAE3}"/>
              </a:ext>
            </a:extLst>
          </p:cNvPr>
          <p:cNvGrpSpPr/>
          <p:nvPr/>
        </p:nvGrpSpPr>
        <p:grpSpPr>
          <a:xfrm>
            <a:off x="7300982" y="2824959"/>
            <a:ext cx="427435" cy="426244"/>
            <a:chOff x="1162050" y="4580328"/>
            <a:chExt cx="569913" cy="568325"/>
          </a:xfrm>
        </p:grpSpPr>
        <p:sp>
          <p:nvSpPr>
            <p:cNvPr id="99" name="Freeform 80"/>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0" name="Freeform 81"/>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1"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2" name="Freeform 83"/>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3" name="Rectangle 100"/>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4" name="Rectangle 101"/>
            <p:cNvSpPr>
              <a:spLocks noChangeArrowheads="1"/>
            </p:cNvSpPr>
            <p:nvPr/>
          </p:nvSpPr>
          <p:spPr bwMode="auto">
            <a:xfrm>
              <a:off x="1328738" y="4699391"/>
              <a:ext cx="277853"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75" b="1" dirty="0">
                  <a:solidFill>
                    <a:srgbClr val="FF9936"/>
                  </a:solidFill>
                  <a:latin typeface="Raleway" panose="020B0003030101060003" pitchFamily="34" charset="0"/>
                </a:rPr>
                <a:t>20</a:t>
              </a:r>
              <a:endParaRPr lang="en-US" altLang="en-US" sz="1350" dirty="0"/>
            </a:p>
          </p:txBody>
        </p:sp>
      </p:grpSp>
      <p:sp>
        <p:nvSpPr>
          <p:cNvPr id="105" name="Oval 107"/>
          <p:cNvSpPr>
            <a:spLocks noChangeArrowheads="1"/>
          </p:cNvSpPr>
          <p:nvPr/>
        </p:nvSpPr>
        <p:spPr bwMode="auto">
          <a:xfrm>
            <a:off x="7390348" y="4072325"/>
            <a:ext cx="204788" cy="207169"/>
          </a:xfrm>
          <a:prstGeom prst="ellipse">
            <a:avLst/>
          </a:prstGeom>
          <a:solidFill>
            <a:srgbClr val="5D5C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6" name="Oval 108"/>
          <p:cNvSpPr>
            <a:spLocks noChangeArrowheads="1"/>
          </p:cNvSpPr>
          <p:nvPr/>
        </p:nvSpPr>
        <p:spPr bwMode="auto">
          <a:xfrm>
            <a:off x="7434402" y="4118759"/>
            <a:ext cx="116681" cy="115491"/>
          </a:xfrm>
          <a:prstGeom prst="ellipse">
            <a:avLst/>
          </a:prstGeom>
          <a:solidFill>
            <a:srgbClr val="FAFCF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7" name="Freeform 109"/>
          <p:cNvSpPr>
            <a:spLocks/>
          </p:cNvSpPr>
          <p:nvPr/>
        </p:nvSpPr>
        <p:spPr bwMode="auto">
          <a:xfrm>
            <a:off x="6796227" y="2017306"/>
            <a:ext cx="283369" cy="24288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8" name="Freeform 110"/>
          <p:cNvSpPr>
            <a:spLocks/>
          </p:cNvSpPr>
          <p:nvPr/>
        </p:nvSpPr>
        <p:spPr bwMode="auto">
          <a:xfrm>
            <a:off x="6912908" y="1954202"/>
            <a:ext cx="284560" cy="24407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9" name="Freeform 111"/>
          <p:cNvSpPr>
            <a:spLocks/>
          </p:cNvSpPr>
          <p:nvPr/>
        </p:nvSpPr>
        <p:spPr bwMode="auto">
          <a:xfrm>
            <a:off x="5462726" y="2694771"/>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0" name="Freeform 112"/>
          <p:cNvSpPr>
            <a:spLocks/>
          </p:cNvSpPr>
          <p:nvPr/>
        </p:nvSpPr>
        <p:spPr bwMode="auto">
          <a:xfrm>
            <a:off x="5361523" y="2781687"/>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1" name="Freeform 113"/>
          <p:cNvSpPr>
            <a:spLocks/>
          </p:cNvSpPr>
          <p:nvPr/>
        </p:nvSpPr>
        <p:spPr bwMode="auto">
          <a:xfrm>
            <a:off x="7945179" y="1985158"/>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2" name="Freeform 114"/>
          <p:cNvSpPr>
            <a:spLocks/>
          </p:cNvSpPr>
          <p:nvPr/>
        </p:nvSpPr>
        <p:spPr bwMode="auto">
          <a:xfrm>
            <a:off x="7828498" y="1923246"/>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3" name="Freeform 115"/>
          <p:cNvSpPr>
            <a:spLocks/>
          </p:cNvSpPr>
          <p:nvPr/>
        </p:nvSpPr>
        <p:spPr bwMode="auto">
          <a:xfrm>
            <a:off x="8024952" y="2069694"/>
            <a:ext cx="1169194" cy="989410"/>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4" name="Freeform 116"/>
          <p:cNvSpPr>
            <a:spLocks/>
          </p:cNvSpPr>
          <p:nvPr/>
        </p:nvSpPr>
        <p:spPr bwMode="auto">
          <a:xfrm>
            <a:off x="9020314" y="303648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5" name="Freeform 117"/>
          <p:cNvSpPr>
            <a:spLocks/>
          </p:cNvSpPr>
          <p:nvPr/>
        </p:nvSpPr>
        <p:spPr bwMode="auto">
          <a:xfrm>
            <a:off x="8811954" y="2249477"/>
            <a:ext cx="272654" cy="809625"/>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7" name="Rounded Rectangle 116"/>
          <p:cNvSpPr/>
          <p:nvPr/>
        </p:nvSpPr>
        <p:spPr>
          <a:xfrm>
            <a:off x="1576456" y="164063"/>
            <a:ext cx="7220021" cy="94738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8" name="Rounded Rectangle 117"/>
          <p:cNvSpPr/>
          <p:nvPr/>
        </p:nvSpPr>
        <p:spPr>
          <a:xfrm>
            <a:off x="104709" y="1549058"/>
            <a:ext cx="4388119" cy="405698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9" name="TextBox 118"/>
          <p:cNvSpPr txBox="1"/>
          <p:nvPr/>
        </p:nvSpPr>
        <p:spPr>
          <a:xfrm>
            <a:off x="1967053" y="134029"/>
            <a:ext cx="6592034" cy="1384995"/>
          </a:xfrm>
          <a:prstGeom prst="rect">
            <a:avLst/>
          </a:prstGeom>
          <a:noFill/>
        </p:spPr>
        <p:txBody>
          <a:bodyPr wrap="square" rtlCol="0">
            <a:spAutoFit/>
          </a:bodyPr>
          <a:lstStyle/>
          <a:p>
            <a:r>
              <a:rPr lang="en-US" sz="2800" b="1" dirty="0" err="1" smtClean="0"/>
              <a:t>Điền</a:t>
            </a:r>
            <a:r>
              <a:rPr lang="en-US" sz="2800" b="1" dirty="0" smtClean="0"/>
              <a:t> </a:t>
            </a:r>
            <a:r>
              <a:rPr lang="en-US" sz="2800" b="1" dirty="0" err="1" smtClean="0"/>
              <a:t>số</a:t>
            </a:r>
            <a:r>
              <a:rPr lang="en-US" sz="2800" b="1" dirty="0" smtClean="0"/>
              <a:t> </a:t>
            </a:r>
            <a:r>
              <a:rPr lang="en-US" sz="2800" b="1" dirty="0" err="1" smtClean="0"/>
              <a:t>thích</a:t>
            </a:r>
            <a:r>
              <a:rPr lang="en-US" sz="2800" b="1" dirty="0" smtClean="0"/>
              <a:t> </a:t>
            </a:r>
            <a:r>
              <a:rPr lang="en-US" sz="2800" b="1" dirty="0" err="1" smtClean="0"/>
              <a:t>hợp</a:t>
            </a:r>
            <a:r>
              <a:rPr lang="en-US" sz="2800" b="1" dirty="0" smtClean="0"/>
              <a:t> </a:t>
            </a:r>
            <a:r>
              <a:rPr lang="en-US" sz="2800" b="1" dirty="0" err="1" smtClean="0"/>
              <a:t>vào</a:t>
            </a:r>
            <a:r>
              <a:rPr lang="en-US" sz="2800" b="1" dirty="0" smtClean="0"/>
              <a:t> </a:t>
            </a:r>
            <a:r>
              <a:rPr lang="en-US" sz="2800" b="1" dirty="0" err="1" smtClean="0"/>
              <a:t>chỗ</a:t>
            </a:r>
            <a:r>
              <a:rPr lang="en-US" sz="2800" b="1" dirty="0" smtClean="0"/>
              <a:t> </a:t>
            </a:r>
            <a:r>
              <a:rPr lang="en-US" sz="2800" b="1" dirty="0" err="1" smtClean="0"/>
              <a:t>trống</a:t>
            </a:r>
            <a:r>
              <a:rPr lang="en-US" sz="2800" b="1" dirty="0" smtClean="0"/>
              <a:t>:</a:t>
            </a:r>
          </a:p>
          <a:p>
            <a:pPr algn="ctr"/>
            <a:r>
              <a:rPr lang="vi-VN" sz="2800" b="1" dirty="0" smtClean="0"/>
              <a:t>312d</a:t>
            </a:r>
            <a:r>
              <a:rPr lang="vi-VN" sz="2800" b="1" dirty="0" smtClean="0">
                <a:cs typeface="Arial" panose="020B0604020202020204" pitchFamily="34" charset="0"/>
              </a:rPr>
              <a:t>m</a:t>
            </a:r>
            <a:r>
              <a:rPr lang="vi-VN" sz="2800" b="1" baseline="30000" dirty="0" smtClean="0">
                <a:cs typeface="Arial" panose="020B0604020202020204" pitchFamily="34" charset="0"/>
              </a:rPr>
              <a:t>2</a:t>
            </a:r>
            <a:r>
              <a:rPr lang="en-US" sz="2800" b="1" dirty="0" smtClean="0"/>
              <a:t> = </a:t>
            </a:r>
            <a:r>
              <a:rPr lang="vi-VN" sz="2800" b="1" dirty="0" smtClean="0"/>
              <a:t>........... </a:t>
            </a:r>
            <a:r>
              <a:rPr lang="vi-VN" sz="2800" b="1" dirty="0" smtClean="0">
                <a:cs typeface="Arial" panose="020B0604020202020204" pitchFamily="34" charset="0"/>
              </a:rPr>
              <a:t>m</a:t>
            </a:r>
            <a:r>
              <a:rPr lang="vi-VN" sz="2800" b="1" baseline="30000" dirty="0" smtClean="0">
                <a:cs typeface="Arial" panose="020B0604020202020204" pitchFamily="34" charset="0"/>
              </a:rPr>
              <a:t>2</a:t>
            </a:r>
            <a:r>
              <a:rPr lang="en-US" sz="2800" b="1" dirty="0" smtClean="0"/>
              <a:t>  …………… </a:t>
            </a:r>
            <a:r>
              <a:rPr lang="vi-VN" sz="2800" b="1" dirty="0" smtClean="0"/>
              <a:t>d</a:t>
            </a:r>
            <a:r>
              <a:rPr lang="vi-VN" sz="2800" b="1" dirty="0" smtClean="0">
                <a:cs typeface="Arial" panose="020B0604020202020204" pitchFamily="34" charset="0"/>
              </a:rPr>
              <a:t>m</a:t>
            </a:r>
            <a:r>
              <a:rPr lang="vi-VN" sz="2800" b="1" baseline="30000" dirty="0" smtClean="0">
                <a:cs typeface="Arial" panose="020B0604020202020204" pitchFamily="34" charset="0"/>
              </a:rPr>
              <a:t>2</a:t>
            </a:r>
            <a:endParaRPr lang="vi-VN" sz="2800" b="1" dirty="0">
              <a:cs typeface="Arial" panose="020B0604020202020204" pitchFamily="34" charset="0"/>
            </a:endParaRPr>
          </a:p>
          <a:p>
            <a:pPr algn="ctr"/>
            <a:r>
              <a:rPr lang="en-US" sz="2800" b="1" dirty="0" smtClean="0"/>
              <a:t> </a:t>
            </a:r>
            <a:endParaRPr lang="vi-VN" sz="2800" b="1" dirty="0"/>
          </a:p>
        </p:txBody>
      </p:sp>
      <p:sp>
        <p:nvSpPr>
          <p:cNvPr id="120" name="TextBox 119"/>
          <p:cNvSpPr txBox="1"/>
          <p:nvPr/>
        </p:nvSpPr>
        <p:spPr>
          <a:xfrm>
            <a:off x="559364" y="2115014"/>
            <a:ext cx="3022036" cy="954107"/>
          </a:xfrm>
          <a:prstGeom prst="rect">
            <a:avLst/>
          </a:prstGeom>
          <a:noFill/>
        </p:spPr>
        <p:txBody>
          <a:bodyPr wrap="square" rtlCol="0">
            <a:spAutoFit/>
          </a:bodyPr>
          <a:lstStyle/>
          <a:p>
            <a:r>
              <a:rPr lang="vi-VN" sz="2800" b="1" dirty="0" smtClean="0"/>
              <a:t>a. 31</a:t>
            </a:r>
            <a:r>
              <a:rPr lang="vi-VN" sz="2800" b="1" dirty="0" smtClean="0">
                <a:cs typeface="Arial" panose="020B0604020202020204" pitchFamily="34" charset="0"/>
              </a:rPr>
              <a:t>m</a:t>
            </a:r>
            <a:r>
              <a:rPr lang="vi-VN" sz="2800" b="1" baseline="30000" dirty="0" smtClean="0">
                <a:cs typeface="Arial" panose="020B0604020202020204" pitchFamily="34" charset="0"/>
              </a:rPr>
              <a:t>2</a:t>
            </a:r>
            <a:r>
              <a:rPr lang="vi-VN" sz="2800" b="1" dirty="0" smtClean="0"/>
              <a:t> 2</a:t>
            </a:r>
            <a:r>
              <a:rPr lang="vi-VN" sz="2800" b="1" dirty="0" smtClean="0">
                <a:cs typeface="Arial" panose="020B0604020202020204" pitchFamily="34" charset="0"/>
              </a:rPr>
              <a:t>dm</a:t>
            </a:r>
            <a:r>
              <a:rPr lang="vi-VN" sz="2800" b="1" baseline="30000" dirty="0" smtClean="0">
                <a:cs typeface="Arial" panose="020B0604020202020204" pitchFamily="34" charset="0"/>
              </a:rPr>
              <a:t>2</a:t>
            </a:r>
            <a:endParaRPr lang="vi-VN" sz="2800" b="1" dirty="0">
              <a:solidFill>
                <a:srgbClr val="FF0000"/>
              </a:solidFill>
              <a:cs typeface="Arial" panose="020B0604020202020204" pitchFamily="34" charset="0"/>
            </a:endParaRPr>
          </a:p>
          <a:p>
            <a:endParaRPr lang="vi-VN" sz="2800" b="1" dirty="0"/>
          </a:p>
        </p:txBody>
      </p:sp>
      <p:sp>
        <p:nvSpPr>
          <p:cNvPr id="93" name="TextBox 92"/>
          <p:cNvSpPr txBox="1"/>
          <p:nvPr/>
        </p:nvSpPr>
        <p:spPr>
          <a:xfrm>
            <a:off x="508198" y="2761239"/>
            <a:ext cx="3022036" cy="954107"/>
          </a:xfrm>
          <a:prstGeom prst="rect">
            <a:avLst/>
          </a:prstGeom>
          <a:noFill/>
        </p:spPr>
        <p:txBody>
          <a:bodyPr wrap="square" rtlCol="0">
            <a:spAutoFit/>
          </a:bodyPr>
          <a:lstStyle/>
          <a:p>
            <a:r>
              <a:rPr lang="vi-VN" sz="2800" b="1" dirty="0"/>
              <a:t>b</a:t>
            </a:r>
            <a:r>
              <a:rPr lang="vi-VN" sz="2800" b="1" dirty="0" smtClean="0"/>
              <a:t>. 312</a:t>
            </a:r>
            <a:r>
              <a:rPr lang="vi-VN" sz="2800" b="1" dirty="0" smtClean="0">
                <a:cs typeface="Arial" panose="020B0604020202020204" pitchFamily="34" charset="0"/>
              </a:rPr>
              <a:t>m</a:t>
            </a:r>
            <a:r>
              <a:rPr lang="vi-VN" sz="2800" b="1" baseline="30000" dirty="0" smtClean="0">
                <a:cs typeface="Arial" panose="020B0604020202020204" pitchFamily="34" charset="0"/>
              </a:rPr>
              <a:t>2</a:t>
            </a:r>
            <a:r>
              <a:rPr lang="vi-VN" sz="2800" b="1" dirty="0" smtClean="0"/>
              <a:t> </a:t>
            </a:r>
            <a:r>
              <a:rPr lang="vi-VN" sz="2800" b="1" dirty="0"/>
              <a:t>0</a:t>
            </a:r>
            <a:r>
              <a:rPr lang="vi-VN" sz="2800" b="1" dirty="0" smtClean="0">
                <a:cs typeface="Arial" panose="020B0604020202020204" pitchFamily="34" charset="0"/>
              </a:rPr>
              <a:t>dm</a:t>
            </a:r>
            <a:r>
              <a:rPr lang="vi-VN" sz="2800" b="1" baseline="30000" dirty="0" smtClean="0">
                <a:cs typeface="Arial" panose="020B0604020202020204" pitchFamily="34" charset="0"/>
              </a:rPr>
              <a:t>2</a:t>
            </a:r>
            <a:endParaRPr lang="vi-VN" sz="2800" b="1" dirty="0">
              <a:solidFill>
                <a:srgbClr val="FF0000"/>
              </a:solidFill>
              <a:cs typeface="Arial" panose="020B0604020202020204" pitchFamily="34" charset="0"/>
            </a:endParaRPr>
          </a:p>
          <a:p>
            <a:endParaRPr lang="vi-VN" sz="2800" b="1" dirty="0"/>
          </a:p>
        </p:txBody>
      </p:sp>
      <p:sp>
        <p:nvSpPr>
          <p:cNvPr id="94" name="TextBox 93"/>
          <p:cNvSpPr txBox="1"/>
          <p:nvPr/>
        </p:nvSpPr>
        <p:spPr>
          <a:xfrm>
            <a:off x="545703" y="3513416"/>
            <a:ext cx="3022036" cy="954107"/>
          </a:xfrm>
          <a:prstGeom prst="rect">
            <a:avLst/>
          </a:prstGeom>
          <a:noFill/>
        </p:spPr>
        <p:txBody>
          <a:bodyPr wrap="square" rtlCol="0">
            <a:spAutoFit/>
          </a:bodyPr>
          <a:lstStyle/>
          <a:p>
            <a:r>
              <a:rPr lang="vi-VN" sz="2800" b="1" dirty="0"/>
              <a:t>c</a:t>
            </a:r>
            <a:r>
              <a:rPr lang="vi-VN" sz="2800" b="1" dirty="0" smtClean="0"/>
              <a:t>. 30</a:t>
            </a:r>
            <a:r>
              <a:rPr lang="vi-VN" sz="2800" b="1" dirty="0" smtClean="0">
                <a:cs typeface="Arial" panose="020B0604020202020204" pitchFamily="34" charset="0"/>
              </a:rPr>
              <a:t>m</a:t>
            </a:r>
            <a:r>
              <a:rPr lang="vi-VN" sz="2800" b="1" baseline="30000" dirty="0" smtClean="0">
                <a:cs typeface="Arial" panose="020B0604020202020204" pitchFamily="34" charset="0"/>
              </a:rPr>
              <a:t>2</a:t>
            </a:r>
            <a:r>
              <a:rPr lang="vi-VN" sz="2800" b="1" dirty="0" smtClean="0"/>
              <a:t> 12</a:t>
            </a:r>
            <a:r>
              <a:rPr lang="vi-VN" sz="2800" b="1" dirty="0" smtClean="0">
                <a:cs typeface="Arial" panose="020B0604020202020204" pitchFamily="34" charset="0"/>
              </a:rPr>
              <a:t>dm</a:t>
            </a:r>
            <a:r>
              <a:rPr lang="vi-VN" sz="2800" b="1" baseline="30000" dirty="0" smtClean="0">
                <a:cs typeface="Arial" panose="020B0604020202020204" pitchFamily="34" charset="0"/>
              </a:rPr>
              <a:t>2</a:t>
            </a:r>
            <a:endParaRPr lang="vi-VN" sz="2800" b="1" dirty="0">
              <a:solidFill>
                <a:srgbClr val="FF0000"/>
              </a:solidFill>
              <a:cs typeface="Arial" panose="020B0604020202020204" pitchFamily="34" charset="0"/>
            </a:endParaRPr>
          </a:p>
          <a:p>
            <a:endParaRPr lang="vi-VN" sz="2800" b="1" dirty="0"/>
          </a:p>
        </p:txBody>
      </p:sp>
      <p:sp>
        <p:nvSpPr>
          <p:cNvPr id="95" name="TextBox 94"/>
          <p:cNvSpPr txBox="1"/>
          <p:nvPr/>
        </p:nvSpPr>
        <p:spPr>
          <a:xfrm>
            <a:off x="531416" y="4265593"/>
            <a:ext cx="4029278" cy="954107"/>
          </a:xfrm>
          <a:prstGeom prst="rect">
            <a:avLst/>
          </a:prstGeom>
          <a:noFill/>
        </p:spPr>
        <p:txBody>
          <a:bodyPr wrap="square" rtlCol="0">
            <a:spAutoFit/>
          </a:bodyPr>
          <a:lstStyle/>
          <a:p>
            <a:r>
              <a:rPr lang="vi-VN" sz="2800" b="1" dirty="0"/>
              <a:t>d</a:t>
            </a:r>
            <a:r>
              <a:rPr lang="vi-VN" sz="2800" b="1" dirty="0" smtClean="0"/>
              <a:t>. 3</a:t>
            </a:r>
            <a:r>
              <a:rPr lang="vi-VN" sz="2800" b="1" dirty="0" smtClean="0">
                <a:cs typeface="Arial" panose="020B0604020202020204" pitchFamily="34" charset="0"/>
              </a:rPr>
              <a:t>m</a:t>
            </a:r>
            <a:r>
              <a:rPr lang="vi-VN" sz="2800" b="1" baseline="30000" dirty="0" smtClean="0">
                <a:cs typeface="Arial" panose="020B0604020202020204" pitchFamily="34" charset="0"/>
              </a:rPr>
              <a:t>2</a:t>
            </a:r>
            <a:r>
              <a:rPr lang="vi-VN" sz="2800" b="1" dirty="0" smtClean="0"/>
              <a:t> 12</a:t>
            </a:r>
            <a:r>
              <a:rPr lang="vi-VN" sz="2800" b="1" dirty="0" smtClean="0">
                <a:cs typeface="Arial" panose="020B0604020202020204" pitchFamily="34" charset="0"/>
              </a:rPr>
              <a:t>dm</a:t>
            </a:r>
            <a:r>
              <a:rPr lang="vi-VN" sz="2800" b="1" baseline="30000" dirty="0" smtClean="0">
                <a:cs typeface="Arial" panose="020B0604020202020204" pitchFamily="34" charset="0"/>
              </a:rPr>
              <a:t>2</a:t>
            </a:r>
            <a:endParaRPr lang="vi-VN" sz="2800" b="1" dirty="0">
              <a:solidFill>
                <a:srgbClr val="FF0000"/>
              </a:solidFill>
              <a:cs typeface="Arial" panose="020B0604020202020204" pitchFamily="34" charset="0"/>
            </a:endParaRPr>
          </a:p>
          <a:p>
            <a:endParaRPr lang="vi-VN" sz="2800" b="1" dirty="0"/>
          </a:p>
        </p:txBody>
      </p:sp>
    </p:spTree>
    <p:extLst>
      <p:ext uri="{BB962C8B-B14F-4D97-AF65-F5344CB8AC3E}">
        <p14:creationId xmlns="" xmlns:p14="http://schemas.microsoft.com/office/powerpoint/2010/main" val="112280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250" fill="hold"/>
                                        <p:tgtEl>
                                          <p:spTgt spid="117"/>
                                        </p:tgtEl>
                                        <p:attrNameLst>
                                          <p:attrName>ppt_w</p:attrName>
                                        </p:attrNameLst>
                                      </p:cBhvr>
                                      <p:tavLst>
                                        <p:tav tm="0">
                                          <p:val>
                                            <p:strVal val="#ppt_w*0.70"/>
                                          </p:val>
                                        </p:tav>
                                        <p:tav tm="100000">
                                          <p:val>
                                            <p:strVal val="#ppt_w"/>
                                          </p:val>
                                        </p:tav>
                                      </p:tavLst>
                                    </p:anim>
                                    <p:anim calcmode="lin" valueType="num">
                                      <p:cBhvr>
                                        <p:cTn id="8" dur="250" fill="hold"/>
                                        <p:tgtEl>
                                          <p:spTgt spid="117"/>
                                        </p:tgtEl>
                                        <p:attrNameLst>
                                          <p:attrName>ppt_h</p:attrName>
                                        </p:attrNameLst>
                                      </p:cBhvr>
                                      <p:tavLst>
                                        <p:tav tm="0">
                                          <p:val>
                                            <p:strVal val="#ppt_h"/>
                                          </p:val>
                                        </p:tav>
                                        <p:tav tm="100000">
                                          <p:val>
                                            <p:strVal val="#ppt_h"/>
                                          </p:val>
                                        </p:tav>
                                      </p:tavLst>
                                    </p:anim>
                                    <p:animEffect transition="in" filter="fade">
                                      <p:cBhvr>
                                        <p:cTn id="9" dur="250"/>
                                        <p:tgtEl>
                                          <p:spTgt spid="11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9"/>
                                        </p:tgtEl>
                                        <p:attrNameLst>
                                          <p:attrName>style.visibility</p:attrName>
                                        </p:attrNameLst>
                                      </p:cBhvr>
                                      <p:to>
                                        <p:strVal val="visible"/>
                                      </p:to>
                                    </p:set>
                                    <p:anim calcmode="lin" valueType="num">
                                      <p:cBhvr>
                                        <p:cTn id="12" dur="250" fill="hold"/>
                                        <p:tgtEl>
                                          <p:spTgt spid="119"/>
                                        </p:tgtEl>
                                        <p:attrNameLst>
                                          <p:attrName>ppt_w</p:attrName>
                                        </p:attrNameLst>
                                      </p:cBhvr>
                                      <p:tavLst>
                                        <p:tav tm="0">
                                          <p:val>
                                            <p:strVal val="#ppt_w*0.70"/>
                                          </p:val>
                                        </p:tav>
                                        <p:tav tm="100000">
                                          <p:val>
                                            <p:strVal val="#ppt_w"/>
                                          </p:val>
                                        </p:tav>
                                      </p:tavLst>
                                    </p:anim>
                                    <p:anim calcmode="lin" valueType="num">
                                      <p:cBhvr>
                                        <p:cTn id="13" dur="250" fill="hold"/>
                                        <p:tgtEl>
                                          <p:spTgt spid="119"/>
                                        </p:tgtEl>
                                        <p:attrNameLst>
                                          <p:attrName>ppt_h</p:attrName>
                                        </p:attrNameLst>
                                      </p:cBhvr>
                                      <p:tavLst>
                                        <p:tav tm="0">
                                          <p:val>
                                            <p:strVal val="#ppt_h"/>
                                          </p:val>
                                        </p:tav>
                                        <p:tav tm="100000">
                                          <p:val>
                                            <p:strVal val="#ppt_h"/>
                                          </p:val>
                                        </p:tav>
                                      </p:tavLst>
                                    </p:anim>
                                    <p:animEffect transition="in" filter="fade">
                                      <p:cBhvr>
                                        <p:cTn id="14" dur="250"/>
                                        <p:tgtEl>
                                          <p:spTgt spid="119"/>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18"/>
                                        </p:tgtEl>
                                        <p:attrNameLst>
                                          <p:attrName>style.visibility</p:attrName>
                                        </p:attrNameLst>
                                      </p:cBhvr>
                                      <p:to>
                                        <p:strVal val="visible"/>
                                      </p:to>
                                    </p:set>
                                    <p:animEffect transition="in" filter="fade">
                                      <p:cBhvr>
                                        <p:cTn id="19" dur="250"/>
                                        <p:tgtEl>
                                          <p:spTgt spid="118"/>
                                        </p:tgtEl>
                                      </p:cBhvr>
                                    </p:animEffect>
                                    <p:anim calcmode="lin" valueType="num">
                                      <p:cBhvr>
                                        <p:cTn id="20" dur="250" fill="hold"/>
                                        <p:tgtEl>
                                          <p:spTgt spid="118"/>
                                        </p:tgtEl>
                                        <p:attrNameLst>
                                          <p:attrName>ppt_x</p:attrName>
                                        </p:attrNameLst>
                                      </p:cBhvr>
                                      <p:tavLst>
                                        <p:tav tm="0">
                                          <p:val>
                                            <p:strVal val="#ppt_x"/>
                                          </p:val>
                                        </p:tav>
                                        <p:tav tm="100000">
                                          <p:val>
                                            <p:strVal val="#ppt_x"/>
                                          </p:val>
                                        </p:tav>
                                      </p:tavLst>
                                    </p:anim>
                                    <p:anim calcmode="lin" valueType="num">
                                      <p:cBhvr>
                                        <p:cTn id="21" dur="225" decel="100000" fill="hold"/>
                                        <p:tgtEl>
                                          <p:spTgt spid="118"/>
                                        </p:tgtEl>
                                        <p:attrNameLst>
                                          <p:attrName>ppt_y</p:attrName>
                                        </p:attrNameLst>
                                      </p:cBhvr>
                                      <p:tavLst>
                                        <p:tav tm="0">
                                          <p:val>
                                            <p:strVal val="#ppt_y+1"/>
                                          </p:val>
                                        </p:tav>
                                        <p:tav tm="100000">
                                          <p:val>
                                            <p:strVal val="#ppt_y-.03"/>
                                          </p:val>
                                        </p:tav>
                                      </p:tavLst>
                                    </p:anim>
                                    <p:anim calcmode="lin" valueType="num">
                                      <p:cBhvr>
                                        <p:cTn id="22" dur="25" accel="100000" fill="hold">
                                          <p:stCondLst>
                                            <p:cond delay="225"/>
                                          </p:stCondLst>
                                        </p:cTn>
                                        <p:tgtEl>
                                          <p:spTgt spid="118"/>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20"/>
                                        </p:tgtEl>
                                        <p:attrNameLst>
                                          <p:attrName>style.visibility</p:attrName>
                                        </p:attrNameLst>
                                      </p:cBhvr>
                                      <p:to>
                                        <p:strVal val="visible"/>
                                      </p:to>
                                    </p:set>
                                    <p:animEffect transition="in" filter="fade">
                                      <p:cBhvr>
                                        <p:cTn id="25" dur="250"/>
                                        <p:tgtEl>
                                          <p:spTgt spid="120"/>
                                        </p:tgtEl>
                                      </p:cBhvr>
                                    </p:animEffect>
                                    <p:anim calcmode="lin" valueType="num">
                                      <p:cBhvr>
                                        <p:cTn id="26" dur="250" fill="hold"/>
                                        <p:tgtEl>
                                          <p:spTgt spid="120"/>
                                        </p:tgtEl>
                                        <p:attrNameLst>
                                          <p:attrName>ppt_x</p:attrName>
                                        </p:attrNameLst>
                                      </p:cBhvr>
                                      <p:tavLst>
                                        <p:tav tm="0">
                                          <p:val>
                                            <p:strVal val="#ppt_x"/>
                                          </p:val>
                                        </p:tav>
                                        <p:tav tm="100000">
                                          <p:val>
                                            <p:strVal val="#ppt_x"/>
                                          </p:val>
                                        </p:tav>
                                      </p:tavLst>
                                    </p:anim>
                                    <p:anim calcmode="lin" valueType="num">
                                      <p:cBhvr>
                                        <p:cTn id="27" dur="225" decel="100000" fill="hold"/>
                                        <p:tgtEl>
                                          <p:spTgt spid="120"/>
                                        </p:tgtEl>
                                        <p:attrNameLst>
                                          <p:attrName>ppt_y</p:attrName>
                                        </p:attrNameLst>
                                      </p:cBhvr>
                                      <p:tavLst>
                                        <p:tav tm="0">
                                          <p:val>
                                            <p:strVal val="#ppt_y+1"/>
                                          </p:val>
                                        </p:tav>
                                        <p:tav tm="100000">
                                          <p:val>
                                            <p:strVal val="#ppt_y-.03"/>
                                          </p:val>
                                        </p:tav>
                                      </p:tavLst>
                                    </p:anim>
                                    <p:anim calcmode="lin" valueType="num">
                                      <p:cBhvr>
                                        <p:cTn id="28" dur="25" accel="100000" fill="hold">
                                          <p:stCondLst>
                                            <p:cond delay="225"/>
                                          </p:stCondLst>
                                        </p:cTn>
                                        <p:tgtEl>
                                          <p:spTgt spid="120"/>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250"/>
                                        <p:tgtEl>
                                          <p:spTgt spid="93"/>
                                        </p:tgtEl>
                                      </p:cBhvr>
                                    </p:animEffect>
                                    <p:anim calcmode="lin" valueType="num">
                                      <p:cBhvr>
                                        <p:cTn id="32" dur="250" fill="hold"/>
                                        <p:tgtEl>
                                          <p:spTgt spid="93"/>
                                        </p:tgtEl>
                                        <p:attrNameLst>
                                          <p:attrName>ppt_x</p:attrName>
                                        </p:attrNameLst>
                                      </p:cBhvr>
                                      <p:tavLst>
                                        <p:tav tm="0">
                                          <p:val>
                                            <p:strVal val="#ppt_x"/>
                                          </p:val>
                                        </p:tav>
                                        <p:tav tm="100000">
                                          <p:val>
                                            <p:strVal val="#ppt_x"/>
                                          </p:val>
                                        </p:tav>
                                      </p:tavLst>
                                    </p:anim>
                                    <p:anim calcmode="lin" valueType="num">
                                      <p:cBhvr>
                                        <p:cTn id="33" dur="225" decel="100000" fill="hold"/>
                                        <p:tgtEl>
                                          <p:spTgt spid="93"/>
                                        </p:tgtEl>
                                        <p:attrNameLst>
                                          <p:attrName>ppt_y</p:attrName>
                                        </p:attrNameLst>
                                      </p:cBhvr>
                                      <p:tavLst>
                                        <p:tav tm="0">
                                          <p:val>
                                            <p:strVal val="#ppt_y+1"/>
                                          </p:val>
                                        </p:tav>
                                        <p:tav tm="100000">
                                          <p:val>
                                            <p:strVal val="#ppt_y-.03"/>
                                          </p:val>
                                        </p:tav>
                                      </p:tavLst>
                                    </p:anim>
                                    <p:anim calcmode="lin" valueType="num">
                                      <p:cBhvr>
                                        <p:cTn id="34" dur="25" accel="100000" fill="hold">
                                          <p:stCondLst>
                                            <p:cond delay="225"/>
                                          </p:stCondLst>
                                        </p:cTn>
                                        <p:tgtEl>
                                          <p:spTgt spid="93"/>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fade">
                                      <p:cBhvr>
                                        <p:cTn id="37" dur="250"/>
                                        <p:tgtEl>
                                          <p:spTgt spid="94"/>
                                        </p:tgtEl>
                                      </p:cBhvr>
                                    </p:animEffect>
                                    <p:anim calcmode="lin" valueType="num">
                                      <p:cBhvr>
                                        <p:cTn id="38" dur="250" fill="hold"/>
                                        <p:tgtEl>
                                          <p:spTgt spid="94"/>
                                        </p:tgtEl>
                                        <p:attrNameLst>
                                          <p:attrName>ppt_x</p:attrName>
                                        </p:attrNameLst>
                                      </p:cBhvr>
                                      <p:tavLst>
                                        <p:tav tm="0">
                                          <p:val>
                                            <p:strVal val="#ppt_x"/>
                                          </p:val>
                                        </p:tav>
                                        <p:tav tm="100000">
                                          <p:val>
                                            <p:strVal val="#ppt_x"/>
                                          </p:val>
                                        </p:tav>
                                      </p:tavLst>
                                    </p:anim>
                                    <p:anim calcmode="lin" valueType="num">
                                      <p:cBhvr>
                                        <p:cTn id="39" dur="225" decel="100000" fill="hold"/>
                                        <p:tgtEl>
                                          <p:spTgt spid="94"/>
                                        </p:tgtEl>
                                        <p:attrNameLst>
                                          <p:attrName>ppt_y</p:attrName>
                                        </p:attrNameLst>
                                      </p:cBhvr>
                                      <p:tavLst>
                                        <p:tav tm="0">
                                          <p:val>
                                            <p:strVal val="#ppt_y+1"/>
                                          </p:val>
                                        </p:tav>
                                        <p:tav tm="100000">
                                          <p:val>
                                            <p:strVal val="#ppt_y-.03"/>
                                          </p:val>
                                        </p:tav>
                                      </p:tavLst>
                                    </p:anim>
                                    <p:anim calcmode="lin" valueType="num">
                                      <p:cBhvr>
                                        <p:cTn id="40" dur="25" accel="100000" fill="hold">
                                          <p:stCondLst>
                                            <p:cond delay="225"/>
                                          </p:stCondLst>
                                        </p:cTn>
                                        <p:tgtEl>
                                          <p:spTgt spid="94"/>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iterate type="lt">
                                    <p:tmPct val="0"/>
                                  </p:iterate>
                                  <p:childTnLst>
                                    <p:set>
                                      <p:cBhvr>
                                        <p:cTn id="42" dur="1" fill="hold">
                                          <p:stCondLst>
                                            <p:cond delay="0"/>
                                          </p:stCondLst>
                                        </p:cTn>
                                        <p:tgtEl>
                                          <p:spTgt spid="95"/>
                                        </p:tgtEl>
                                        <p:attrNameLst>
                                          <p:attrName>style.visibility</p:attrName>
                                        </p:attrNameLst>
                                      </p:cBhvr>
                                      <p:to>
                                        <p:strVal val="visible"/>
                                      </p:to>
                                    </p:set>
                                    <p:animEffect transition="in" filter="fade">
                                      <p:cBhvr>
                                        <p:cTn id="43" dur="250"/>
                                        <p:tgtEl>
                                          <p:spTgt spid="95"/>
                                        </p:tgtEl>
                                      </p:cBhvr>
                                    </p:animEffect>
                                    <p:anim calcmode="lin" valueType="num">
                                      <p:cBhvr>
                                        <p:cTn id="44" dur="250" fill="hold"/>
                                        <p:tgtEl>
                                          <p:spTgt spid="95"/>
                                        </p:tgtEl>
                                        <p:attrNameLst>
                                          <p:attrName>ppt_x</p:attrName>
                                        </p:attrNameLst>
                                      </p:cBhvr>
                                      <p:tavLst>
                                        <p:tav tm="0">
                                          <p:val>
                                            <p:strVal val="#ppt_x"/>
                                          </p:val>
                                        </p:tav>
                                        <p:tav tm="100000">
                                          <p:val>
                                            <p:strVal val="#ppt_x"/>
                                          </p:val>
                                        </p:tav>
                                      </p:tavLst>
                                    </p:anim>
                                    <p:anim calcmode="lin" valueType="num">
                                      <p:cBhvr>
                                        <p:cTn id="45" dur="225" decel="100000" fill="hold"/>
                                        <p:tgtEl>
                                          <p:spTgt spid="9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95"/>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21600000">
                                      <p:cBhvr>
                                        <p:cTn id="50" dur="15000" fill="hold"/>
                                        <p:tgtEl>
                                          <p:spTgt spid="51"/>
                                        </p:tgtEl>
                                        <p:attrNameLst>
                                          <p:attrName>r</p:attrName>
                                        </p:attrNameLst>
                                      </p:cBhvr>
                                    </p:animRot>
                                  </p:childTnLst>
                                </p:cTn>
                              </p:par>
                            </p:childTnLst>
                          </p:cTn>
                        </p:par>
                        <p:par>
                          <p:cTn id="51" fill="hold">
                            <p:stCondLst>
                              <p:cond delay="15000"/>
                            </p:stCondLst>
                            <p:childTnLst>
                              <p:par>
                                <p:cTn id="52" presetID="53" presetClass="entr" presetSubtype="16"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500" fill="hold"/>
                                        <p:tgtEl>
                                          <p:spTgt spid="24"/>
                                        </p:tgtEl>
                                        <p:attrNameLst>
                                          <p:attrName>ppt_w</p:attrName>
                                        </p:attrNameLst>
                                      </p:cBhvr>
                                      <p:tavLst>
                                        <p:tav tm="0">
                                          <p:val>
                                            <p:fltVal val="0"/>
                                          </p:val>
                                        </p:tav>
                                        <p:tav tm="100000">
                                          <p:val>
                                            <p:strVal val="#ppt_w"/>
                                          </p:val>
                                        </p:tav>
                                      </p:tavLst>
                                    </p:anim>
                                    <p:anim calcmode="lin" valueType="num">
                                      <p:cBhvr>
                                        <p:cTn id="55" dur="500" fill="hold"/>
                                        <p:tgtEl>
                                          <p:spTgt spid="24"/>
                                        </p:tgtEl>
                                        <p:attrNameLst>
                                          <p:attrName>ppt_h</p:attrName>
                                        </p:attrNameLst>
                                      </p:cBhvr>
                                      <p:tavLst>
                                        <p:tav tm="0">
                                          <p:val>
                                            <p:fltVal val="0"/>
                                          </p:val>
                                        </p:tav>
                                        <p:tav tm="100000">
                                          <p:val>
                                            <p:strVal val="#ppt_h"/>
                                          </p:val>
                                        </p:tav>
                                      </p:tavLst>
                                    </p:anim>
                                    <p:animEffect transition="in" filter="fade">
                                      <p:cBhvr>
                                        <p:cTn id="56" dur="500"/>
                                        <p:tgtEl>
                                          <p:spTgt spid="24"/>
                                        </p:tgtEl>
                                      </p:cBhvr>
                                    </p:animEffect>
                                  </p:childTnLst>
                                  <p:subTnLst>
                                    <p:audio>
                                      <p:cMediaNode>
                                        <p:cTn display="0" masterRel="sameClick">
                                          <p:stCondLst>
                                            <p:cond evt="begin" delay="0">
                                              <p:tn val="52"/>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8" presetClass="emph" presetSubtype="0" fill="hold" grpId="1" nodeType="clickEffect">
                                  <p:stCondLst>
                                    <p:cond delay="0"/>
                                  </p:stCondLst>
                                  <p:iterate type="lt">
                                    <p:tmPct val="10000"/>
                                  </p:iterate>
                                  <p:childTnLst>
                                    <p:animClr clrSpc="rgb" dir="cw">
                                      <p:cBhvr override="childStyle">
                                        <p:cTn id="60" dur="500" fill="hold"/>
                                        <p:tgtEl>
                                          <p:spTgt spid="95"/>
                                        </p:tgtEl>
                                        <p:attrNameLst>
                                          <p:attrName>style.color</p:attrName>
                                        </p:attrNameLst>
                                      </p:cBhvr>
                                      <p:to>
                                        <a:srgbClr val="FF0000"/>
                                      </p:to>
                                    </p:animClr>
                                    <p:animClr clrSpc="rgb" dir="cw">
                                      <p:cBhvr>
                                        <p:cTn id="61" dur="500" fill="hold"/>
                                        <p:tgtEl>
                                          <p:spTgt spid="95"/>
                                        </p:tgtEl>
                                        <p:attrNameLst>
                                          <p:attrName>fillcolor</p:attrName>
                                        </p:attrNameLst>
                                      </p:cBhvr>
                                      <p:to>
                                        <a:srgbClr val="FF0000"/>
                                      </p:to>
                                    </p:animClr>
                                    <p:set>
                                      <p:cBhvr>
                                        <p:cTn id="62" dur="500" fill="hold"/>
                                        <p:tgtEl>
                                          <p:spTgt spid="95"/>
                                        </p:tgtEl>
                                        <p:attrNameLst>
                                          <p:attrName>fill.type</p:attrName>
                                        </p:attrNameLst>
                                      </p:cBhvr>
                                      <p:to>
                                        <p:strVal val="solid"/>
                                      </p:to>
                                    </p:set>
                                    <p:anim to="1.5" calcmode="lin" valueType="num">
                                      <p:cBhvr override="childStyle">
                                        <p:cTn id="63" dur="500" fill="hold"/>
                                        <p:tgtEl>
                                          <p:spTgt spid="95"/>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animBg="1"/>
      <p:bldP spid="119" grpId="0"/>
      <p:bldP spid="120" grpId="0"/>
      <p:bldP spid="93" grpId="0"/>
      <p:bldP spid="94" grpId="0"/>
      <p:bldP spid="95" grpId="0"/>
      <p:bldP spid="95"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1030" name="Picture 6" descr="C:\Users\ADMIN\Desktop\4.png">
            <a:hlinkClick r:id="rId4" action="ppaction://hlinksldjump"/>
          </p:cNvPr>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0" b="96575" l="0" r="100000"/>
                    </a14:imgEffect>
                  </a14:imgLayer>
                </a14:imgProps>
              </a:ext>
              <a:ext uri="{28A0092B-C50C-407E-A947-70E740481C1C}">
                <a14:useLocalDpi xmlns="" xmlns:a14="http://schemas.microsoft.com/office/drawing/2010/main" val="0"/>
              </a:ext>
            </a:extLst>
          </a:blip>
          <a:srcRect/>
          <a:stretch>
            <a:fillRect/>
          </a:stretch>
        </p:blipFill>
        <p:spPr bwMode="auto">
          <a:xfrm>
            <a:off x="3211160" y="1673958"/>
            <a:ext cx="1186543" cy="988786"/>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ADMIN\Desktop\3.png">
            <a:hlinkClick r:id="rId7" action="ppaction://hlinksldjump"/>
          </p:cNvPr>
          <p:cNvPicPr>
            <a:picLocks noChangeAspect="1" noChangeArrowheads="1"/>
          </p:cNvPicPr>
          <p:nvPr/>
        </p:nvPicPr>
        <p:blipFill>
          <a:blip r:embed="rId8" cstate="print">
            <a:extLst>
              <a:ext uri="{BEBA8EAE-BF5A-486C-A8C5-ECC9F3942E4B}">
                <a14:imgProps xmlns="" xmlns:a14="http://schemas.microsoft.com/office/drawing/2010/main">
                  <a14:imgLayer r:embed="rId9">
                    <a14:imgEffect>
                      <a14:backgroundRemoval t="2055" b="100000" l="0" r="100000"/>
                    </a14:imgEffect>
                  </a14:imgLayer>
                </a14:imgProps>
              </a:ext>
              <a:ext uri="{28A0092B-C50C-407E-A947-70E740481C1C}">
                <a14:useLocalDpi xmlns="" xmlns:a14="http://schemas.microsoft.com/office/drawing/2010/main" val="0"/>
              </a:ext>
            </a:extLst>
          </a:blip>
          <a:srcRect/>
          <a:stretch>
            <a:fillRect/>
          </a:stretch>
        </p:blipFill>
        <p:spPr bwMode="auto">
          <a:xfrm>
            <a:off x="1828851" y="2276287"/>
            <a:ext cx="1179966" cy="98330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2939150" y="2053307"/>
            <a:ext cx="5422154" cy="3603130"/>
          </a:xfrm>
          <a:custGeom>
            <a:avLst/>
            <a:gdLst>
              <a:gd name="connsiteX0" fmla="*/ 0 w 3696832"/>
              <a:gd name="connsiteY0" fmla="*/ 495310 h 2971800"/>
              <a:gd name="connsiteX1" fmla="*/ 495310 w 3696832"/>
              <a:gd name="connsiteY1" fmla="*/ 0 h 2971800"/>
              <a:gd name="connsiteX2" fmla="*/ 3201522 w 3696832"/>
              <a:gd name="connsiteY2" fmla="*/ 0 h 2971800"/>
              <a:gd name="connsiteX3" fmla="*/ 3696832 w 3696832"/>
              <a:gd name="connsiteY3" fmla="*/ 495310 h 2971800"/>
              <a:gd name="connsiteX4" fmla="*/ 3696832 w 3696832"/>
              <a:gd name="connsiteY4" fmla="*/ 2476490 h 2971800"/>
              <a:gd name="connsiteX5" fmla="*/ 3201522 w 3696832"/>
              <a:gd name="connsiteY5" fmla="*/ 2971800 h 2971800"/>
              <a:gd name="connsiteX6" fmla="*/ 495310 w 3696832"/>
              <a:gd name="connsiteY6" fmla="*/ 2971800 h 2971800"/>
              <a:gd name="connsiteX7" fmla="*/ 0 w 3696832"/>
              <a:gd name="connsiteY7" fmla="*/ 2476490 h 2971800"/>
              <a:gd name="connsiteX8" fmla="*/ 0 w 3696832"/>
              <a:gd name="connsiteY8" fmla="*/ 495310 h 2971800"/>
              <a:gd name="connsiteX0" fmla="*/ 201404 w 3898236"/>
              <a:gd name="connsiteY0" fmla="*/ 495310 h 2971800"/>
              <a:gd name="connsiteX1" fmla="*/ 696714 w 3898236"/>
              <a:gd name="connsiteY1" fmla="*/ 0 h 2971800"/>
              <a:gd name="connsiteX2" fmla="*/ 3402926 w 3898236"/>
              <a:gd name="connsiteY2" fmla="*/ 0 h 2971800"/>
              <a:gd name="connsiteX3" fmla="*/ 3898236 w 3898236"/>
              <a:gd name="connsiteY3" fmla="*/ 495310 h 2971800"/>
              <a:gd name="connsiteX4" fmla="*/ 3898236 w 3898236"/>
              <a:gd name="connsiteY4" fmla="*/ 2476490 h 2971800"/>
              <a:gd name="connsiteX5" fmla="*/ 3402926 w 3898236"/>
              <a:gd name="connsiteY5" fmla="*/ 2971800 h 2971800"/>
              <a:gd name="connsiteX6" fmla="*/ 696714 w 3898236"/>
              <a:gd name="connsiteY6" fmla="*/ 2971800 h 2971800"/>
              <a:gd name="connsiteX7" fmla="*/ 201404 w 3898236"/>
              <a:gd name="connsiteY7" fmla="*/ 2476490 h 2971800"/>
              <a:gd name="connsiteX8" fmla="*/ 4 w 3898236"/>
              <a:gd name="connsiteY8" fmla="*/ 1590174 h 2971800"/>
              <a:gd name="connsiteX9" fmla="*/ 201404 w 3898236"/>
              <a:gd name="connsiteY9" fmla="*/ 495310 h 2971800"/>
              <a:gd name="connsiteX0" fmla="*/ 201404 w 3898236"/>
              <a:gd name="connsiteY0" fmla="*/ 495310 h 2971800"/>
              <a:gd name="connsiteX1" fmla="*/ 696714 w 3898236"/>
              <a:gd name="connsiteY1" fmla="*/ 0 h 2971800"/>
              <a:gd name="connsiteX2" fmla="*/ 3475115 w 3898236"/>
              <a:gd name="connsiteY2" fmla="*/ 240631 h 2971800"/>
              <a:gd name="connsiteX3" fmla="*/ 3898236 w 3898236"/>
              <a:gd name="connsiteY3" fmla="*/ 495310 h 2971800"/>
              <a:gd name="connsiteX4" fmla="*/ 3898236 w 3898236"/>
              <a:gd name="connsiteY4" fmla="*/ 2476490 h 2971800"/>
              <a:gd name="connsiteX5" fmla="*/ 3402926 w 3898236"/>
              <a:gd name="connsiteY5" fmla="*/ 2971800 h 2971800"/>
              <a:gd name="connsiteX6" fmla="*/ 696714 w 3898236"/>
              <a:gd name="connsiteY6" fmla="*/ 2971800 h 2971800"/>
              <a:gd name="connsiteX7" fmla="*/ 201404 w 3898236"/>
              <a:gd name="connsiteY7" fmla="*/ 2476490 h 2971800"/>
              <a:gd name="connsiteX8" fmla="*/ 4 w 3898236"/>
              <a:gd name="connsiteY8" fmla="*/ 1590174 h 2971800"/>
              <a:gd name="connsiteX9" fmla="*/ 201404 w 3898236"/>
              <a:gd name="connsiteY9" fmla="*/ 495310 h 2971800"/>
              <a:gd name="connsiteX0" fmla="*/ 201404 w 3898236"/>
              <a:gd name="connsiteY0" fmla="*/ 495310 h 2971800"/>
              <a:gd name="connsiteX1" fmla="*/ 696714 w 3898236"/>
              <a:gd name="connsiteY1" fmla="*/ 0 h 2971800"/>
              <a:gd name="connsiteX2" fmla="*/ 3475115 w 3898236"/>
              <a:gd name="connsiteY2" fmla="*/ 240631 h 2971800"/>
              <a:gd name="connsiteX3" fmla="*/ 3898236 w 3898236"/>
              <a:gd name="connsiteY3" fmla="*/ 495310 h 2971800"/>
              <a:gd name="connsiteX4" fmla="*/ 3898236 w 3898236"/>
              <a:gd name="connsiteY4" fmla="*/ 2476490 h 2971800"/>
              <a:gd name="connsiteX5" fmla="*/ 3402926 w 3898236"/>
              <a:gd name="connsiteY5" fmla="*/ 2971800 h 2971800"/>
              <a:gd name="connsiteX6" fmla="*/ 696714 w 3898236"/>
              <a:gd name="connsiteY6" fmla="*/ 2971800 h 2971800"/>
              <a:gd name="connsiteX7" fmla="*/ 201404 w 3898236"/>
              <a:gd name="connsiteY7" fmla="*/ 2476490 h 2971800"/>
              <a:gd name="connsiteX8" fmla="*/ 4 w 3898236"/>
              <a:gd name="connsiteY8" fmla="*/ 1590174 h 2971800"/>
              <a:gd name="connsiteX9" fmla="*/ 201404 w 3898236"/>
              <a:gd name="connsiteY9" fmla="*/ 495310 h 2971800"/>
              <a:gd name="connsiteX0" fmla="*/ 201404 w 3898236"/>
              <a:gd name="connsiteY0" fmla="*/ 495310 h 2971800"/>
              <a:gd name="connsiteX1" fmla="*/ 696714 w 3898236"/>
              <a:gd name="connsiteY1" fmla="*/ 0 h 2971800"/>
              <a:gd name="connsiteX2" fmla="*/ 3475115 w 3898236"/>
              <a:gd name="connsiteY2" fmla="*/ 240631 h 2971800"/>
              <a:gd name="connsiteX3" fmla="*/ 3898236 w 3898236"/>
              <a:gd name="connsiteY3" fmla="*/ 495310 h 2971800"/>
              <a:gd name="connsiteX4" fmla="*/ 3898236 w 3898236"/>
              <a:gd name="connsiteY4" fmla="*/ 2476490 h 2971800"/>
              <a:gd name="connsiteX5" fmla="*/ 3402926 w 3898236"/>
              <a:gd name="connsiteY5" fmla="*/ 2971800 h 2971800"/>
              <a:gd name="connsiteX6" fmla="*/ 696714 w 3898236"/>
              <a:gd name="connsiteY6" fmla="*/ 2971800 h 2971800"/>
              <a:gd name="connsiteX7" fmla="*/ 201404 w 3898236"/>
              <a:gd name="connsiteY7" fmla="*/ 2476490 h 2971800"/>
              <a:gd name="connsiteX8" fmla="*/ 4 w 3898236"/>
              <a:gd name="connsiteY8" fmla="*/ 1590174 h 2971800"/>
              <a:gd name="connsiteX9" fmla="*/ 201404 w 3898236"/>
              <a:gd name="connsiteY9" fmla="*/ 495310 h 2971800"/>
              <a:gd name="connsiteX0" fmla="*/ 201404 w 3898236"/>
              <a:gd name="connsiteY0" fmla="*/ 495310 h 2971800"/>
              <a:gd name="connsiteX1" fmla="*/ 696714 w 3898236"/>
              <a:gd name="connsiteY1" fmla="*/ 0 h 2971800"/>
              <a:gd name="connsiteX2" fmla="*/ 3475115 w 3898236"/>
              <a:gd name="connsiteY2" fmla="*/ 240631 h 2971800"/>
              <a:gd name="connsiteX3" fmla="*/ 3898236 w 3898236"/>
              <a:gd name="connsiteY3" fmla="*/ 495310 h 2971800"/>
              <a:gd name="connsiteX4" fmla="*/ 3898236 w 3898236"/>
              <a:gd name="connsiteY4" fmla="*/ 2476490 h 2971800"/>
              <a:gd name="connsiteX5" fmla="*/ 3402926 w 3898236"/>
              <a:gd name="connsiteY5" fmla="*/ 2971800 h 2971800"/>
              <a:gd name="connsiteX6" fmla="*/ 696714 w 3898236"/>
              <a:gd name="connsiteY6" fmla="*/ 2971800 h 2971800"/>
              <a:gd name="connsiteX7" fmla="*/ 201404 w 3898236"/>
              <a:gd name="connsiteY7" fmla="*/ 2476490 h 2971800"/>
              <a:gd name="connsiteX8" fmla="*/ 4 w 3898236"/>
              <a:gd name="connsiteY8" fmla="*/ 1590174 h 2971800"/>
              <a:gd name="connsiteX9" fmla="*/ 201404 w 3898236"/>
              <a:gd name="connsiteY9" fmla="*/ 495310 h 2971800"/>
              <a:gd name="connsiteX0" fmla="*/ 201404 w 3898236"/>
              <a:gd name="connsiteY0" fmla="*/ 495310 h 3356811"/>
              <a:gd name="connsiteX1" fmla="*/ 696714 w 3898236"/>
              <a:gd name="connsiteY1" fmla="*/ 0 h 3356811"/>
              <a:gd name="connsiteX2" fmla="*/ 3475115 w 3898236"/>
              <a:gd name="connsiteY2" fmla="*/ 240631 h 3356811"/>
              <a:gd name="connsiteX3" fmla="*/ 3898236 w 3898236"/>
              <a:gd name="connsiteY3" fmla="*/ 495310 h 3356811"/>
              <a:gd name="connsiteX4" fmla="*/ 3898236 w 3898236"/>
              <a:gd name="connsiteY4" fmla="*/ 2476490 h 3356811"/>
              <a:gd name="connsiteX5" fmla="*/ 3126200 w 3898236"/>
              <a:gd name="connsiteY5" fmla="*/ 3356811 h 3356811"/>
              <a:gd name="connsiteX6" fmla="*/ 696714 w 3898236"/>
              <a:gd name="connsiteY6" fmla="*/ 2971800 h 3356811"/>
              <a:gd name="connsiteX7" fmla="*/ 201404 w 3898236"/>
              <a:gd name="connsiteY7" fmla="*/ 2476490 h 3356811"/>
              <a:gd name="connsiteX8" fmla="*/ 4 w 3898236"/>
              <a:gd name="connsiteY8" fmla="*/ 1590174 h 3356811"/>
              <a:gd name="connsiteX9" fmla="*/ 201404 w 3898236"/>
              <a:gd name="connsiteY9" fmla="*/ 495310 h 3356811"/>
              <a:gd name="connsiteX0" fmla="*/ 201404 w 3898236"/>
              <a:gd name="connsiteY0" fmla="*/ 520406 h 3381907"/>
              <a:gd name="connsiteX1" fmla="*/ 696714 w 3898236"/>
              <a:gd name="connsiteY1" fmla="*/ 25096 h 3381907"/>
              <a:gd name="connsiteX2" fmla="*/ 2546554 w 3898236"/>
              <a:gd name="connsiteY2" fmla="*/ 75410 h 3381907"/>
              <a:gd name="connsiteX3" fmla="*/ 3475115 w 3898236"/>
              <a:gd name="connsiteY3" fmla="*/ 265727 h 3381907"/>
              <a:gd name="connsiteX4" fmla="*/ 3898236 w 3898236"/>
              <a:gd name="connsiteY4" fmla="*/ 520406 h 3381907"/>
              <a:gd name="connsiteX5" fmla="*/ 3898236 w 3898236"/>
              <a:gd name="connsiteY5" fmla="*/ 2501586 h 3381907"/>
              <a:gd name="connsiteX6" fmla="*/ 3126200 w 3898236"/>
              <a:gd name="connsiteY6" fmla="*/ 3381907 h 3381907"/>
              <a:gd name="connsiteX7" fmla="*/ 696714 w 3898236"/>
              <a:gd name="connsiteY7" fmla="*/ 2996896 h 3381907"/>
              <a:gd name="connsiteX8" fmla="*/ 201404 w 3898236"/>
              <a:gd name="connsiteY8" fmla="*/ 2501586 h 3381907"/>
              <a:gd name="connsiteX9" fmla="*/ 4 w 3898236"/>
              <a:gd name="connsiteY9" fmla="*/ 1615270 h 3381907"/>
              <a:gd name="connsiteX10" fmla="*/ 201404 w 3898236"/>
              <a:gd name="connsiteY10" fmla="*/ 520406 h 3381907"/>
              <a:gd name="connsiteX0" fmla="*/ 201404 w 3898236"/>
              <a:gd name="connsiteY0" fmla="*/ 520406 h 3381907"/>
              <a:gd name="connsiteX1" fmla="*/ 733793 w 3898236"/>
              <a:gd name="connsiteY1" fmla="*/ 844494 h 3381907"/>
              <a:gd name="connsiteX2" fmla="*/ 696714 w 3898236"/>
              <a:gd name="connsiteY2" fmla="*/ 25096 h 3381907"/>
              <a:gd name="connsiteX3" fmla="*/ 2546554 w 3898236"/>
              <a:gd name="connsiteY3" fmla="*/ 75410 h 3381907"/>
              <a:gd name="connsiteX4" fmla="*/ 3475115 w 3898236"/>
              <a:gd name="connsiteY4" fmla="*/ 265727 h 3381907"/>
              <a:gd name="connsiteX5" fmla="*/ 3898236 w 3898236"/>
              <a:gd name="connsiteY5" fmla="*/ 520406 h 3381907"/>
              <a:gd name="connsiteX6" fmla="*/ 3898236 w 3898236"/>
              <a:gd name="connsiteY6" fmla="*/ 2501586 h 3381907"/>
              <a:gd name="connsiteX7" fmla="*/ 3126200 w 3898236"/>
              <a:gd name="connsiteY7" fmla="*/ 3381907 h 3381907"/>
              <a:gd name="connsiteX8" fmla="*/ 696714 w 3898236"/>
              <a:gd name="connsiteY8" fmla="*/ 2996896 h 3381907"/>
              <a:gd name="connsiteX9" fmla="*/ 201404 w 3898236"/>
              <a:gd name="connsiteY9" fmla="*/ 2501586 h 3381907"/>
              <a:gd name="connsiteX10" fmla="*/ 4 w 3898236"/>
              <a:gd name="connsiteY10" fmla="*/ 1615270 h 3381907"/>
              <a:gd name="connsiteX11" fmla="*/ 201404 w 3898236"/>
              <a:gd name="connsiteY11" fmla="*/ 520406 h 3381907"/>
              <a:gd name="connsiteX0" fmla="*/ 201404 w 3898236"/>
              <a:gd name="connsiteY0" fmla="*/ 448827 h 3310328"/>
              <a:gd name="connsiteX1" fmla="*/ 733793 w 3898236"/>
              <a:gd name="connsiteY1" fmla="*/ 772915 h 3310328"/>
              <a:gd name="connsiteX2" fmla="*/ 950476 w 3898236"/>
              <a:gd name="connsiteY2" fmla="*/ 314464 h 3310328"/>
              <a:gd name="connsiteX3" fmla="*/ 2546554 w 3898236"/>
              <a:gd name="connsiteY3" fmla="*/ 3831 h 3310328"/>
              <a:gd name="connsiteX4" fmla="*/ 3475115 w 3898236"/>
              <a:gd name="connsiteY4" fmla="*/ 194148 h 3310328"/>
              <a:gd name="connsiteX5" fmla="*/ 3898236 w 3898236"/>
              <a:gd name="connsiteY5" fmla="*/ 448827 h 3310328"/>
              <a:gd name="connsiteX6" fmla="*/ 3898236 w 3898236"/>
              <a:gd name="connsiteY6" fmla="*/ 2430007 h 3310328"/>
              <a:gd name="connsiteX7" fmla="*/ 3126200 w 3898236"/>
              <a:gd name="connsiteY7" fmla="*/ 3310328 h 3310328"/>
              <a:gd name="connsiteX8" fmla="*/ 696714 w 3898236"/>
              <a:gd name="connsiteY8" fmla="*/ 2925317 h 3310328"/>
              <a:gd name="connsiteX9" fmla="*/ 201404 w 3898236"/>
              <a:gd name="connsiteY9" fmla="*/ 2430007 h 3310328"/>
              <a:gd name="connsiteX10" fmla="*/ 4 w 3898236"/>
              <a:gd name="connsiteY10" fmla="*/ 1543691 h 3310328"/>
              <a:gd name="connsiteX11" fmla="*/ 201404 w 3898236"/>
              <a:gd name="connsiteY11" fmla="*/ 448827 h 3310328"/>
              <a:gd name="connsiteX0" fmla="*/ 344833 w 3898236"/>
              <a:gd name="connsiteY0" fmla="*/ 737585 h 3310328"/>
              <a:gd name="connsiteX1" fmla="*/ 733793 w 3898236"/>
              <a:gd name="connsiteY1" fmla="*/ 772915 h 3310328"/>
              <a:gd name="connsiteX2" fmla="*/ 950476 w 3898236"/>
              <a:gd name="connsiteY2" fmla="*/ 314464 h 3310328"/>
              <a:gd name="connsiteX3" fmla="*/ 2546554 w 3898236"/>
              <a:gd name="connsiteY3" fmla="*/ 3831 h 3310328"/>
              <a:gd name="connsiteX4" fmla="*/ 3475115 w 3898236"/>
              <a:gd name="connsiteY4" fmla="*/ 194148 h 3310328"/>
              <a:gd name="connsiteX5" fmla="*/ 3898236 w 3898236"/>
              <a:gd name="connsiteY5" fmla="*/ 448827 h 3310328"/>
              <a:gd name="connsiteX6" fmla="*/ 3898236 w 3898236"/>
              <a:gd name="connsiteY6" fmla="*/ 2430007 h 3310328"/>
              <a:gd name="connsiteX7" fmla="*/ 3126200 w 3898236"/>
              <a:gd name="connsiteY7" fmla="*/ 3310328 h 3310328"/>
              <a:gd name="connsiteX8" fmla="*/ 696714 w 3898236"/>
              <a:gd name="connsiteY8" fmla="*/ 2925317 h 3310328"/>
              <a:gd name="connsiteX9" fmla="*/ 201404 w 3898236"/>
              <a:gd name="connsiteY9" fmla="*/ 2430007 h 3310328"/>
              <a:gd name="connsiteX10" fmla="*/ 4 w 3898236"/>
              <a:gd name="connsiteY10" fmla="*/ 1543691 h 3310328"/>
              <a:gd name="connsiteX11" fmla="*/ 344833 w 3898236"/>
              <a:gd name="connsiteY11" fmla="*/ 737585 h 3310328"/>
              <a:gd name="connsiteX0" fmla="*/ 344833 w 3898236"/>
              <a:gd name="connsiteY0" fmla="*/ 988545 h 3561288"/>
              <a:gd name="connsiteX1" fmla="*/ 733793 w 3898236"/>
              <a:gd name="connsiteY1" fmla="*/ 1023875 h 3561288"/>
              <a:gd name="connsiteX2" fmla="*/ 950476 w 3898236"/>
              <a:gd name="connsiteY2" fmla="*/ 565424 h 3561288"/>
              <a:gd name="connsiteX3" fmla="*/ 2182462 w 3898236"/>
              <a:gd name="connsiteY3" fmla="*/ 2128 h 3561288"/>
              <a:gd name="connsiteX4" fmla="*/ 3475115 w 3898236"/>
              <a:gd name="connsiteY4" fmla="*/ 445108 h 3561288"/>
              <a:gd name="connsiteX5" fmla="*/ 3898236 w 3898236"/>
              <a:gd name="connsiteY5" fmla="*/ 699787 h 3561288"/>
              <a:gd name="connsiteX6" fmla="*/ 3898236 w 3898236"/>
              <a:gd name="connsiteY6" fmla="*/ 2680967 h 3561288"/>
              <a:gd name="connsiteX7" fmla="*/ 3126200 w 3898236"/>
              <a:gd name="connsiteY7" fmla="*/ 3561288 h 3561288"/>
              <a:gd name="connsiteX8" fmla="*/ 696714 w 3898236"/>
              <a:gd name="connsiteY8" fmla="*/ 3176277 h 3561288"/>
              <a:gd name="connsiteX9" fmla="*/ 201404 w 3898236"/>
              <a:gd name="connsiteY9" fmla="*/ 2680967 h 3561288"/>
              <a:gd name="connsiteX10" fmla="*/ 4 w 3898236"/>
              <a:gd name="connsiteY10" fmla="*/ 1794651 h 3561288"/>
              <a:gd name="connsiteX11" fmla="*/ 344833 w 3898236"/>
              <a:gd name="connsiteY11" fmla="*/ 988545 h 3561288"/>
              <a:gd name="connsiteX0" fmla="*/ 344833 w 3898236"/>
              <a:gd name="connsiteY0" fmla="*/ 1030387 h 3603130"/>
              <a:gd name="connsiteX1" fmla="*/ 733793 w 3898236"/>
              <a:gd name="connsiteY1" fmla="*/ 1065717 h 3603130"/>
              <a:gd name="connsiteX2" fmla="*/ 950476 w 3898236"/>
              <a:gd name="connsiteY2" fmla="*/ 607266 h 3603130"/>
              <a:gd name="connsiteX3" fmla="*/ 1648076 w 3898236"/>
              <a:gd name="connsiteY3" fmla="*/ 64251 h 3603130"/>
              <a:gd name="connsiteX4" fmla="*/ 2182462 w 3898236"/>
              <a:gd name="connsiteY4" fmla="*/ 43970 h 3603130"/>
              <a:gd name="connsiteX5" fmla="*/ 3475115 w 3898236"/>
              <a:gd name="connsiteY5" fmla="*/ 486950 h 3603130"/>
              <a:gd name="connsiteX6" fmla="*/ 3898236 w 3898236"/>
              <a:gd name="connsiteY6" fmla="*/ 741629 h 3603130"/>
              <a:gd name="connsiteX7" fmla="*/ 3898236 w 3898236"/>
              <a:gd name="connsiteY7" fmla="*/ 2722809 h 3603130"/>
              <a:gd name="connsiteX8" fmla="*/ 3126200 w 3898236"/>
              <a:gd name="connsiteY8" fmla="*/ 3603130 h 3603130"/>
              <a:gd name="connsiteX9" fmla="*/ 696714 w 3898236"/>
              <a:gd name="connsiteY9" fmla="*/ 3218119 h 3603130"/>
              <a:gd name="connsiteX10" fmla="*/ 201404 w 3898236"/>
              <a:gd name="connsiteY10" fmla="*/ 2722809 h 3603130"/>
              <a:gd name="connsiteX11" fmla="*/ 4 w 3898236"/>
              <a:gd name="connsiteY11" fmla="*/ 1836493 h 3603130"/>
              <a:gd name="connsiteX12" fmla="*/ 344833 w 3898236"/>
              <a:gd name="connsiteY12" fmla="*/ 1030387 h 3603130"/>
              <a:gd name="connsiteX0" fmla="*/ 918105 w 4471508"/>
              <a:gd name="connsiteY0" fmla="*/ 1030387 h 3603130"/>
              <a:gd name="connsiteX1" fmla="*/ 1307065 w 4471508"/>
              <a:gd name="connsiteY1" fmla="*/ 1065717 h 3603130"/>
              <a:gd name="connsiteX2" fmla="*/ 1523748 w 4471508"/>
              <a:gd name="connsiteY2" fmla="*/ 607266 h 3603130"/>
              <a:gd name="connsiteX3" fmla="*/ 2221348 w 4471508"/>
              <a:gd name="connsiteY3" fmla="*/ 64251 h 3603130"/>
              <a:gd name="connsiteX4" fmla="*/ 2755734 w 4471508"/>
              <a:gd name="connsiteY4" fmla="*/ 43970 h 3603130"/>
              <a:gd name="connsiteX5" fmla="*/ 4048387 w 4471508"/>
              <a:gd name="connsiteY5" fmla="*/ 486950 h 3603130"/>
              <a:gd name="connsiteX6" fmla="*/ 4471508 w 4471508"/>
              <a:gd name="connsiteY6" fmla="*/ 741629 h 3603130"/>
              <a:gd name="connsiteX7" fmla="*/ 4471508 w 4471508"/>
              <a:gd name="connsiteY7" fmla="*/ 2722809 h 3603130"/>
              <a:gd name="connsiteX8" fmla="*/ 3699472 w 4471508"/>
              <a:gd name="connsiteY8" fmla="*/ 3603130 h 3603130"/>
              <a:gd name="connsiteX9" fmla="*/ 1269986 w 4471508"/>
              <a:gd name="connsiteY9" fmla="*/ 3218119 h 3603130"/>
              <a:gd name="connsiteX10" fmla="*/ 774676 w 4471508"/>
              <a:gd name="connsiteY10" fmla="*/ 2722809 h 3603130"/>
              <a:gd name="connsiteX11" fmla="*/ 573276 w 4471508"/>
              <a:gd name="connsiteY11" fmla="*/ 1836493 h 3603130"/>
              <a:gd name="connsiteX12" fmla="*/ 3700 w 4471508"/>
              <a:gd name="connsiteY12" fmla="*/ 401135 h 3603130"/>
              <a:gd name="connsiteX13" fmla="*/ 918105 w 4471508"/>
              <a:gd name="connsiteY13" fmla="*/ 1030387 h 3603130"/>
              <a:gd name="connsiteX0" fmla="*/ 1391555 w 4944958"/>
              <a:gd name="connsiteY0" fmla="*/ 1030387 h 3603130"/>
              <a:gd name="connsiteX1" fmla="*/ 1780515 w 4944958"/>
              <a:gd name="connsiteY1" fmla="*/ 1065717 h 3603130"/>
              <a:gd name="connsiteX2" fmla="*/ 1997198 w 4944958"/>
              <a:gd name="connsiteY2" fmla="*/ 607266 h 3603130"/>
              <a:gd name="connsiteX3" fmla="*/ 2694798 w 4944958"/>
              <a:gd name="connsiteY3" fmla="*/ 64251 h 3603130"/>
              <a:gd name="connsiteX4" fmla="*/ 3229184 w 4944958"/>
              <a:gd name="connsiteY4" fmla="*/ 43970 h 3603130"/>
              <a:gd name="connsiteX5" fmla="*/ 4521837 w 4944958"/>
              <a:gd name="connsiteY5" fmla="*/ 486950 h 3603130"/>
              <a:gd name="connsiteX6" fmla="*/ 4944958 w 4944958"/>
              <a:gd name="connsiteY6" fmla="*/ 741629 h 3603130"/>
              <a:gd name="connsiteX7" fmla="*/ 4944958 w 4944958"/>
              <a:gd name="connsiteY7" fmla="*/ 2722809 h 3603130"/>
              <a:gd name="connsiteX8" fmla="*/ 4172922 w 4944958"/>
              <a:gd name="connsiteY8" fmla="*/ 3603130 h 3603130"/>
              <a:gd name="connsiteX9" fmla="*/ 1743436 w 4944958"/>
              <a:gd name="connsiteY9" fmla="*/ 3218119 h 3603130"/>
              <a:gd name="connsiteX10" fmla="*/ 1248126 w 4944958"/>
              <a:gd name="connsiteY10" fmla="*/ 2722809 h 3603130"/>
              <a:gd name="connsiteX11" fmla="*/ 1046726 w 4944958"/>
              <a:gd name="connsiteY11" fmla="*/ 1836493 h 3603130"/>
              <a:gd name="connsiteX12" fmla="*/ 13761 w 4944958"/>
              <a:gd name="connsiteY12" fmla="*/ 870367 h 3603130"/>
              <a:gd name="connsiteX13" fmla="*/ 477150 w 4944958"/>
              <a:gd name="connsiteY13" fmla="*/ 401135 h 3603130"/>
              <a:gd name="connsiteX14" fmla="*/ 1391555 w 4944958"/>
              <a:gd name="connsiteY14" fmla="*/ 1030387 h 3603130"/>
              <a:gd name="connsiteX0" fmla="*/ 2508804 w 6062207"/>
              <a:gd name="connsiteY0" fmla="*/ 1030387 h 3603130"/>
              <a:gd name="connsiteX1" fmla="*/ 2897764 w 6062207"/>
              <a:gd name="connsiteY1" fmla="*/ 1065717 h 3603130"/>
              <a:gd name="connsiteX2" fmla="*/ 3114447 w 6062207"/>
              <a:gd name="connsiteY2" fmla="*/ 607266 h 3603130"/>
              <a:gd name="connsiteX3" fmla="*/ 3812047 w 6062207"/>
              <a:gd name="connsiteY3" fmla="*/ 64251 h 3603130"/>
              <a:gd name="connsiteX4" fmla="*/ 4346433 w 6062207"/>
              <a:gd name="connsiteY4" fmla="*/ 43970 h 3603130"/>
              <a:gd name="connsiteX5" fmla="*/ 5639086 w 6062207"/>
              <a:gd name="connsiteY5" fmla="*/ 486950 h 3603130"/>
              <a:gd name="connsiteX6" fmla="*/ 6062207 w 6062207"/>
              <a:gd name="connsiteY6" fmla="*/ 741629 h 3603130"/>
              <a:gd name="connsiteX7" fmla="*/ 6062207 w 6062207"/>
              <a:gd name="connsiteY7" fmla="*/ 2722809 h 3603130"/>
              <a:gd name="connsiteX8" fmla="*/ 5290171 w 6062207"/>
              <a:gd name="connsiteY8" fmla="*/ 3603130 h 3603130"/>
              <a:gd name="connsiteX9" fmla="*/ 2860685 w 6062207"/>
              <a:gd name="connsiteY9" fmla="*/ 3218119 h 3603130"/>
              <a:gd name="connsiteX10" fmla="*/ 2365375 w 6062207"/>
              <a:gd name="connsiteY10" fmla="*/ 2722809 h 3603130"/>
              <a:gd name="connsiteX11" fmla="*/ 2163975 w 6062207"/>
              <a:gd name="connsiteY11" fmla="*/ 1836493 h 3603130"/>
              <a:gd name="connsiteX12" fmla="*/ 16668 w 6062207"/>
              <a:gd name="connsiteY12" fmla="*/ 966619 h 3603130"/>
              <a:gd name="connsiteX13" fmla="*/ 1131010 w 6062207"/>
              <a:gd name="connsiteY13" fmla="*/ 870367 h 3603130"/>
              <a:gd name="connsiteX14" fmla="*/ 1594399 w 6062207"/>
              <a:gd name="connsiteY14" fmla="*/ 401135 h 3603130"/>
              <a:gd name="connsiteX15" fmla="*/ 2508804 w 6062207"/>
              <a:gd name="connsiteY15" fmla="*/ 1030387 h 3603130"/>
              <a:gd name="connsiteX0" fmla="*/ 1465393 w 5018796"/>
              <a:gd name="connsiteY0" fmla="*/ 1030387 h 3603130"/>
              <a:gd name="connsiteX1" fmla="*/ 1854353 w 5018796"/>
              <a:gd name="connsiteY1" fmla="*/ 1065717 h 3603130"/>
              <a:gd name="connsiteX2" fmla="*/ 2071036 w 5018796"/>
              <a:gd name="connsiteY2" fmla="*/ 607266 h 3603130"/>
              <a:gd name="connsiteX3" fmla="*/ 2768636 w 5018796"/>
              <a:gd name="connsiteY3" fmla="*/ 64251 h 3603130"/>
              <a:gd name="connsiteX4" fmla="*/ 3303022 w 5018796"/>
              <a:gd name="connsiteY4" fmla="*/ 43970 h 3603130"/>
              <a:gd name="connsiteX5" fmla="*/ 4595675 w 5018796"/>
              <a:gd name="connsiteY5" fmla="*/ 486950 h 3603130"/>
              <a:gd name="connsiteX6" fmla="*/ 5018796 w 5018796"/>
              <a:gd name="connsiteY6" fmla="*/ 741629 h 3603130"/>
              <a:gd name="connsiteX7" fmla="*/ 5018796 w 5018796"/>
              <a:gd name="connsiteY7" fmla="*/ 2722809 h 3603130"/>
              <a:gd name="connsiteX8" fmla="*/ 4246760 w 5018796"/>
              <a:gd name="connsiteY8" fmla="*/ 3603130 h 3603130"/>
              <a:gd name="connsiteX9" fmla="*/ 1817274 w 5018796"/>
              <a:gd name="connsiteY9" fmla="*/ 3218119 h 3603130"/>
              <a:gd name="connsiteX10" fmla="*/ 1321964 w 5018796"/>
              <a:gd name="connsiteY10" fmla="*/ 2722809 h 3603130"/>
              <a:gd name="connsiteX11" fmla="*/ 1120564 w 5018796"/>
              <a:gd name="connsiteY11" fmla="*/ 1836493 h 3603130"/>
              <a:gd name="connsiteX12" fmla="*/ 98631 w 5018796"/>
              <a:gd name="connsiteY12" fmla="*/ 846303 h 3603130"/>
              <a:gd name="connsiteX13" fmla="*/ 87599 w 5018796"/>
              <a:gd name="connsiteY13" fmla="*/ 870367 h 3603130"/>
              <a:gd name="connsiteX14" fmla="*/ 550988 w 5018796"/>
              <a:gd name="connsiteY14" fmla="*/ 401135 h 3603130"/>
              <a:gd name="connsiteX15" fmla="*/ 1465393 w 5018796"/>
              <a:gd name="connsiteY15" fmla="*/ 1030387 h 3603130"/>
              <a:gd name="connsiteX0" fmla="*/ 1465393 w 5018796"/>
              <a:gd name="connsiteY0" fmla="*/ 1030387 h 3603130"/>
              <a:gd name="connsiteX1" fmla="*/ 1854353 w 5018796"/>
              <a:gd name="connsiteY1" fmla="*/ 1065717 h 3603130"/>
              <a:gd name="connsiteX2" fmla="*/ 2071036 w 5018796"/>
              <a:gd name="connsiteY2" fmla="*/ 607266 h 3603130"/>
              <a:gd name="connsiteX3" fmla="*/ 2768636 w 5018796"/>
              <a:gd name="connsiteY3" fmla="*/ 64251 h 3603130"/>
              <a:gd name="connsiteX4" fmla="*/ 3303022 w 5018796"/>
              <a:gd name="connsiteY4" fmla="*/ 43970 h 3603130"/>
              <a:gd name="connsiteX5" fmla="*/ 4595675 w 5018796"/>
              <a:gd name="connsiteY5" fmla="*/ 486950 h 3603130"/>
              <a:gd name="connsiteX6" fmla="*/ 5018796 w 5018796"/>
              <a:gd name="connsiteY6" fmla="*/ 741629 h 3603130"/>
              <a:gd name="connsiteX7" fmla="*/ 5018796 w 5018796"/>
              <a:gd name="connsiteY7" fmla="*/ 2722809 h 3603130"/>
              <a:gd name="connsiteX8" fmla="*/ 4246760 w 5018796"/>
              <a:gd name="connsiteY8" fmla="*/ 3603130 h 3603130"/>
              <a:gd name="connsiteX9" fmla="*/ 1817274 w 5018796"/>
              <a:gd name="connsiteY9" fmla="*/ 3218119 h 3603130"/>
              <a:gd name="connsiteX10" fmla="*/ 1321964 w 5018796"/>
              <a:gd name="connsiteY10" fmla="*/ 2722809 h 3603130"/>
              <a:gd name="connsiteX11" fmla="*/ 1120564 w 5018796"/>
              <a:gd name="connsiteY11" fmla="*/ 1836493 h 3603130"/>
              <a:gd name="connsiteX12" fmla="*/ 98631 w 5018796"/>
              <a:gd name="connsiteY12" fmla="*/ 846303 h 3603130"/>
              <a:gd name="connsiteX13" fmla="*/ 87599 w 5018796"/>
              <a:gd name="connsiteY13" fmla="*/ 870367 h 3603130"/>
              <a:gd name="connsiteX14" fmla="*/ 407559 w 5018796"/>
              <a:gd name="connsiteY14" fmla="*/ 425198 h 3603130"/>
              <a:gd name="connsiteX15" fmla="*/ 1465393 w 5018796"/>
              <a:gd name="connsiteY15" fmla="*/ 1030387 h 3603130"/>
              <a:gd name="connsiteX0" fmla="*/ 1465393 w 5018796"/>
              <a:gd name="connsiteY0" fmla="*/ 1030387 h 3603130"/>
              <a:gd name="connsiteX1" fmla="*/ 1854353 w 5018796"/>
              <a:gd name="connsiteY1" fmla="*/ 1065717 h 3603130"/>
              <a:gd name="connsiteX2" fmla="*/ 2071036 w 5018796"/>
              <a:gd name="connsiteY2" fmla="*/ 607266 h 3603130"/>
              <a:gd name="connsiteX3" fmla="*/ 2768636 w 5018796"/>
              <a:gd name="connsiteY3" fmla="*/ 64251 h 3603130"/>
              <a:gd name="connsiteX4" fmla="*/ 3303022 w 5018796"/>
              <a:gd name="connsiteY4" fmla="*/ 43970 h 3603130"/>
              <a:gd name="connsiteX5" fmla="*/ 4595675 w 5018796"/>
              <a:gd name="connsiteY5" fmla="*/ 486950 h 3603130"/>
              <a:gd name="connsiteX6" fmla="*/ 5018796 w 5018796"/>
              <a:gd name="connsiteY6" fmla="*/ 741629 h 3603130"/>
              <a:gd name="connsiteX7" fmla="*/ 5018796 w 5018796"/>
              <a:gd name="connsiteY7" fmla="*/ 2722809 h 3603130"/>
              <a:gd name="connsiteX8" fmla="*/ 4246760 w 5018796"/>
              <a:gd name="connsiteY8" fmla="*/ 3603130 h 3603130"/>
              <a:gd name="connsiteX9" fmla="*/ 1817274 w 5018796"/>
              <a:gd name="connsiteY9" fmla="*/ 3218119 h 3603130"/>
              <a:gd name="connsiteX10" fmla="*/ 1321964 w 5018796"/>
              <a:gd name="connsiteY10" fmla="*/ 2722809 h 3603130"/>
              <a:gd name="connsiteX11" fmla="*/ 1120564 w 5018796"/>
              <a:gd name="connsiteY11" fmla="*/ 1836493 h 3603130"/>
              <a:gd name="connsiteX12" fmla="*/ 98631 w 5018796"/>
              <a:gd name="connsiteY12" fmla="*/ 846303 h 3603130"/>
              <a:gd name="connsiteX13" fmla="*/ 87599 w 5018796"/>
              <a:gd name="connsiteY13" fmla="*/ 870367 h 3603130"/>
              <a:gd name="connsiteX14" fmla="*/ 407559 w 5018796"/>
              <a:gd name="connsiteY14" fmla="*/ 425198 h 3603130"/>
              <a:gd name="connsiteX15" fmla="*/ 826814 w 5018796"/>
              <a:gd name="connsiteY15" fmla="*/ 485356 h 3603130"/>
              <a:gd name="connsiteX16" fmla="*/ 1465393 w 5018796"/>
              <a:gd name="connsiteY16" fmla="*/ 1030387 h 3603130"/>
              <a:gd name="connsiteX0" fmla="*/ 1453677 w 5007080"/>
              <a:gd name="connsiteY0" fmla="*/ 1030387 h 3603130"/>
              <a:gd name="connsiteX1" fmla="*/ 1842637 w 5007080"/>
              <a:gd name="connsiteY1" fmla="*/ 1065717 h 3603130"/>
              <a:gd name="connsiteX2" fmla="*/ 2059320 w 5007080"/>
              <a:gd name="connsiteY2" fmla="*/ 607266 h 3603130"/>
              <a:gd name="connsiteX3" fmla="*/ 2756920 w 5007080"/>
              <a:gd name="connsiteY3" fmla="*/ 64251 h 3603130"/>
              <a:gd name="connsiteX4" fmla="*/ 3291306 w 5007080"/>
              <a:gd name="connsiteY4" fmla="*/ 43970 h 3603130"/>
              <a:gd name="connsiteX5" fmla="*/ 4583959 w 5007080"/>
              <a:gd name="connsiteY5" fmla="*/ 486950 h 3603130"/>
              <a:gd name="connsiteX6" fmla="*/ 5007080 w 5007080"/>
              <a:gd name="connsiteY6" fmla="*/ 741629 h 3603130"/>
              <a:gd name="connsiteX7" fmla="*/ 5007080 w 5007080"/>
              <a:gd name="connsiteY7" fmla="*/ 2722809 h 3603130"/>
              <a:gd name="connsiteX8" fmla="*/ 4235044 w 5007080"/>
              <a:gd name="connsiteY8" fmla="*/ 3603130 h 3603130"/>
              <a:gd name="connsiteX9" fmla="*/ 1805558 w 5007080"/>
              <a:gd name="connsiteY9" fmla="*/ 3218119 h 3603130"/>
              <a:gd name="connsiteX10" fmla="*/ 1310248 w 5007080"/>
              <a:gd name="connsiteY10" fmla="*/ 2722809 h 3603130"/>
              <a:gd name="connsiteX11" fmla="*/ 1108848 w 5007080"/>
              <a:gd name="connsiteY11" fmla="*/ 1836493 h 3603130"/>
              <a:gd name="connsiteX12" fmla="*/ 86915 w 5007080"/>
              <a:gd name="connsiteY12" fmla="*/ 846303 h 3603130"/>
              <a:gd name="connsiteX13" fmla="*/ 75883 w 5007080"/>
              <a:gd name="connsiteY13" fmla="*/ 870367 h 3603130"/>
              <a:gd name="connsiteX14" fmla="*/ 164146 w 5007080"/>
              <a:gd name="connsiteY14" fmla="*/ 569577 h 3603130"/>
              <a:gd name="connsiteX15" fmla="*/ 395843 w 5007080"/>
              <a:gd name="connsiteY15" fmla="*/ 425198 h 3603130"/>
              <a:gd name="connsiteX16" fmla="*/ 815098 w 5007080"/>
              <a:gd name="connsiteY16" fmla="*/ 485356 h 3603130"/>
              <a:gd name="connsiteX17" fmla="*/ 1453677 w 5007080"/>
              <a:gd name="connsiteY17" fmla="*/ 1030387 h 3603130"/>
              <a:gd name="connsiteX0" fmla="*/ 1418768 w 4972171"/>
              <a:gd name="connsiteY0" fmla="*/ 1030387 h 3603130"/>
              <a:gd name="connsiteX1" fmla="*/ 1807728 w 4972171"/>
              <a:gd name="connsiteY1" fmla="*/ 1065717 h 3603130"/>
              <a:gd name="connsiteX2" fmla="*/ 2024411 w 4972171"/>
              <a:gd name="connsiteY2" fmla="*/ 607266 h 3603130"/>
              <a:gd name="connsiteX3" fmla="*/ 2722011 w 4972171"/>
              <a:gd name="connsiteY3" fmla="*/ 64251 h 3603130"/>
              <a:gd name="connsiteX4" fmla="*/ 3256397 w 4972171"/>
              <a:gd name="connsiteY4" fmla="*/ 43970 h 3603130"/>
              <a:gd name="connsiteX5" fmla="*/ 4549050 w 4972171"/>
              <a:gd name="connsiteY5" fmla="*/ 486950 h 3603130"/>
              <a:gd name="connsiteX6" fmla="*/ 4972171 w 4972171"/>
              <a:gd name="connsiteY6" fmla="*/ 741629 h 3603130"/>
              <a:gd name="connsiteX7" fmla="*/ 4972171 w 4972171"/>
              <a:gd name="connsiteY7" fmla="*/ 2722809 h 3603130"/>
              <a:gd name="connsiteX8" fmla="*/ 4200135 w 4972171"/>
              <a:gd name="connsiteY8" fmla="*/ 3603130 h 3603130"/>
              <a:gd name="connsiteX9" fmla="*/ 1770649 w 4972171"/>
              <a:gd name="connsiteY9" fmla="*/ 3218119 h 3603130"/>
              <a:gd name="connsiteX10" fmla="*/ 1275339 w 4972171"/>
              <a:gd name="connsiteY10" fmla="*/ 2722809 h 3603130"/>
              <a:gd name="connsiteX11" fmla="*/ 1073939 w 4972171"/>
              <a:gd name="connsiteY11" fmla="*/ 1836493 h 3603130"/>
              <a:gd name="connsiteX12" fmla="*/ 74072 w 4972171"/>
              <a:gd name="connsiteY12" fmla="*/ 1159125 h 3603130"/>
              <a:gd name="connsiteX13" fmla="*/ 52006 w 4972171"/>
              <a:gd name="connsiteY13" fmla="*/ 846303 h 3603130"/>
              <a:gd name="connsiteX14" fmla="*/ 40974 w 4972171"/>
              <a:gd name="connsiteY14" fmla="*/ 870367 h 3603130"/>
              <a:gd name="connsiteX15" fmla="*/ 129237 w 4972171"/>
              <a:gd name="connsiteY15" fmla="*/ 569577 h 3603130"/>
              <a:gd name="connsiteX16" fmla="*/ 360934 w 4972171"/>
              <a:gd name="connsiteY16" fmla="*/ 425198 h 3603130"/>
              <a:gd name="connsiteX17" fmla="*/ 780189 w 4972171"/>
              <a:gd name="connsiteY17" fmla="*/ 485356 h 3603130"/>
              <a:gd name="connsiteX18" fmla="*/ 1418768 w 4972171"/>
              <a:gd name="connsiteY18" fmla="*/ 1030387 h 360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72171" h="3603130">
                <a:moveTo>
                  <a:pt x="1418768" y="1030387"/>
                </a:moveTo>
                <a:cubicBezTo>
                  <a:pt x="1471190" y="793640"/>
                  <a:pt x="1725176" y="1148269"/>
                  <a:pt x="1807728" y="1065717"/>
                </a:cubicBezTo>
                <a:cubicBezTo>
                  <a:pt x="1890280" y="983165"/>
                  <a:pt x="1872031" y="754124"/>
                  <a:pt x="2024411" y="607266"/>
                </a:cubicBezTo>
                <a:cubicBezTo>
                  <a:pt x="2176792" y="460408"/>
                  <a:pt x="2516680" y="158134"/>
                  <a:pt x="2722011" y="64251"/>
                </a:cubicBezTo>
                <a:cubicBezTo>
                  <a:pt x="2927342" y="-29632"/>
                  <a:pt x="2951891" y="-6427"/>
                  <a:pt x="3256397" y="43970"/>
                </a:cubicBezTo>
                <a:cubicBezTo>
                  <a:pt x="3560904" y="94367"/>
                  <a:pt x="4323770" y="422810"/>
                  <a:pt x="4549050" y="486950"/>
                </a:cubicBezTo>
                <a:cubicBezTo>
                  <a:pt x="4822602" y="631329"/>
                  <a:pt x="4972171" y="468077"/>
                  <a:pt x="4972171" y="741629"/>
                </a:cubicBezTo>
                <a:lnTo>
                  <a:pt x="4972171" y="2722809"/>
                </a:lnTo>
                <a:cubicBezTo>
                  <a:pt x="4972171" y="2996361"/>
                  <a:pt x="4473687" y="3603130"/>
                  <a:pt x="4200135" y="3603130"/>
                </a:cubicBezTo>
                <a:lnTo>
                  <a:pt x="1770649" y="3218119"/>
                </a:lnTo>
                <a:cubicBezTo>
                  <a:pt x="1497097" y="3218119"/>
                  <a:pt x="1275339" y="2996361"/>
                  <a:pt x="1275339" y="2722809"/>
                </a:cubicBezTo>
                <a:cubicBezTo>
                  <a:pt x="1276385" y="2391275"/>
                  <a:pt x="1072893" y="2168027"/>
                  <a:pt x="1073939" y="1836493"/>
                </a:cubicBezTo>
                <a:cubicBezTo>
                  <a:pt x="901311" y="1551816"/>
                  <a:pt x="244394" y="1324157"/>
                  <a:pt x="74072" y="1159125"/>
                </a:cubicBezTo>
                <a:cubicBezTo>
                  <a:pt x="-96250" y="994093"/>
                  <a:pt x="85105" y="870366"/>
                  <a:pt x="52006" y="846303"/>
                </a:cubicBezTo>
                <a:cubicBezTo>
                  <a:pt x="18907" y="822240"/>
                  <a:pt x="11553" y="918493"/>
                  <a:pt x="40974" y="870367"/>
                </a:cubicBezTo>
                <a:cubicBezTo>
                  <a:pt x="70395" y="822241"/>
                  <a:pt x="75910" y="643772"/>
                  <a:pt x="129237" y="569577"/>
                </a:cubicBezTo>
                <a:cubicBezTo>
                  <a:pt x="182564" y="495382"/>
                  <a:pt x="268992" y="437230"/>
                  <a:pt x="360934" y="425198"/>
                </a:cubicBezTo>
                <a:cubicBezTo>
                  <a:pt x="452876" y="413166"/>
                  <a:pt x="603883" y="384491"/>
                  <a:pt x="780189" y="485356"/>
                </a:cubicBezTo>
                <a:cubicBezTo>
                  <a:pt x="956495" y="586221"/>
                  <a:pt x="1243834" y="957723"/>
                  <a:pt x="1418768" y="1030387"/>
                </a:cubicBezTo>
                <a:close/>
              </a:path>
            </a:pathLst>
          </a:custGeom>
          <a:solidFill>
            <a:srgbClr val="00C6FF"/>
          </a:solidFill>
          <a:ln>
            <a:solidFill>
              <a:srgbClr val="00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7" name="Picture 3" descr="C:\Users\ADMIN\Desktop\11.png">
            <a:hlinkClick r:id="rId10" action="ppaction://hlinksldjump"/>
          </p:cNvPr>
          <p:cNvPicPr>
            <a:picLocks noChangeAspect="1" noChangeArrowheads="1"/>
          </p:cNvPicPr>
          <p:nvPr/>
        </p:nvPicPr>
        <p:blipFill>
          <a:blip r:embed="rId11" cstate="print">
            <a:extLst>
              <a:ext uri="{BEBA8EAE-BF5A-486C-A8C5-ECC9F3942E4B}">
                <a14:imgProps xmlns="" xmlns:a14="http://schemas.microsoft.com/office/drawing/2010/main">
                  <a14:imgLayer r:embed="rId12">
                    <a14:imgEffect>
                      <a14:backgroundRemoval t="9589" b="100000" l="9589" r="100000"/>
                    </a14:imgEffect>
                  </a14:imgLayer>
                </a14:imgProps>
              </a:ext>
              <a:ext uri="{28A0092B-C50C-407E-A947-70E740481C1C}">
                <a14:useLocalDpi xmlns="" xmlns:a14="http://schemas.microsoft.com/office/drawing/2010/main" val="0"/>
              </a:ext>
            </a:extLst>
          </a:blip>
          <a:srcRect/>
          <a:stretch>
            <a:fillRect/>
          </a:stretch>
        </p:blipFill>
        <p:spPr bwMode="auto">
          <a:xfrm>
            <a:off x="1258485" y="3830315"/>
            <a:ext cx="1140732" cy="95061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ADMIN\Desktop\2.png">
            <a:hlinkClick r:id="rId13" action="ppaction://hlinksldjump"/>
          </p:cNvPr>
          <p:cNvPicPr>
            <a:picLocks noChangeAspect="1" noChangeArrowheads="1"/>
          </p:cNvPicPr>
          <p:nvPr/>
        </p:nvPicPr>
        <p:blipFill>
          <a:blip r:embed="rId14" cstate="print">
            <a:extLst>
              <a:ext uri="{BEBA8EAE-BF5A-486C-A8C5-ECC9F3942E4B}">
                <a14:imgProps xmlns="" xmlns:a14="http://schemas.microsoft.com/office/drawing/2010/main">
                  <a14:imgLayer r:embed="rId15">
                    <a14:imgEffect>
                      <a14:backgroundRemoval t="0" b="97260" l="0" r="100000"/>
                    </a14:imgEffect>
                  </a14:imgLayer>
                </a14:imgProps>
              </a:ext>
              <a:ext uri="{28A0092B-C50C-407E-A947-70E740481C1C}">
                <a14:useLocalDpi xmlns="" xmlns:a14="http://schemas.microsoft.com/office/drawing/2010/main" val="0"/>
              </a:ext>
            </a:extLst>
          </a:blip>
          <a:srcRect/>
          <a:stretch>
            <a:fillRect/>
          </a:stretch>
        </p:blipFill>
        <p:spPr bwMode="auto">
          <a:xfrm>
            <a:off x="1066800" y="2924728"/>
            <a:ext cx="1238250" cy="1031876"/>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C:\Users\ADMIN\Desktop\512821722.jpg"/>
          <p:cNvPicPr>
            <a:picLocks noChangeAspect="1" noChangeArrowheads="1"/>
          </p:cNvPicPr>
          <p:nvPr/>
        </p:nvPicPr>
        <p:blipFill>
          <a:blip r:embed="rId16" cstate="print">
            <a:extLst>
              <a:ext uri="{BEBA8EAE-BF5A-486C-A8C5-ECC9F3942E4B}">
                <a14:imgProps xmlns="" xmlns:a14="http://schemas.microsoft.com/office/drawing/2010/main">
                  <a14:imgLayer r:embed="rId17">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 xmlns:a14="http://schemas.microsoft.com/office/drawing/2010/main" val="0"/>
              </a:ext>
            </a:extLst>
          </a:blip>
          <a:srcRect/>
          <a:stretch>
            <a:fillRect/>
          </a:stretch>
        </p:blipFill>
        <p:spPr bwMode="auto">
          <a:xfrm>
            <a:off x="3208163" y="1673958"/>
            <a:ext cx="944192" cy="988786"/>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Rectangle 16"/>
          <p:cNvSpPr/>
          <p:nvPr/>
        </p:nvSpPr>
        <p:spPr>
          <a:xfrm>
            <a:off x="1524000" y="1926164"/>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pic>
        <p:nvPicPr>
          <p:cNvPr id="18" name="Picture 2" descr="Kết quả hình ảnh cho FIREWORK GIF"/>
          <p:cNvPicPr>
            <a:picLocks noChangeAspect="1" noChangeArrowheads="1" noCrop="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1337695" y="-342900"/>
            <a:ext cx="5192360" cy="3946827"/>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4" descr="Hình ảnh có liên quan"/>
          <p:cNvPicPr>
            <a:picLocks noChangeAspect="1" noChangeArrowheads="1" noCrop="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5029200" y="1926164"/>
            <a:ext cx="4762500" cy="466725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Action Button: Forward or Next 2">
            <a:hlinkClick r:id="rId4" action="ppaction://hlinksldjump" highlightClick="1"/>
          </p:cNvPr>
          <p:cNvSpPr/>
          <p:nvPr/>
        </p:nvSpPr>
        <p:spPr>
          <a:xfrm>
            <a:off x="8534400" y="25400"/>
            <a:ext cx="609600" cy="609600"/>
          </a:xfrm>
          <a:prstGeom prst="actionButtonForwardNex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267200" y="2072052"/>
            <a:ext cx="2434318" cy="69701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Về đích</a:t>
            </a:r>
            <a:endParaRPr lang="en-US" sz="3200" b="1">
              <a:solidFill>
                <a:srgbClr val="FF0000"/>
              </a:solidFill>
              <a:latin typeface="Times New Roman" pitchFamily="18" charset="0"/>
              <a:cs typeface="Times New Roman" pitchFamily="18" charset="0"/>
            </a:endParaRPr>
          </a:p>
        </p:txBody>
      </p:sp>
      <p:pic>
        <p:nvPicPr>
          <p:cNvPr id="22" name="Picture 2" descr="Kết quả hình ảnh cho FIREWORK GIF"/>
          <p:cNvPicPr>
            <a:picLocks noChangeAspect="1" noChangeArrowheads="1" noCrop="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1366270" y="951314"/>
            <a:ext cx="5192360" cy="3946827"/>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4" descr="Hình ảnh có liên quan"/>
          <p:cNvPicPr>
            <a:picLocks noChangeAspect="1" noChangeArrowheads="1" noCrop="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3218554" y="1409700"/>
            <a:ext cx="4762500" cy="4667251"/>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4" descr="Hình ảnh có liên quan"/>
          <p:cNvPicPr>
            <a:picLocks noChangeAspect="1" noChangeArrowheads="1" noCrop="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5257800" y="591101"/>
            <a:ext cx="4762500" cy="46672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8893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04757 -0.0125 L 0.28924 -0.14584 " pathEditMode="relative" rAng="0" ptsTypes="AA">
                                      <p:cBhvr>
                                        <p:cTn id="15" dur="500" fill="hold"/>
                                        <p:tgtEl>
                                          <p:spTgt spid="16"/>
                                        </p:tgtEl>
                                        <p:attrNameLst>
                                          <p:attrName>ppt_x</p:attrName>
                                          <p:attrName>ppt_y</p:attrName>
                                        </p:attrNameLst>
                                      </p:cBhvr>
                                      <p:rCtr x="12083" y="-6667"/>
                                    </p:animMotion>
                                  </p:childTnLst>
                                </p:cTn>
                              </p:par>
                              <p:par>
                                <p:cTn id="16" presetID="21" presetClass="exit" presetSubtype="1" fill="hold" grpId="0" nodeType="withEffect">
                                  <p:stCondLst>
                                    <p:cond delay="0"/>
                                  </p:stCondLst>
                                  <p:childTnLst>
                                    <p:animEffect transition="out" filter="wheel(1)">
                                      <p:cBhvr>
                                        <p:cTn id="17" dur="750"/>
                                        <p:tgtEl>
                                          <p:spTgt spid="21"/>
                                        </p:tgtEl>
                                      </p:cBhvr>
                                    </p:animEffect>
                                    <p:set>
                                      <p:cBhvr>
                                        <p:cTn id="18" dur="1" fill="hold">
                                          <p:stCondLst>
                                            <p:cond delay="749"/>
                                          </p:stCondLst>
                                        </p:cTn>
                                        <p:tgtEl>
                                          <p:spTgt spid="21"/>
                                        </p:tgtEl>
                                        <p:attrNameLst>
                                          <p:attrName>style.visibility</p:attrName>
                                        </p:attrNameLst>
                                      </p:cBhvr>
                                      <p:to>
                                        <p:strVal val="hidden"/>
                                      </p:to>
                                    </p:set>
                                  </p:childTnLst>
                                </p:cTn>
                              </p:par>
                            </p:childTnLst>
                          </p:cTn>
                        </p:par>
                        <p:par>
                          <p:cTn id="19" fill="hold">
                            <p:stCondLst>
                              <p:cond delay="750"/>
                            </p:stCondLst>
                            <p:childTnLst>
                              <p:par>
                                <p:cTn id="20" presetID="1"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750"/>
                            </p:stCondLst>
                            <p:childTnLst>
                              <p:par>
                                <p:cTn id="23" presetID="1"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par>
                          <p:cTn id="25" fill="hold">
                            <p:stCondLst>
                              <p:cond delay="750"/>
                            </p:stCondLst>
                            <p:childTnLst>
                              <p:par>
                                <p:cTn id="26" presetID="1"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par>
                                <p:cTn id="28" presetID="1"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childTnLst>
        </p:cTn>
      </p:par>
    </p:tnLst>
    <p:bldLst>
      <p:bldP spid="17"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0" b="-10000"/>
          </a:stretch>
        </a:blipFill>
        <a:effectLst/>
      </p:bgPr>
    </p:bg>
    <p:spTree>
      <p:nvGrpSpPr>
        <p:cNvPr id="1" name=""/>
        <p:cNvGrpSpPr/>
        <p:nvPr/>
      </p:nvGrpSpPr>
      <p:grpSpPr>
        <a:xfrm>
          <a:off x="0" y="0"/>
          <a:ext cx="0" cy="0"/>
          <a:chOff x="0" y="0"/>
          <a:chExt cx="0" cy="0"/>
        </a:xfrm>
      </p:grpSpPr>
      <p:pic>
        <p:nvPicPr>
          <p:cNvPr id="3074" name="Picture 2" descr="C:\Users\ADMIN\Desktop\512821722.jpg"/>
          <p:cNvPicPr>
            <a:picLocks noChangeAspect="1" noChangeArrowheads="1"/>
          </p:cNvPicPr>
          <p:nvPr/>
        </p:nvPicPr>
        <p:blipFill>
          <a:blip r:embed="rId4" cstate="print">
            <a:extLst>
              <a:ext uri="{BEBA8EAE-BF5A-486C-A8C5-ECC9F3942E4B}">
                <a14:imgProps xmlns="" xmlns:a14="http://schemas.microsoft.com/office/drawing/2010/main">
                  <a14:imgLayer r:embed="rId6">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295400" y="2171700"/>
            <a:ext cx="2319337" cy="291464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C:\Users\ADMIN\Desktop\453552345 (3).jpg"/>
          <p:cNvPicPr>
            <a:picLocks noChangeAspect="1" noChangeArrowheads="1"/>
          </p:cNvPicPr>
          <p:nvPr/>
        </p:nvPicPr>
        <p:blipFill>
          <a:blip r:embed="rId7" cstate="print">
            <a:extLst>
              <a:ext uri="{BEBA8EAE-BF5A-486C-A8C5-ECC9F3942E4B}">
                <a14:imgProps xmlns="" xmlns:a14="http://schemas.microsoft.com/office/drawing/2010/main">
                  <a14:imgLayer r:embed="rId8">
                    <a14:imgEffect>
                      <a14:backgroundRemoval t="0" b="98636" l="0" r="100000">
                        <a14:foregroundMark x1="48087" y1="3274" x2="50000" y2="3411"/>
                      </a14:backgroundRemoval>
                    </a14:imgEffect>
                  </a14:imgLayer>
                </a14:imgProps>
              </a:ext>
              <a:ext uri="{28A0092B-C50C-407E-A947-70E740481C1C}">
                <a14:useLocalDpi xmlns="" xmlns:a14="http://schemas.microsoft.com/office/drawing/2010/main" val="0"/>
              </a:ext>
            </a:extLst>
          </a:blip>
          <a:srcRect/>
          <a:stretch>
            <a:fillRect/>
          </a:stretch>
        </p:blipFill>
        <p:spPr bwMode="auto">
          <a:xfrm>
            <a:off x="2971802" y="-465988"/>
            <a:ext cx="3613657" cy="324728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3200400" y="876300"/>
            <a:ext cx="3124200" cy="1446550"/>
          </a:xfrm>
          <a:prstGeom prst="rect">
            <a:avLst/>
          </a:prstGeom>
          <a:noFill/>
        </p:spPr>
        <p:txBody>
          <a:bodyPr wrap="square" rtlCol="0">
            <a:spAutoFit/>
          </a:bodyPr>
          <a:lstStyle/>
          <a:p>
            <a:pPr algn="ctr"/>
            <a:r>
              <a:rPr lang="en-US" sz="4400" dirty="0" smtClean="0">
                <a:solidFill>
                  <a:srgbClr val="C00000"/>
                </a:solidFill>
                <a:latin typeface="UTM Azuki" panose="02040603050506020204" pitchFamily="18" charset="0"/>
                <a:cs typeface="Arial" panose="020B0604020202020204" pitchFamily="34" charset="0"/>
              </a:rPr>
              <a:t> </a:t>
            </a:r>
            <a:r>
              <a:rPr lang="en-US" sz="4400" b="1" dirty="0" smtClean="0">
                <a:solidFill>
                  <a:srgbClr val="C00000"/>
                </a:solidFill>
                <a:latin typeface="UTM Azuki" panose="02040603050506020204" pitchFamily="18" charset="0"/>
                <a:cs typeface="Arial" panose="020B0604020202020204" pitchFamily="34" charset="0"/>
              </a:rPr>
              <a:t>KHỈ CON </a:t>
            </a:r>
          </a:p>
          <a:p>
            <a:pPr algn="ctr"/>
            <a:r>
              <a:rPr lang="en-US" sz="4400" b="1" dirty="0" smtClean="0">
                <a:solidFill>
                  <a:srgbClr val="C00000"/>
                </a:solidFill>
                <a:latin typeface="UTM Azuki" panose="02040603050506020204" pitchFamily="18" charset="0"/>
                <a:cs typeface="Arial" panose="020B0604020202020204" pitchFamily="34" charset="0"/>
              </a:rPr>
              <a:t>QUA SÔNG</a:t>
            </a:r>
            <a:endParaRPr lang="en-US" sz="4400" b="1" dirty="0">
              <a:solidFill>
                <a:srgbClr val="C00000"/>
              </a:solidFill>
              <a:latin typeface="UTM Azuki" panose="02040603050506020204" pitchFamily="18" charset="0"/>
              <a:cs typeface="Arial" panose="020B0604020202020204" pitchFamily="34" charset="0"/>
            </a:endParaRPr>
          </a:p>
        </p:txBody>
      </p:sp>
      <p:pic>
        <p:nvPicPr>
          <p:cNvPr id="3075" name="Picture 3" descr="C:\Users\ADMIN\Desktop\Tai nguyen thiet ke tro choi\Bảng gỗ\bat dau.png">
            <a:hlinkClick r:id="rId9" action="ppaction://hlinksldjump"/>
          </p:cNvPr>
          <p:cNvPicPr>
            <a:picLocks noChangeAspect="1" noChangeArrowheads="1"/>
          </p:cNvPicPr>
          <p:nvPr/>
        </p:nvPicPr>
        <p:blipFill>
          <a:blip r:embed="rId10" cstate="print">
            <a:extLst>
              <a:ext uri="{BEBA8EAE-BF5A-486C-A8C5-ECC9F3942E4B}">
                <a14:imgProps xmlns="" xmlns:a14="http://schemas.microsoft.com/office/drawing/2010/main">
                  <a14:imgLayer r:embed="rId11">
                    <a14:imgEffect>
                      <a14:backgroundRemoval t="9455" b="100000" l="0" r="100000"/>
                    </a14:imgEffect>
                  </a14:imgLayer>
                </a14:imgProps>
              </a:ext>
              <a:ext uri="{28A0092B-C50C-407E-A947-70E740481C1C}">
                <a14:useLocalDpi xmlns="" xmlns:a14="http://schemas.microsoft.com/office/drawing/2010/main" val="0"/>
              </a:ext>
            </a:extLst>
          </a:blip>
          <a:srcRect/>
          <a:stretch>
            <a:fillRect/>
          </a:stretch>
        </p:blipFill>
        <p:spPr bwMode="auto">
          <a:xfrm>
            <a:off x="7000878" y="4634942"/>
            <a:ext cx="2124074" cy="902814"/>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Loonboon.MP3">
            <a:hlinkClick r:id="" action="ppaction://media"/>
          </p:cNvPr>
          <p:cNvPicPr>
            <a:picLocks noChangeAspect="1"/>
          </p:cNvPicPr>
          <p:nvPr>
            <a:audioFile r:link="rId1"/>
            <p:extLst>
              <p:ext uri="{DAA4B4D4-6D71-4841-9C94-3DE7FCFB9230}">
                <p14:media xmlns="" xmlns:p14="http://schemas.microsoft.com/office/powerpoint/2010/main" r:embed="rId12"/>
              </p:ext>
            </p:extLst>
          </p:nvPr>
        </p:nvPicPr>
        <p:blipFill>
          <a:blip r:embed="rId13" cstate="print"/>
          <a:stretch>
            <a:fillRect/>
          </a:stretch>
        </p:blipFill>
        <p:spPr>
          <a:xfrm>
            <a:off x="9372600" y="5086349"/>
            <a:ext cx="609600" cy="609600"/>
          </a:xfrm>
          <a:prstGeom prst="rect">
            <a:avLst/>
          </a:prstGeom>
        </p:spPr>
      </p:pic>
    </p:spTree>
    <p:extLst>
      <p:ext uri="{BB962C8B-B14F-4D97-AF65-F5344CB8AC3E}">
        <p14:creationId xmlns="" xmlns:p14="http://schemas.microsoft.com/office/powerpoint/2010/main" val="147703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6"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Effect transition="in" filter="wipe(down)">
                                      <p:cBhvr>
                                        <p:cTn id="9" dur="290">
                                          <p:stCondLst>
                                            <p:cond delay="0"/>
                                          </p:stCondLst>
                                        </p:cTn>
                                        <p:tgtEl>
                                          <p:spTgt spid="3074"/>
                                        </p:tgtEl>
                                      </p:cBhvr>
                                    </p:animEffect>
                                    <p:anim calcmode="lin" valueType="num">
                                      <p:cBhvr>
                                        <p:cTn id="10" dur="911"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1" dur="332"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2" dur="332" tmFilter="0, 0; 0.125,0.2665; 0.25,0.4; 0.375,0.465; 0.5,0.5;  0.625,0.535; 0.75,0.6; 0.875,0.7335; 1,1">
                                          <p:stCondLst>
                                            <p:cond delay="332"/>
                                          </p:stCondLst>
                                        </p:cTn>
                                        <p:tgtEl>
                                          <p:spTgt spid="3074"/>
                                        </p:tgtEl>
                                        <p:attrNameLst>
                                          <p:attrName>ppt_y</p:attrName>
                                        </p:attrNameLst>
                                      </p:cBhvr>
                                      <p:tavLst>
                                        <p:tav tm="0" fmla="#ppt_y-sin(pi*$)/9">
                                          <p:val>
                                            <p:fltVal val="0"/>
                                          </p:val>
                                        </p:tav>
                                        <p:tav tm="100000">
                                          <p:val>
                                            <p:fltVal val="1"/>
                                          </p:val>
                                        </p:tav>
                                      </p:tavLst>
                                    </p:anim>
                                    <p:anim calcmode="lin" valueType="num">
                                      <p:cBhvr>
                                        <p:cTn id="13" dur="166" tmFilter="0, 0; 0.125,0.2665; 0.25,0.4; 0.375,0.465; 0.5,0.5;  0.625,0.535; 0.75,0.6; 0.875,0.7335; 1,1">
                                          <p:stCondLst>
                                            <p:cond delay="662"/>
                                          </p:stCondLst>
                                        </p:cTn>
                                        <p:tgtEl>
                                          <p:spTgt spid="3074"/>
                                        </p:tgtEl>
                                        <p:attrNameLst>
                                          <p:attrName>ppt_y</p:attrName>
                                        </p:attrNameLst>
                                      </p:cBhvr>
                                      <p:tavLst>
                                        <p:tav tm="0" fmla="#ppt_y-sin(pi*$)/27">
                                          <p:val>
                                            <p:fltVal val="0"/>
                                          </p:val>
                                        </p:tav>
                                        <p:tav tm="100000">
                                          <p:val>
                                            <p:fltVal val="1"/>
                                          </p:val>
                                        </p:tav>
                                      </p:tavLst>
                                    </p:anim>
                                    <p:anim calcmode="lin" valueType="num">
                                      <p:cBhvr>
                                        <p:cTn id="14" dur="82" tmFilter="0, 0; 0.125,0.2665; 0.25,0.4; 0.375,0.465; 0.5,0.5;  0.625,0.535; 0.75,0.6; 0.875,0.7335; 1,1">
                                          <p:stCondLst>
                                            <p:cond delay="828"/>
                                          </p:stCondLst>
                                        </p:cTn>
                                        <p:tgtEl>
                                          <p:spTgt spid="3074"/>
                                        </p:tgtEl>
                                        <p:attrNameLst>
                                          <p:attrName>ppt_y</p:attrName>
                                        </p:attrNameLst>
                                      </p:cBhvr>
                                      <p:tavLst>
                                        <p:tav tm="0" fmla="#ppt_y-sin(pi*$)/81">
                                          <p:val>
                                            <p:fltVal val="0"/>
                                          </p:val>
                                        </p:tav>
                                        <p:tav tm="100000">
                                          <p:val>
                                            <p:fltVal val="1"/>
                                          </p:val>
                                        </p:tav>
                                      </p:tavLst>
                                    </p:anim>
                                    <p:animScale>
                                      <p:cBhvr>
                                        <p:cTn id="15" dur="13">
                                          <p:stCondLst>
                                            <p:cond delay="325"/>
                                          </p:stCondLst>
                                        </p:cTn>
                                        <p:tgtEl>
                                          <p:spTgt spid="3074"/>
                                        </p:tgtEl>
                                      </p:cBhvr>
                                      <p:to x="100000" y="60000"/>
                                    </p:animScale>
                                    <p:animScale>
                                      <p:cBhvr>
                                        <p:cTn id="16" dur="83" decel="50000">
                                          <p:stCondLst>
                                            <p:cond delay="338"/>
                                          </p:stCondLst>
                                        </p:cTn>
                                        <p:tgtEl>
                                          <p:spTgt spid="3074"/>
                                        </p:tgtEl>
                                      </p:cBhvr>
                                      <p:to x="100000" y="100000"/>
                                    </p:animScale>
                                    <p:animScale>
                                      <p:cBhvr>
                                        <p:cTn id="17" dur="13">
                                          <p:stCondLst>
                                            <p:cond delay="656"/>
                                          </p:stCondLst>
                                        </p:cTn>
                                        <p:tgtEl>
                                          <p:spTgt spid="3074"/>
                                        </p:tgtEl>
                                      </p:cBhvr>
                                      <p:to x="100000" y="80000"/>
                                    </p:animScale>
                                    <p:animScale>
                                      <p:cBhvr>
                                        <p:cTn id="18" dur="83" decel="50000">
                                          <p:stCondLst>
                                            <p:cond delay="669"/>
                                          </p:stCondLst>
                                        </p:cTn>
                                        <p:tgtEl>
                                          <p:spTgt spid="3074"/>
                                        </p:tgtEl>
                                      </p:cBhvr>
                                      <p:to x="100000" y="100000"/>
                                    </p:animScale>
                                    <p:animScale>
                                      <p:cBhvr>
                                        <p:cTn id="19" dur="13">
                                          <p:stCondLst>
                                            <p:cond delay="821"/>
                                          </p:stCondLst>
                                        </p:cTn>
                                        <p:tgtEl>
                                          <p:spTgt spid="3074"/>
                                        </p:tgtEl>
                                      </p:cBhvr>
                                      <p:to x="100000" y="90000"/>
                                    </p:animScale>
                                    <p:animScale>
                                      <p:cBhvr>
                                        <p:cTn id="20" dur="83" decel="50000">
                                          <p:stCondLst>
                                            <p:cond delay="834"/>
                                          </p:stCondLst>
                                        </p:cTn>
                                        <p:tgtEl>
                                          <p:spTgt spid="3074"/>
                                        </p:tgtEl>
                                      </p:cBhvr>
                                      <p:to x="100000" y="100000"/>
                                    </p:animScale>
                                    <p:animScale>
                                      <p:cBhvr>
                                        <p:cTn id="21" dur="13">
                                          <p:stCondLst>
                                            <p:cond delay="904"/>
                                          </p:stCondLst>
                                        </p:cTn>
                                        <p:tgtEl>
                                          <p:spTgt spid="3074"/>
                                        </p:tgtEl>
                                      </p:cBhvr>
                                      <p:to x="100000" y="95000"/>
                                    </p:animScale>
                                    <p:animScale>
                                      <p:cBhvr>
                                        <p:cTn id="22" dur="83" decel="50000">
                                          <p:stCondLst>
                                            <p:cond delay="917"/>
                                          </p:stCondLst>
                                        </p:cTn>
                                        <p:tgtEl>
                                          <p:spTgt spid="3074"/>
                                        </p:tgtEl>
                                      </p:cBhvr>
                                      <p:to x="100000" y="100000"/>
                                    </p:animScale>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074"/>
                                        </p:tgtEl>
                                        <p:attrNameLst>
                                          <p:attrName>r</p:attrName>
                                        </p:attrNameLst>
                                      </p:cBhvr>
                                    </p:animRot>
                                    <p:animRot by="-240000">
                                      <p:cBhvr>
                                        <p:cTn id="25" dur="200" fill="hold">
                                          <p:stCondLst>
                                            <p:cond delay="200"/>
                                          </p:stCondLst>
                                        </p:cTn>
                                        <p:tgtEl>
                                          <p:spTgt spid="3074"/>
                                        </p:tgtEl>
                                        <p:attrNameLst>
                                          <p:attrName>r</p:attrName>
                                        </p:attrNameLst>
                                      </p:cBhvr>
                                    </p:animRot>
                                    <p:animRot by="240000">
                                      <p:cBhvr>
                                        <p:cTn id="26" dur="200" fill="hold">
                                          <p:stCondLst>
                                            <p:cond delay="400"/>
                                          </p:stCondLst>
                                        </p:cTn>
                                        <p:tgtEl>
                                          <p:spTgt spid="3074"/>
                                        </p:tgtEl>
                                        <p:attrNameLst>
                                          <p:attrName>r</p:attrName>
                                        </p:attrNameLst>
                                      </p:cBhvr>
                                    </p:animRot>
                                    <p:animRot by="-240000">
                                      <p:cBhvr>
                                        <p:cTn id="27" dur="200" fill="hold">
                                          <p:stCondLst>
                                            <p:cond delay="600"/>
                                          </p:stCondLst>
                                        </p:cTn>
                                        <p:tgtEl>
                                          <p:spTgt spid="3074"/>
                                        </p:tgtEl>
                                        <p:attrNameLst>
                                          <p:attrName>r</p:attrName>
                                        </p:attrNameLst>
                                      </p:cBhvr>
                                    </p:animRot>
                                    <p:animRot by="120000">
                                      <p:cBhvr>
                                        <p:cTn id="28" dur="200" fill="hold">
                                          <p:stCondLst>
                                            <p:cond delay="800"/>
                                          </p:stCondLst>
                                        </p:cTn>
                                        <p:tgtEl>
                                          <p:spTgt spid="3074"/>
                                        </p:tgtEl>
                                        <p:attrNameLst>
                                          <p:attrName>r</p:attrName>
                                        </p:attrNameLst>
                                      </p:cBhvr>
                                    </p:animRot>
                                  </p:childTnLst>
                                </p:cTn>
                              </p:par>
                              <p:par>
                                <p:cTn id="29" presetID="26"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290">
                                          <p:stCondLst>
                                            <p:cond delay="0"/>
                                          </p:stCondLst>
                                        </p:cTn>
                                        <p:tgtEl>
                                          <p:spTgt spid="5"/>
                                        </p:tgtEl>
                                      </p:cBhvr>
                                    </p:animEffect>
                                    <p:anim calcmode="lin" valueType="num">
                                      <p:cBhvr>
                                        <p:cTn id="32"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35"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36"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37" dur="13">
                                          <p:stCondLst>
                                            <p:cond delay="325"/>
                                          </p:stCondLst>
                                        </p:cTn>
                                        <p:tgtEl>
                                          <p:spTgt spid="5"/>
                                        </p:tgtEl>
                                      </p:cBhvr>
                                      <p:to x="100000" y="60000"/>
                                    </p:animScale>
                                    <p:animScale>
                                      <p:cBhvr>
                                        <p:cTn id="38" dur="83" decel="50000">
                                          <p:stCondLst>
                                            <p:cond delay="338"/>
                                          </p:stCondLst>
                                        </p:cTn>
                                        <p:tgtEl>
                                          <p:spTgt spid="5"/>
                                        </p:tgtEl>
                                      </p:cBhvr>
                                      <p:to x="100000" y="100000"/>
                                    </p:animScale>
                                    <p:animScale>
                                      <p:cBhvr>
                                        <p:cTn id="39" dur="13">
                                          <p:stCondLst>
                                            <p:cond delay="656"/>
                                          </p:stCondLst>
                                        </p:cTn>
                                        <p:tgtEl>
                                          <p:spTgt spid="5"/>
                                        </p:tgtEl>
                                      </p:cBhvr>
                                      <p:to x="100000" y="80000"/>
                                    </p:animScale>
                                    <p:animScale>
                                      <p:cBhvr>
                                        <p:cTn id="40" dur="83" decel="50000">
                                          <p:stCondLst>
                                            <p:cond delay="669"/>
                                          </p:stCondLst>
                                        </p:cTn>
                                        <p:tgtEl>
                                          <p:spTgt spid="5"/>
                                        </p:tgtEl>
                                      </p:cBhvr>
                                      <p:to x="100000" y="100000"/>
                                    </p:animScale>
                                    <p:animScale>
                                      <p:cBhvr>
                                        <p:cTn id="41" dur="13">
                                          <p:stCondLst>
                                            <p:cond delay="821"/>
                                          </p:stCondLst>
                                        </p:cTn>
                                        <p:tgtEl>
                                          <p:spTgt spid="5"/>
                                        </p:tgtEl>
                                      </p:cBhvr>
                                      <p:to x="100000" y="90000"/>
                                    </p:animScale>
                                    <p:animScale>
                                      <p:cBhvr>
                                        <p:cTn id="42" dur="83" decel="50000">
                                          <p:stCondLst>
                                            <p:cond delay="834"/>
                                          </p:stCondLst>
                                        </p:cTn>
                                        <p:tgtEl>
                                          <p:spTgt spid="5"/>
                                        </p:tgtEl>
                                      </p:cBhvr>
                                      <p:to x="100000" y="100000"/>
                                    </p:animScale>
                                    <p:animScale>
                                      <p:cBhvr>
                                        <p:cTn id="43" dur="13">
                                          <p:stCondLst>
                                            <p:cond delay="904"/>
                                          </p:stCondLst>
                                        </p:cTn>
                                        <p:tgtEl>
                                          <p:spTgt spid="5"/>
                                        </p:tgtEl>
                                      </p:cBhvr>
                                      <p:to x="100000" y="95000"/>
                                    </p:animScale>
                                    <p:animScale>
                                      <p:cBhvr>
                                        <p:cTn id="44" dur="83" decel="50000">
                                          <p:stCondLst>
                                            <p:cond delay="917"/>
                                          </p:stCondLst>
                                        </p:cTn>
                                        <p:tgtEl>
                                          <p:spTgt spid="5"/>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290">
                                          <p:stCondLst>
                                            <p:cond delay="0"/>
                                          </p:stCondLst>
                                        </p:cTn>
                                        <p:tgtEl>
                                          <p:spTgt spid="6"/>
                                        </p:tgtEl>
                                      </p:cBhvr>
                                    </p:animEffect>
                                    <p:anim calcmode="lin" valueType="num">
                                      <p:cBhvr>
                                        <p:cTn id="4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5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5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53" dur="13">
                                          <p:stCondLst>
                                            <p:cond delay="325"/>
                                          </p:stCondLst>
                                        </p:cTn>
                                        <p:tgtEl>
                                          <p:spTgt spid="6"/>
                                        </p:tgtEl>
                                      </p:cBhvr>
                                      <p:to x="100000" y="60000"/>
                                    </p:animScale>
                                    <p:animScale>
                                      <p:cBhvr>
                                        <p:cTn id="54" dur="83" decel="50000">
                                          <p:stCondLst>
                                            <p:cond delay="338"/>
                                          </p:stCondLst>
                                        </p:cTn>
                                        <p:tgtEl>
                                          <p:spTgt spid="6"/>
                                        </p:tgtEl>
                                      </p:cBhvr>
                                      <p:to x="100000" y="100000"/>
                                    </p:animScale>
                                    <p:animScale>
                                      <p:cBhvr>
                                        <p:cTn id="55" dur="13">
                                          <p:stCondLst>
                                            <p:cond delay="656"/>
                                          </p:stCondLst>
                                        </p:cTn>
                                        <p:tgtEl>
                                          <p:spTgt spid="6"/>
                                        </p:tgtEl>
                                      </p:cBhvr>
                                      <p:to x="100000" y="80000"/>
                                    </p:animScale>
                                    <p:animScale>
                                      <p:cBhvr>
                                        <p:cTn id="56" dur="83" decel="50000">
                                          <p:stCondLst>
                                            <p:cond delay="669"/>
                                          </p:stCondLst>
                                        </p:cTn>
                                        <p:tgtEl>
                                          <p:spTgt spid="6"/>
                                        </p:tgtEl>
                                      </p:cBhvr>
                                      <p:to x="100000" y="100000"/>
                                    </p:animScale>
                                    <p:animScale>
                                      <p:cBhvr>
                                        <p:cTn id="57" dur="13">
                                          <p:stCondLst>
                                            <p:cond delay="821"/>
                                          </p:stCondLst>
                                        </p:cTn>
                                        <p:tgtEl>
                                          <p:spTgt spid="6"/>
                                        </p:tgtEl>
                                      </p:cBhvr>
                                      <p:to x="100000" y="90000"/>
                                    </p:animScale>
                                    <p:animScale>
                                      <p:cBhvr>
                                        <p:cTn id="58" dur="83" decel="50000">
                                          <p:stCondLst>
                                            <p:cond delay="834"/>
                                          </p:stCondLst>
                                        </p:cTn>
                                        <p:tgtEl>
                                          <p:spTgt spid="6"/>
                                        </p:tgtEl>
                                      </p:cBhvr>
                                      <p:to x="100000" y="100000"/>
                                    </p:animScale>
                                    <p:animScale>
                                      <p:cBhvr>
                                        <p:cTn id="59" dur="13">
                                          <p:stCondLst>
                                            <p:cond delay="904"/>
                                          </p:stCondLst>
                                        </p:cTn>
                                        <p:tgtEl>
                                          <p:spTgt spid="6"/>
                                        </p:tgtEl>
                                      </p:cBhvr>
                                      <p:to x="100000" y="95000"/>
                                    </p:animScale>
                                    <p:animScale>
                                      <p:cBhvr>
                                        <p:cTn id="60" dur="83" decel="50000">
                                          <p:stCondLst>
                                            <p:cond delay="917"/>
                                          </p:stCondLst>
                                        </p:cTn>
                                        <p:tgtEl>
                                          <p:spTgt spid="6"/>
                                        </p:tgtEl>
                                      </p:cBhvr>
                                      <p:to x="100000" y="100000"/>
                                    </p:animScale>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3075"/>
                                        </p:tgtEl>
                                        <p:attrNameLst>
                                          <p:attrName>style.visibility</p:attrName>
                                        </p:attrNameLst>
                                      </p:cBhvr>
                                      <p:to>
                                        <p:strVal val="visible"/>
                                      </p:to>
                                    </p:set>
                                    <p:animEffect transition="in" filter="fade">
                                      <p:cBhvr>
                                        <p:cTn id="64"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5">
                <p:cTn id="65"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1673958"/>
            <a:ext cx="8915400" cy="3982479"/>
          </a:xfrm>
          <a:custGeom>
            <a:avLst/>
            <a:gdLst>
              <a:gd name="connsiteX0" fmla="*/ 0 w 3696832"/>
              <a:gd name="connsiteY0" fmla="*/ 495310 h 2971800"/>
              <a:gd name="connsiteX1" fmla="*/ 495310 w 3696832"/>
              <a:gd name="connsiteY1" fmla="*/ 0 h 2971800"/>
              <a:gd name="connsiteX2" fmla="*/ 3201522 w 3696832"/>
              <a:gd name="connsiteY2" fmla="*/ 0 h 2971800"/>
              <a:gd name="connsiteX3" fmla="*/ 3696832 w 3696832"/>
              <a:gd name="connsiteY3" fmla="*/ 495310 h 2971800"/>
              <a:gd name="connsiteX4" fmla="*/ 3696832 w 3696832"/>
              <a:gd name="connsiteY4" fmla="*/ 2476490 h 2971800"/>
              <a:gd name="connsiteX5" fmla="*/ 3201522 w 3696832"/>
              <a:gd name="connsiteY5" fmla="*/ 2971800 h 2971800"/>
              <a:gd name="connsiteX6" fmla="*/ 495310 w 3696832"/>
              <a:gd name="connsiteY6" fmla="*/ 2971800 h 2971800"/>
              <a:gd name="connsiteX7" fmla="*/ 0 w 3696832"/>
              <a:gd name="connsiteY7" fmla="*/ 2476490 h 2971800"/>
              <a:gd name="connsiteX8" fmla="*/ 0 w 3696832"/>
              <a:gd name="connsiteY8" fmla="*/ 495310 h 2971800"/>
              <a:gd name="connsiteX0" fmla="*/ 201404 w 3898236"/>
              <a:gd name="connsiteY0" fmla="*/ 495310 h 2971800"/>
              <a:gd name="connsiteX1" fmla="*/ 696714 w 3898236"/>
              <a:gd name="connsiteY1" fmla="*/ 0 h 2971800"/>
              <a:gd name="connsiteX2" fmla="*/ 3402926 w 3898236"/>
              <a:gd name="connsiteY2" fmla="*/ 0 h 2971800"/>
              <a:gd name="connsiteX3" fmla="*/ 3898236 w 3898236"/>
              <a:gd name="connsiteY3" fmla="*/ 495310 h 2971800"/>
              <a:gd name="connsiteX4" fmla="*/ 3898236 w 3898236"/>
              <a:gd name="connsiteY4" fmla="*/ 2476490 h 2971800"/>
              <a:gd name="connsiteX5" fmla="*/ 3402926 w 3898236"/>
              <a:gd name="connsiteY5" fmla="*/ 2971800 h 2971800"/>
              <a:gd name="connsiteX6" fmla="*/ 696714 w 3898236"/>
              <a:gd name="connsiteY6" fmla="*/ 2971800 h 2971800"/>
              <a:gd name="connsiteX7" fmla="*/ 201404 w 3898236"/>
              <a:gd name="connsiteY7" fmla="*/ 2476490 h 2971800"/>
              <a:gd name="connsiteX8" fmla="*/ 4 w 3898236"/>
              <a:gd name="connsiteY8" fmla="*/ 1590174 h 2971800"/>
              <a:gd name="connsiteX9" fmla="*/ 201404 w 3898236"/>
              <a:gd name="connsiteY9" fmla="*/ 495310 h 2971800"/>
              <a:gd name="connsiteX0" fmla="*/ 201404 w 3898236"/>
              <a:gd name="connsiteY0" fmla="*/ 495310 h 2971800"/>
              <a:gd name="connsiteX1" fmla="*/ 696714 w 3898236"/>
              <a:gd name="connsiteY1" fmla="*/ 0 h 2971800"/>
              <a:gd name="connsiteX2" fmla="*/ 3475115 w 3898236"/>
              <a:gd name="connsiteY2" fmla="*/ 240631 h 2971800"/>
              <a:gd name="connsiteX3" fmla="*/ 3898236 w 3898236"/>
              <a:gd name="connsiteY3" fmla="*/ 495310 h 2971800"/>
              <a:gd name="connsiteX4" fmla="*/ 3898236 w 3898236"/>
              <a:gd name="connsiteY4" fmla="*/ 2476490 h 2971800"/>
              <a:gd name="connsiteX5" fmla="*/ 3402926 w 3898236"/>
              <a:gd name="connsiteY5" fmla="*/ 2971800 h 2971800"/>
              <a:gd name="connsiteX6" fmla="*/ 696714 w 3898236"/>
              <a:gd name="connsiteY6" fmla="*/ 2971800 h 2971800"/>
              <a:gd name="connsiteX7" fmla="*/ 201404 w 3898236"/>
              <a:gd name="connsiteY7" fmla="*/ 2476490 h 2971800"/>
              <a:gd name="connsiteX8" fmla="*/ 4 w 3898236"/>
              <a:gd name="connsiteY8" fmla="*/ 1590174 h 2971800"/>
              <a:gd name="connsiteX9" fmla="*/ 201404 w 3898236"/>
              <a:gd name="connsiteY9" fmla="*/ 495310 h 2971800"/>
              <a:gd name="connsiteX0" fmla="*/ 201404 w 3898236"/>
              <a:gd name="connsiteY0" fmla="*/ 495310 h 2971800"/>
              <a:gd name="connsiteX1" fmla="*/ 696714 w 3898236"/>
              <a:gd name="connsiteY1" fmla="*/ 0 h 2971800"/>
              <a:gd name="connsiteX2" fmla="*/ 3475115 w 3898236"/>
              <a:gd name="connsiteY2" fmla="*/ 240631 h 2971800"/>
              <a:gd name="connsiteX3" fmla="*/ 3898236 w 3898236"/>
              <a:gd name="connsiteY3" fmla="*/ 495310 h 2971800"/>
              <a:gd name="connsiteX4" fmla="*/ 3898236 w 3898236"/>
              <a:gd name="connsiteY4" fmla="*/ 2476490 h 2971800"/>
              <a:gd name="connsiteX5" fmla="*/ 3402926 w 3898236"/>
              <a:gd name="connsiteY5" fmla="*/ 2971800 h 2971800"/>
              <a:gd name="connsiteX6" fmla="*/ 696714 w 3898236"/>
              <a:gd name="connsiteY6" fmla="*/ 2971800 h 2971800"/>
              <a:gd name="connsiteX7" fmla="*/ 201404 w 3898236"/>
              <a:gd name="connsiteY7" fmla="*/ 2476490 h 2971800"/>
              <a:gd name="connsiteX8" fmla="*/ 4 w 3898236"/>
              <a:gd name="connsiteY8" fmla="*/ 1590174 h 2971800"/>
              <a:gd name="connsiteX9" fmla="*/ 201404 w 3898236"/>
              <a:gd name="connsiteY9" fmla="*/ 495310 h 2971800"/>
              <a:gd name="connsiteX0" fmla="*/ 201404 w 3898236"/>
              <a:gd name="connsiteY0" fmla="*/ 495310 h 2971800"/>
              <a:gd name="connsiteX1" fmla="*/ 696714 w 3898236"/>
              <a:gd name="connsiteY1" fmla="*/ 0 h 2971800"/>
              <a:gd name="connsiteX2" fmla="*/ 3475115 w 3898236"/>
              <a:gd name="connsiteY2" fmla="*/ 240631 h 2971800"/>
              <a:gd name="connsiteX3" fmla="*/ 3898236 w 3898236"/>
              <a:gd name="connsiteY3" fmla="*/ 495310 h 2971800"/>
              <a:gd name="connsiteX4" fmla="*/ 3898236 w 3898236"/>
              <a:gd name="connsiteY4" fmla="*/ 2476490 h 2971800"/>
              <a:gd name="connsiteX5" fmla="*/ 3402926 w 3898236"/>
              <a:gd name="connsiteY5" fmla="*/ 2971800 h 2971800"/>
              <a:gd name="connsiteX6" fmla="*/ 696714 w 3898236"/>
              <a:gd name="connsiteY6" fmla="*/ 2971800 h 2971800"/>
              <a:gd name="connsiteX7" fmla="*/ 201404 w 3898236"/>
              <a:gd name="connsiteY7" fmla="*/ 2476490 h 2971800"/>
              <a:gd name="connsiteX8" fmla="*/ 4 w 3898236"/>
              <a:gd name="connsiteY8" fmla="*/ 1590174 h 2971800"/>
              <a:gd name="connsiteX9" fmla="*/ 201404 w 3898236"/>
              <a:gd name="connsiteY9" fmla="*/ 495310 h 2971800"/>
              <a:gd name="connsiteX0" fmla="*/ 201404 w 3898236"/>
              <a:gd name="connsiteY0" fmla="*/ 495310 h 2971800"/>
              <a:gd name="connsiteX1" fmla="*/ 696714 w 3898236"/>
              <a:gd name="connsiteY1" fmla="*/ 0 h 2971800"/>
              <a:gd name="connsiteX2" fmla="*/ 3475115 w 3898236"/>
              <a:gd name="connsiteY2" fmla="*/ 240631 h 2971800"/>
              <a:gd name="connsiteX3" fmla="*/ 3898236 w 3898236"/>
              <a:gd name="connsiteY3" fmla="*/ 495310 h 2971800"/>
              <a:gd name="connsiteX4" fmla="*/ 3898236 w 3898236"/>
              <a:gd name="connsiteY4" fmla="*/ 2476490 h 2971800"/>
              <a:gd name="connsiteX5" fmla="*/ 3402926 w 3898236"/>
              <a:gd name="connsiteY5" fmla="*/ 2971800 h 2971800"/>
              <a:gd name="connsiteX6" fmla="*/ 696714 w 3898236"/>
              <a:gd name="connsiteY6" fmla="*/ 2971800 h 2971800"/>
              <a:gd name="connsiteX7" fmla="*/ 201404 w 3898236"/>
              <a:gd name="connsiteY7" fmla="*/ 2476490 h 2971800"/>
              <a:gd name="connsiteX8" fmla="*/ 4 w 3898236"/>
              <a:gd name="connsiteY8" fmla="*/ 1590174 h 2971800"/>
              <a:gd name="connsiteX9" fmla="*/ 201404 w 3898236"/>
              <a:gd name="connsiteY9" fmla="*/ 495310 h 2971800"/>
              <a:gd name="connsiteX0" fmla="*/ 201404 w 3898236"/>
              <a:gd name="connsiteY0" fmla="*/ 495310 h 3356811"/>
              <a:gd name="connsiteX1" fmla="*/ 696714 w 3898236"/>
              <a:gd name="connsiteY1" fmla="*/ 0 h 3356811"/>
              <a:gd name="connsiteX2" fmla="*/ 3475115 w 3898236"/>
              <a:gd name="connsiteY2" fmla="*/ 240631 h 3356811"/>
              <a:gd name="connsiteX3" fmla="*/ 3898236 w 3898236"/>
              <a:gd name="connsiteY3" fmla="*/ 495310 h 3356811"/>
              <a:gd name="connsiteX4" fmla="*/ 3898236 w 3898236"/>
              <a:gd name="connsiteY4" fmla="*/ 2476490 h 3356811"/>
              <a:gd name="connsiteX5" fmla="*/ 3126200 w 3898236"/>
              <a:gd name="connsiteY5" fmla="*/ 3356811 h 3356811"/>
              <a:gd name="connsiteX6" fmla="*/ 696714 w 3898236"/>
              <a:gd name="connsiteY6" fmla="*/ 2971800 h 3356811"/>
              <a:gd name="connsiteX7" fmla="*/ 201404 w 3898236"/>
              <a:gd name="connsiteY7" fmla="*/ 2476490 h 3356811"/>
              <a:gd name="connsiteX8" fmla="*/ 4 w 3898236"/>
              <a:gd name="connsiteY8" fmla="*/ 1590174 h 3356811"/>
              <a:gd name="connsiteX9" fmla="*/ 201404 w 3898236"/>
              <a:gd name="connsiteY9" fmla="*/ 495310 h 3356811"/>
              <a:gd name="connsiteX0" fmla="*/ 201404 w 3898236"/>
              <a:gd name="connsiteY0" fmla="*/ 520406 h 3381907"/>
              <a:gd name="connsiteX1" fmla="*/ 696714 w 3898236"/>
              <a:gd name="connsiteY1" fmla="*/ 25096 h 3381907"/>
              <a:gd name="connsiteX2" fmla="*/ 2546554 w 3898236"/>
              <a:gd name="connsiteY2" fmla="*/ 75410 h 3381907"/>
              <a:gd name="connsiteX3" fmla="*/ 3475115 w 3898236"/>
              <a:gd name="connsiteY3" fmla="*/ 265727 h 3381907"/>
              <a:gd name="connsiteX4" fmla="*/ 3898236 w 3898236"/>
              <a:gd name="connsiteY4" fmla="*/ 520406 h 3381907"/>
              <a:gd name="connsiteX5" fmla="*/ 3898236 w 3898236"/>
              <a:gd name="connsiteY5" fmla="*/ 2501586 h 3381907"/>
              <a:gd name="connsiteX6" fmla="*/ 3126200 w 3898236"/>
              <a:gd name="connsiteY6" fmla="*/ 3381907 h 3381907"/>
              <a:gd name="connsiteX7" fmla="*/ 696714 w 3898236"/>
              <a:gd name="connsiteY7" fmla="*/ 2996896 h 3381907"/>
              <a:gd name="connsiteX8" fmla="*/ 201404 w 3898236"/>
              <a:gd name="connsiteY8" fmla="*/ 2501586 h 3381907"/>
              <a:gd name="connsiteX9" fmla="*/ 4 w 3898236"/>
              <a:gd name="connsiteY9" fmla="*/ 1615270 h 3381907"/>
              <a:gd name="connsiteX10" fmla="*/ 201404 w 3898236"/>
              <a:gd name="connsiteY10" fmla="*/ 520406 h 3381907"/>
              <a:gd name="connsiteX0" fmla="*/ 201404 w 3898236"/>
              <a:gd name="connsiteY0" fmla="*/ 520406 h 3381907"/>
              <a:gd name="connsiteX1" fmla="*/ 733793 w 3898236"/>
              <a:gd name="connsiteY1" fmla="*/ 844494 h 3381907"/>
              <a:gd name="connsiteX2" fmla="*/ 696714 w 3898236"/>
              <a:gd name="connsiteY2" fmla="*/ 25096 h 3381907"/>
              <a:gd name="connsiteX3" fmla="*/ 2546554 w 3898236"/>
              <a:gd name="connsiteY3" fmla="*/ 75410 h 3381907"/>
              <a:gd name="connsiteX4" fmla="*/ 3475115 w 3898236"/>
              <a:gd name="connsiteY4" fmla="*/ 265727 h 3381907"/>
              <a:gd name="connsiteX5" fmla="*/ 3898236 w 3898236"/>
              <a:gd name="connsiteY5" fmla="*/ 520406 h 3381907"/>
              <a:gd name="connsiteX6" fmla="*/ 3898236 w 3898236"/>
              <a:gd name="connsiteY6" fmla="*/ 2501586 h 3381907"/>
              <a:gd name="connsiteX7" fmla="*/ 3126200 w 3898236"/>
              <a:gd name="connsiteY7" fmla="*/ 3381907 h 3381907"/>
              <a:gd name="connsiteX8" fmla="*/ 696714 w 3898236"/>
              <a:gd name="connsiteY8" fmla="*/ 2996896 h 3381907"/>
              <a:gd name="connsiteX9" fmla="*/ 201404 w 3898236"/>
              <a:gd name="connsiteY9" fmla="*/ 2501586 h 3381907"/>
              <a:gd name="connsiteX10" fmla="*/ 4 w 3898236"/>
              <a:gd name="connsiteY10" fmla="*/ 1615270 h 3381907"/>
              <a:gd name="connsiteX11" fmla="*/ 201404 w 3898236"/>
              <a:gd name="connsiteY11" fmla="*/ 520406 h 3381907"/>
              <a:gd name="connsiteX0" fmla="*/ 201404 w 3898236"/>
              <a:gd name="connsiteY0" fmla="*/ 448827 h 3310328"/>
              <a:gd name="connsiteX1" fmla="*/ 733793 w 3898236"/>
              <a:gd name="connsiteY1" fmla="*/ 772915 h 3310328"/>
              <a:gd name="connsiteX2" fmla="*/ 950476 w 3898236"/>
              <a:gd name="connsiteY2" fmla="*/ 314464 h 3310328"/>
              <a:gd name="connsiteX3" fmla="*/ 2546554 w 3898236"/>
              <a:gd name="connsiteY3" fmla="*/ 3831 h 3310328"/>
              <a:gd name="connsiteX4" fmla="*/ 3475115 w 3898236"/>
              <a:gd name="connsiteY4" fmla="*/ 194148 h 3310328"/>
              <a:gd name="connsiteX5" fmla="*/ 3898236 w 3898236"/>
              <a:gd name="connsiteY5" fmla="*/ 448827 h 3310328"/>
              <a:gd name="connsiteX6" fmla="*/ 3898236 w 3898236"/>
              <a:gd name="connsiteY6" fmla="*/ 2430007 h 3310328"/>
              <a:gd name="connsiteX7" fmla="*/ 3126200 w 3898236"/>
              <a:gd name="connsiteY7" fmla="*/ 3310328 h 3310328"/>
              <a:gd name="connsiteX8" fmla="*/ 696714 w 3898236"/>
              <a:gd name="connsiteY8" fmla="*/ 2925317 h 3310328"/>
              <a:gd name="connsiteX9" fmla="*/ 201404 w 3898236"/>
              <a:gd name="connsiteY9" fmla="*/ 2430007 h 3310328"/>
              <a:gd name="connsiteX10" fmla="*/ 4 w 3898236"/>
              <a:gd name="connsiteY10" fmla="*/ 1543691 h 3310328"/>
              <a:gd name="connsiteX11" fmla="*/ 201404 w 3898236"/>
              <a:gd name="connsiteY11" fmla="*/ 448827 h 3310328"/>
              <a:gd name="connsiteX0" fmla="*/ 344833 w 3898236"/>
              <a:gd name="connsiteY0" fmla="*/ 737585 h 3310328"/>
              <a:gd name="connsiteX1" fmla="*/ 733793 w 3898236"/>
              <a:gd name="connsiteY1" fmla="*/ 772915 h 3310328"/>
              <a:gd name="connsiteX2" fmla="*/ 950476 w 3898236"/>
              <a:gd name="connsiteY2" fmla="*/ 314464 h 3310328"/>
              <a:gd name="connsiteX3" fmla="*/ 2546554 w 3898236"/>
              <a:gd name="connsiteY3" fmla="*/ 3831 h 3310328"/>
              <a:gd name="connsiteX4" fmla="*/ 3475115 w 3898236"/>
              <a:gd name="connsiteY4" fmla="*/ 194148 h 3310328"/>
              <a:gd name="connsiteX5" fmla="*/ 3898236 w 3898236"/>
              <a:gd name="connsiteY5" fmla="*/ 448827 h 3310328"/>
              <a:gd name="connsiteX6" fmla="*/ 3898236 w 3898236"/>
              <a:gd name="connsiteY6" fmla="*/ 2430007 h 3310328"/>
              <a:gd name="connsiteX7" fmla="*/ 3126200 w 3898236"/>
              <a:gd name="connsiteY7" fmla="*/ 3310328 h 3310328"/>
              <a:gd name="connsiteX8" fmla="*/ 696714 w 3898236"/>
              <a:gd name="connsiteY8" fmla="*/ 2925317 h 3310328"/>
              <a:gd name="connsiteX9" fmla="*/ 201404 w 3898236"/>
              <a:gd name="connsiteY9" fmla="*/ 2430007 h 3310328"/>
              <a:gd name="connsiteX10" fmla="*/ 4 w 3898236"/>
              <a:gd name="connsiteY10" fmla="*/ 1543691 h 3310328"/>
              <a:gd name="connsiteX11" fmla="*/ 344833 w 3898236"/>
              <a:gd name="connsiteY11" fmla="*/ 737585 h 3310328"/>
              <a:gd name="connsiteX0" fmla="*/ 344833 w 3898236"/>
              <a:gd name="connsiteY0" fmla="*/ 988545 h 3561288"/>
              <a:gd name="connsiteX1" fmla="*/ 733793 w 3898236"/>
              <a:gd name="connsiteY1" fmla="*/ 1023875 h 3561288"/>
              <a:gd name="connsiteX2" fmla="*/ 950476 w 3898236"/>
              <a:gd name="connsiteY2" fmla="*/ 565424 h 3561288"/>
              <a:gd name="connsiteX3" fmla="*/ 2182462 w 3898236"/>
              <a:gd name="connsiteY3" fmla="*/ 2128 h 3561288"/>
              <a:gd name="connsiteX4" fmla="*/ 3475115 w 3898236"/>
              <a:gd name="connsiteY4" fmla="*/ 445108 h 3561288"/>
              <a:gd name="connsiteX5" fmla="*/ 3898236 w 3898236"/>
              <a:gd name="connsiteY5" fmla="*/ 699787 h 3561288"/>
              <a:gd name="connsiteX6" fmla="*/ 3898236 w 3898236"/>
              <a:gd name="connsiteY6" fmla="*/ 2680967 h 3561288"/>
              <a:gd name="connsiteX7" fmla="*/ 3126200 w 3898236"/>
              <a:gd name="connsiteY7" fmla="*/ 3561288 h 3561288"/>
              <a:gd name="connsiteX8" fmla="*/ 696714 w 3898236"/>
              <a:gd name="connsiteY8" fmla="*/ 3176277 h 3561288"/>
              <a:gd name="connsiteX9" fmla="*/ 201404 w 3898236"/>
              <a:gd name="connsiteY9" fmla="*/ 2680967 h 3561288"/>
              <a:gd name="connsiteX10" fmla="*/ 4 w 3898236"/>
              <a:gd name="connsiteY10" fmla="*/ 1794651 h 3561288"/>
              <a:gd name="connsiteX11" fmla="*/ 344833 w 3898236"/>
              <a:gd name="connsiteY11" fmla="*/ 988545 h 3561288"/>
              <a:gd name="connsiteX0" fmla="*/ 344833 w 3898236"/>
              <a:gd name="connsiteY0" fmla="*/ 1030387 h 3603130"/>
              <a:gd name="connsiteX1" fmla="*/ 733793 w 3898236"/>
              <a:gd name="connsiteY1" fmla="*/ 1065717 h 3603130"/>
              <a:gd name="connsiteX2" fmla="*/ 950476 w 3898236"/>
              <a:gd name="connsiteY2" fmla="*/ 607266 h 3603130"/>
              <a:gd name="connsiteX3" fmla="*/ 1648076 w 3898236"/>
              <a:gd name="connsiteY3" fmla="*/ 64251 h 3603130"/>
              <a:gd name="connsiteX4" fmla="*/ 2182462 w 3898236"/>
              <a:gd name="connsiteY4" fmla="*/ 43970 h 3603130"/>
              <a:gd name="connsiteX5" fmla="*/ 3475115 w 3898236"/>
              <a:gd name="connsiteY5" fmla="*/ 486950 h 3603130"/>
              <a:gd name="connsiteX6" fmla="*/ 3898236 w 3898236"/>
              <a:gd name="connsiteY6" fmla="*/ 741629 h 3603130"/>
              <a:gd name="connsiteX7" fmla="*/ 3898236 w 3898236"/>
              <a:gd name="connsiteY7" fmla="*/ 2722809 h 3603130"/>
              <a:gd name="connsiteX8" fmla="*/ 3126200 w 3898236"/>
              <a:gd name="connsiteY8" fmla="*/ 3603130 h 3603130"/>
              <a:gd name="connsiteX9" fmla="*/ 696714 w 3898236"/>
              <a:gd name="connsiteY9" fmla="*/ 3218119 h 3603130"/>
              <a:gd name="connsiteX10" fmla="*/ 201404 w 3898236"/>
              <a:gd name="connsiteY10" fmla="*/ 2722809 h 3603130"/>
              <a:gd name="connsiteX11" fmla="*/ 4 w 3898236"/>
              <a:gd name="connsiteY11" fmla="*/ 1836493 h 3603130"/>
              <a:gd name="connsiteX12" fmla="*/ 344833 w 3898236"/>
              <a:gd name="connsiteY12" fmla="*/ 1030387 h 3603130"/>
              <a:gd name="connsiteX0" fmla="*/ 918105 w 4471508"/>
              <a:gd name="connsiteY0" fmla="*/ 1030387 h 3603130"/>
              <a:gd name="connsiteX1" fmla="*/ 1307065 w 4471508"/>
              <a:gd name="connsiteY1" fmla="*/ 1065717 h 3603130"/>
              <a:gd name="connsiteX2" fmla="*/ 1523748 w 4471508"/>
              <a:gd name="connsiteY2" fmla="*/ 607266 h 3603130"/>
              <a:gd name="connsiteX3" fmla="*/ 2221348 w 4471508"/>
              <a:gd name="connsiteY3" fmla="*/ 64251 h 3603130"/>
              <a:gd name="connsiteX4" fmla="*/ 2755734 w 4471508"/>
              <a:gd name="connsiteY4" fmla="*/ 43970 h 3603130"/>
              <a:gd name="connsiteX5" fmla="*/ 4048387 w 4471508"/>
              <a:gd name="connsiteY5" fmla="*/ 486950 h 3603130"/>
              <a:gd name="connsiteX6" fmla="*/ 4471508 w 4471508"/>
              <a:gd name="connsiteY6" fmla="*/ 741629 h 3603130"/>
              <a:gd name="connsiteX7" fmla="*/ 4471508 w 4471508"/>
              <a:gd name="connsiteY7" fmla="*/ 2722809 h 3603130"/>
              <a:gd name="connsiteX8" fmla="*/ 3699472 w 4471508"/>
              <a:gd name="connsiteY8" fmla="*/ 3603130 h 3603130"/>
              <a:gd name="connsiteX9" fmla="*/ 1269986 w 4471508"/>
              <a:gd name="connsiteY9" fmla="*/ 3218119 h 3603130"/>
              <a:gd name="connsiteX10" fmla="*/ 774676 w 4471508"/>
              <a:gd name="connsiteY10" fmla="*/ 2722809 h 3603130"/>
              <a:gd name="connsiteX11" fmla="*/ 573276 w 4471508"/>
              <a:gd name="connsiteY11" fmla="*/ 1836493 h 3603130"/>
              <a:gd name="connsiteX12" fmla="*/ 3700 w 4471508"/>
              <a:gd name="connsiteY12" fmla="*/ 401135 h 3603130"/>
              <a:gd name="connsiteX13" fmla="*/ 918105 w 4471508"/>
              <a:gd name="connsiteY13" fmla="*/ 1030387 h 3603130"/>
              <a:gd name="connsiteX0" fmla="*/ 1391555 w 4944958"/>
              <a:gd name="connsiteY0" fmla="*/ 1030387 h 3603130"/>
              <a:gd name="connsiteX1" fmla="*/ 1780515 w 4944958"/>
              <a:gd name="connsiteY1" fmla="*/ 1065717 h 3603130"/>
              <a:gd name="connsiteX2" fmla="*/ 1997198 w 4944958"/>
              <a:gd name="connsiteY2" fmla="*/ 607266 h 3603130"/>
              <a:gd name="connsiteX3" fmla="*/ 2694798 w 4944958"/>
              <a:gd name="connsiteY3" fmla="*/ 64251 h 3603130"/>
              <a:gd name="connsiteX4" fmla="*/ 3229184 w 4944958"/>
              <a:gd name="connsiteY4" fmla="*/ 43970 h 3603130"/>
              <a:gd name="connsiteX5" fmla="*/ 4521837 w 4944958"/>
              <a:gd name="connsiteY5" fmla="*/ 486950 h 3603130"/>
              <a:gd name="connsiteX6" fmla="*/ 4944958 w 4944958"/>
              <a:gd name="connsiteY6" fmla="*/ 741629 h 3603130"/>
              <a:gd name="connsiteX7" fmla="*/ 4944958 w 4944958"/>
              <a:gd name="connsiteY7" fmla="*/ 2722809 h 3603130"/>
              <a:gd name="connsiteX8" fmla="*/ 4172922 w 4944958"/>
              <a:gd name="connsiteY8" fmla="*/ 3603130 h 3603130"/>
              <a:gd name="connsiteX9" fmla="*/ 1743436 w 4944958"/>
              <a:gd name="connsiteY9" fmla="*/ 3218119 h 3603130"/>
              <a:gd name="connsiteX10" fmla="*/ 1248126 w 4944958"/>
              <a:gd name="connsiteY10" fmla="*/ 2722809 h 3603130"/>
              <a:gd name="connsiteX11" fmla="*/ 1046726 w 4944958"/>
              <a:gd name="connsiteY11" fmla="*/ 1836493 h 3603130"/>
              <a:gd name="connsiteX12" fmla="*/ 13761 w 4944958"/>
              <a:gd name="connsiteY12" fmla="*/ 870367 h 3603130"/>
              <a:gd name="connsiteX13" fmla="*/ 477150 w 4944958"/>
              <a:gd name="connsiteY13" fmla="*/ 401135 h 3603130"/>
              <a:gd name="connsiteX14" fmla="*/ 1391555 w 4944958"/>
              <a:gd name="connsiteY14" fmla="*/ 1030387 h 3603130"/>
              <a:gd name="connsiteX0" fmla="*/ 2508804 w 6062207"/>
              <a:gd name="connsiteY0" fmla="*/ 1030387 h 3603130"/>
              <a:gd name="connsiteX1" fmla="*/ 2897764 w 6062207"/>
              <a:gd name="connsiteY1" fmla="*/ 1065717 h 3603130"/>
              <a:gd name="connsiteX2" fmla="*/ 3114447 w 6062207"/>
              <a:gd name="connsiteY2" fmla="*/ 607266 h 3603130"/>
              <a:gd name="connsiteX3" fmla="*/ 3812047 w 6062207"/>
              <a:gd name="connsiteY3" fmla="*/ 64251 h 3603130"/>
              <a:gd name="connsiteX4" fmla="*/ 4346433 w 6062207"/>
              <a:gd name="connsiteY4" fmla="*/ 43970 h 3603130"/>
              <a:gd name="connsiteX5" fmla="*/ 5639086 w 6062207"/>
              <a:gd name="connsiteY5" fmla="*/ 486950 h 3603130"/>
              <a:gd name="connsiteX6" fmla="*/ 6062207 w 6062207"/>
              <a:gd name="connsiteY6" fmla="*/ 741629 h 3603130"/>
              <a:gd name="connsiteX7" fmla="*/ 6062207 w 6062207"/>
              <a:gd name="connsiteY7" fmla="*/ 2722809 h 3603130"/>
              <a:gd name="connsiteX8" fmla="*/ 5290171 w 6062207"/>
              <a:gd name="connsiteY8" fmla="*/ 3603130 h 3603130"/>
              <a:gd name="connsiteX9" fmla="*/ 2860685 w 6062207"/>
              <a:gd name="connsiteY9" fmla="*/ 3218119 h 3603130"/>
              <a:gd name="connsiteX10" fmla="*/ 2365375 w 6062207"/>
              <a:gd name="connsiteY10" fmla="*/ 2722809 h 3603130"/>
              <a:gd name="connsiteX11" fmla="*/ 2163975 w 6062207"/>
              <a:gd name="connsiteY11" fmla="*/ 1836493 h 3603130"/>
              <a:gd name="connsiteX12" fmla="*/ 16668 w 6062207"/>
              <a:gd name="connsiteY12" fmla="*/ 966619 h 3603130"/>
              <a:gd name="connsiteX13" fmla="*/ 1131010 w 6062207"/>
              <a:gd name="connsiteY13" fmla="*/ 870367 h 3603130"/>
              <a:gd name="connsiteX14" fmla="*/ 1594399 w 6062207"/>
              <a:gd name="connsiteY14" fmla="*/ 401135 h 3603130"/>
              <a:gd name="connsiteX15" fmla="*/ 2508804 w 6062207"/>
              <a:gd name="connsiteY15" fmla="*/ 1030387 h 3603130"/>
              <a:gd name="connsiteX0" fmla="*/ 1465393 w 5018796"/>
              <a:gd name="connsiteY0" fmla="*/ 1030387 h 3603130"/>
              <a:gd name="connsiteX1" fmla="*/ 1854353 w 5018796"/>
              <a:gd name="connsiteY1" fmla="*/ 1065717 h 3603130"/>
              <a:gd name="connsiteX2" fmla="*/ 2071036 w 5018796"/>
              <a:gd name="connsiteY2" fmla="*/ 607266 h 3603130"/>
              <a:gd name="connsiteX3" fmla="*/ 2768636 w 5018796"/>
              <a:gd name="connsiteY3" fmla="*/ 64251 h 3603130"/>
              <a:gd name="connsiteX4" fmla="*/ 3303022 w 5018796"/>
              <a:gd name="connsiteY4" fmla="*/ 43970 h 3603130"/>
              <a:gd name="connsiteX5" fmla="*/ 4595675 w 5018796"/>
              <a:gd name="connsiteY5" fmla="*/ 486950 h 3603130"/>
              <a:gd name="connsiteX6" fmla="*/ 5018796 w 5018796"/>
              <a:gd name="connsiteY6" fmla="*/ 741629 h 3603130"/>
              <a:gd name="connsiteX7" fmla="*/ 5018796 w 5018796"/>
              <a:gd name="connsiteY7" fmla="*/ 2722809 h 3603130"/>
              <a:gd name="connsiteX8" fmla="*/ 4246760 w 5018796"/>
              <a:gd name="connsiteY8" fmla="*/ 3603130 h 3603130"/>
              <a:gd name="connsiteX9" fmla="*/ 1817274 w 5018796"/>
              <a:gd name="connsiteY9" fmla="*/ 3218119 h 3603130"/>
              <a:gd name="connsiteX10" fmla="*/ 1321964 w 5018796"/>
              <a:gd name="connsiteY10" fmla="*/ 2722809 h 3603130"/>
              <a:gd name="connsiteX11" fmla="*/ 1120564 w 5018796"/>
              <a:gd name="connsiteY11" fmla="*/ 1836493 h 3603130"/>
              <a:gd name="connsiteX12" fmla="*/ 98631 w 5018796"/>
              <a:gd name="connsiteY12" fmla="*/ 846303 h 3603130"/>
              <a:gd name="connsiteX13" fmla="*/ 87599 w 5018796"/>
              <a:gd name="connsiteY13" fmla="*/ 870367 h 3603130"/>
              <a:gd name="connsiteX14" fmla="*/ 550988 w 5018796"/>
              <a:gd name="connsiteY14" fmla="*/ 401135 h 3603130"/>
              <a:gd name="connsiteX15" fmla="*/ 1465393 w 5018796"/>
              <a:gd name="connsiteY15" fmla="*/ 1030387 h 3603130"/>
              <a:gd name="connsiteX0" fmla="*/ 1465393 w 5018796"/>
              <a:gd name="connsiteY0" fmla="*/ 1030387 h 3603130"/>
              <a:gd name="connsiteX1" fmla="*/ 1854353 w 5018796"/>
              <a:gd name="connsiteY1" fmla="*/ 1065717 h 3603130"/>
              <a:gd name="connsiteX2" fmla="*/ 2071036 w 5018796"/>
              <a:gd name="connsiteY2" fmla="*/ 607266 h 3603130"/>
              <a:gd name="connsiteX3" fmla="*/ 2768636 w 5018796"/>
              <a:gd name="connsiteY3" fmla="*/ 64251 h 3603130"/>
              <a:gd name="connsiteX4" fmla="*/ 3303022 w 5018796"/>
              <a:gd name="connsiteY4" fmla="*/ 43970 h 3603130"/>
              <a:gd name="connsiteX5" fmla="*/ 4595675 w 5018796"/>
              <a:gd name="connsiteY5" fmla="*/ 486950 h 3603130"/>
              <a:gd name="connsiteX6" fmla="*/ 5018796 w 5018796"/>
              <a:gd name="connsiteY6" fmla="*/ 741629 h 3603130"/>
              <a:gd name="connsiteX7" fmla="*/ 5018796 w 5018796"/>
              <a:gd name="connsiteY7" fmla="*/ 2722809 h 3603130"/>
              <a:gd name="connsiteX8" fmla="*/ 4246760 w 5018796"/>
              <a:gd name="connsiteY8" fmla="*/ 3603130 h 3603130"/>
              <a:gd name="connsiteX9" fmla="*/ 1817274 w 5018796"/>
              <a:gd name="connsiteY9" fmla="*/ 3218119 h 3603130"/>
              <a:gd name="connsiteX10" fmla="*/ 1321964 w 5018796"/>
              <a:gd name="connsiteY10" fmla="*/ 2722809 h 3603130"/>
              <a:gd name="connsiteX11" fmla="*/ 1120564 w 5018796"/>
              <a:gd name="connsiteY11" fmla="*/ 1836493 h 3603130"/>
              <a:gd name="connsiteX12" fmla="*/ 98631 w 5018796"/>
              <a:gd name="connsiteY12" fmla="*/ 846303 h 3603130"/>
              <a:gd name="connsiteX13" fmla="*/ 87599 w 5018796"/>
              <a:gd name="connsiteY13" fmla="*/ 870367 h 3603130"/>
              <a:gd name="connsiteX14" fmla="*/ 407559 w 5018796"/>
              <a:gd name="connsiteY14" fmla="*/ 425198 h 3603130"/>
              <a:gd name="connsiteX15" fmla="*/ 1465393 w 5018796"/>
              <a:gd name="connsiteY15" fmla="*/ 1030387 h 3603130"/>
              <a:gd name="connsiteX0" fmla="*/ 1465393 w 5018796"/>
              <a:gd name="connsiteY0" fmla="*/ 1030387 h 3603130"/>
              <a:gd name="connsiteX1" fmla="*/ 1854353 w 5018796"/>
              <a:gd name="connsiteY1" fmla="*/ 1065717 h 3603130"/>
              <a:gd name="connsiteX2" fmla="*/ 2071036 w 5018796"/>
              <a:gd name="connsiteY2" fmla="*/ 607266 h 3603130"/>
              <a:gd name="connsiteX3" fmla="*/ 2768636 w 5018796"/>
              <a:gd name="connsiteY3" fmla="*/ 64251 h 3603130"/>
              <a:gd name="connsiteX4" fmla="*/ 3303022 w 5018796"/>
              <a:gd name="connsiteY4" fmla="*/ 43970 h 3603130"/>
              <a:gd name="connsiteX5" fmla="*/ 4595675 w 5018796"/>
              <a:gd name="connsiteY5" fmla="*/ 486950 h 3603130"/>
              <a:gd name="connsiteX6" fmla="*/ 5018796 w 5018796"/>
              <a:gd name="connsiteY6" fmla="*/ 741629 h 3603130"/>
              <a:gd name="connsiteX7" fmla="*/ 5018796 w 5018796"/>
              <a:gd name="connsiteY7" fmla="*/ 2722809 h 3603130"/>
              <a:gd name="connsiteX8" fmla="*/ 4246760 w 5018796"/>
              <a:gd name="connsiteY8" fmla="*/ 3603130 h 3603130"/>
              <a:gd name="connsiteX9" fmla="*/ 1817274 w 5018796"/>
              <a:gd name="connsiteY9" fmla="*/ 3218119 h 3603130"/>
              <a:gd name="connsiteX10" fmla="*/ 1321964 w 5018796"/>
              <a:gd name="connsiteY10" fmla="*/ 2722809 h 3603130"/>
              <a:gd name="connsiteX11" fmla="*/ 1120564 w 5018796"/>
              <a:gd name="connsiteY11" fmla="*/ 1836493 h 3603130"/>
              <a:gd name="connsiteX12" fmla="*/ 98631 w 5018796"/>
              <a:gd name="connsiteY12" fmla="*/ 846303 h 3603130"/>
              <a:gd name="connsiteX13" fmla="*/ 87599 w 5018796"/>
              <a:gd name="connsiteY13" fmla="*/ 870367 h 3603130"/>
              <a:gd name="connsiteX14" fmla="*/ 407559 w 5018796"/>
              <a:gd name="connsiteY14" fmla="*/ 425198 h 3603130"/>
              <a:gd name="connsiteX15" fmla="*/ 826814 w 5018796"/>
              <a:gd name="connsiteY15" fmla="*/ 485356 h 3603130"/>
              <a:gd name="connsiteX16" fmla="*/ 1465393 w 5018796"/>
              <a:gd name="connsiteY16" fmla="*/ 1030387 h 3603130"/>
              <a:gd name="connsiteX0" fmla="*/ 1453677 w 5007080"/>
              <a:gd name="connsiteY0" fmla="*/ 1030387 h 3603130"/>
              <a:gd name="connsiteX1" fmla="*/ 1842637 w 5007080"/>
              <a:gd name="connsiteY1" fmla="*/ 1065717 h 3603130"/>
              <a:gd name="connsiteX2" fmla="*/ 2059320 w 5007080"/>
              <a:gd name="connsiteY2" fmla="*/ 607266 h 3603130"/>
              <a:gd name="connsiteX3" fmla="*/ 2756920 w 5007080"/>
              <a:gd name="connsiteY3" fmla="*/ 64251 h 3603130"/>
              <a:gd name="connsiteX4" fmla="*/ 3291306 w 5007080"/>
              <a:gd name="connsiteY4" fmla="*/ 43970 h 3603130"/>
              <a:gd name="connsiteX5" fmla="*/ 4583959 w 5007080"/>
              <a:gd name="connsiteY5" fmla="*/ 486950 h 3603130"/>
              <a:gd name="connsiteX6" fmla="*/ 5007080 w 5007080"/>
              <a:gd name="connsiteY6" fmla="*/ 741629 h 3603130"/>
              <a:gd name="connsiteX7" fmla="*/ 5007080 w 5007080"/>
              <a:gd name="connsiteY7" fmla="*/ 2722809 h 3603130"/>
              <a:gd name="connsiteX8" fmla="*/ 4235044 w 5007080"/>
              <a:gd name="connsiteY8" fmla="*/ 3603130 h 3603130"/>
              <a:gd name="connsiteX9" fmla="*/ 1805558 w 5007080"/>
              <a:gd name="connsiteY9" fmla="*/ 3218119 h 3603130"/>
              <a:gd name="connsiteX10" fmla="*/ 1310248 w 5007080"/>
              <a:gd name="connsiteY10" fmla="*/ 2722809 h 3603130"/>
              <a:gd name="connsiteX11" fmla="*/ 1108848 w 5007080"/>
              <a:gd name="connsiteY11" fmla="*/ 1836493 h 3603130"/>
              <a:gd name="connsiteX12" fmla="*/ 86915 w 5007080"/>
              <a:gd name="connsiteY12" fmla="*/ 846303 h 3603130"/>
              <a:gd name="connsiteX13" fmla="*/ 75883 w 5007080"/>
              <a:gd name="connsiteY13" fmla="*/ 870367 h 3603130"/>
              <a:gd name="connsiteX14" fmla="*/ 164146 w 5007080"/>
              <a:gd name="connsiteY14" fmla="*/ 569577 h 3603130"/>
              <a:gd name="connsiteX15" fmla="*/ 395843 w 5007080"/>
              <a:gd name="connsiteY15" fmla="*/ 425198 h 3603130"/>
              <a:gd name="connsiteX16" fmla="*/ 815098 w 5007080"/>
              <a:gd name="connsiteY16" fmla="*/ 485356 h 3603130"/>
              <a:gd name="connsiteX17" fmla="*/ 1453677 w 5007080"/>
              <a:gd name="connsiteY17" fmla="*/ 1030387 h 3603130"/>
              <a:gd name="connsiteX0" fmla="*/ 1418768 w 4972171"/>
              <a:gd name="connsiteY0" fmla="*/ 1030387 h 3603130"/>
              <a:gd name="connsiteX1" fmla="*/ 1807728 w 4972171"/>
              <a:gd name="connsiteY1" fmla="*/ 1065717 h 3603130"/>
              <a:gd name="connsiteX2" fmla="*/ 2024411 w 4972171"/>
              <a:gd name="connsiteY2" fmla="*/ 607266 h 3603130"/>
              <a:gd name="connsiteX3" fmla="*/ 2722011 w 4972171"/>
              <a:gd name="connsiteY3" fmla="*/ 64251 h 3603130"/>
              <a:gd name="connsiteX4" fmla="*/ 3256397 w 4972171"/>
              <a:gd name="connsiteY4" fmla="*/ 43970 h 3603130"/>
              <a:gd name="connsiteX5" fmla="*/ 4549050 w 4972171"/>
              <a:gd name="connsiteY5" fmla="*/ 486950 h 3603130"/>
              <a:gd name="connsiteX6" fmla="*/ 4972171 w 4972171"/>
              <a:gd name="connsiteY6" fmla="*/ 741629 h 3603130"/>
              <a:gd name="connsiteX7" fmla="*/ 4972171 w 4972171"/>
              <a:gd name="connsiteY7" fmla="*/ 2722809 h 3603130"/>
              <a:gd name="connsiteX8" fmla="*/ 4200135 w 4972171"/>
              <a:gd name="connsiteY8" fmla="*/ 3603130 h 3603130"/>
              <a:gd name="connsiteX9" fmla="*/ 1770649 w 4972171"/>
              <a:gd name="connsiteY9" fmla="*/ 3218119 h 3603130"/>
              <a:gd name="connsiteX10" fmla="*/ 1275339 w 4972171"/>
              <a:gd name="connsiteY10" fmla="*/ 2722809 h 3603130"/>
              <a:gd name="connsiteX11" fmla="*/ 1073939 w 4972171"/>
              <a:gd name="connsiteY11" fmla="*/ 1836493 h 3603130"/>
              <a:gd name="connsiteX12" fmla="*/ 74072 w 4972171"/>
              <a:gd name="connsiteY12" fmla="*/ 1159125 h 3603130"/>
              <a:gd name="connsiteX13" fmla="*/ 52006 w 4972171"/>
              <a:gd name="connsiteY13" fmla="*/ 846303 h 3603130"/>
              <a:gd name="connsiteX14" fmla="*/ 40974 w 4972171"/>
              <a:gd name="connsiteY14" fmla="*/ 870367 h 3603130"/>
              <a:gd name="connsiteX15" fmla="*/ 129237 w 4972171"/>
              <a:gd name="connsiteY15" fmla="*/ 569577 h 3603130"/>
              <a:gd name="connsiteX16" fmla="*/ 360934 w 4972171"/>
              <a:gd name="connsiteY16" fmla="*/ 425198 h 3603130"/>
              <a:gd name="connsiteX17" fmla="*/ 780189 w 4972171"/>
              <a:gd name="connsiteY17" fmla="*/ 485356 h 3603130"/>
              <a:gd name="connsiteX18" fmla="*/ 1418768 w 4972171"/>
              <a:gd name="connsiteY18" fmla="*/ 1030387 h 360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72171" h="3603130">
                <a:moveTo>
                  <a:pt x="1418768" y="1030387"/>
                </a:moveTo>
                <a:cubicBezTo>
                  <a:pt x="1471190" y="793640"/>
                  <a:pt x="1725176" y="1148269"/>
                  <a:pt x="1807728" y="1065717"/>
                </a:cubicBezTo>
                <a:cubicBezTo>
                  <a:pt x="1890280" y="983165"/>
                  <a:pt x="1872031" y="754124"/>
                  <a:pt x="2024411" y="607266"/>
                </a:cubicBezTo>
                <a:cubicBezTo>
                  <a:pt x="2176792" y="460408"/>
                  <a:pt x="2516680" y="158134"/>
                  <a:pt x="2722011" y="64251"/>
                </a:cubicBezTo>
                <a:cubicBezTo>
                  <a:pt x="2927342" y="-29632"/>
                  <a:pt x="2951891" y="-6427"/>
                  <a:pt x="3256397" y="43970"/>
                </a:cubicBezTo>
                <a:cubicBezTo>
                  <a:pt x="3560904" y="94367"/>
                  <a:pt x="4323770" y="422810"/>
                  <a:pt x="4549050" y="486950"/>
                </a:cubicBezTo>
                <a:cubicBezTo>
                  <a:pt x="4822602" y="631329"/>
                  <a:pt x="4972171" y="468077"/>
                  <a:pt x="4972171" y="741629"/>
                </a:cubicBezTo>
                <a:lnTo>
                  <a:pt x="4972171" y="2722809"/>
                </a:lnTo>
                <a:cubicBezTo>
                  <a:pt x="4972171" y="2996361"/>
                  <a:pt x="4473687" y="3603130"/>
                  <a:pt x="4200135" y="3603130"/>
                </a:cubicBezTo>
                <a:lnTo>
                  <a:pt x="1770649" y="3218119"/>
                </a:lnTo>
                <a:cubicBezTo>
                  <a:pt x="1497097" y="3218119"/>
                  <a:pt x="1275339" y="2996361"/>
                  <a:pt x="1275339" y="2722809"/>
                </a:cubicBezTo>
                <a:cubicBezTo>
                  <a:pt x="1276385" y="2391275"/>
                  <a:pt x="1072893" y="2168027"/>
                  <a:pt x="1073939" y="1836493"/>
                </a:cubicBezTo>
                <a:cubicBezTo>
                  <a:pt x="901311" y="1551816"/>
                  <a:pt x="244394" y="1324157"/>
                  <a:pt x="74072" y="1159125"/>
                </a:cubicBezTo>
                <a:cubicBezTo>
                  <a:pt x="-96250" y="994093"/>
                  <a:pt x="85105" y="870366"/>
                  <a:pt x="52006" y="846303"/>
                </a:cubicBezTo>
                <a:cubicBezTo>
                  <a:pt x="18907" y="822240"/>
                  <a:pt x="11553" y="918493"/>
                  <a:pt x="40974" y="870367"/>
                </a:cubicBezTo>
                <a:cubicBezTo>
                  <a:pt x="70395" y="822241"/>
                  <a:pt x="75910" y="643772"/>
                  <a:pt x="129237" y="569577"/>
                </a:cubicBezTo>
                <a:cubicBezTo>
                  <a:pt x="182564" y="495382"/>
                  <a:pt x="268992" y="437230"/>
                  <a:pt x="360934" y="425198"/>
                </a:cubicBezTo>
                <a:cubicBezTo>
                  <a:pt x="452876" y="413166"/>
                  <a:pt x="603883" y="384491"/>
                  <a:pt x="780189" y="485356"/>
                </a:cubicBezTo>
                <a:cubicBezTo>
                  <a:pt x="956495" y="586221"/>
                  <a:pt x="1243834" y="957723"/>
                  <a:pt x="1418768" y="1030387"/>
                </a:cubicBezTo>
                <a:close/>
              </a:path>
            </a:pathLst>
          </a:custGeom>
          <a:solidFill>
            <a:srgbClr val="00C6FF"/>
          </a:solidFill>
          <a:ln>
            <a:solidFill>
              <a:srgbClr val="00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l="5118" t="35255" r="57885" b="57199"/>
          <a:stretch/>
        </p:blipFill>
        <p:spPr>
          <a:xfrm>
            <a:off x="-17318" y="2053306"/>
            <a:ext cx="9161318" cy="2123412"/>
          </a:xfrm>
          <a:prstGeom prst="rect">
            <a:avLst/>
          </a:prstGeom>
        </p:spPr>
      </p:pic>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l="11886" r="5072" b="64283"/>
          <a:stretch/>
        </p:blipFill>
        <p:spPr>
          <a:xfrm>
            <a:off x="-17318" y="25400"/>
            <a:ext cx="9161318" cy="2027907"/>
          </a:xfrm>
          <a:prstGeom prst="rect">
            <a:avLst/>
          </a:prstGeom>
        </p:spPr>
      </p:pic>
      <p:pic>
        <p:nvPicPr>
          <p:cNvPr id="1030" name="Picture 6" descr="C:\Users\ADMIN\Desktop\4.png">
            <a:hlinkClick r:id="rId3" action="ppaction://hlinksldjump"/>
          </p:cNvPr>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0" b="96575" l="0" r="100000"/>
                    </a14:imgEffect>
                  </a14:imgLayer>
                </a14:imgProps>
              </a:ext>
              <a:ext uri="{28A0092B-C50C-407E-A947-70E740481C1C}">
                <a14:useLocalDpi xmlns="" xmlns:a14="http://schemas.microsoft.com/office/drawing/2010/main" val="0"/>
              </a:ext>
            </a:extLst>
          </a:blip>
          <a:srcRect/>
          <a:stretch>
            <a:fillRect/>
          </a:stretch>
        </p:blipFill>
        <p:spPr bwMode="auto">
          <a:xfrm>
            <a:off x="3211160" y="1673958"/>
            <a:ext cx="1186543" cy="988786"/>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ADMIN\Desktop\3.png">
            <a:hlinkClick r:id="rId6" action="ppaction://hlinksldjump"/>
          </p:cNvPr>
          <p:cNvPicPr>
            <a:picLocks noChangeAspect="1" noChangeArrowheads="1"/>
          </p:cNvPicPr>
          <p:nvPr/>
        </p:nvPicPr>
        <p:blipFill>
          <a:blip r:embed="rId7" cstate="print">
            <a:extLst>
              <a:ext uri="{BEBA8EAE-BF5A-486C-A8C5-ECC9F3942E4B}">
                <a14:imgProps xmlns="" xmlns:a14="http://schemas.microsoft.com/office/drawing/2010/main">
                  <a14:imgLayer r:embed="rId8">
                    <a14:imgEffect>
                      <a14:backgroundRemoval t="2055" b="100000" l="0" r="100000"/>
                    </a14:imgEffect>
                  </a14:imgLayer>
                </a14:imgProps>
              </a:ext>
              <a:ext uri="{28A0092B-C50C-407E-A947-70E740481C1C}">
                <a14:useLocalDpi xmlns="" xmlns:a14="http://schemas.microsoft.com/office/drawing/2010/main" val="0"/>
              </a:ext>
            </a:extLst>
          </a:blip>
          <a:srcRect/>
          <a:stretch>
            <a:fillRect/>
          </a:stretch>
        </p:blipFill>
        <p:spPr bwMode="auto">
          <a:xfrm>
            <a:off x="1828851" y="2276287"/>
            <a:ext cx="1179966" cy="983306"/>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ADMIN\Desktop\11.png">
            <a:hlinkClick r:id="rId9" action="ppaction://hlinksldjump"/>
          </p:cNvPr>
          <p:cNvPicPr>
            <a:picLocks noChangeAspect="1" noChangeArrowheads="1"/>
          </p:cNvPicPr>
          <p:nvPr/>
        </p:nvPicPr>
        <p:blipFill>
          <a:blip r:embed="rId10" cstate="print">
            <a:extLst>
              <a:ext uri="{BEBA8EAE-BF5A-486C-A8C5-ECC9F3942E4B}">
                <a14:imgProps xmlns="" xmlns:a14="http://schemas.microsoft.com/office/drawing/2010/main">
                  <a14:imgLayer r:embed="rId11">
                    <a14:imgEffect>
                      <a14:backgroundRemoval t="9589" b="100000" l="9589" r="100000"/>
                    </a14:imgEffect>
                  </a14:imgLayer>
                </a14:imgProps>
              </a:ext>
              <a:ext uri="{28A0092B-C50C-407E-A947-70E740481C1C}">
                <a14:useLocalDpi xmlns="" xmlns:a14="http://schemas.microsoft.com/office/drawing/2010/main" val="0"/>
              </a:ext>
            </a:extLst>
          </a:blip>
          <a:srcRect/>
          <a:stretch>
            <a:fillRect/>
          </a:stretch>
        </p:blipFill>
        <p:spPr bwMode="auto">
          <a:xfrm>
            <a:off x="1258485" y="3830315"/>
            <a:ext cx="1140732" cy="95061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ADMIN\Desktop\2.png">
            <a:hlinkClick r:id="rId12" action="ppaction://hlinksldjump"/>
          </p:cNvPr>
          <p:cNvPicPr>
            <a:picLocks noChangeAspect="1" noChangeArrowheads="1"/>
          </p:cNvPicPr>
          <p:nvPr/>
        </p:nvPicPr>
        <p:blipFill>
          <a:blip r:embed="rId13" cstate="print">
            <a:extLst>
              <a:ext uri="{BEBA8EAE-BF5A-486C-A8C5-ECC9F3942E4B}">
                <a14:imgProps xmlns="" xmlns:a14="http://schemas.microsoft.com/office/drawing/2010/main">
                  <a14:imgLayer r:embed="rId14">
                    <a14:imgEffect>
                      <a14:backgroundRemoval t="0" b="97260" l="0" r="100000"/>
                    </a14:imgEffect>
                  </a14:imgLayer>
                </a14:imgProps>
              </a:ext>
              <a:ext uri="{28A0092B-C50C-407E-A947-70E740481C1C}">
                <a14:useLocalDpi xmlns="" xmlns:a14="http://schemas.microsoft.com/office/drawing/2010/main" val="0"/>
              </a:ext>
            </a:extLst>
          </a:blip>
          <a:srcRect/>
          <a:stretch>
            <a:fillRect/>
          </a:stretch>
        </p:blipFill>
        <p:spPr bwMode="auto">
          <a:xfrm>
            <a:off x="1066800" y="2924728"/>
            <a:ext cx="1238250" cy="1031876"/>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C:\Users\ADMIN\Desktop\512821722.jpg"/>
          <p:cNvPicPr>
            <a:picLocks noChangeAspect="1" noChangeArrowheads="1"/>
          </p:cNvPicPr>
          <p:nvPr/>
        </p:nvPicPr>
        <p:blipFill>
          <a:blip r:embed="rId15" cstate="print">
            <a:extLst>
              <a:ext uri="{BEBA8EAE-BF5A-486C-A8C5-ECC9F3942E4B}">
                <a14:imgProps xmlns="" xmlns:a14="http://schemas.microsoft.com/office/drawing/2010/main">
                  <a14:imgLayer r:embed="rId16">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9021" y="4076410"/>
            <a:ext cx="873437" cy="91468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hlinkClick r:id="rId9" action="ppaction://hlinksldjump"/>
          </p:cNvPr>
          <p:cNvSpPr/>
          <p:nvPr/>
        </p:nvSpPr>
        <p:spPr>
          <a:xfrm>
            <a:off x="2271629" y="4176718"/>
            <a:ext cx="2495550" cy="71407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Khởi động</a:t>
            </a:r>
            <a:endParaRPr lang="en-US" sz="3200" b="1">
              <a:solidFill>
                <a:srgbClr val="FF0000"/>
              </a:solidFill>
              <a:latin typeface="Times New Roman" pitchFamily="18" charset="0"/>
              <a:cs typeface="Times New Roman" pitchFamily="18" charset="0"/>
            </a:endParaRPr>
          </a:p>
        </p:txBody>
      </p:sp>
      <p:sp>
        <p:nvSpPr>
          <p:cNvPr id="15" name="Rectangle 14"/>
          <p:cNvSpPr/>
          <p:nvPr/>
        </p:nvSpPr>
        <p:spPr>
          <a:xfrm>
            <a:off x="2587272" y="3479707"/>
            <a:ext cx="2434318" cy="69701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Truy tìm</a:t>
            </a:r>
            <a:endParaRPr lang="en-US" sz="3200" b="1">
              <a:solidFill>
                <a:srgbClr val="FF0000"/>
              </a:solidFill>
              <a:latin typeface="Times New Roman" pitchFamily="18" charset="0"/>
              <a:cs typeface="Times New Roman" pitchFamily="18" charset="0"/>
            </a:endParaRPr>
          </a:p>
        </p:txBody>
      </p:sp>
      <p:sp>
        <p:nvSpPr>
          <p:cNvPr id="20" name="Rectangle 19"/>
          <p:cNvSpPr/>
          <p:nvPr/>
        </p:nvSpPr>
        <p:spPr>
          <a:xfrm>
            <a:off x="3050041" y="2763753"/>
            <a:ext cx="2434318" cy="69701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Tăng tốc</a:t>
            </a:r>
            <a:endParaRPr lang="en-US" sz="3200" b="1">
              <a:solidFill>
                <a:srgbClr val="FF0000"/>
              </a:solidFill>
              <a:latin typeface="Times New Roman" pitchFamily="18" charset="0"/>
              <a:cs typeface="Times New Roman" pitchFamily="18" charset="0"/>
            </a:endParaRPr>
          </a:p>
        </p:txBody>
      </p:sp>
      <p:sp>
        <p:nvSpPr>
          <p:cNvPr id="21" name="Rectangle 20"/>
          <p:cNvSpPr/>
          <p:nvPr/>
        </p:nvSpPr>
        <p:spPr>
          <a:xfrm>
            <a:off x="4267200" y="2072052"/>
            <a:ext cx="2434318" cy="69701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Về đích</a:t>
            </a:r>
            <a:endParaRPr lang="en-US" sz="3200" b="1">
              <a:solidFill>
                <a:srgbClr val="FF0000"/>
              </a:solidFill>
              <a:latin typeface="Times New Roman" pitchFamily="18" charset="0"/>
              <a:cs typeface="Times New Roman" pitchFamily="18" charset="0"/>
            </a:endParaRPr>
          </a:p>
        </p:txBody>
      </p:sp>
      <p:pic>
        <p:nvPicPr>
          <p:cNvPr id="22" name="Picture 2" descr="C:\Users\ADMIN\Desktop\512821722.jpg"/>
          <p:cNvPicPr>
            <a:picLocks noChangeAspect="1" noChangeArrowheads="1"/>
          </p:cNvPicPr>
          <p:nvPr/>
        </p:nvPicPr>
        <p:blipFill>
          <a:blip r:embed="rId15" cstate="print">
            <a:extLst>
              <a:ext uri="{BEBA8EAE-BF5A-486C-A8C5-ECC9F3942E4B}">
                <a14:imgProps xmlns="" xmlns:a14="http://schemas.microsoft.com/office/drawing/2010/main">
                  <a14:imgLayer r:embed="rId16">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 xmlns:a14="http://schemas.microsoft.com/office/drawing/2010/main" val="0"/>
              </a:ext>
            </a:extLst>
          </a:blip>
          <a:srcRect/>
          <a:stretch>
            <a:fillRect/>
          </a:stretch>
        </p:blipFill>
        <p:spPr bwMode="auto">
          <a:xfrm>
            <a:off x="866391" y="4348290"/>
            <a:ext cx="873437" cy="9146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1077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2"/>
                                        </p:tgtEl>
                                        <p:attrNameLst>
                                          <p:attrName>r</p:attrName>
                                        </p:attrNameLst>
                                      </p:cBhvr>
                                    </p:animRot>
                                    <p:animRot by="-240000">
                                      <p:cBhvr>
                                        <p:cTn id="13" dur="200" fill="hold">
                                          <p:stCondLst>
                                            <p:cond delay="200"/>
                                          </p:stCondLst>
                                        </p:cTn>
                                        <p:tgtEl>
                                          <p:spTgt spid="22"/>
                                        </p:tgtEl>
                                        <p:attrNameLst>
                                          <p:attrName>r</p:attrName>
                                        </p:attrNameLst>
                                      </p:cBhvr>
                                    </p:animRot>
                                    <p:animRot by="240000">
                                      <p:cBhvr>
                                        <p:cTn id="14" dur="200" fill="hold">
                                          <p:stCondLst>
                                            <p:cond delay="400"/>
                                          </p:stCondLst>
                                        </p:cTn>
                                        <p:tgtEl>
                                          <p:spTgt spid="22"/>
                                        </p:tgtEl>
                                        <p:attrNameLst>
                                          <p:attrName>r</p:attrName>
                                        </p:attrNameLst>
                                      </p:cBhvr>
                                    </p:animRot>
                                    <p:animRot by="-240000">
                                      <p:cBhvr>
                                        <p:cTn id="15" dur="200" fill="hold">
                                          <p:stCondLst>
                                            <p:cond delay="600"/>
                                          </p:stCondLst>
                                        </p:cTn>
                                        <p:tgtEl>
                                          <p:spTgt spid="22"/>
                                        </p:tgtEl>
                                        <p:attrNameLst>
                                          <p:attrName>r</p:attrName>
                                        </p:attrNameLst>
                                      </p:cBhvr>
                                    </p:animRot>
                                    <p:animRot by="120000">
                                      <p:cBhvr>
                                        <p:cTn id="16"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p:stCondLst>
                        <p:cond delay="0"/>
                      </p:stCondLst>
                      <p:childTnLst>
                        <p:par>
                          <p:cTn id="19" fill="hold">
                            <p:stCondLst>
                              <p:cond delay="0"/>
                            </p:stCondLst>
                            <p:childTnLst>
                              <p:par>
                                <p:cTn id="20" presetID="44" presetClass="path" presetSubtype="0" accel="50000" decel="50000" fill="hold" nodeType="afterEffect">
                                  <p:stCondLst>
                                    <p:cond delay="0"/>
                                  </p:stCondLst>
                                  <p:childTnLst>
                                    <p:animMotion origin="layout" path="M 0.01354 -0.01296 L 0.03802 -0.05856 C 0.04305 -0.06875 0.0526 -0.07824 0.06336 -0.08565 C 0.07586 -0.09421 0.08663 -0.09861 0.09583 -0.09815 L 0.13819 -0.09838 " pathEditMode="relative" rAng="-1629776" ptsTypes="FffFF">
                                      <p:cBhvr>
                                        <p:cTn id="21" dur="500" fill="hold"/>
                                        <p:tgtEl>
                                          <p:spTgt spid="16"/>
                                        </p:tgtEl>
                                        <p:attrNameLst>
                                          <p:attrName>ppt_x</p:attrName>
                                          <p:attrName>ppt_y</p:attrName>
                                        </p:attrNameLst>
                                      </p:cBhvr>
                                      <p:rCtr x="5642" y="-5787"/>
                                    </p:animMotion>
                                  </p:childTnLst>
                                </p:cTn>
                              </p:par>
                            </p:childTnLst>
                          </p:cTn>
                        </p:par>
                        <p:par>
                          <p:cTn id="22" fill="hold">
                            <p:stCondLst>
                              <p:cond delay="500"/>
                            </p:stCondLst>
                            <p:childTnLst>
                              <p:par>
                                <p:cTn id="23" presetID="42" presetClass="path" presetSubtype="0" accel="50000" decel="50000" fill="hold" nodeType="afterEffect">
                                  <p:stCondLst>
                                    <p:cond delay="0"/>
                                  </p:stCondLst>
                                  <p:childTnLst>
                                    <p:animMotion origin="layout" path="M 0.13733 -0.0975 L 0.12066 -0.24417 " pathEditMode="relative" rAng="0" ptsTypes="AA">
                                      <p:cBhvr>
                                        <p:cTn id="24" dur="500" fill="hold"/>
                                        <p:tgtEl>
                                          <p:spTgt spid="16"/>
                                        </p:tgtEl>
                                        <p:attrNameLst>
                                          <p:attrName>ppt_x</p:attrName>
                                          <p:attrName>ppt_y</p:attrName>
                                        </p:attrNameLst>
                                      </p:cBhvr>
                                      <p:rCtr x="-833" y="-7333"/>
                                    </p:animMotion>
                                  </p:childTnLst>
                                </p:cTn>
                              </p:par>
                            </p:childTnLst>
                          </p:cTn>
                        </p:par>
                        <p:par>
                          <p:cTn id="25" fill="hold">
                            <p:stCondLst>
                              <p:cond delay="1000"/>
                            </p:stCondLst>
                            <p:childTnLst>
                              <p:par>
                                <p:cTn id="26" presetID="63" presetClass="path" presetSubtype="0" accel="50000" decel="50000" fill="hold" nodeType="afterEffect">
                                  <p:stCondLst>
                                    <p:cond delay="0"/>
                                  </p:stCondLst>
                                  <p:childTnLst>
                                    <p:animMotion origin="layout" path="M 0.12066 -0.24417 L 0.20677 -0.35473 " pathEditMode="relative" rAng="0" ptsTypes="AA">
                                      <p:cBhvr>
                                        <p:cTn id="27" dur="500" fill="hold"/>
                                        <p:tgtEl>
                                          <p:spTgt spid="16"/>
                                        </p:tgtEl>
                                        <p:attrNameLst>
                                          <p:attrName>ppt_x</p:attrName>
                                          <p:attrName>ppt_y</p:attrName>
                                        </p:attrNameLst>
                                      </p:cBhvr>
                                      <p:rCtr x="4306" y="-5528"/>
                                    </p:animMotion>
                                  </p:childTnLst>
                                </p:cTn>
                              </p:par>
                            </p:childTnLst>
                          </p:cTn>
                        </p:par>
                        <p:par>
                          <p:cTn id="28" fill="hold">
                            <p:stCondLst>
                              <p:cond delay="1500"/>
                            </p:stCondLst>
                            <p:childTnLst>
                              <p:par>
                                <p:cTn id="29" presetID="63" presetClass="path" presetSubtype="0" accel="50000" decel="50000" fill="hold" nodeType="afterEffect">
                                  <p:stCondLst>
                                    <p:cond delay="0"/>
                                  </p:stCondLst>
                                  <p:childTnLst>
                                    <p:animMotion origin="layout" path="M 0.20677 -0.35472 L 0.34861 -0.45333 " pathEditMode="relative" rAng="0" ptsTypes="AA">
                                      <p:cBhvr>
                                        <p:cTn id="30" dur="500" fill="hold"/>
                                        <p:tgtEl>
                                          <p:spTgt spid="16"/>
                                        </p:tgtEl>
                                        <p:attrNameLst>
                                          <p:attrName>ppt_x</p:attrName>
                                          <p:attrName>ppt_y</p:attrName>
                                        </p:attrNameLst>
                                      </p:cBhvr>
                                      <p:rCtr x="7083" y="-4944"/>
                                    </p:animMotion>
                                  </p:childTnLst>
                                </p:cTn>
                              </p:par>
                            </p:childTnLst>
                          </p:cTn>
                        </p:par>
                        <p:par>
                          <p:cTn id="31" fill="hold">
                            <p:stCondLst>
                              <p:cond delay="2000"/>
                            </p:stCondLst>
                            <p:childTnLst>
                              <p:par>
                                <p:cTn id="32" presetID="42" presetClass="path" presetSubtype="0" accel="50000" decel="50000" fill="hold" nodeType="afterEffect">
                                  <p:stCondLst>
                                    <p:cond delay="0"/>
                                  </p:stCondLst>
                                  <p:childTnLst>
                                    <p:animMotion origin="layout" path="M 0.34861 -0.45334 L 0.59028 -0.58667 " pathEditMode="relative" rAng="0" ptsTypes="AA">
                                      <p:cBhvr>
                                        <p:cTn id="33" dur="500" fill="hold"/>
                                        <p:tgtEl>
                                          <p:spTgt spid="16"/>
                                        </p:tgtEl>
                                        <p:attrNameLst>
                                          <p:attrName>ppt_x</p:attrName>
                                          <p:attrName>ppt_y</p:attrName>
                                        </p:attrNameLst>
                                      </p:cBhvr>
                                      <p:rCtr x="12083" y="-6667"/>
                                    </p:animMotion>
                                  </p:childTnLst>
                                </p:cTn>
                              </p:par>
                            </p:childTnLst>
                          </p:cTn>
                        </p:par>
                        <p:par>
                          <p:cTn id="34" fill="hold">
                            <p:stCondLst>
                              <p:cond delay="2500"/>
                            </p:stCondLst>
                            <p:childTnLst>
                              <p:par>
                                <p:cTn id="35" presetID="10" presetClass="exit" presetSubtype="0" fill="hold" nodeType="after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par>
                          <p:cTn id="38" fill="hold">
                            <p:stCondLst>
                              <p:cond delay="3000"/>
                            </p:stCondLst>
                            <p:childTnLst>
                              <p:par>
                                <p:cTn id="39" presetID="44" presetClass="path" presetSubtype="0" accel="50000" decel="50000" fill="hold" nodeType="afterEffect">
                                  <p:stCondLst>
                                    <p:cond delay="0"/>
                                  </p:stCondLst>
                                  <p:childTnLst>
                                    <p:animMotion origin="layout" path="M 0.01354 -0.01296 L 0.03802 -0.05856 C 0.04305 -0.06875 0.0526 -0.07824 0.06336 -0.08565 C 0.07586 -0.09421 0.08663 -0.09861 0.09583 -0.09815 L 0.13819 -0.09838 " pathEditMode="relative" rAng="-1629776" ptsTypes="FffFF">
                                      <p:cBhvr>
                                        <p:cTn id="40" dur="500" fill="hold"/>
                                        <p:tgtEl>
                                          <p:spTgt spid="22"/>
                                        </p:tgtEl>
                                        <p:attrNameLst>
                                          <p:attrName>ppt_x</p:attrName>
                                          <p:attrName>ppt_y</p:attrName>
                                        </p:attrNameLst>
                                      </p:cBhvr>
                                      <p:rCtr x="5642" y="-5787"/>
                                    </p:animMotion>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42" presetClass="path" presetSubtype="0" accel="50000" decel="50000" fill="hold" nodeType="afterEffect">
                                  <p:stCondLst>
                                    <p:cond delay="0"/>
                                  </p:stCondLst>
                                  <p:childTnLst>
                                    <p:animMotion origin="layout" path="M 0.13733 -0.0975 L 0.12066 -0.24417 " pathEditMode="relative" rAng="0" ptsTypes="AA">
                                      <p:cBhvr>
                                        <p:cTn id="49" dur="500" fill="hold"/>
                                        <p:tgtEl>
                                          <p:spTgt spid="22"/>
                                        </p:tgtEl>
                                        <p:attrNameLst>
                                          <p:attrName>ppt_x</p:attrName>
                                          <p:attrName>ppt_y</p:attrName>
                                        </p:attrNameLst>
                                      </p:cBhvr>
                                      <p:rCtr x="-833" y="-7333"/>
                                    </p:animMotion>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63" presetClass="path" presetSubtype="0" accel="50000" decel="50000" fill="hold" nodeType="afterEffect">
                                  <p:stCondLst>
                                    <p:cond delay="0"/>
                                  </p:stCondLst>
                                  <p:childTnLst>
                                    <p:animMotion origin="layout" path="M 0.12066 -0.24417 L 0.20677 -0.35473 " pathEditMode="relative" rAng="0" ptsTypes="AA">
                                      <p:cBhvr>
                                        <p:cTn id="58" dur="500" fill="hold"/>
                                        <p:tgtEl>
                                          <p:spTgt spid="22"/>
                                        </p:tgtEl>
                                        <p:attrNameLst>
                                          <p:attrName>ppt_x</p:attrName>
                                          <p:attrName>ppt_y</p:attrName>
                                        </p:attrNameLst>
                                      </p:cBhvr>
                                      <p:rCtr x="4306" y="-5528"/>
                                    </p:animMotion>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par>
                          <p:cTn id="65" fill="hold">
                            <p:stCondLst>
                              <p:cond delay="7500"/>
                            </p:stCondLst>
                            <p:childTnLst>
                              <p:par>
                                <p:cTn id="66" presetID="63" presetClass="path" presetSubtype="0" accel="50000" decel="50000" fill="hold" nodeType="afterEffect">
                                  <p:stCondLst>
                                    <p:cond delay="0"/>
                                  </p:stCondLst>
                                  <p:childTnLst>
                                    <p:animMotion origin="layout" path="M 0.20677 -0.35472 L 0.34861 -0.45333 " pathEditMode="relative" rAng="0" ptsTypes="AA">
                                      <p:cBhvr>
                                        <p:cTn id="67" dur="500" fill="hold"/>
                                        <p:tgtEl>
                                          <p:spTgt spid="22"/>
                                        </p:tgtEl>
                                        <p:attrNameLst>
                                          <p:attrName>ppt_x</p:attrName>
                                          <p:attrName>ppt_y</p:attrName>
                                        </p:attrNameLst>
                                      </p:cBhvr>
                                      <p:rCtr x="7083" y="-4944"/>
                                    </p:animMotion>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42" presetClass="path" presetSubtype="0" accel="50000" decel="50000" fill="hold" nodeType="afterEffect">
                                  <p:stCondLst>
                                    <p:cond delay="0"/>
                                  </p:stCondLst>
                                  <p:childTnLst>
                                    <p:animMotion origin="layout" path="M 0.34861 -0.45334 L 0.59028 -0.58667 " pathEditMode="relative" rAng="0" ptsTypes="AA">
                                      <p:cBhvr>
                                        <p:cTn id="76" dur="500" fill="hold"/>
                                        <p:tgtEl>
                                          <p:spTgt spid="22"/>
                                        </p:tgtEl>
                                        <p:attrNameLst>
                                          <p:attrName>ppt_x</p:attrName>
                                          <p:attrName>ppt_y</p:attrName>
                                        </p:attrNameLst>
                                      </p:cBhvr>
                                      <p:rCtr x="12083" y="-6667"/>
                                    </p:animMotion>
                                  </p:childTnLst>
                                </p:cTn>
                              </p:par>
                            </p:childTnLst>
                          </p:cTn>
                        </p:par>
                        <p:par>
                          <p:cTn id="77" fill="hold">
                            <p:stCondLst>
                              <p:cond delay="9500"/>
                            </p:stCondLst>
                            <p:childTnLst>
                              <p:par>
                                <p:cTn id="78" presetID="38" presetClass="path" presetSubtype="0" accel="50000" decel="50000" fill="hold" nodeType="afterEffect">
                                  <p:stCondLst>
                                    <p:cond delay="0"/>
                                  </p:stCondLst>
                                  <p:childTnLst>
                                    <p:animMotion origin="layout" path="M 0.62465 -0.62111 L 0.62031 -0.52222 L 0.61632 -0.62111 L 0.61215 -0.52222 L 0.60798 -0.62111 L 0.60399 -0.52222 L 0.59965 -0.62111 L 0.59566 -0.52222 L 0.59132 -0.62111 L 0.58698 -0.52222 L 0.58298 -0.62111 L 0.57882 -0.52222 L 0.57482 -0.62111 L 0.57066 -0.52222 L 0.56632 -0.62111 L 0.56232 -0.52222 L 0.55798 -0.62111 " pathEditMode="relative" rAng="0" ptsTypes="FFFFFFFFFFFFFFFFF">
                                      <p:cBhvr>
                                        <p:cTn id="79" dur="3000" fill="hold"/>
                                        <p:tgtEl>
                                          <p:spTgt spid="22"/>
                                        </p:tgtEl>
                                        <p:attrNameLst>
                                          <p:attrName>ppt_x</p:attrName>
                                          <p:attrName>ppt_y</p:attrName>
                                        </p:attrNameLst>
                                      </p:cBhvr>
                                      <p:rCtr x="-3333" y="4944"/>
                                    </p:animMotion>
                                  </p:childTnLst>
                                </p:cTn>
                              </p:par>
                            </p:childTnLst>
                          </p:cTn>
                        </p:par>
                      </p:childTnLst>
                    </p:cTn>
                  </p:par>
                </p:childTnLst>
              </p:cTn>
              <p:nextCondLst>
                <p:cond evt="onClick" delay="0">
                  <p:tgtEl>
                    <p:spTgt spid="16"/>
                  </p:tgtEl>
                </p:cond>
              </p:nextCondLst>
            </p:seq>
          </p:childTnLst>
        </p:cTn>
      </p:par>
    </p:tnLst>
    <p:bldLst>
      <p:bldP spid="6" grpId="0" animBg="1"/>
      <p:bldP spid="15"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2159001"/>
            <a:ext cx="9818114" cy="3937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ADMIN\Desktop\453552345 (3).jp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676400" y="-465987"/>
            <a:ext cx="6248400" cy="2815488"/>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0" b="94928" l="0" r="100000"/>
                    </a14:imgEffect>
                  </a14:imgLayer>
                </a14:imgProps>
              </a:ext>
              <a:ext uri="{28A0092B-C50C-407E-A947-70E740481C1C}">
                <a14:useLocalDpi xmlns="" xmlns:a14="http://schemas.microsoft.com/office/drawing/2010/main" val="0"/>
              </a:ext>
            </a:extLst>
          </a:blip>
          <a:srcRect/>
          <a:stretch>
            <a:fillRect/>
          </a:stretch>
        </p:blipFill>
        <p:spPr bwMode="auto">
          <a:xfrm>
            <a:off x="19050" y="37172"/>
            <a:ext cx="1657350" cy="58108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685800" y="4000500"/>
            <a:ext cx="5553075" cy="707886"/>
          </a:xfrm>
          <a:prstGeom prst="rect">
            <a:avLst/>
          </a:prstGeom>
          <a:noFill/>
        </p:spPr>
        <p:txBody>
          <a:bodyPr wrap="square" rtlCol="0">
            <a:spAutoFit/>
          </a:bodyPr>
          <a:lstStyle/>
          <a:p>
            <a:pPr algn="ctr"/>
            <a:r>
              <a:rPr lang="en-US" sz="4000" b="1" dirty="0" smtClean="0">
                <a:solidFill>
                  <a:srgbClr val="FF0000"/>
                </a:solidFill>
                <a:latin typeface="Arial" panose="020B0604020202020204" pitchFamily="34" charset="0"/>
                <a:cs typeface="Arial" panose="020B0604020202020204" pitchFamily="34" charset="0"/>
              </a:rPr>
              <a:t>1dm</a:t>
            </a:r>
            <a:endParaRPr lang="vi-VN" sz="4000" b="1"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2024062" y="548672"/>
            <a:ext cx="5553075" cy="1569660"/>
          </a:xfrm>
          <a:prstGeom prst="rect">
            <a:avLst/>
          </a:prstGeom>
          <a:noFill/>
        </p:spPr>
        <p:txBody>
          <a:bodyPr wrap="square" rtlCol="0">
            <a:spAutoFit/>
          </a:bodyPr>
          <a:lstStyle/>
          <a:p>
            <a:pPr algn="ctr"/>
            <a:r>
              <a:rPr lang="vi-VN" sz="3200" b="1" smtClean="0"/>
              <a:t>Đề-xi-mét vuông là diện tích của hình vuông có cạnh dài bao nhiêu?</a:t>
            </a:r>
            <a:endParaRPr lang="vi-VN" sz="3200" b="1" dirty="0"/>
          </a:p>
        </p:txBody>
      </p:sp>
    </p:spTree>
    <p:extLst>
      <p:ext uri="{BB962C8B-B14F-4D97-AF65-F5344CB8AC3E}">
        <p14:creationId xmlns="" xmlns:p14="http://schemas.microsoft.com/office/powerpoint/2010/main" val="313195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145">
                                          <p:stCondLst>
                                            <p:cond delay="0"/>
                                          </p:stCondLst>
                                        </p:cTn>
                                        <p:tgtEl>
                                          <p:spTgt spid="2052"/>
                                        </p:tgtEl>
                                      </p:cBhvr>
                                    </p:animEffect>
                                    <p:anim calcmode="lin" valueType="num">
                                      <p:cBhvr>
                                        <p:cTn id="8" dur="455"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05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05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052"/>
                                        </p:tgtEl>
                                        <p:attrNameLst>
                                          <p:attrName>ppt_y</p:attrName>
                                        </p:attrNameLst>
                                      </p:cBhvr>
                                      <p:tavLst>
                                        <p:tav tm="0" fmla="#ppt_y-sin(pi*$)/81">
                                          <p:val>
                                            <p:fltVal val="0"/>
                                          </p:val>
                                        </p:tav>
                                        <p:tav tm="100000">
                                          <p:val>
                                            <p:fltVal val="1"/>
                                          </p:val>
                                        </p:tav>
                                      </p:tavLst>
                                    </p:anim>
                                    <p:animScale>
                                      <p:cBhvr>
                                        <p:cTn id="13" dur="6">
                                          <p:stCondLst>
                                            <p:cond delay="162"/>
                                          </p:stCondLst>
                                        </p:cTn>
                                        <p:tgtEl>
                                          <p:spTgt spid="2052"/>
                                        </p:tgtEl>
                                      </p:cBhvr>
                                      <p:to x="100000" y="60000"/>
                                    </p:animScale>
                                    <p:animScale>
                                      <p:cBhvr>
                                        <p:cTn id="14" dur="41" decel="50000">
                                          <p:stCondLst>
                                            <p:cond delay="169"/>
                                          </p:stCondLst>
                                        </p:cTn>
                                        <p:tgtEl>
                                          <p:spTgt spid="2052"/>
                                        </p:tgtEl>
                                      </p:cBhvr>
                                      <p:to x="100000" y="100000"/>
                                    </p:animScale>
                                    <p:animScale>
                                      <p:cBhvr>
                                        <p:cTn id="15" dur="6">
                                          <p:stCondLst>
                                            <p:cond delay="328"/>
                                          </p:stCondLst>
                                        </p:cTn>
                                        <p:tgtEl>
                                          <p:spTgt spid="2052"/>
                                        </p:tgtEl>
                                      </p:cBhvr>
                                      <p:to x="100000" y="80000"/>
                                    </p:animScale>
                                    <p:animScale>
                                      <p:cBhvr>
                                        <p:cTn id="16" dur="41" decel="50000">
                                          <p:stCondLst>
                                            <p:cond delay="334"/>
                                          </p:stCondLst>
                                        </p:cTn>
                                        <p:tgtEl>
                                          <p:spTgt spid="2052"/>
                                        </p:tgtEl>
                                      </p:cBhvr>
                                      <p:to x="100000" y="100000"/>
                                    </p:animScale>
                                    <p:animScale>
                                      <p:cBhvr>
                                        <p:cTn id="17" dur="6">
                                          <p:stCondLst>
                                            <p:cond delay="410"/>
                                          </p:stCondLst>
                                        </p:cTn>
                                        <p:tgtEl>
                                          <p:spTgt spid="2052"/>
                                        </p:tgtEl>
                                      </p:cBhvr>
                                      <p:to x="100000" y="90000"/>
                                    </p:animScale>
                                    <p:animScale>
                                      <p:cBhvr>
                                        <p:cTn id="18" dur="41" decel="50000">
                                          <p:stCondLst>
                                            <p:cond delay="417"/>
                                          </p:stCondLst>
                                        </p:cTn>
                                        <p:tgtEl>
                                          <p:spTgt spid="2052"/>
                                        </p:tgtEl>
                                      </p:cBhvr>
                                      <p:to x="100000" y="100000"/>
                                    </p:animScale>
                                    <p:animScale>
                                      <p:cBhvr>
                                        <p:cTn id="19" dur="6">
                                          <p:stCondLst>
                                            <p:cond delay="452"/>
                                          </p:stCondLst>
                                        </p:cTn>
                                        <p:tgtEl>
                                          <p:spTgt spid="2052"/>
                                        </p:tgtEl>
                                      </p:cBhvr>
                                      <p:to x="100000" y="95000"/>
                                    </p:animScale>
                                    <p:animScale>
                                      <p:cBhvr>
                                        <p:cTn id="20" dur="41" decel="50000">
                                          <p:stCondLst>
                                            <p:cond delay="458"/>
                                          </p:stCondLst>
                                        </p:cTn>
                                        <p:tgtEl>
                                          <p:spTgt spid="205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145">
                                          <p:stCondLst>
                                            <p:cond delay="0"/>
                                          </p:stCondLst>
                                        </p:cTn>
                                        <p:tgtEl>
                                          <p:spTgt spid="8"/>
                                        </p:tgtEl>
                                      </p:cBhvr>
                                    </p:animEffect>
                                    <p:anim calcmode="lin" valueType="num">
                                      <p:cBhvr>
                                        <p:cTn id="24"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29" dur="7">
                                          <p:stCondLst>
                                            <p:cond delay="162"/>
                                          </p:stCondLst>
                                        </p:cTn>
                                        <p:tgtEl>
                                          <p:spTgt spid="8"/>
                                        </p:tgtEl>
                                      </p:cBhvr>
                                      <p:to x="100000" y="60000"/>
                                    </p:animScale>
                                    <p:animScale>
                                      <p:cBhvr>
                                        <p:cTn id="30" dur="41" decel="50000">
                                          <p:stCondLst>
                                            <p:cond delay="169"/>
                                          </p:stCondLst>
                                        </p:cTn>
                                        <p:tgtEl>
                                          <p:spTgt spid="8"/>
                                        </p:tgtEl>
                                      </p:cBhvr>
                                      <p:to x="100000" y="100000"/>
                                    </p:animScale>
                                    <p:animScale>
                                      <p:cBhvr>
                                        <p:cTn id="31" dur="7">
                                          <p:stCondLst>
                                            <p:cond delay="328"/>
                                          </p:stCondLst>
                                        </p:cTn>
                                        <p:tgtEl>
                                          <p:spTgt spid="8"/>
                                        </p:tgtEl>
                                      </p:cBhvr>
                                      <p:to x="100000" y="80000"/>
                                    </p:animScale>
                                    <p:animScale>
                                      <p:cBhvr>
                                        <p:cTn id="32" dur="41" decel="50000">
                                          <p:stCondLst>
                                            <p:cond delay="335"/>
                                          </p:stCondLst>
                                        </p:cTn>
                                        <p:tgtEl>
                                          <p:spTgt spid="8"/>
                                        </p:tgtEl>
                                      </p:cBhvr>
                                      <p:to x="100000" y="100000"/>
                                    </p:animScale>
                                    <p:animScale>
                                      <p:cBhvr>
                                        <p:cTn id="33" dur="7">
                                          <p:stCondLst>
                                            <p:cond delay="410"/>
                                          </p:stCondLst>
                                        </p:cTn>
                                        <p:tgtEl>
                                          <p:spTgt spid="8"/>
                                        </p:tgtEl>
                                      </p:cBhvr>
                                      <p:to x="100000" y="90000"/>
                                    </p:animScale>
                                    <p:animScale>
                                      <p:cBhvr>
                                        <p:cTn id="34" dur="41" decel="50000">
                                          <p:stCondLst>
                                            <p:cond delay="417"/>
                                          </p:stCondLst>
                                        </p:cTn>
                                        <p:tgtEl>
                                          <p:spTgt spid="8"/>
                                        </p:tgtEl>
                                      </p:cBhvr>
                                      <p:to x="100000" y="100000"/>
                                    </p:animScale>
                                    <p:animScale>
                                      <p:cBhvr>
                                        <p:cTn id="35" dur="7">
                                          <p:stCondLst>
                                            <p:cond delay="452"/>
                                          </p:stCondLst>
                                        </p:cTn>
                                        <p:tgtEl>
                                          <p:spTgt spid="8"/>
                                        </p:tgtEl>
                                      </p:cBhvr>
                                      <p:to x="100000" y="95000"/>
                                    </p:animScale>
                                    <p:animScale>
                                      <p:cBhvr>
                                        <p:cTn id="36" dur="41" decel="50000">
                                          <p:stCondLst>
                                            <p:cond delay="459"/>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250" fill="hold"/>
                                        <p:tgtEl>
                                          <p:spTgt spid="2"/>
                                        </p:tgtEl>
                                        <p:attrNameLst>
                                          <p:attrName>ppt_w</p:attrName>
                                        </p:attrNameLst>
                                      </p:cBhvr>
                                      <p:tavLst>
                                        <p:tav tm="0">
                                          <p:val>
                                            <p:fltVal val="0"/>
                                          </p:val>
                                        </p:tav>
                                        <p:tav tm="100000">
                                          <p:val>
                                            <p:strVal val="#ppt_w"/>
                                          </p:val>
                                        </p:tav>
                                      </p:tavLst>
                                    </p:anim>
                                    <p:anim calcmode="lin" valueType="num">
                                      <p:cBhvr>
                                        <p:cTn id="42" dur="250" fill="hold"/>
                                        <p:tgtEl>
                                          <p:spTgt spid="2"/>
                                        </p:tgtEl>
                                        <p:attrNameLst>
                                          <p:attrName>ppt_h</p:attrName>
                                        </p:attrNameLst>
                                      </p:cBhvr>
                                      <p:tavLst>
                                        <p:tav tm="0">
                                          <p:val>
                                            <p:fltVal val="0"/>
                                          </p:val>
                                        </p:tav>
                                        <p:tav tm="100000">
                                          <p:val>
                                            <p:strVal val="#ppt_h"/>
                                          </p:val>
                                        </p:tav>
                                      </p:tavLst>
                                    </p:anim>
                                    <p:anim calcmode="lin" valueType="num">
                                      <p:cBhvr>
                                        <p:cTn id="43" dur="250" fill="hold"/>
                                        <p:tgtEl>
                                          <p:spTgt spid="2"/>
                                        </p:tgtEl>
                                        <p:attrNameLst>
                                          <p:attrName>style.rotation</p:attrName>
                                        </p:attrNameLst>
                                      </p:cBhvr>
                                      <p:tavLst>
                                        <p:tav tm="0">
                                          <p:val>
                                            <p:fltVal val="90"/>
                                          </p:val>
                                        </p:tav>
                                        <p:tav tm="100000">
                                          <p:val>
                                            <p:fltVal val="0"/>
                                          </p:val>
                                        </p:tav>
                                      </p:tavLst>
                                    </p:anim>
                                    <p:animEffect transition="in" filter="fade">
                                      <p:cBhvr>
                                        <p:cTn id="44"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2159001"/>
            <a:ext cx="9818114" cy="3937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ADMIN\Desktop\453552345 (3).jp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676400" y="-465987"/>
            <a:ext cx="6477000" cy="2815488"/>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0" b="94928" l="0" r="100000"/>
                    </a14:imgEffect>
                  </a14:imgLayer>
                </a14:imgProps>
              </a:ext>
              <a:ext uri="{28A0092B-C50C-407E-A947-70E740481C1C}">
                <a14:useLocalDpi xmlns="" xmlns:a14="http://schemas.microsoft.com/office/drawing/2010/main" val="0"/>
              </a:ext>
            </a:extLst>
          </a:blip>
          <a:srcRect/>
          <a:stretch>
            <a:fillRect/>
          </a:stretch>
        </p:blipFill>
        <p:spPr bwMode="auto">
          <a:xfrm>
            <a:off x="19050" y="37172"/>
            <a:ext cx="1657350" cy="58108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847725" y="4097117"/>
            <a:ext cx="563880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5000</a:t>
            </a:r>
            <a:endParaRPr lang="vi-VN" sz="3200" b="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2057400" y="723900"/>
            <a:ext cx="5553075" cy="1077218"/>
          </a:xfrm>
          <a:prstGeom prst="rect">
            <a:avLst/>
          </a:prstGeom>
          <a:noFill/>
        </p:spPr>
        <p:txBody>
          <a:bodyPr wrap="square" rtlCol="0">
            <a:spAutoFit/>
          </a:bodyPr>
          <a:lstStyle/>
          <a:p>
            <a:r>
              <a:rPr lang="en-US" sz="3200" b="1" dirty="0" err="1" smtClean="0">
                <a:latin typeface="Arial" panose="020B0604020202020204" pitchFamily="34" charset="0"/>
                <a:cs typeface="Arial" panose="020B0604020202020204" pitchFamily="34" charset="0"/>
              </a:rPr>
              <a:t>Điền</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vào</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chỗ</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chấm</a:t>
            </a:r>
            <a:r>
              <a:rPr lang="en-US" sz="3200" b="1" dirty="0" smtClean="0">
                <a:latin typeface="Arial" panose="020B0604020202020204" pitchFamily="34" charset="0"/>
                <a:cs typeface="Arial" panose="020B0604020202020204" pitchFamily="34" charset="0"/>
              </a:rPr>
              <a:t>.</a:t>
            </a:r>
          </a:p>
          <a:p>
            <a:pPr algn="ctr"/>
            <a:r>
              <a:rPr lang="en-US" sz="3200" b="1" dirty="0" smtClean="0">
                <a:latin typeface="Arial" panose="020B0604020202020204" pitchFamily="34" charset="0"/>
                <a:cs typeface="Arial" panose="020B0604020202020204" pitchFamily="34" charset="0"/>
              </a:rPr>
              <a:t>50</a:t>
            </a:r>
            <a:r>
              <a:rPr lang="vi-VN" sz="3200" b="1" dirty="0" smtClean="0"/>
              <a:t>dm</a:t>
            </a:r>
            <a:r>
              <a:rPr lang="vi-VN" sz="3200" b="1" baseline="30000" dirty="0" smtClean="0"/>
              <a:t>2</a:t>
            </a:r>
            <a:r>
              <a:rPr lang="en-US" sz="3200" b="1" dirty="0" smtClean="0">
                <a:latin typeface="Arial" panose="020B0604020202020204" pitchFamily="34" charset="0"/>
                <a:cs typeface="Arial" panose="020B0604020202020204" pitchFamily="34" charset="0"/>
              </a:rPr>
              <a:t>= …… </a:t>
            </a:r>
            <a:r>
              <a:rPr lang="vi-VN" sz="3200" b="1" dirty="0"/>
              <a:t>cm</a:t>
            </a:r>
            <a:r>
              <a:rPr lang="vi-VN" sz="3200" b="1" baseline="30000" dirty="0"/>
              <a:t>2</a:t>
            </a:r>
            <a:endParaRPr lang="vi-VN" sz="48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7603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145">
                                          <p:stCondLst>
                                            <p:cond delay="0"/>
                                          </p:stCondLst>
                                        </p:cTn>
                                        <p:tgtEl>
                                          <p:spTgt spid="2052"/>
                                        </p:tgtEl>
                                      </p:cBhvr>
                                    </p:animEffect>
                                    <p:anim calcmode="lin" valueType="num">
                                      <p:cBhvr>
                                        <p:cTn id="8" dur="455"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05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05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052"/>
                                        </p:tgtEl>
                                        <p:attrNameLst>
                                          <p:attrName>ppt_y</p:attrName>
                                        </p:attrNameLst>
                                      </p:cBhvr>
                                      <p:tavLst>
                                        <p:tav tm="0" fmla="#ppt_y-sin(pi*$)/81">
                                          <p:val>
                                            <p:fltVal val="0"/>
                                          </p:val>
                                        </p:tav>
                                        <p:tav tm="100000">
                                          <p:val>
                                            <p:fltVal val="1"/>
                                          </p:val>
                                        </p:tav>
                                      </p:tavLst>
                                    </p:anim>
                                    <p:animScale>
                                      <p:cBhvr>
                                        <p:cTn id="13" dur="6">
                                          <p:stCondLst>
                                            <p:cond delay="162"/>
                                          </p:stCondLst>
                                        </p:cTn>
                                        <p:tgtEl>
                                          <p:spTgt spid="2052"/>
                                        </p:tgtEl>
                                      </p:cBhvr>
                                      <p:to x="100000" y="60000"/>
                                    </p:animScale>
                                    <p:animScale>
                                      <p:cBhvr>
                                        <p:cTn id="14" dur="41" decel="50000">
                                          <p:stCondLst>
                                            <p:cond delay="169"/>
                                          </p:stCondLst>
                                        </p:cTn>
                                        <p:tgtEl>
                                          <p:spTgt spid="2052"/>
                                        </p:tgtEl>
                                      </p:cBhvr>
                                      <p:to x="100000" y="100000"/>
                                    </p:animScale>
                                    <p:animScale>
                                      <p:cBhvr>
                                        <p:cTn id="15" dur="6">
                                          <p:stCondLst>
                                            <p:cond delay="328"/>
                                          </p:stCondLst>
                                        </p:cTn>
                                        <p:tgtEl>
                                          <p:spTgt spid="2052"/>
                                        </p:tgtEl>
                                      </p:cBhvr>
                                      <p:to x="100000" y="80000"/>
                                    </p:animScale>
                                    <p:animScale>
                                      <p:cBhvr>
                                        <p:cTn id="16" dur="41" decel="50000">
                                          <p:stCondLst>
                                            <p:cond delay="334"/>
                                          </p:stCondLst>
                                        </p:cTn>
                                        <p:tgtEl>
                                          <p:spTgt spid="2052"/>
                                        </p:tgtEl>
                                      </p:cBhvr>
                                      <p:to x="100000" y="100000"/>
                                    </p:animScale>
                                    <p:animScale>
                                      <p:cBhvr>
                                        <p:cTn id="17" dur="6">
                                          <p:stCondLst>
                                            <p:cond delay="410"/>
                                          </p:stCondLst>
                                        </p:cTn>
                                        <p:tgtEl>
                                          <p:spTgt spid="2052"/>
                                        </p:tgtEl>
                                      </p:cBhvr>
                                      <p:to x="100000" y="90000"/>
                                    </p:animScale>
                                    <p:animScale>
                                      <p:cBhvr>
                                        <p:cTn id="18" dur="41" decel="50000">
                                          <p:stCondLst>
                                            <p:cond delay="417"/>
                                          </p:stCondLst>
                                        </p:cTn>
                                        <p:tgtEl>
                                          <p:spTgt spid="2052"/>
                                        </p:tgtEl>
                                      </p:cBhvr>
                                      <p:to x="100000" y="100000"/>
                                    </p:animScale>
                                    <p:animScale>
                                      <p:cBhvr>
                                        <p:cTn id="19" dur="6">
                                          <p:stCondLst>
                                            <p:cond delay="452"/>
                                          </p:stCondLst>
                                        </p:cTn>
                                        <p:tgtEl>
                                          <p:spTgt spid="2052"/>
                                        </p:tgtEl>
                                      </p:cBhvr>
                                      <p:to x="100000" y="95000"/>
                                    </p:animScale>
                                    <p:animScale>
                                      <p:cBhvr>
                                        <p:cTn id="20" dur="41" decel="50000">
                                          <p:stCondLst>
                                            <p:cond delay="458"/>
                                          </p:stCondLst>
                                        </p:cTn>
                                        <p:tgtEl>
                                          <p:spTgt spid="205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145">
                                          <p:stCondLst>
                                            <p:cond delay="0"/>
                                          </p:stCondLst>
                                        </p:cTn>
                                        <p:tgtEl>
                                          <p:spTgt spid="11"/>
                                        </p:tgtEl>
                                      </p:cBhvr>
                                    </p:animEffect>
                                    <p:anim calcmode="lin" valueType="num">
                                      <p:cBhvr>
                                        <p:cTn id="24"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29" dur="7">
                                          <p:stCondLst>
                                            <p:cond delay="162"/>
                                          </p:stCondLst>
                                        </p:cTn>
                                        <p:tgtEl>
                                          <p:spTgt spid="11"/>
                                        </p:tgtEl>
                                      </p:cBhvr>
                                      <p:to x="100000" y="60000"/>
                                    </p:animScale>
                                    <p:animScale>
                                      <p:cBhvr>
                                        <p:cTn id="30" dur="41" decel="50000">
                                          <p:stCondLst>
                                            <p:cond delay="169"/>
                                          </p:stCondLst>
                                        </p:cTn>
                                        <p:tgtEl>
                                          <p:spTgt spid="11"/>
                                        </p:tgtEl>
                                      </p:cBhvr>
                                      <p:to x="100000" y="100000"/>
                                    </p:animScale>
                                    <p:animScale>
                                      <p:cBhvr>
                                        <p:cTn id="31" dur="7">
                                          <p:stCondLst>
                                            <p:cond delay="328"/>
                                          </p:stCondLst>
                                        </p:cTn>
                                        <p:tgtEl>
                                          <p:spTgt spid="11"/>
                                        </p:tgtEl>
                                      </p:cBhvr>
                                      <p:to x="100000" y="80000"/>
                                    </p:animScale>
                                    <p:animScale>
                                      <p:cBhvr>
                                        <p:cTn id="32" dur="41" decel="50000">
                                          <p:stCondLst>
                                            <p:cond delay="335"/>
                                          </p:stCondLst>
                                        </p:cTn>
                                        <p:tgtEl>
                                          <p:spTgt spid="11"/>
                                        </p:tgtEl>
                                      </p:cBhvr>
                                      <p:to x="100000" y="100000"/>
                                    </p:animScale>
                                    <p:animScale>
                                      <p:cBhvr>
                                        <p:cTn id="33" dur="7">
                                          <p:stCondLst>
                                            <p:cond delay="410"/>
                                          </p:stCondLst>
                                        </p:cTn>
                                        <p:tgtEl>
                                          <p:spTgt spid="11"/>
                                        </p:tgtEl>
                                      </p:cBhvr>
                                      <p:to x="100000" y="90000"/>
                                    </p:animScale>
                                    <p:animScale>
                                      <p:cBhvr>
                                        <p:cTn id="34" dur="41" decel="50000">
                                          <p:stCondLst>
                                            <p:cond delay="417"/>
                                          </p:stCondLst>
                                        </p:cTn>
                                        <p:tgtEl>
                                          <p:spTgt spid="11"/>
                                        </p:tgtEl>
                                      </p:cBhvr>
                                      <p:to x="100000" y="100000"/>
                                    </p:animScale>
                                    <p:animScale>
                                      <p:cBhvr>
                                        <p:cTn id="35" dur="7">
                                          <p:stCondLst>
                                            <p:cond delay="452"/>
                                          </p:stCondLst>
                                        </p:cTn>
                                        <p:tgtEl>
                                          <p:spTgt spid="11"/>
                                        </p:tgtEl>
                                      </p:cBhvr>
                                      <p:to x="100000" y="95000"/>
                                    </p:animScale>
                                    <p:animScale>
                                      <p:cBhvr>
                                        <p:cTn id="36" dur="41" decel="50000">
                                          <p:stCondLst>
                                            <p:cond delay="459"/>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 calcmode="lin" valueType="num">
                                      <p:cBhvr>
                                        <p:cTn id="41" dur="250" fill="hold"/>
                                        <p:tgtEl>
                                          <p:spTgt spid="9">
                                            <p:txEl>
                                              <p:pRg st="0" end="0"/>
                                            </p:txEl>
                                          </p:spTgt>
                                        </p:tgtEl>
                                        <p:attrNameLst>
                                          <p:attrName>ppt_w</p:attrName>
                                        </p:attrNameLst>
                                      </p:cBhvr>
                                      <p:tavLst>
                                        <p:tav tm="0">
                                          <p:val>
                                            <p:fltVal val="0"/>
                                          </p:val>
                                        </p:tav>
                                        <p:tav tm="100000">
                                          <p:val>
                                            <p:strVal val="#ppt_w"/>
                                          </p:val>
                                        </p:tav>
                                      </p:tavLst>
                                    </p:anim>
                                    <p:anim calcmode="lin" valueType="num">
                                      <p:cBhvr>
                                        <p:cTn id="42" dur="250" fill="hold"/>
                                        <p:tgtEl>
                                          <p:spTgt spid="9">
                                            <p:txEl>
                                              <p:pRg st="0" end="0"/>
                                            </p:txEl>
                                          </p:spTgt>
                                        </p:tgtEl>
                                        <p:attrNameLst>
                                          <p:attrName>ppt_h</p:attrName>
                                        </p:attrNameLst>
                                      </p:cBhvr>
                                      <p:tavLst>
                                        <p:tav tm="0">
                                          <p:val>
                                            <p:fltVal val="0"/>
                                          </p:val>
                                        </p:tav>
                                        <p:tav tm="100000">
                                          <p:val>
                                            <p:strVal val="#ppt_h"/>
                                          </p:val>
                                        </p:tav>
                                      </p:tavLst>
                                    </p:anim>
                                    <p:anim calcmode="lin" valueType="num">
                                      <p:cBhvr>
                                        <p:cTn id="43" dur="25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44" dur="25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2.60209E-18 -4.44444E-6 L 0.16076 -0.51889 " pathEditMode="relative" rAng="0" ptsTypes="AA">
                                      <p:cBhvr>
                                        <p:cTn id="48" dur="500" fill="hold"/>
                                        <p:tgtEl>
                                          <p:spTgt spid="9">
                                            <p:txEl>
                                              <p:pRg st="0" end="0"/>
                                            </p:txEl>
                                          </p:spTgt>
                                        </p:tgtEl>
                                        <p:attrNameLst>
                                          <p:attrName>ppt_x</p:attrName>
                                          <p:attrName>ppt_y</p:attrName>
                                        </p:attrNameLst>
                                      </p:cBhvr>
                                      <p:rCtr x="8385" y="-26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2159001"/>
            <a:ext cx="9818114" cy="3937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ADMIN\Desktop\453552345 (3).jp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676400" y="-465987"/>
            <a:ext cx="6477000" cy="2815488"/>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0" b="94928" l="0" r="100000"/>
                    </a14:imgEffect>
                  </a14:imgLayer>
                </a14:imgProps>
              </a:ext>
              <a:ext uri="{28A0092B-C50C-407E-A947-70E740481C1C}">
                <a14:useLocalDpi xmlns="" xmlns:a14="http://schemas.microsoft.com/office/drawing/2010/main" val="0"/>
              </a:ext>
            </a:extLst>
          </a:blip>
          <a:srcRect/>
          <a:stretch>
            <a:fillRect/>
          </a:stretch>
        </p:blipFill>
        <p:spPr bwMode="auto">
          <a:xfrm>
            <a:off x="19050" y="37172"/>
            <a:ext cx="1657350" cy="58108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847725" y="4097117"/>
            <a:ext cx="563880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45</a:t>
            </a:r>
            <a:endParaRPr lang="vi-VN" sz="3200" b="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2057400" y="723900"/>
            <a:ext cx="5553075" cy="1077218"/>
          </a:xfrm>
          <a:prstGeom prst="rect">
            <a:avLst/>
          </a:prstGeom>
          <a:noFill/>
        </p:spPr>
        <p:txBody>
          <a:bodyPr wrap="square" rtlCol="0">
            <a:spAutoFit/>
          </a:bodyPr>
          <a:lstStyle/>
          <a:p>
            <a:r>
              <a:rPr lang="en-US" sz="3200" b="1" dirty="0" err="1" smtClean="0">
                <a:latin typeface="Arial" panose="020B0604020202020204" pitchFamily="34" charset="0"/>
                <a:cs typeface="Arial" panose="020B0604020202020204" pitchFamily="34" charset="0"/>
              </a:rPr>
              <a:t>Điền</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vào</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chỗ</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chấm</a:t>
            </a:r>
            <a:r>
              <a:rPr lang="en-US" sz="3200" b="1" dirty="0" smtClean="0">
                <a:latin typeface="Arial" panose="020B0604020202020204" pitchFamily="34" charset="0"/>
                <a:cs typeface="Arial" panose="020B0604020202020204" pitchFamily="34" charset="0"/>
              </a:rPr>
              <a:t>.</a:t>
            </a:r>
          </a:p>
          <a:p>
            <a:pPr algn="ctr"/>
            <a:r>
              <a:rPr lang="en-US" sz="3200" b="1" dirty="0" smtClean="0">
                <a:latin typeface="Arial" panose="020B0604020202020204" pitchFamily="34" charset="0"/>
                <a:cs typeface="Arial" panose="020B0604020202020204" pitchFamily="34" charset="0"/>
              </a:rPr>
              <a:t>4500</a:t>
            </a:r>
            <a:r>
              <a:rPr lang="en-US" sz="3200" b="1" dirty="0"/>
              <a:t>c</a:t>
            </a:r>
            <a:r>
              <a:rPr lang="vi-VN" sz="3200" b="1" dirty="0" smtClean="0"/>
              <a:t>m</a:t>
            </a:r>
            <a:r>
              <a:rPr lang="vi-VN" sz="3200" b="1" baseline="30000" dirty="0" smtClean="0"/>
              <a:t>2</a:t>
            </a:r>
            <a:r>
              <a:rPr lang="en-US" sz="3200" b="1" dirty="0" smtClean="0">
                <a:latin typeface="Arial" panose="020B0604020202020204" pitchFamily="34" charset="0"/>
                <a:cs typeface="Arial" panose="020B0604020202020204" pitchFamily="34" charset="0"/>
              </a:rPr>
              <a:t>= …… </a:t>
            </a:r>
            <a:r>
              <a:rPr lang="vi-VN" sz="3200" b="1" dirty="0"/>
              <a:t>d</a:t>
            </a:r>
            <a:r>
              <a:rPr lang="vi-VN" sz="3200" b="1" dirty="0" smtClean="0"/>
              <a:t>m</a:t>
            </a:r>
            <a:r>
              <a:rPr lang="vi-VN" sz="3200" b="1" baseline="30000" dirty="0" smtClean="0"/>
              <a:t>2</a:t>
            </a:r>
            <a:endParaRPr lang="vi-VN" sz="48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48570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145">
                                          <p:stCondLst>
                                            <p:cond delay="0"/>
                                          </p:stCondLst>
                                        </p:cTn>
                                        <p:tgtEl>
                                          <p:spTgt spid="2052"/>
                                        </p:tgtEl>
                                      </p:cBhvr>
                                    </p:animEffect>
                                    <p:anim calcmode="lin" valueType="num">
                                      <p:cBhvr>
                                        <p:cTn id="8" dur="455"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05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05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052"/>
                                        </p:tgtEl>
                                        <p:attrNameLst>
                                          <p:attrName>ppt_y</p:attrName>
                                        </p:attrNameLst>
                                      </p:cBhvr>
                                      <p:tavLst>
                                        <p:tav tm="0" fmla="#ppt_y-sin(pi*$)/81">
                                          <p:val>
                                            <p:fltVal val="0"/>
                                          </p:val>
                                        </p:tav>
                                        <p:tav tm="100000">
                                          <p:val>
                                            <p:fltVal val="1"/>
                                          </p:val>
                                        </p:tav>
                                      </p:tavLst>
                                    </p:anim>
                                    <p:animScale>
                                      <p:cBhvr>
                                        <p:cTn id="13" dur="6">
                                          <p:stCondLst>
                                            <p:cond delay="162"/>
                                          </p:stCondLst>
                                        </p:cTn>
                                        <p:tgtEl>
                                          <p:spTgt spid="2052"/>
                                        </p:tgtEl>
                                      </p:cBhvr>
                                      <p:to x="100000" y="60000"/>
                                    </p:animScale>
                                    <p:animScale>
                                      <p:cBhvr>
                                        <p:cTn id="14" dur="41" decel="50000">
                                          <p:stCondLst>
                                            <p:cond delay="169"/>
                                          </p:stCondLst>
                                        </p:cTn>
                                        <p:tgtEl>
                                          <p:spTgt spid="2052"/>
                                        </p:tgtEl>
                                      </p:cBhvr>
                                      <p:to x="100000" y="100000"/>
                                    </p:animScale>
                                    <p:animScale>
                                      <p:cBhvr>
                                        <p:cTn id="15" dur="6">
                                          <p:stCondLst>
                                            <p:cond delay="328"/>
                                          </p:stCondLst>
                                        </p:cTn>
                                        <p:tgtEl>
                                          <p:spTgt spid="2052"/>
                                        </p:tgtEl>
                                      </p:cBhvr>
                                      <p:to x="100000" y="80000"/>
                                    </p:animScale>
                                    <p:animScale>
                                      <p:cBhvr>
                                        <p:cTn id="16" dur="41" decel="50000">
                                          <p:stCondLst>
                                            <p:cond delay="334"/>
                                          </p:stCondLst>
                                        </p:cTn>
                                        <p:tgtEl>
                                          <p:spTgt spid="2052"/>
                                        </p:tgtEl>
                                      </p:cBhvr>
                                      <p:to x="100000" y="100000"/>
                                    </p:animScale>
                                    <p:animScale>
                                      <p:cBhvr>
                                        <p:cTn id="17" dur="6">
                                          <p:stCondLst>
                                            <p:cond delay="410"/>
                                          </p:stCondLst>
                                        </p:cTn>
                                        <p:tgtEl>
                                          <p:spTgt spid="2052"/>
                                        </p:tgtEl>
                                      </p:cBhvr>
                                      <p:to x="100000" y="90000"/>
                                    </p:animScale>
                                    <p:animScale>
                                      <p:cBhvr>
                                        <p:cTn id="18" dur="41" decel="50000">
                                          <p:stCondLst>
                                            <p:cond delay="417"/>
                                          </p:stCondLst>
                                        </p:cTn>
                                        <p:tgtEl>
                                          <p:spTgt spid="2052"/>
                                        </p:tgtEl>
                                      </p:cBhvr>
                                      <p:to x="100000" y="100000"/>
                                    </p:animScale>
                                    <p:animScale>
                                      <p:cBhvr>
                                        <p:cTn id="19" dur="6">
                                          <p:stCondLst>
                                            <p:cond delay="452"/>
                                          </p:stCondLst>
                                        </p:cTn>
                                        <p:tgtEl>
                                          <p:spTgt spid="2052"/>
                                        </p:tgtEl>
                                      </p:cBhvr>
                                      <p:to x="100000" y="95000"/>
                                    </p:animScale>
                                    <p:animScale>
                                      <p:cBhvr>
                                        <p:cTn id="20" dur="41" decel="50000">
                                          <p:stCondLst>
                                            <p:cond delay="458"/>
                                          </p:stCondLst>
                                        </p:cTn>
                                        <p:tgtEl>
                                          <p:spTgt spid="205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145">
                                          <p:stCondLst>
                                            <p:cond delay="0"/>
                                          </p:stCondLst>
                                        </p:cTn>
                                        <p:tgtEl>
                                          <p:spTgt spid="11"/>
                                        </p:tgtEl>
                                      </p:cBhvr>
                                    </p:animEffect>
                                    <p:anim calcmode="lin" valueType="num">
                                      <p:cBhvr>
                                        <p:cTn id="24"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29" dur="7">
                                          <p:stCondLst>
                                            <p:cond delay="162"/>
                                          </p:stCondLst>
                                        </p:cTn>
                                        <p:tgtEl>
                                          <p:spTgt spid="11"/>
                                        </p:tgtEl>
                                      </p:cBhvr>
                                      <p:to x="100000" y="60000"/>
                                    </p:animScale>
                                    <p:animScale>
                                      <p:cBhvr>
                                        <p:cTn id="30" dur="41" decel="50000">
                                          <p:stCondLst>
                                            <p:cond delay="169"/>
                                          </p:stCondLst>
                                        </p:cTn>
                                        <p:tgtEl>
                                          <p:spTgt spid="11"/>
                                        </p:tgtEl>
                                      </p:cBhvr>
                                      <p:to x="100000" y="100000"/>
                                    </p:animScale>
                                    <p:animScale>
                                      <p:cBhvr>
                                        <p:cTn id="31" dur="7">
                                          <p:stCondLst>
                                            <p:cond delay="328"/>
                                          </p:stCondLst>
                                        </p:cTn>
                                        <p:tgtEl>
                                          <p:spTgt spid="11"/>
                                        </p:tgtEl>
                                      </p:cBhvr>
                                      <p:to x="100000" y="80000"/>
                                    </p:animScale>
                                    <p:animScale>
                                      <p:cBhvr>
                                        <p:cTn id="32" dur="41" decel="50000">
                                          <p:stCondLst>
                                            <p:cond delay="335"/>
                                          </p:stCondLst>
                                        </p:cTn>
                                        <p:tgtEl>
                                          <p:spTgt spid="11"/>
                                        </p:tgtEl>
                                      </p:cBhvr>
                                      <p:to x="100000" y="100000"/>
                                    </p:animScale>
                                    <p:animScale>
                                      <p:cBhvr>
                                        <p:cTn id="33" dur="7">
                                          <p:stCondLst>
                                            <p:cond delay="410"/>
                                          </p:stCondLst>
                                        </p:cTn>
                                        <p:tgtEl>
                                          <p:spTgt spid="11"/>
                                        </p:tgtEl>
                                      </p:cBhvr>
                                      <p:to x="100000" y="90000"/>
                                    </p:animScale>
                                    <p:animScale>
                                      <p:cBhvr>
                                        <p:cTn id="34" dur="41" decel="50000">
                                          <p:stCondLst>
                                            <p:cond delay="417"/>
                                          </p:stCondLst>
                                        </p:cTn>
                                        <p:tgtEl>
                                          <p:spTgt spid="11"/>
                                        </p:tgtEl>
                                      </p:cBhvr>
                                      <p:to x="100000" y="100000"/>
                                    </p:animScale>
                                    <p:animScale>
                                      <p:cBhvr>
                                        <p:cTn id="35" dur="7">
                                          <p:stCondLst>
                                            <p:cond delay="452"/>
                                          </p:stCondLst>
                                        </p:cTn>
                                        <p:tgtEl>
                                          <p:spTgt spid="11"/>
                                        </p:tgtEl>
                                      </p:cBhvr>
                                      <p:to x="100000" y="95000"/>
                                    </p:animScale>
                                    <p:animScale>
                                      <p:cBhvr>
                                        <p:cTn id="36" dur="41" decel="50000">
                                          <p:stCondLst>
                                            <p:cond delay="459"/>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 calcmode="lin" valueType="num">
                                      <p:cBhvr>
                                        <p:cTn id="41" dur="250" fill="hold"/>
                                        <p:tgtEl>
                                          <p:spTgt spid="9">
                                            <p:txEl>
                                              <p:pRg st="0" end="0"/>
                                            </p:txEl>
                                          </p:spTgt>
                                        </p:tgtEl>
                                        <p:attrNameLst>
                                          <p:attrName>ppt_w</p:attrName>
                                        </p:attrNameLst>
                                      </p:cBhvr>
                                      <p:tavLst>
                                        <p:tav tm="0">
                                          <p:val>
                                            <p:fltVal val="0"/>
                                          </p:val>
                                        </p:tav>
                                        <p:tav tm="100000">
                                          <p:val>
                                            <p:strVal val="#ppt_w"/>
                                          </p:val>
                                        </p:tav>
                                      </p:tavLst>
                                    </p:anim>
                                    <p:anim calcmode="lin" valueType="num">
                                      <p:cBhvr>
                                        <p:cTn id="42" dur="250" fill="hold"/>
                                        <p:tgtEl>
                                          <p:spTgt spid="9">
                                            <p:txEl>
                                              <p:pRg st="0" end="0"/>
                                            </p:txEl>
                                          </p:spTgt>
                                        </p:tgtEl>
                                        <p:attrNameLst>
                                          <p:attrName>ppt_h</p:attrName>
                                        </p:attrNameLst>
                                      </p:cBhvr>
                                      <p:tavLst>
                                        <p:tav tm="0">
                                          <p:val>
                                            <p:fltVal val="0"/>
                                          </p:val>
                                        </p:tav>
                                        <p:tav tm="100000">
                                          <p:val>
                                            <p:strVal val="#ppt_h"/>
                                          </p:val>
                                        </p:tav>
                                      </p:tavLst>
                                    </p:anim>
                                    <p:anim calcmode="lin" valueType="num">
                                      <p:cBhvr>
                                        <p:cTn id="43" dur="25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44" dur="25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0.00712 -0.01333 L 0.17743 -0.52083 " pathEditMode="relative" rAng="0" ptsTypes="AA">
                                      <p:cBhvr>
                                        <p:cTn id="48" dur="500" fill="hold"/>
                                        <p:tgtEl>
                                          <p:spTgt spid="9">
                                            <p:txEl>
                                              <p:pRg st="0" end="0"/>
                                            </p:txEl>
                                          </p:spTgt>
                                        </p:tgtEl>
                                        <p:attrNameLst>
                                          <p:attrName>ppt_x</p:attrName>
                                          <p:attrName>ppt_y</p:attrName>
                                        </p:attrNameLst>
                                      </p:cBhvr>
                                      <p:rCtr x="9219" y="-25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779" y="614363"/>
            <a:ext cx="9102725" cy="2906712"/>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5400" b="1" dirty="0" err="1" smtClean="0">
                <a:solidFill>
                  <a:srgbClr val="FF0000"/>
                </a:solidFill>
                <a:latin typeface="Times New Roman" panose="02020603050405020304" pitchFamily="18" charset="0"/>
                <a:cs typeface="Times New Roman" panose="02020603050405020304" pitchFamily="18" charset="0"/>
              </a:rPr>
              <a:t>Khám</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phá</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944098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6" name="Group 151"/>
          <p:cNvGraphicFramePr>
            <a:graphicFrameLocks noGrp="1"/>
          </p:cNvGraphicFramePr>
          <p:nvPr>
            <p:extLst>
              <p:ext uri="{D42A27DB-BD31-4B8C-83A1-F6EECF244321}">
                <p14:modId xmlns="" xmlns:p14="http://schemas.microsoft.com/office/powerpoint/2010/main" val="1029167984"/>
              </p:ext>
            </p:extLst>
          </p:nvPr>
        </p:nvGraphicFramePr>
        <p:xfrm>
          <a:off x="2088006" y="737169"/>
          <a:ext cx="5077708" cy="4291746"/>
        </p:xfrm>
        <a:graphic>
          <a:graphicData uri="http://schemas.openxmlformats.org/drawingml/2006/table">
            <a:tbl>
              <a:tblPr/>
              <a:tblGrid>
                <a:gridCol w="5077708">
                  <a:extLst>
                    <a:ext uri="{9D8B030D-6E8A-4147-A177-3AD203B41FA5}">
                      <a16:colId xmlns:a16="http://schemas.microsoft.com/office/drawing/2014/main" xmlns="" val="3214055155"/>
                    </a:ext>
                  </a:extLst>
                </a:gridCol>
              </a:tblGrid>
              <a:tr h="42917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xmlns="" val="2853706717"/>
                  </a:ext>
                </a:extLst>
              </a:tr>
            </a:tbl>
          </a:graphicData>
        </a:graphic>
      </p:graphicFrame>
      <p:sp>
        <p:nvSpPr>
          <p:cNvPr id="3" name="Rectangle 2"/>
          <p:cNvSpPr>
            <a:spLocks noChangeArrowheads="1"/>
          </p:cNvSpPr>
          <p:nvPr/>
        </p:nvSpPr>
        <p:spPr bwMode="auto">
          <a:xfrm>
            <a:off x="-20794" y="0"/>
            <a:ext cx="9144000" cy="5715000"/>
          </a:xfrm>
          <a:prstGeom prst="rect">
            <a:avLst/>
          </a:prstGeom>
          <a:gradFill rotWithShape="1">
            <a:gsLst>
              <a:gs pos="0">
                <a:srgbClr val="9933FF">
                  <a:alpha val="20000"/>
                </a:srgbClr>
              </a:gs>
              <a:gs pos="100000">
                <a:srgbClr val="00FF99">
                  <a:alpha val="20000"/>
                </a:srgbClr>
              </a:gs>
            </a:gsLst>
            <a:path path="shape">
              <a:fillToRect l="50000" t="50000" r="50000" b="50000"/>
            </a:path>
          </a:gradFill>
          <a:ln w="9525">
            <a:pattFill prst="pct5">
              <a:fgClr>
                <a:srgbClr val="FF0000"/>
              </a:fgClr>
              <a:bgClr>
                <a:srgbClr val="FFCCFF"/>
              </a:bgClr>
            </a:patt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sz="1500"/>
          </a:p>
        </p:txBody>
      </p:sp>
      <p:graphicFrame>
        <p:nvGraphicFramePr>
          <p:cNvPr id="4" name="Group 4"/>
          <p:cNvGraphicFramePr>
            <a:graphicFrameLocks noGrp="1"/>
          </p:cNvGraphicFramePr>
          <p:nvPr>
            <p:extLst>
              <p:ext uri="{D42A27DB-BD31-4B8C-83A1-F6EECF244321}">
                <p14:modId xmlns="" xmlns:p14="http://schemas.microsoft.com/office/powerpoint/2010/main" val="1175206345"/>
              </p:ext>
            </p:extLst>
          </p:nvPr>
        </p:nvGraphicFramePr>
        <p:xfrm>
          <a:off x="2085714" y="723900"/>
          <a:ext cx="5080000" cy="4321176"/>
        </p:xfrm>
        <a:graphic>
          <a:graphicData uri="http://schemas.openxmlformats.org/drawingml/2006/table">
            <a:tbl>
              <a:tblPr/>
              <a:tblGrid>
                <a:gridCol w="508000">
                  <a:extLst>
                    <a:ext uri="{9D8B030D-6E8A-4147-A177-3AD203B41FA5}">
                      <a16:colId xmlns:a16="http://schemas.microsoft.com/office/drawing/2014/main" xmlns="" val="3311653383"/>
                    </a:ext>
                  </a:extLst>
                </a:gridCol>
                <a:gridCol w="508000">
                  <a:extLst>
                    <a:ext uri="{9D8B030D-6E8A-4147-A177-3AD203B41FA5}">
                      <a16:colId xmlns:a16="http://schemas.microsoft.com/office/drawing/2014/main" xmlns="" val="1456354126"/>
                    </a:ext>
                  </a:extLst>
                </a:gridCol>
                <a:gridCol w="508000">
                  <a:extLst>
                    <a:ext uri="{9D8B030D-6E8A-4147-A177-3AD203B41FA5}">
                      <a16:colId xmlns:a16="http://schemas.microsoft.com/office/drawing/2014/main" xmlns="" val="1953708168"/>
                    </a:ext>
                  </a:extLst>
                </a:gridCol>
                <a:gridCol w="508000">
                  <a:extLst>
                    <a:ext uri="{9D8B030D-6E8A-4147-A177-3AD203B41FA5}">
                      <a16:colId xmlns:a16="http://schemas.microsoft.com/office/drawing/2014/main" xmlns="" val="3269657329"/>
                    </a:ext>
                  </a:extLst>
                </a:gridCol>
                <a:gridCol w="508000">
                  <a:extLst>
                    <a:ext uri="{9D8B030D-6E8A-4147-A177-3AD203B41FA5}">
                      <a16:colId xmlns:a16="http://schemas.microsoft.com/office/drawing/2014/main" xmlns="" val="3647337733"/>
                    </a:ext>
                  </a:extLst>
                </a:gridCol>
                <a:gridCol w="508000">
                  <a:extLst>
                    <a:ext uri="{9D8B030D-6E8A-4147-A177-3AD203B41FA5}">
                      <a16:colId xmlns:a16="http://schemas.microsoft.com/office/drawing/2014/main" xmlns="" val="2146275289"/>
                    </a:ext>
                  </a:extLst>
                </a:gridCol>
                <a:gridCol w="508000">
                  <a:extLst>
                    <a:ext uri="{9D8B030D-6E8A-4147-A177-3AD203B41FA5}">
                      <a16:colId xmlns:a16="http://schemas.microsoft.com/office/drawing/2014/main" xmlns="" val="1971594549"/>
                    </a:ext>
                  </a:extLst>
                </a:gridCol>
                <a:gridCol w="508000">
                  <a:extLst>
                    <a:ext uri="{9D8B030D-6E8A-4147-A177-3AD203B41FA5}">
                      <a16:colId xmlns:a16="http://schemas.microsoft.com/office/drawing/2014/main" xmlns="" val="2590112162"/>
                    </a:ext>
                  </a:extLst>
                </a:gridCol>
                <a:gridCol w="508000">
                  <a:extLst>
                    <a:ext uri="{9D8B030D-6E8A-4147-A177-3AD203B41FA5}">
                      <a16:colId xmlns:a16="http://schemas.microsoft.com/office/drawing/2014/main" xmlns="" val="970434608"/>
                    </a:ext>
                  </a:extLst>
                </a:gridCol>
                <a:gridCol w="508000">
                  <a:extLst>
                    <a:ext uri="{9D8B030D-6E8A-4147-A177-3AD203B41FA5}">
                      <a16:colId xmlns:a16="http://schemas.microsoft.com/office/drawing/2014/main" xmlns="" val="3029602447"/>
                    </a:ext>
                  </a:extLst>
                </a:gridCol>
              </a:tblGrid>
              <a:tr h="431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67924549"/>
                  </a:ext>
                </a:extLst>
              </a:tr>
              <a:tr h="43259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75305947"/>
                  </a:ext>
                </a:extLst>
              </a:tr>
              <a:tr h="431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654600483"/>
                  </a:ext>
                </a:extLst>
              </a:tr>
              <a:tr h="43259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44401112"/>
                  </a:ext>
                </a:extLst>
              </a:tr>
              <a:tr h="431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24119975"/>
                  </a:ext>
                </a:extLst>
              </a:tr>
              <a:tr h="431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7138890"/>
                  </a:ext>
                </a:extLst>
              </a:tr>
              <a:tr h="43259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3538011"/>
                  </a:ext>
                </a:extLst>
              </a:tr>
              <a:tr h="431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81814639"/>
                  </a:ext>
                </a:extLst>
              </a:tr>
              <a:tr h="43259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27209395"/>
                  </a:ext>
                </a:extLst>
              </a:tr>
              <a:tr h="431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300" b="0" i="0" u="none" strike="noStrike" cap="none" normalizeH="0" baseline="0" dirty="0" smtClean="0">
                        <a:ln>
                          <a:noFill/>
                        </a:ln>
                        <a:solidFill>
                          <a:schemeClr val="tx1"/>
                        </a:solidFill>
                        <a:effectLst/>
                        <a:latin typeface="Arial" panose="020B0604020202020204"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87879674"/>
                  </a:ext>
                </a:extLst>
              </a:tr>
            </a:tbl>
          </a:graphicData>
        </a:graphic>
      </p:graphicFrame>
      <p:sp>
        <p:nvSpPr>
          <p:cNvPr id="6" name="Line 143"/>
          <p:cNvSpPr>
            <a:spLocks noChangeShapeType="1"/>
          </p:cNvSpPr>
          <p:nvPr/>
        </p:nvSpPr>
        <p:spPr bwMode="auto">
          <a:xfrm>
            <a:off x="3908061" y="6048296"/>
            <a:ext cx="5080000" cy="0"/>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sz="1500"/>
          </a:p>
        </p:txBody>
      </p:sp>
      <p:sp>
        <p:nvSpPr>
          <p:cNvPr id="8" name="Text Box 145"/>
          <p:cNvSpPr txBox="1">
            <a:spLocks noChangeArrowheads="1"/>
          </p:cNvSpPr>
          <p:nvPr/>
        </p:nvSpPr>
        <p:spPr bwMode="auto">
          <a:xfrm>
            <a:off x="2011206" y="2366830"/>
            <a:ext cx="5080000"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defRPr>
            </a:lvl1pPr>
            <a:lvl2pPr marL="914400" indent="-457200" eaLnBrk="0" hangingPunct="0">
              <a:defRPr>
                <a:solidFill>
                  <a:schemeClr val="tx1"/>
                </a:solidFill>
                <a:latin typeface="Arial" panose="020B0604020202020204" pitchFamily="34" charset="0"/>
              </a:defRPr>
            </a:lvl2pPr>
            <a:lvl3pPr marL="1371600" indent="-457200" eaLnBrk="0" hangingPunct="0">
              <a:defRPr>
                <a:solidFill>
                  <a:schemeClr val="tx1"/>
                </a:solidFill>
                <a:latin typeface="Arial" panose="020B0604020202020204" pitchFamily="34" charset="0"/>
              </a:defRPr>
            </a:lvl3pPr>
            <a:lvl4pPr marL="1828800" indent="-457200" eaLnBrk="0" hangingPunct="0">
              <a:defRPr>
                <a:solidFill>
                  <a:schemeClr val="tx1"/>
                </a:solidFill>
                <a:latin typeface="Arial" panose="020B0604020202020204" pitchFamily="34" charset="0"/>
              </a:defRPr>
            </a:lvl4pPr>
            <a:lvl5pPr marL="2286000" indent="-457200" eaLnBrk="0" hangingPunct="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500" dirty="0">
                <a:solidFill>
                  <a:srgbClr val="0000FF"/>
                </a:solidFill>
                <a:cs typeface="Arial" panose="020B0604020202020204" pitchFamily="34" charset="0"/>
              </a:rPr>
              <a:t> </a:t>
            </a:r>
            <a:r>
              <a:rPr lang="en-US" altLang="vi-VN" sz="3000" b="1" dirty="0" err="1" smtClean="0">
                <a:solidFill>
                  <a:srgbClr val="FF0000"/>
                </a:solidFill>
                <a:cs typeface="Arial" panose="020B0604020202020204" pitchFamily="34" charset="0"/>
              </a:rPr>
              <a:t>một</a:t>
            </a:r>
            <a:r>
              <a:rPr lang="en-US" altLang="vi-VN" sz="3000" b="1" dirty="0" smtClean="0">
                <a:solidFill>
                  <a:srgbClr val="FF0000"/>
                </a:solidFill>
                <a:cs typeface="Arial" panose="020B0604020202020204" pitchFamily="34" charset="0"/>
              </a:rPr>
              <a:t> </a:t>
            </a:r>
            <a:r>
              <a:rPr lang="en-US" altLang="vi-VN" sz="3000" b="1" dirty="0" err="1" smtClean="0">
                <a:solidFill>
                  <a:srgbClr val="FF0000"/>
                </a:solidFill>
                <a:cs typeface="Arial" panose="020B0604020202020204" pitchFamily="34" charset="0"/>
              </a:rPr>
              <a:t>mét</a:t>
            </a:r>
            <a:r>
              <a:rPr lang="en-US" altLang="vi-VN" sz="3000" b="1" dirty="0" smtClean="0">
                <a:solidFill>
                  <a:srgbClr val="FF0000"/>
                </a:solidFill>
                <a:cs typeface="Arial" panose="020B0604020202020204" pitchFamily="34" charset="0"/>
              </a:rPr>
              <a:t> </a:t>
            </a:r>
            <a:r>
              <a:rPr lang="en-US" altLang="vi-VN" sz="3000" b="1" dirty="0" err="1" smtClean="0">
                <a:solidFill>
                  <a:srgbClr val="FF0000"/>
                </a:solidFill>
                <a:cs typeface="Arial" panose="020B0604020202020204" pitchFamily="34" charset="0"/>
              </a:rPr>
              <a:t>vuông</a:t>
            </a:r>
            <a:r>
              <a:rPr lang="en-US" altLang="vi-VN" sz="3000" b="1" dirty="0" smtClean="0">
                <a:solidFill>
                  <a:srgbClr val="FF0000"/>
                </a:solidFill>
                <a:cs typeface="Arial" panose="020B0604020202020204" pitchFamily="34" charset="0"/>
              </a:rPr>
              <a:t> </a:t>
            </a:r>
            <a:r>
              <a:rPr lang="en-US" altLang="vi-VN" sz="3000" b="1" dirty="0">
                <a:solidFill>
                  <a:srgbClr val="FF0000"/>
                </a:solidFill>
                <a:cs typeface="Arial" panose="020B0604020202020204" pitchFamily="34" charset="0"/>
              </a:rPr>
              <a:t>(</a:t>
            </a:r>
            <a:r>
              <a:rPr lang="en-US" altLang="vi-VN" sz="3000" b="1" dirty="0" smtClean="0">
                <a:solidFill>
                  <a:srgbClr val="FF0000"/>
                </a:solidFill>
                <a:cs typeface="Arial" panose="020B0604020202020204" pitchFamily="34" charset="0"/>
              </a:rPr>
              <a:t>1m²)</a:t>
            </a:r>
            <a:endParaRPr lang="en-US" altLang="vi-VN" sz="3000" b="1" dirty="0">
              <a:solidFill>
                <a:srgbClr val="FF0000"/>
              </a:solidFill>
              <a:cs typeface="Arial" panose="020B0604020202020204" pitchFamily="34" charset="0"/>
            </a:endParaRPr>
          </a:p>
        </p:txBody>
      </p:sp>
      <p:sp>
        <p:nvSpPr>
          <p:cNvPr id="11" name="Line 147"/>
          <p:cNvSpPr>
            <a:spLocks noChangeShapeType="1"/>
          </p:cNvSpPr>
          <p:nvPr/>
        </p:nvSpPr>
        <p:spPr bwMode="auto">
          <a:xfrm>
            <a:off x="1317106" y="6362700"/>
            <a:ext cx="365125" cy="0"/>
          </a:xfrm>
          <a:prstGeom prst="line">
            <a:avLst/>
          </a:prstGeom>
          <a:noFill/>
          <a:ln w="38100">
            <a:solidFill>
              <a:srgbClr val="FF33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sz="1500"/>
          </a:p>
        </p:txBody>
      </p:sp>
      <p:sp>
        <p:nvSpPr>
          <p:cNvPr id="12" name="Rectangle 152"/>
          <p:cNvSpPr>
            <a:spLocks noChangeArrowheads="1"/>
          </p:cNvSpPr>
          <p:nvPr/>
        </p:nvSpPr>
        <p:spPr bwMode="auto">
          <a:xfrm>
            <a:off x="3619500" y="5080000"/>
            <a:ext cx="3175000" cy="6566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vi-VN" sz="3667" b="1" dirty="0">
                <a:solidFill>
                  <a:srgbClr val="0000FF"/>
                </a:solidFill>
              </a:rPr>
              <a:t>1m  =  10 </a:t>
            </a:r>
            <a:r>
              <a:rPr lang="en-US" altLang="vi-VN" sz="3667" b="1" dirty="0" err="1">
                <a:solidFill>
                  <a:srgbClr val="0000FF"/>
                </a:solidFill>
              </a:rPr>
              <a:t>dm</a:t>
            </a:r>
            <a:r>
              <a:rPr lang="en-US" altLang="vi-VN" sz="3667" b="1" dirty="0">
                <a:solidFill>
                  <a:srgbClr val="0000FF"/>
                </a:solidFill>
              </a:rPr>
              <a:t> </a:t>
            </a:r>
          </a:p>
        </p:txBody>
      </p:sp>
      <p:sp>
        <p:nvSpPr>
          <p:cNvPr id="15" name="Line 143"/>
          <p:cNvSpPr>
            <a:spLocks noChangeShapeType="1"/>
          </p:cNvSpPr>
          <p:nvPr/>
        </p:nvSpPr>
        <p:spPr bwMode="auto">
          <a:xfrm flipV="1">
            <a:off x="2070173" y="686083"/>
            <a:ext cx="0" cy="4342831"/>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sz="1500"/>
          </a:p>
        </p:txBody>
      </p:sp>
      <p:sp>
        <p:nvSpPr>
          <p:cNvPr id="16" name="Line 147"/>
          <p:cNvSpPr>
            <a:spLocks noChangeShapeType="1"/>
          </p:cNvSpPr>
          <p:nvPr/>
        </p:nvSpPr>
        <p:spPr bwMode="auto">
          <a:xfrm>
            <a:off x="2085715" y="6362700"/>
            <a:ext cx="517785" cy="0"/>
          </a:xfrm>
          <a:prstGeom prst="line">
            <a:avLst/>
          </a:prstGeom>
          <a:noFill/>
          <a:ln w="38100">
            <a:solidFill>
              <a:srgbClr val="FF33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sz="1500"/>
          </a:p>
        </p:txBody>
      </p:sp>
      <p:sp>
        <p:nvSpPr>
          <p:cNvPr id="17" name="Text Box 146"/>
          <p:cNvSpPr txBox="1">
            <a:spLocks noChangeArrowheads="1"/>
          </p:cNvSpPr>
          <p:nvPr/>
        </p:nvSpPr>
        <p:spPr bwMode="auto">
          <a:xfrm>
            <a:off x="-2060732" y="2857500"/>
            <a:ext cx="1277938" cy="605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defRPr>
            </a:lvl1pPr>
            <a:lvl2pPr marL="914400" indent="-457200" eaLnBrk="0" hangingPunct="0">
              <a:defRPr>
                <a:solidFill>
                  <a:schemeClr val="tx1"/>
                </a:solidFill>
                <a:latin typeface="Arial" panose="020B0604020202020204" pitchFamily="34" charset="0"/>
              </a:defRPr>
            </a:lvl2pPr>
            <a:lvl3pPr marL="1371600" indent="-457200" eaLnBrk="0" hangingPunct="0">
              <a:defRPr>
                <a:solidFill>
                  <a:schemeClr val="tx1"/>
                </a:solidFill>
                <a:latin typeface="Arial" panose="020B0604020202020204" pitchFamily="34" charset="0"/>
              </a:defRPr>
            </a:lvl3pPr>
            <a:lvl4pPr marL="1828800" indent="-457200" eaLnBrk="0" hangingPunct="0">
              <a:defRPr>
                <a:solidFill>
                  <a:schemeClr val="tx1"/>
                </a:solidFill>
                <a:latin typeface="Arial" panose="020B0604020202020204" pitchFamily="34" charset="0"/>
              </a:defRPr>
            </a:lvl4pPr>
            <a:lvl5pPr marL="2286000" indent="-457200" eaLnBrk="0" hangingPunct="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3333" b="1" dirty="0" smtClean="0">
                <a:solidFill>
                  <a:srgbClr val="0000FF"/>
                </a:solidFill>
                <a:latin typeface=".VnTime" panose="020B7200000000000000" pitchFamily="34" charset="0"/>
              </a:rPr>
              <a:t>10dm</a:t>
            </a:r>
            <a:endParaRPr lang="en-US" altLang="vi-VN" sz="3333" b="1" dirty="0">
              <a:solidFill>
                <a:srgbClr val="0000FF"/>
              </a:solidFill>
              <a:latin typeface=".VnTimeH" panose="020B7200000000000000" pitchFamily="34" charset="0"/>
            </a:endParaRPr>
          </a:p>
        </p:txBody>
      </p:sp>
      <p:sp>
        <p:nvSpPr>
          <p:cNvPr id="7" name="Line 144"/>
          <p:cNvSpPr>
            <a:spLocks noChangeShapeType="1"/>
          </p:cNvSpPr>
          <p:nvPr/>
        </p:nvSpPr>
        <p:spPr bwMode="auto">
          <a:xfrm flipH="1" flipV="1">
            <a:off x="2096926" y="4610100"/>
            <a:ext cx="2082" cy="429012"/>
          </a:xfrm>
          <a:prstGeom prst="line">
            <a:avLst/>
          </a:prstGeom>
          <a:noFill/>
          <a:ln w="28575">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sz="1500"/>
          </a:p>
        </p:txBody>
      </p:sp>
      <p:sp>
        <p:nvSpPr>
          <p:cNvPr id="18" name="Text Box 146"/>
          <p:cNvSpPr txBox="1">
            <a:spLocks noChangeArrowheads="1"/>
          </p:cNvSpPr>
          <p:nvPr/>
        </p:nvSpPr>
        <p:spPr bwMode="auto">
          <a:xfrm>
            <a:off x="-1676400" y="5834062"/>
            <a:ext cx="1277938" cy="6045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defRPr>
            </a:lvl1pPr>
            <a:lvl2pPr marL="914400" indent="-457200" eaLnBrk="0" hangingPunct="0">
              <a:defRPr>
                <a:solidFill>
                  <a:schemeClr val="tx1"/>
                </a:solidFill>
                <a:latin typeface="Arial" panose="020B0604020202020204" pitchFamily="34" charset="0"/>
              </a:defRPr>
            </a:lvl2pPr>
            <a:lvl3pPr marL="1371600" indent="-457200" eaLnBrk="0" hangingPunct="0">
              <a:defRPr>
                <a:solidFill>
                  <a:schemeClr val="tx1"/>
                </a:solidFill>
                <a:latin typeface="Arial" panose="020B0604020202020204" pitchFamily="34" charset="0"/>
              </a:defRPr>
            </a:lvl3pPr>
            <a:lvl4pPr marL="1828800" indent="-457200" eaLnBrk="0" hangingPunct="0">
              <a:defRPr>
                <a:solidFill>
                  <a:schemeClr val="tx1"/>
                </a:solidFill>
                <a:latin typeface="Arial" panose="020B0604020202020204" pitchFamily="34" charset="0"/>
              </a:defRPr>
            </a:lvl4pPr>
            <a:lvl5pPr marL="2286000" indent="-457200" eaLnBrk="0" hangingPunct="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3333" b="1" dirty="0" smtClean="0">
                <a:solidFill>
                  <a:srgbClr val="0000FF"/>
                </a:solidFill>
                <a:latin typeface=".VnTime" panose="020B7200000000000000" pitchFamily="34" charset="0"/>
              </a:rPr>
              <a:t>1dm</a:t>
            </a:r>
            <a:endParaRPr lang="en-US" altLang="vi-VN" sz="3333" b="1" dirty="0">
              <a:solidFill>
                <a:srgbClr val="0000FF"/>
              </a:solidFill>
              <a:latin typeface=".VnTimeH" panose="020B7200000000000000" pitchFamily="34" charset="0"/>
            </a:endParaRPr>
          </a:p>
        </p:txBody>
      </p:sp>
      <p:sp>
        <p:nvSpPr>
          <p:cNvPr id="19" name="Line 147"/>
          <p:cNvSpPr>
            <a:spLocks noChangeShapeType="1"/>
          </p:cNvSpPr>
          <p:nvPr/>
        </p:nvSpPr>
        <p:spPr bwMode="auto">
          <a:xfrm>
            <a:off x="3368415" y="6591300"/>
            <a:ext cx="517785" cy="0"/>
          </a:xfrm>
          <a:prstGeom prst="line">
            <a:avLst/>
          </a:prstGeom>
          <a:noFill/>
          <a:ln w="38100">
            <a:solidFill>
              <a:srgbClr val="FF33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sz="1500"/>
          </a:p>
        </p:txBody>
      </p:sp>
      <p:sp>
        <p:nvSpPr>
          <p:cNvPr id="20" name="Line 143"/>
          <p:cNvSpPr>
            <a:spLocks noChangeShapeType="1"/>
          </p:cNvSpPr>
          <p:nvPr/>
        </p:nvSpPr>
        <p:spPr bwMode="auto">
          <a:xfrm flipV="1">
            <a:off x="2070173" y="686082"/>
            <a:ext cx="0" cy="4342831"/>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sz="1500"/>
          </a:p>
        </p:txBody>
      </p:sp>
      <p:sp>
        <p:nvSpPr>
          <p:cNvPr id="21" name="Text Box 146"/>
          <p:cNvSpPr txBox="1">
            <a:spLocks noChangeArrowheads="1"/>
          </p:cNvSpPr>
          <p:nvPr/>
        </p:nvSpPr>
        <p:spPr bwMode="auto">
          <a:xfrm>
            <a:off x="-1984331" y="2828334"/>
            <a:ext cx="1277938" cy="605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defRPr>
            </a:lvl1pPr>
            <a:lvl2pPr marL="914400" indent="-457200" eaLnBrk="0" hangingPunct="0">
              <a:defRPr>
                <a:solidFill>
                  <a:schemeClr val="tx1"/>
                </a:solidFill>
                <a:latin typeface="Arial" panose="020B0604020202020204" pitchFamily="34" charset="0"/>
              </a:defRPr>
            </a:lvl2pPr>
            <a:lvl3pPr marL="1371600" indent="-457200" eaLnBrk="0" hangingPunct="0">
              <a:defRPr>
                <a:solidFill>
                  <a:schemeClr val="tx1"/>
                </a:solidFill>
                <a:latin typeface="Arial" panose="020B0604020202020204" pitchFamily="34" charset="0"/>
              </a:defRPr>
            </a:lvl3pPr>
            <a:lvl4pPr marL="1828800" indent="-457200" eaLnBrk="0" hangingPunct="0">
              <a:defRPr>
                <a:solidFill>
                  <a:schemeClr val="tx1"/>
                </a:solidFill>
                <a:latin typeface="Arial" panose="020B0604020202020204" pitchFamily="34" charset="0"/>
              </a:defRPr>
            </a:lvl4pPr>
            <a:lvl5pPr marL="2286000" indent="-457200" eaLnBrk="0" hangingPunct="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3333" b="1" dirty="0" smtClean="0">
                <a:solidFill>
                  <a:srgbClr val="0000FF"/>
                </a:solidFill>
                <a:latin typeface=".VnTime" panose="020B7200000000000000" pitchFamily="34" charset="0"/>
              </a:rPr>
              <a:t>1m</a:t>
            </a:r>
            <a:endParaRPr lang="en-US" altLang="vi-VN" sz="3333" b="1" dirty="0">
              <a:solidFill>
                <a:srgbClr val="0000FF"/>
              </a:solidFill>
              <a:latin typeface=".VnTimeH" panose="020B7200000000000000" pitchFamily="34" charset="0"/>
            </a:endParaRPr>
          </a:p>
        </p:txBody>
      </p:sp>
      <p:sp>
        <p:nvSpPr>
          <p:cNvPr id="22" name="Line 147"/>
          <p:cNvSpPr>
            <a:spLocks noChangeShapeType="1"/>
          </p:cNvSpPr>
          <p:nvPr/>
        </p:nvSpPr>
        <p:spPr bwMode="auto">
          <a:xfrm>
            <a:off x="2073637" y="6362700"/>
            <a:ext cx="517785" cy="0"/>
          </a:xfrm>
          <a:prstGeom prst="line">
            <a:avLst/>
          </a:prstGeom>
          <a:noFill/>
          <a:ln w="38100">
            <a:solidFill>
              <a:srgbClr val="FF33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sz="1500"/>
          </a:p>
        </p:txBody>
      </p:sp>
      <p:sp>
        <p:nvSpPr>
          <p:cNvPr id="24" name="Text Box 146"/>
          <p:cNvSpPr txBox="1">
            <a:spLocks noChangeArrowheads="1"/>
          </p:cNvSpPr>
          <p:nvPr/>
        </p:nvSpPr>
        <p:spPr bwMode="auto">
          <a:xfrm>
            <a:off x="-1980728" y="2857499"/>
            <a:ext cx="1277938" cy="605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defRPr>
            </a:lvl1pPr>
            <a:lvl2pPr marL="914400" indent="-457200" eaLnBrk="0" hangingPunct="0">
              <a:defRPr>
                <a:solidFill>
                  <a:schemeClr val="tx1"/>
                </a:solidFill>
                <a:latin typeface="Arial" panose="020B0604020202020204" pitchFamily="34" charset="0"/>
              </a:defRPr>
            </a:lvl2pPr>
            <a:lvl3pPr marL="1371600" indent="-457200" eaLnBrk="0" hangingPunct="0">
              <a:defRPr>
                <a:solidFill>
                  <a:schemeClr val="tx1"/>
                </a:solidFill>
                <a:latin typeface="Arial" panose="020B0604020202020204" pitchFamily="34" charset="0"/>
              </a:defRPr>
            </a:lvl3pPr>
            <a:lvl4pPr marL="1828800" indent="-457200" eaLnBrk="0" hangingPunct="0">
              <a:defRPr>
                <a:solidFill>
                  <a:schemeClr val="tx1"/>
                </a:solidFill>
                <a:latin typeface="Arial" panose="020B0604020202020204" pitchFamily="34" charset="0"/>
              </a:defRPr>
            </a:lvl4pPr>
            <a:lvl5pPr marL="2286000" indent="-457200" eaLnBrk="0" hangingPunct="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3333" b="1" dirty="0" smtClean="0">
                <a:solidFill>
                  <a:srgbClr val="0000FF"/>
                </a:solidFill>
                <a:latin typeface=".VnTime" panose="020B7200000000000000" pitchFamily="34" charset="0"/>
              </a:rPr>
              <a:t>1m</a:t>
            </a:r>
            <a:endParaRPr lang="en-US" altLang="vi-VN" sz="3333" b="1" baseline="30000" dirty="0">
              <a:solidFill>
                <a:srgbClr val="0000FF"/>
              </a:solidFill>
              <a:latin typeface=".VnTimeH" panose="020B7200000000000000" pitchFamily="34" charset="0"/>
            </a:endParaRPr>
          </a:p>
        </p:txBody>
      </p:sp>
      <p:sp>
        <p:nvSpPr>
          <p:cNvPr id="25" name="Line 147"/>
          <p:cNvSpPr>
            <a:spLocks noChangeShapeType="1"/>
          </p:cNvSpPr>
          <p:nvPr/>
        </p:nvSpPr>
        <p:spPr bwMode="auto">
          <a:xfrm>
            <a:off x="2079682" y="6362700"/>
            <a:ext cx="517785" cy="0"/>
          </a:xfrm>
          <a:prstGeom prst="line">
            <a:avLst/>
          </a:prstGeom>
          <a:noFill/>
          <a:ln w="38100">
            <a:solidFill>
              <a:srgbClr val="FF33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vi-VN" sz="1500"/>
          </a:p>
        </p:txBody>
      </p:sp>
      <p:grpSp>
        <p:nvGrpSpPr>
          <p:cNvPr id="29" name="Group 28"/>
          <p:cNvGrpSpPr/>
          <p:nvPr/>
        </p:nvGrpSpPr>
        <p:grpSpPr>
          <a:xfrm>
            <a:off x="34833" y="6019658"/>
            <a:ext cx="9279119" cy="686084"/>
            <a:chOff x="15432" y="-33195"/>
            <a:chExt cx="9279119" cy="686084"/>
          </a:xfrm>
        </p:grpSpPr>
        <p:sp>
          <p:nvSpPr>
            <p:cNvPr id="27" name="Rounded Rectangle 26"/>
            <p:cNvSpPr/>
            <p:nvPr/>
          </p:nvSpPr>
          <p:spPr>
            <a:xfrm>
              <a:off x="64111" y="-33195"/>
              <a:ext cx="9123206" cy="686084"/>
            </a:xfrm>
            <a:prstGeom prst="roundRect">
              <a:avLst/>
            </a:prstGeom>
            <a:solidFill>
              <a:schemeClr val="accent6">
                <a:lumMod val="20000"/>
                <a:lumOff val="80000"/>
              </a:schemeClr>
            </a:solidFill>
            <a:ln>
              <a:solidFill>
                <a:schemeClr val="tx1"/>
              </a:solidFill>
            </a:ln>
            <a:scene3d>
              <a:camera prst="orthographicFront"/>
              <a:lightRig rig="threePt" dir="t"/>
            </a:scene3d>
            <a:sp3d>
              <a:bevelT w="762000" h="381000"/>
              <a:bevelB w="381000" h="381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TextBox 27"/>
            <p:cNvSpPr txBox="1"/>
            <p:nvPr/>
          </p:nvSpPr>
          <p:spPr>
            <a:xfrm>
              <a:off x="15432" y="-31223"/>
              <a:ext cx="9279119" cy="553998"/>
            </a:xfrm>
            <a:prstGeom prst="rect">
              <a:avLst/>
            </a:prstGeom>
            <a:noFill/>
          </p:spPr>
          <p:txBody>
            <a:bodyPr wrap="square" rtlCol="0">
              <a:spAutoFit/>
            </a:bodyPr>
            <a:lstStyle/>
            <a:p>
              <a:r>
                <a:rPr lang="en-US" sz="3000" b="1" dirty="0" err="1" smtClean="0">
                  <a:latin typeface="Arial" panose="020B0604020202020204" pitchFamily="34" charset="0"/>
                  <a:cs typeface="Arial" panose="020B0604020202020204" pitchFamily="34" charset="0"/>
                </a:rPr>
                <a:t>Mét</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vuông</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là</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diện</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tích</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hình</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vuông</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có</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cạnh</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dài</a:t>
              </a:r>
              <a:r>
                <a:rPr lang="en-US" sz="3000" b="1" dirty="0" smtClean="0">
                  <a:latin typeface="Arial" panose="020B0604020202020204" pitchFamily="34" charset="0"/>
                  <a:cs typeface="Arial" panose="020B0604020202020204" pitchFamily="34" charset="0"/>
                </a:rPr>
                <a:t> 1m</a:t>
              </a:r>
              <a:endParaRPr lang="vi-VN" sz="3000" b="1" dirty="0">
                <a:latin typeface="Arial" panose="020B0604020202020204" pitchFamily="34" charset="0"/>
                <a:cs typeface="Arial" panose="020B0604020202020204" pitchFamily="34" charset="0"/>
              </a:endParaRPr>
            </a:p>
          </p:txBody>
        </p:sp>
      </p:grpSp>
    </p:spTree>
    <p:extLst>
      <p:ext uri="{BB962C8B-B14F-4D97-AF65-F5344CB8AC3E}">
        <p14:creationId xmlns="" xmlns:p14="http://schemas.microsoft.com/office/powerpoint/2010/main" val="23531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13003 -0.32 L -0.18836 -0.32 " pathEditMode="relative" rAng="0" ptsTypes="AA">
                                      <p:cBhvr>
                                        <p:cTn id="16" dur="500" fill="hold"/>
                                        <p:tgtEl>
                                          <p:spTgt spid="19"/>
                                        </p:tgtEl>
                                        <p:attrNameLst>
                                          <p:attrName>ppt_x</p:attrName>
                                          <p:attrName>ppt_y</p:attrName>
                                        </p:attrNameLst>
                                      </p:cBhvr>
                                      <p:rCtr x="-2917" y="0"/>
                                    </p:animMotion>
                                  </p:childTnLst>
                                </p:cTn>
                              </p:par>
                            </p:childTnLst>
                          </p:cTn>
                        </p:par>
                        <p:par>
                          <p:cTn id="17" fill="hold">
                            <p:stCondLst>
                              <p:cond delay="500"/>
                            </p:stCondLst>
                            <p:childTnLst>
                              <p:par>
                                <p:cTn id="18" presetID="42" presetClass="path" presetSubtype="0" accel="50000" decel="50000" fill="hold" grpId="0" nodeType="afterEffect">
                                  <p:stCondLst>
                                    <p:cond delay="0"/>
                                  </p:stCondLst>
                                  <p:childTnLst>
                                    <p:animMotion origin="layout" path="M 0.3217 -0.24028 L 0.23802 -0.24055 " pathEditMode="relative" rAng="0" ptsTypes="AA">
                                      <p:cBhvr>
                                        <p:cTn id="19" dur="250" fill="hold"/>
                                        <p:tgtEl>
                                          <p:spTgt spid="18"/>
                                        </p:tgtEl>
                                        <p:attrNameLst>
                                          <p:attrName>ppt_x</p:attrName>
                                          <p:attrName>ppt_y</p:attrName>
                                        </p:attrNameLst>
                                      </p:cBhvr>
                                      <p:rCtr x="-4184" y="-28"/>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00191 -0.69333 L -0.05642 -0.69333 " pathEditMode="relative" rAng="0" ptsTypes="AA">
                                      <p:cBhvr>
                                        <p:cTn id="27" dur="500" fill="hold"/>
                                        <p:tgtEl>
                                          <p:spTgt spid="16"/>
                                        </p:tgtEl>
                                        <p:attrNameLst>
                                          <p:attrName>ppt_x</p:attrName>
                                          <p:attrName>ppt_y</p:attrName>
                                        </p:attrNameLst>
                                      </p:cBhvr>
                                      <p:rCtr x="-2917" y="0"/>
                                    </p:animMotion>
                                  </p:childTnLst>
                                </p:cTn>
                              </p:par>
                            </p:childTnLst>
                          </p:cTn>
                        </p:par>
                        <p:par>
                          <p:cTn id="28" fill="hold">
                            <p:stCondLst>
                              <p:cond delay="500"/>
                            </p:stCondLst>
                            <p:childTnLst>
                              <p:par>
                                <p:cTn id="29" presetID="42" presetClass="path" presetSubtype="0" accel="50000" decel="50000" fill="hold" grpId="0" nodeType="afterEffect">
                                  <p:stCondLst>
                                    <p:cond delay="0"/>
                                  </p:stCondLst>
                                  <p:childTnLst>
                                    <p:animMotion origin="layout" path="M 0.35538 -0.13278 L 0.26371 -0.13278 " pathEditMode="relative" rAng="0" ptsTypes="AA">
                                      <p:cBhvr>
                                        <p:cTn id="30" dur="250" fill="hold"/>
                                        <p:tgtEl>
                                          <p:spTgt spid="17"/>
                                        </p:tgtEl>
                                        <p:attrNameLst>
                                          <p:attrName>ppt_x</p:attrName>
                                          <p:attrName>ppt_y</p:attrName>
                                        </p:attrNameLst>
                                      </p:cBhvr>
                                      <p:rCtr x="-4583" y="0"/>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0" nodeType="clickEffect">
                                  <p:stCondLst>
                                    <p:cond delay="0"/>
                                  </p:stCondLst>
                                  <p:childTnLst>
                                    <p:animMotion origin="layout" path="M 0.00191 -0.69333 L -0.05642 -0.69333 " pathEditMode="relative" rAng="0" ptsTypes="AA">
                                      <p:cBhvr>
                                        <p:cTn id="52" dur="500" fill="hold"/>
                                        <p:tgtEl>
                                          <p:spTgt spid="22"/>
                                        </p:tgtEl>
                                        <p:attrNameLst>
                                          <p:attrName>ppt_x</p:attrName>
                                          <p:attrName>ppt_y</p:attrName>
                                        </p:attrNameLst>
                                      </p:cBhvr>
                                      <p:rCtr x="-2917" y="0"/>
                                    </p:animMotion>
                                  </p:childTnLst>
                                </p:cTn>
                              </p:par>
                            </p:childTnLst>
                          </p:cTn>
                        </p:par>
                        <p:par>
                          <p:cTn id="53" fill="hold">
                            <p:stCondLst>
                              <p:cond delay="500"/>
                            </p:stCondLst>
                            <p:childTnLst>
                              <p:par>
                                <p:cTn id="54" presetID="42" presetClass="path" presetSubtype="0" accel="50000" decel="50000" fill="hold" grpId="0" nodeType="afterEffect">
                                  <p:stCondLst>
                                    <p:cond delay="0"/>
                                  </p:stCondLst>
                                  <p:childTnLst>
                                    <p:animMotion origin="layout" path="M 0.35538 -0.13278 L 0.26372 -0.13278 " pathEditMode="relative" rAng="0" ptsTypes="AA">
                                      <p:cBhvr>
                                        <p:cTn id="55" dur="250" fill="hold"/>
                                        <p:tgtEl>
                                          <p:spTgt spid="21"/>
                                        </p:tgtEl>
                                        <p:attrNameLst>
                                          <p:attrName>ppt_x</p:attrName>
                                          <p:attrName>ppt_y</p:attrName>
                                        </p:attrNameLst>
                                      </p:cBhvr>
                                      <p:rCtr x="-4583" y="0"/>
                                    </p:animMotion>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ppt_x"/>
                                          </p:val>
                                        </p:tav>
                                        <p:tav tm="100000">
                                          <p:val>
                                            <p:strVal val="#ppt_x"/>
                                          </p:val>
                                        </p:tav>
                                      </p:tavLst>
                                    </p:anim>
                                    <p:anim calcmode="lin" valueType="num">
                                      <p:cBhvr additive="base">
                                        <p:cTn id="6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1"/>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22"/>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12"/>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1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0" nodeType="clickEffect">
                                  <p:stCondLst>
                                    <p:cond delay="0"/>
                                  </p:stCondLst>
                                  <p:childTnLst>
                                    <p:animMotion origin="layout" path="M 0.00191 -0.69333 L -0.05642 -0.69333 " pathEditMode="relative" rAng="0" ptsTypes="AA">
                                      <p:cBhvr>
                                        <p:cTn id="77" dur="500" fill="hold"/>
                                        <p:tgtEl>
                                          <p:spTgt spid="25"/>
                                        </p:tgtEl>
                                        <p:attrNameLst>
                                          <p:attrName>ppt_x</p:attrName>
                                          <p:attrName>ppt_y</p:attrName>
                                        </p:attrNameLst>
                                      </p:cBhvr>
                                      <p:rCtr x="-2917" y="0"/>
                                    </p:animMotion>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grpId="0" nodeType="clickEffect">
                                  <p:stCondLst>
                                    <p:cond delay="0"/>
                                  </p:stCondLst>
                                  <p:childTnLst>
                                    <p:animMotion origin="layout" path="M 0.35538 -0.13278 L 0.26371 -0.13278 " pathEditMode="relative" rAng="0" ptsTypes="AA">
                                      <p:cBhvr>
                                        <p:cTn id="81" dur="250" fill="hold"/>
                                        <p:tgtEl>
                                          <p:spTgt spid="24"/>
                                        </p:tgtEl>
                                        <p:attrNameLst>
                                          <p:attrName>ppt_x</p:attrName>
                                          <p:attrName>ppt_y</p:attrName>
                                        </p:attrNameLst>
                                      </p:cBhvr>
                                      <p:rCtr x="-4583" y="0"/>
                                    </p:animMotion>
                                  </p:childTnLst>
                                </p:cTn>
                              </p:par>
                            </p:childTnLst>
                          </p:cTn>
                        </p:par>
                      </p:childTnLst>
                    </p:cTn>
                  </p:par>
                  <p:par>
                    <p:cTn id="82" fill="hold">
                      <p:stCondLst>
                        <p:cond delay="indefinite"/>
                      </p:stCondLst>
                      <p:childTnLst>
                        <p:par>
                          <p:cTn id="83" fill="hold">
                            <p:stCondLst>
                              <p:cond delay="0"/>
                            </p:stCondLst>
                            <p:childTnLst>
                              <p:par>
                                <p:cTn id="84" presetID="12" presetClass="entr" presetSubtype="4" fill="hold"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slide(fromBottom)">
                                      <p:cBhvr>
                                        <p:cTn id="86" dur="500"/>
                                        <p:tgtEl>
                                          <p:spTgt spid="26"/>
                                        </p:tgtEl>
                                      </p:cBhvr>
                                    </p:animEffect>
                                  </p:childTnLst>
                                </p:cTn>
                              </p:par>
                              <p:par>
                                <p:cTn id="87" presetID="1" presetClass="exit" presetSubtype="0" fill="hold" grpId="1" nodeType="withEffect">
                                  <p:stCondLst>
                                    <p:cond delay="0"/>
                                  </p:stCondLst>
                                  <p:childTnLst>
                                    <p:set>
                                      <p:cBhvr>
                                        <p:cTn id="88" dur="1" fill="hold">
                                          <p:stCondLst>
                                            <p:cond delay="0"/>
                                          </p:stCondLst>
                                        </p:cTn>
                                        <p:tgtEl>
                                          <p:spTgt spid="24"/>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25"/>
                                        </p:tgtEl>
                                        <p:attrNameLst>
                                          <p:attrName>style.visibility</p:attrName>
                                        </p:attrNameLst>
                                      </p:cBhvr>
                                      <p:to>
                                        <p:strVal val="hidden"/>
                                      </p:to>
                                    </p:set>
                                  </p:childTnLst>
                                </p:cTn>
                              </p:par>
                              <p:par>
                                <p:cTn id="91" presetID="17" presetClass="entr" presetSubtype="1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p:cTn id="93" dur="500" fill="hold"/>
                                        <p:tgtEl>
                                          <p:spTgt spid="8"/>
                                        </p:tgtEl>
                                        <p:attrNameLst>
                                          <p:attrName>ppt_w</p:attrName>
                                        </p:attrNameLst>
                                      </p:cBhvr>
                                      <p:tavLst>
                                        <p:tav tm="0">
                                          <p:val>
                                            <p:fltVal val="0"/>
                                          </p:val>
                                        </p:tav>
                                        <p:tav tm="100000">
                                          <p:val>
                                            <p:strVal val="#ppt_w"/>
                                          </p:val>
                                        </p:tav>
                                      </p:tavLst>
                                    </p:anim>
                                    <p:anim calcmode="lin" valueType="num">
                                      <p:cBhvr>
                                        <p:cTn id="9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2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fill="hold"/>
                                        <p:tgtEl>
                                          <p:spTgt spid="29"/>
                                        </p:tgtEl>
                                        <p:attrNameLst>
                                          <p:attrName>ppt_x</p:attrName>
                                        </p:attrNameLst>
                                      </p:cBhvr>
                                      <p:tavLst>
                                        <p:tav tm="0">
                                          <p:val>
                                            <p:strVal val="#ppt_x"/>
                                          </p:val>
                                        </p:tav>
                                        <p:tav tm="100000">
                                          <p:val>
                                            <p:strVal val="#ppt_x"/>
                                          </p:val>
                                        </p:tav>
                                      </p:tavLst>
                                    </p:anim>
                                    <p:anim calcmode="lin" valueType="num">
                                      <p:cBhvr additive="base">
                                        <p:cTn id="10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1" grpId="1" animBg="1"/>
      <p:bldP spid="12" grpId="0"/>
      <p:bldP spid="12" grpId="1"/>
      <p:bldP spid="15" grpId="0" animBg="1"/>
      <p:bldP spid="16" grpId="0" animBg="1"/>
      <p:bldP spid="16" grpId="1" animBg="1"/>
      <p:bldP spid="17" grpId="0"/>
      <p:bldP spid="17" grpId="1"/>
      <p:bldP spid="7" grpId="0" animBg="1"/>
      <p:bldP spid="18" grpId="0"/>
      <p:bldP spid="18" grpId="1"/>
      <p:bldP spid="19" grpId="0" animBg="1"/>
      <p:bldP spid="19" grpId="1" animBg="1"/>
      <p:bldP spid="20" grpId="0" animBg="1"/>
      <p:bldP spid="21" grpId="0"/>
      <p:bldP spid="21" grpId="1"/>
      <p:bldP spid="22" grpId="0" animBg="1"/>
      <p:bldP spid="22" grpId="1" animBg="1"/>
      <p:bldP spid="24" grpId="0"/>
      <p:bldP spid="24" grpId="1"/>
      <p:bldP spid="25" grpId="0" animBg="1"/>
      <p:bldP spid="2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744</Words>
  <Application>Microsoft Office PowerPoint</Application>
  <PresentationFormat>On-screen Show (16:10)</PresentationFormat>
  <Paragraphs>201</Paragraphs>
  <Slides>28</Slides>
  <Notes>1</Notes>
  <HiddenSlides>0</HiddenSlides>
  <MMClips>1</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110</cp:revision>
  <dcterms:created xsi:type="dcterms:W3CDTF">2017-12-31T23:29:53Z</dcterms:created>
  <dcterms:modified xsi:type="dcterms:W3CDTF">2021-11-18T18:28:42Z</dcterms:modified>
</cp:coreProperties>
</file>