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4" r:id="rId2"/>
    <p:sldId id="281" r:id="rId3"/>
    <p:sldId id="282" r:id="rId4"/>
    <p:sldId id="283" r:id="rId5"/>
    <p:sldId id="284" r:id="rId6"/>
    <p:sldId id="258" r:id="rId7"/>
    <p:sldId id="286" r:id="rId8"/>
    <p:sldId id="257" r:id="rId9"/>
    <p:sldId id="285" r:id="rId10"/>
    <p:sldId id="287" r:id="rId11"/>
    <p:sldId id="259" r:id="rId12"/>
    <p:sldId id="295" r:id="rId13"/>
    <p:sldId id="263" r:id="rId14"/>
    <p:sldId id="289" r:id="rId15"/>
    <p:sldId id="290" r:id="rId16"/>
    <p:sldId id="291" r:id="rId17"/>
    <p:sldId id="292" r:id="rId18"/>
    <p:sldId id="288" r:id="rId19"/>
    <p:sldId id="293" r:id="rId20"/>
    <p:sldId id="260" r:id="rId21"/>
    <p:sldId id="280" r:id="rId22"/>
  </p:sldIdLst>
  <p:sldSz cx="12192000" cy="6858000"/>
  <p:notesSz cx="6858000" cy="9144000"/>
  <p:embeddedFontLst>
    <p:embeddedFont>
      <p:font typeface="等线" panose="02010600030101010101" pitchFamily="2" charset="-122"/>
      <p:regular r:id="rId24"/>
      <p:bold r:id="rId25"/>
    </p:embeddedFont>
    <p:embeddedFont>
      <p:font typeface="等线 Light" panose="02010600030101010101" pitchFamily="2" charset="-122"/>
      <p:regular r:id="rId26"/>
    </p:embeddedFont>
    <p:embeddedFont>
      <p:font typeface=".VnTimeH" panose="020B7200000000000000" pitchFamily="34" charset="0"/>
      <p:regular r:id="rId27"/>
    </p:embeddedFont>
    <p:embeddedFont>
      <p:font typeface="Calibri" panose="020F0502020204030204" pitchFamily="34" charset="0"/>
      <p:regular r:id="rId28"/>
      <p:bold r:id="rId29"/>
      <p:italic r:id="rId30"/>
      <p:boldItalic r:id="rId31"/>
    </p:embeddedFont>
    <p:embeddedFont>
      <p:font typeface="Helvetica" panose="020B0604020202020204" pitchFamily="34" charset="0"/>
      <p:regular r:id="rId32"/>
      <p:bold r:id="rId33"/>
      <p:italic r:id="rId34"/>
      <p:boldItalic r:id="rId35"/>
    </p:embeddedFont>
    <p:embeddedFont>
      <p:font typeface="UTM A&amp;S Graceland" panose="02040603050506020204" pitchFamily="18" charset="0"/>
      <p:regular r:id="rId36"/>
    </p:embeddedFont>
    <p:embeddedFont>
      <p:font typeface="UTM Azuki" panose="02040603050506020204" pitchFamily="18" charset="0"/>
      <p:regular r:id="rId37"/>
    </p:embeddedFont>
    <p:embeddedFont>
      <p:font typeface="UTM Flamenco" panose="02040603050506020204" pitchFamily="18" charset="0"/>
      <p:regular r:id="rId38"/>
    </p:embeddedFont>
    <p:embeddedFont>
      <p:font typeface="UTM Khuccamta" panose="02040603050506020204" pitchFamily="18" charset="0"/>
      <p:regular r:id="rId39"/>
    </p:embeddedFont>
    <p:embeddedFont>
      <p:font typeface="UTM Pierre" panose="02040603050506020204" pitchFamily="18" charset="0"/>
      <p:regular r:id="rId40"/>
    </p:embeddedFont>
    <p:embeddedFont>
      <p:font typeface="UVN Nguyen Du" panose="04030805020802020802" pitchFamily="82" charset="0"/>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4660"/>
  </p:normalViewPr>
  <p:slideViewPr>
    <p:cSldViewPr snapToGrid="0">
      <p:cViewPr varScale="1">
        <p:scale>
          <a:sx n="75" d="100"/>
          <a:sy n="75" d="100"/>
        </p:scale>
        <p:origin x="4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18</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19</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8" name="页脚占位符 7">
            <a:extLst>
              <a:ext uri="{FF2B5EF4-FFF2-40B4-BE49-F238E27FC236}">
                <a16:creationId xmlns:a16="http://schemas.microsoft.com/office/drawing/2014/main"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4" name="页脚占位符 3">
            <a:extLst>
              <a:ext uri="{FF2B5EF4-FFF2-40B4-BE49-F238E27FC236}">
                <a16:creationId xmlns:a16="http://schemas.microsoft.com/office/drawing/2014/main"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3" name="页脚占位符 2">
            <a:extLst>
              <a:ext uri="{FF2B5EF4-FFF2-40B4-BE49-F238E27FC236}">
                <a16:creationId xmlns:a16="http://schemas.microsoft.com/office/drawing/2014/main"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E80A53C6-29AB-4377-8AFE-448C5A23728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a16="http://schemas.microsoft.com/office/drawing/2014/main"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9.wdp"/><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a16="http://schemas.microsoft.com/office/drawing/2014/main"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8DA40A9-6022-4C62-AC97-2CF8E2D53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2" y="-810275"/>
            <a:ext cx="9868636" cy="7442237"/>
          </a:xfrm>
          <a:prstGeom prst="rect">
            <a:avLst/>
          </a:prstGeom>
        </p:spPr>
      </p:pic>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419C755-DFEB-4123-BC9D-B80E21C5F3F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156652" y="48955"/>
            <a:ext cx="1850188" cy="1633725"/>
          </a:xfrm>
          <a:prstGeom prst="rect">
            <a:avLst/>
          </a:prstGeom>
        </p:spPr>
      </p:pic>
      <p:sp>
        <p:nvSpPr>
          <p:cNvPr id="2" name="Rectangle 1"/>
          <p:cNvSpPr/>
          <p:nvPr/>
        </p:nvSpPr>
        <p:spPr>
          <a:xfrm>
            <a:off x="2006840" y="1587405"/>
            <a:ext cx="7812780" cy="2646878"/>
          </a:xfrm>
          <a:prstGeom prst="rect">
            <a:avLst/>
          </a:prstGeom>
          <a:noFill/>
        </p:spPr>
        <p:txBody>
          <a:bodyPr wrap="none" lIns="91440" tIns="45720" rIns="91440" bIns="45720">
            <a:spAutoFit/>
          </a:bodyPr>
          <a:lstStyle/>
          <a:p>
            <a:pPr algn="ct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Luyện</a:t>
            </a:r>
            <a:r>
              <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tập</a:t>
            </a:r>
            <a:endPar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endParaRPr>
          </a:p>
        </p:txBody>
      </p:sp>
    </p:spTree>
    <p:extLst>
      <p:ext uri="{BB962C8B-B14F-4D97-AF65-F5344CB8AC3E}">
        <p14:creationId xmlns:p14="http://schemas.microsoft.com/office/powerpoint/2010/main" val="2424981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ình ảnh Vẽ Tay Phóng Viên Phóng Viên Hoạt Hình Phim Hoạt Hình Nhà Báo, Nữ Phóng  Viên, Vẽ Tay Phóng Viên, Viên Vector và PNG với nền trong suốt để tả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8281"/>
                    </a14:imgEffect>
                  </a14:imgLayer>
                </a14:imgProps>
              </a:ext>
              <a:ext uri="{28A0092B-C50C-407E-A947-70E740481C1C}">
                <a14:useLocalDpi xmlns:a14="http://schemas.microsoft.com/office/drawing/2010/main" val="0"/>
              </a:ext>
            </a:extLst>
          </a:blip>
          <a:srcRect/>
          <a:stretch>
            <a:fillRect/>
          </a:stretch>
        </p:blipFill>
        <p:spPr bwMode="auto">
          <a:xfrm>
            <a:off x="5743230" y="1027906"/>
            <a:ext cx="6854967" cy="685496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19" y="-1078536"/>
            <a:ext cx="6953120" cy="6953120"/>
          </a:xfrm>
          <a:prstGeom prst="rect">
            <a:avLst/>
          </a:prstGeom>
        </p:spPr>
      </p:pic>
      <p:sp>
        <p:nvSpPr>
          <p:cNvPr id="4" name="Rectangle 3"/>
          <p:cNvSpPr/>
          <p:nvPr/>
        </p:nvSpPr>
        <p:spPr>
          <a:xfrm>
            <a:off x="970632" y="905068"/>
            <a:ext cx="341311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Phóng</a:t>
            </a:r>
            <a:r>
              <a:rPr lang="en-US" sz="9600" b="1" dirty="0">
                <a:ln/>
                <a:solidFill>
                  <a:schemeClr val="accent4"/>
                </a:solidFill>
                <a:latin typeface="UTM A&amp;S Graceland" panose="02040603050506020204" pitchFamily="18" charset="0"/>
              </a:rPr>
              <a:t> </a:t>
            </a:r>
            <a:endParaRPr lang="en-US" sz="9600" b="1" cap="none" spc="0" dirty="0">
              <a:ln/>
              <a:solidFill>
                <a:schemeClr val="accent4"/>
              </a:solidFill>
              <a:effectLst/>
              <a:latin typeface="UTM A&amp;S Graceland" panose="02040603050506020204" pitchFamily="18" charset="0"/>
            </a:endParaRPr>
          </a:p>
        </p:txBody>
      </p:sp>
      <p:sp>
        <p:nvSpPr>
          <p:cNvPr id="8" name="Rectangle 7"/>
          <p:cNvSpPr/>
          <p:nvPr/>
        </p:nvSpPr>
        <p:spPr>
          <a:xfrm>
            <a:off x="3723333" y="1746541"/>
            <a:ext cx="158569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viên</a:t>
            </a:r>
            <a:endParaRPr lang="en-US" sz="9600" b="1" cap="none" spc="0" dirty="0">
              <a:ln/>
              <a:solidFill>
                <a:schemeClr val="accent4"/>
              </a:solidFill>
              <a:effectLst/>
              <a:latin typeface="UTM A&amp;S Graceland" panose="02040603050506020204" pitchFamily="18" charset="0"/>
            </a:endParaRPr>
          </a:p>
        </p:txBody>
      </p:sp>
      <p:sp>
        <p:nvSpPr>
          <p:cNvPr id="9" name="Rectangle 8"/>
          <p:cNvSpPr/>
          <p:nvPr/>
        </p:nvSpPr>
        <p:spPr>
          <a:xfrm>
            <a:off x="5065104" y="2228506"/>
            <a:ext cx="146065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nhí</a:t>
            </a:r>
            <a:endParaRPr lang="en-US" sz="9600" b="1" cap="none" spc="0" dirty="0">
              <a:ln/>
              <a:solidFill>
                <a:schemeClr val="accent4"/>
              </a:solidFill>
              <a:effectLst/>
              <a:latin typeface="UTM A&amp;S Graceland" panose="02040603050506020204" pitchFamily="18" charset="0"/>
            </a:endParaRPr>
          </a:p>
        </p:txBody>
      </p:sp>
      <p:pic>
        <p:nvPicPr>
          <p:cNvPr id="10"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1770665" y="2398024"/>
            <a:ext cx="1914935" cy="170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 Cậu Hoạ - Vẫy tay chào, cậu bé png tải về - Miễn phí trong suốt Nghệ  Thuật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4026279" y="3184854"/>
            <a:ext cx="1320822" cy="132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96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a16="http://schemas.microsoft.com/office/drawing/2014/main"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0" y="1502288"/>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a16="http://schemas.microsoft.com/office/drawing/2014/main"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a16="http://schemas.microsoft.com/office/drawing/2014/main"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a16="http://schemas.microsoft.com/office/drawing/2014/main"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a16="http://schemas.microsoft.com/office/drawing/2014/main"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a16="http://schemas.microsoft.com/office/drawing/2014/main"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a16="http://schemas.microsoft.com/office/drawing/2014/main"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a16="http://schemas.microsoft.com/office/drawing/2014/main"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a16="http://schemas.microsoft.com/office/drawing/2014/main"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a16="http://schemas.microsoft.com/office/drawing/2014/main"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a16="http://schemas.microsoft.com/office/drawing/2014/main"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a16="http://schemas.microsoft.com/office/drawing/2014/main"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a16="http://schemas.microsoft.com/office/drawing/2014/main"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a16="http://schemas.microsoft.com/office/drawing/2014/main"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a16="http://schemas.microsoft.com/office/drawing/2014/main"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a16="http://schemas.microsoft.com/office/drawing/2014/main"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a16="http://schemas.microsoft.com/office/drawing/2014/main"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a16="http://schemas.microsoft.com/office/drawing/2014/main"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2" name="Rectangle 1"/>
          <p:cNvSpPr/>
          <p:nvPr/>
        </p:nvSpPr>
        <p:spPr>
          <a:xfrm>
            <a:off x="979442" y="1876961"/>
            <a:ext cx="6373861"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Biểu</a:t>
            </a:r>
            <a:r>
              <a:rPr lang="en-US" sz="16600" b="1" dirty="0">
                <a:ln/>
                <a:solidFill>
                  <a:schemeClr val="accent4"/>
                </a:solidFill>
                <a:effectLst>
                  <a:glow rad="63500">
                    <a:schemeClr val="accent4">
                      <a:satMod val="175000"/>
                      <a:alpha val="40000"/>
                    </a:schemeClr>
                  </a:glow>
                </a:effectLst>
                <a:latin typeface="UTM Pierre" panose="02040603050506020204" pitchFamily="18" charset="0"/>
              </a:rPr>
              <a:t> </a:t>
            </a: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đồ</a:t>
            </a:r>
            <a:endParaRPr lang="en-US" sz="16600" b="1" dirty="0">
              <a:ln/>
              <a:solidFill>
                <a:schemeClr val="accent4"/>
              </a:solidFill>
              <a:effectLst>
                <a:glow rad="63500">
                  <a:schemeClr val="accent4">
                    <a:satMod val="175000"/>
                    <a:alpha val="40000"/>
                  </a:schemeClr>
                </a:glow>
              </a:effectLst>
              <a:latin typeface="UTM Pierre" panose="02040603050506020204" pitchFamily="18" charset="0"/>
            </a:endParaRPr>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b="1"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a16="http://schemas.microsoft.com/office/drawing/2014/main"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918</Words>
  <Application>Microsoft Office PowerPoint</Application>
  <PresentationFormat>Widescreen</PresentationFormat>
  <Paragraphs>132</Paragraphs>
  <Slides>21</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UTM A&amp;S Graceland</vt:lpstr>
      <vt:lpstr>UTM Flamenco</vt:lpstr>
      <vt:lpstr>小单纯体</vt:lpstr>
      <vt:lpstr>Calibri</vt:lpstr>
      <vt:lpstr>Arial</vt:lpstr>
      <vt:lpstr>Helvetica</vt:lpstr>
      <vt:lpstr>UVN Nguyen Du</vt:lpstr>
      <vt:lpstr>Times New Roman</vt:lpstr>
      <vt:lpstr>.VnTimeH</vt:lpstr>
      <vt:lpstr>UTM Pierre</vt:lpstr>
      <vt:lpstr>UTM Azuki</vt:lpstr>
      <vt:lpstr>等线</vt:lpstr>
      <vt:lpstr>UTM Khuccamta</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Nguyen Huu Hieu</cp:lastModifiedBy>
  <cp:revision>81</cp:revision>
  <dcterms:created xsi:type="dcterms:W3CDTF">2019-05-28T00:51:16Z</dcterms:created>
  <dcterms:modified xsi:type="dcterms:W3CDTF">2021-09-26T03:51:50Z</dcterms:modified>
</cp:coreProperties>
</file>