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3" r:id="rId2"/>
    <p:sldId id="321" r:id="rId3"/>
    <p:sldId id="327" r:id="rId4"/>
    <p:sldId id="258" r:id="rId5"/>
    <p:sldId id="328" r:id="rId6"/>
    <p:sldId id="334" r:id="rId7"/>
    <p:sldId id="322" r:id="rId8"/>
    <p:sldId id="324" r:id="rId9"/>
    <p:sldId id="335" r:id="rId10"/>
    <p:sldId id="325" r:id="rId11"/>
    <p:sldId id="329" r:id="rId12"/>
    <p:sldId id="316" r:id="rId13"/>
    <p:sldId id="303" r:id="rId14"/>
    <p:sldId id="304" r:id="rId15"/>
    <p:sldId id="308" r:id="rId16"/>
    <p:sldId id="306" r:id="rId17"/>
    <p:sldId id="330" r:id="rId18"/>
    <p:sldId id="331" r:id="rId19"/>
    <p:sldId id="311" r:id="rId20"/>
    <p:sldId id="312" r:id="rId21"/>
    <p:sldId id="314" r:id="rId22"/>
    <p:sldId id="336" r:id="rId23"/>
    <p:sldId id="315" r:id="rId24"/>
    <p:sldId id="277" r:id="rId25"/>
  </p:sldIdLst>
  <p:sldSz cx="12192000" cy="6858000"/>
  <p:notesSz cx="6858000" cy="9144000"/>
  <p:embeddedFontLst>
    <p:embeddedFont>
      <p:font typeface="UTM Futura Extra" panose="02040603050506020204" pitchFamily="18" charset="0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UVN Bai Sau Nhe" panose="04030405020802020C03" pitchFamily="82" charset="0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UTM Showcard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69D"/>
    <a:srgbClr val="F28686"/>
    <a:srgbClr val="E20000"/>
    <a:srgbClr val="F7C878"/>
    <a:srgbClr val="4A987A"/>
    <a:srgbClr val="40757D"/>
    <a:srgbClr val="CC99FF"/>
    <a:srgbClr val="FADEB0"/>
    <a:srgbClr val="9966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 autoAdjust="0"/>
    <p:restoredTop sz="87838" autoAdjust="0"/>
  </p:normalViewPr>
  <p:slideViewPr>
    <p:cSldViewPr snapToGrid="0">
      <p:cViewPr varScale="1">
        <p:scale>
          <a:sx n="62" d="100"/>
          <a:sy n="62" d="100"/>
        </p:scale>
        <p:origin x="19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062DB-0DEB-445C-83AD-F970896CE488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C416D-8ACA-4BE4-9A2D-0054D0769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MÌNH MUỐN LÀM VUA HẢI TẶC</a:t>
            </a:r>
          </a:p>
          <a:p>
            <a:r>
              <a:rPr lang="en-US" dirty="0"/>
              <a:t>PHẢI ĐI TÌM ĐỒNG ĐỘI CÙNG RA KHƠI THÔI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ĐI TÌM KHO BÁU LÀM SAO THIẾU SANJI ĐƯỢC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ĐI TÌM KHO BÁU LÀM SAO THIẾU SANJI ĐƯỢC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LÊN ĐƯỜNG ĐI TÌM KHO BÁU THÔI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86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3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ZORO SẼ LÀ NGƯỜI BẠN ĐỒNG HÀNH ĐẦU TIÊN CỦA LUFFY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HÃY GIẢI BÀI TOÁN SAU CHO 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1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HÃY GIẢI BÀI TOÁN SAU CHO 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ZORO SẼ LÀ NGƯỜI BẠN ĐỒNG HÀNH ĐẦU TIÊN CỦA LUFFY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8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USOPP LUÔN ỦNG HỘ MỘT NGƯỜI THÔNG MINH NHƯ LUFFY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27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USOPP LUÔN ỦNG HỘ MỘT NGƯỜI THÔNG MINH NHƯ LUFFY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416D-8ACA-4BE4-9A2D-0054D0769F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4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1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9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6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4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5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9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F5E90-F41A-459E-A465-D311E29CC99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F5010-C396-4960-AF36-085398B31B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388C44-6499-40A1-AF08-AE95BA05D0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4774" y="10143490"/>
            <a:ext cx="1489206" cy="1286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D8709A-B090-4B05-B716-2036ADF9A7A7}"/>
              </a:ext>
            </a:extLst>
          </p:cNvPr>
          <p:cNvSpPr txBox="1"/>
          <p:nvPr userDrawn="1"/>
        </p:nvSpPr>
        <p:spPr>
          <a:xfrm>
            <a:off x="56768" y="45522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28686"/>
                </a:solidFill>
                <a:latin typeface="UVN Bai Sau Nhe" panose="040304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CD6B7-515B-4556-A41E-4D0051BC8135}"/>
              </a:ext>
            </a:extLst>
          </p:cNvPr>
          <p:cNvSpPr txBox="1"/>
          <p:nvPr userDrawn="1"/>
        </p:nvSpPr>
        <p:spPr>
          <a:xfrm>
            <a:off x="11410568" y="648370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28686"/>
                </a:solidFill>
                <a:latin typeface="UVN Bai Sau Nhe" panose="040304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250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D0696DA-D298-4133-86C3-4B31D5FBC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-152400"/>
            <a:ext cx="12325349" cy="7048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54499" y="2877998"/>
            <a:ext cx="9149354" cy="1131069"/>
            <a:chOff x="1578254" y="2504797"/>
            <a:chExt cx="9149354" cy="1131069"/>
          </a:xfrm>
        </p:grpSpPr>
        <p:sp>
          <p:nvSpPr>
            <p:cNvPr id="10" name="TextBox 23"/>
            <p:cNvSpPr txBox="1"/>
            <p:nvPr/>
          </p:nvSpPr>
          <p:spPr>
            <a:xfrm>
              <a:off x="1578254" y="2571472"/>
              <a:ext cx="9073154" cy="1064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8000" dirty="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tập</a:t>
              </a:r>
              <a:r>
                <a:rPr lang="en-US" sz="8000" dirty="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chung</a:t>
              </a:r>
              <a:endParaRPr lang="en-US" sz="80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</a:endParaRPr>
            </a:p>
          </p:txBody>
        </p:sp>
        <p:sp>
          <p:nvSpPr>
            <p:cNvPr id="14" name="TextBox 23"/>
            <p:cNvSpPr txBox="1"/>
            <p:nvPr/>
          </p:nvSpPr>
          <p:spPr>
            <a:xfrm>
              <a:off x="1654454" y="2504797"/>
              <a:ext cx="9073154" cy="1064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 err="1">
                  <a:solidFill>
                    <a:srgbClr val="EA3636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8000" dirty="0">
                  <a:solidFill>
                    <a:srgbClr val="EA3636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EA3636"/>
                  </a:solidFill>
                  <a:latin typeface="UTM Showcard" panose="02040603050506020204" pitchFamily="18" charset="0"/>
                </a:rPr>
                <a:t>tập</a:t>
              </a:r>
              <a:r>
                <a:rPr lang="en-US" sz="8000" dirty="0">
                  <a:solidFill>
                    <a:srgbClr val="EA3636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EA3636"/>
                  </a:solidFill>
                  <a:latin typeface="UTM Showcard" panose="02040603050506020204" pitchFamily="18" charset="0"/>
                </a:rPr>
                <a:t>chung</a:t>
              </a:r>
              <a:endParaRPr lang="en-US" sz="8000" dirty="0">
                <a:solidFill>
                  <a:srgbClr val="EA3636"/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18016" y="529558"/>
            <a:ext cx="2879767" cy="888385"/>
            <a:chOff x="2073554" y="4096616"/>
            <a:chExt cx="9192136" cy="1586155"/>
          </a:xfrm>
        </p:grpSpPr>
        <p:sp>
          <p:nvSpPr>
            <p:cNvPr id="18" name="TextBox 23"/>
            <p:cNvSpPr txBox="1"/>
            <p:nvPr/>
          </p:nvSpPr>
          <p:spPr>
            <a:xfrm>
              <a:off x="2073554" y="4162147"/>
              <a:ext cx="9073154" cy="906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howcard" panose="02040603050506020204" pitchFamily="18" charset="0"/>
                </a:rPr>
                <a:t>Tuần</a:t>
              </a:r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howcard" panose="02040603050506020204" pitchFamily="18" charset="0"/>
                </a:rPr>
                <a:t> 10</a:t>
              </a:r>
            </a:p>
          </p:txBody>
        </p:sp>
        <p:sp>
          <p:nvSpPr>
            <p:cNvPr id="20" name="TextBox 23"/>
            <p:cNvSpPr txBox="1"/>
            <p:nvPr/>
          </p:nvSpPr>
          <p:spPr>
            <a:xfrm>
              <a:off x="2192535" y="4096616"/>
              <a:ext cx="9073155" cy="15861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70C0"/>
                  </a:solidFill>
                  <a:latin typeface="UTM Showcard" panose="02040603050506020204" pitchFamily="18" charset="0"/>
                </a:rPr>
                <a:t>Tuần</a:t>
              </a:r>
              <a:r>
                <a:rPr lang="en-US" sz="4000" dirty="0">
                  <a:solidFill>
                    <a:srgbClr val="0070C0"/>
                  </a:solidFill>
                  <a:latin typeface="UTM Showcard" panose="02040603050506020204" pitchFamily="18" charset="0"/>
                </a:rPr>
                <a:t> 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52629" y="2004566"/>
            <a:ext cx="10047815" cy="493373"/>
            <a:chOff x="679793" y="4015452"/>
            <a:chExt cx="10047815" cy="493373"/>
          </a:xfrm>
        </p:grpSpPr>
        <p:sp>
          <p:nvSpPr>
            <p:cNvPr id="22" name="TextBox 22"/>
            <p:cNvSpPr txBox="1"/>
            <p:nvPr/>
          </p:nvSpPr>
          <p:spPr>
            <a:xfrm>
              <a:off x="679793" y="4055688"/>
              <a:ext cx="10047815" cy="453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4000" spc="130" dirty="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MÔN TOÁN – </a:t>
              </a:r>
              <a:r>
                <a:rPr lang="en-US" sz="4000" spc="130" dirty="0" err="1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lớp</a:t>
              </a:r>
              <a:r>
                <a:rPr lang="en-US" sz="4000" spc="130" dirty="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</a:rPr>
                <a:t> 4</a:t>
              </a:r>
              <a:endParaRPr lang="en-US" sz="4000" u="none" spc="13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3818" y="4015452"/>
              <a:ext cx="6505045" cy="441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4000" spc="130" dirty="0">
                  <a:solidFill>
                    <a:srgbClr val="FFF63D"/>
                  </a:solidFill>
                  <a:latin typeface="UTM Showcard" panose="02040603050506020204" pitchFamily="18" charset="0"/>
                </a:rPr>
                <a:t>MÔN TOÁN – </a:t>
              </a:r>
              <a:r>
                <a:rPr lang="en-US" sz="4000" spc="130" dirty="0" err="1">
                  <a:solidFill>
                    <a:srgbClr val="FFF63D"/>
                  </a:solidFill>
                  <a:latin typeface="UTM Showcard" panose="02040603050506020204" pitchFamily="18" charset="0"/>
                </a:rPr>
                <a:t>lớp</a:t>
              </a:r>
              <a:r>
                <a:rPr lang="en-US" sz="4000" spc="130" dirty="0">
                  <a:solidFill>
                    <a:srgbClr val="FFF63D"/>
                  </a:solidFill>
                  <a:latin typeface="UTM Showcard" panose="02040603050506020204" pitchFamily="18" charset="0"/>
                </a:rPr>
                <a:t> 4</a:t>
              </a:r>
              <a:endParaRPr lang="en-US" sz="4000" u="none" spc="130" dirty="0">
                <a:solidFill>
                  <a:srgbClr val="FFF63D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A888B1-8E67-47A9-932C-12F66F994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1" y="762921"/>
            <a:ext cx="2095500" cy="7171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83E-D7EA-47BC-8DF0-DBAE36A1F4BB}"/>
              </a:ext>
            </a:extLst>
          </p:cNvPr>
          <p:cNvGrpSpPr/>
          <p:nvPr/>
        </p:nvGrpSpPr>
        <p:grpSpPr>
          <a:xfrm>
            <a:off x="8984603" y="3871719"/>
            <a:ext cx="3086100" cy="3086100"/>
            <a:chOff x="9672380" y="4461424"/>
            <a:chExt cx="2519620" cy="25196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9C8A3A-06D4-4A24-8F67-3889806B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380" y="4461424"/>
              <a:ext cx="2519620" cy="25196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A79EAB-5613-496D-817B-54C7C422F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09902" y="5479315"/>
              <a:ext cx="1064394" cy="106439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4D16F2E-7EED-4DB7-BD19-F371F0733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0" y="3909511"/>
            <a:ext cx="3474641" cy="2779713"/>
          </a:xfrm>
          <a:prstGeom prst="rect">
            <a:avLst/>
          </a:prstGeom>
        </p:spPr>
      </p:pic>
      <p:pic>
        <p:nvPicPr>
          <p:cNvPr id="38" name="onepiecewa_o5a85984">
            <a:hlinkClick r:id="" action="ppaction://media"/>
            <a:extLst>
              <a:ext uri="{FF2B5EF4-FFF2-40B4-BE49-F238E27FC236}">
                <a16:creationId xmlns:a16="http://schemas.microsoft.com/office/drawing/2014/main" id="{E1ABD85C-6EEB-4845-B17F-070164EDC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8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6387" y="-4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0">
        <p:random/>
      </p:transition>
    </mc:Choice>
    <mc:Fallback xmlns="">
      <p:transition spd="slow" advTm="5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D823B0-904F-438C-B1DC-A8D6DA60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-78830"/>
            <a:ext cx="12264414" cy="6936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0A7FC1-4CA6-479E-8927-01EF46785792}"/>
              </a:ext>
            </a:extLst>
          </p:cNvPr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D1E12-466A-40E6-B019-8D52C2B4DB22}"/>
              </a:ext>
            </a:extLst>
          </p:cNvPr>
          <p:cNvGrpSpPr/>
          <p:nvPr/>
        </p:nvGrpSpPr>
        <p:grpSpPr>
          <a:xfrm>
            <a:off x="1297121" y="2221430"/>
            <a:ext cx="9073154" cy="1163222"/>
            <a:chOff x="1692554" y="1920731"/>
            <a:chExt cx="9073154" cy="1163222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B27ACB37-CB4C-413B-8B8F-E7659CC91EAC}"/>
                </a:ext>
              </a:extLst>
            </p:cNvPr>
            <p:cNvSpPr txBox="1"/>
            <p:nvPr/>
          </p:nvSpPr>
          <p:spPr>
            <a:xfrm>
              <a:off x="1692554" y="1977881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1</a:t>
              </a: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B7EAC8ED-2101-4C21-9E97-9A01CC275DDA}"/>
                </a:ext>
              </a:extLst>
            </p:cNvPr>
            <p:cNvSpPr txBox="1"/>
            <p:nvPr/>
          </p:nvSpPr>
          <p:spPr>
            <a:xfrm>
              <a:off x="4846511" y="1920731"/>
              <a:ext cx="2574740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7161D7-A3C1-4D12-9526-50AA97590A2A}"/>
              </a:ext>
            </a:extLst>
          </p:cNvPr>
          <p:cNvGrpSpPr/>
          <p:nvPr/>
        </p:nvGrpSpPr>
        <p:grpSpPr>
          <a:xfrm>
            <a:off x="706759" y="2852784"/>
            <a:ext cx="7966946" cy="1844108"/>
            <a:chOff x="2044968" y="3021049"/>
            <a:chExt cx="7966946" cy="18441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40D936-EA41-4762-9C70-11CC07D6A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968" y="3080053"/>
              <a:ext cx="7891904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80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kumimoji="0" lang="en-US" altLang="en-US" sz="80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kumimoji="0" lang="en-US" altLang="en-US" sz="80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80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Zoro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355743-D7EE-4124-8582-F7446ABB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010" y="3021049"/>
              <a:ext cx="7891904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000" b="1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Zoro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02E792-CF4A-4C09-B703-856461545D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2162"/>
          <a:stretch/>
        </p:blipFill>
        <p:spPr>
          <a:xfrm>
            <a:off x="385648" y="403424"/>
            <a:ext cx="2545133" cy="2376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4F79D-1C12-4904-95E9-13B58B4FB8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29" b="97194" l="4570" r="92505">
                        <a14:foregroundMark x1="23583" y1="64845" x2="23583" y2="64845"/>
                        <a14:foregroundMark x1="24132" y1="62038" x2="33821" y2="71935"/>
                        <a14:foregroundMark x1="33821" y1="71935" x2="35101" y2="72378"/>
                        <a14:foregroundMark x1="15905" y1="77991" x2="34552" y2="73264"/>
                        <a14:foregroundMark x1="19378" y1="70015" x2="29982" y2="68538"/>
                        <a14:foregroundMark x1="8410" y1="79321" x2="19378" y2="77991"/>
                        <a14:foregroundMark x1="5484" y1="80798" x2="12431" y2="78434"/>
                        <a14:foregroundMark x1="10238" y1="85081" x2="13711" y2="83604"/>
                        <a14:foregroundMark x1="23583" y1="90694" x2="31627" y2="86854"/>
                        <a14:foregroundMark x1="34552" y1="88774" x2="45521" y2="91581"/>
                        <a14:foregroundMark x1="22303" y1="94387" x2="29982" y2="89217"/>
                        <a14:foregroundMark x1="17185" y1="83161" x2="18830" y2="94830"/>
                        <a14:foregroundMark x1="36380" y1="91581" x2="51920" y2="88922"/>
                        <a14:foregroundMark x1="51920" y1="88922" x2="59598" y2="92467"/>
                        <a14:foregroundMark x1="57221" y1="92024" x2="59598" y2="93501"/>
                        <a14:foregroundMark x1="29250" y1="88774" x2="44607" y2="90990"/>
                        <a14:foregroundMark x1="44607" y1="90990" x2="53748" y2="90251"/>
                        <a14:foregroundMark x1="62340" y1="73708" x2="73492" y2="81684"/>
                        <a14:foregroundMark x1="73492" y1="81684" x2="73492" y2="81684"/>
                        <a14:foregroundMark x1="51371" y1="67208" x2="60146" y2="64402"/>
                        <a14:foregroundMark x1="56124" y1="43722" x2="58318" y2="48892"/>
                        <a14:foregroundMark x1="56124" y1="47415" x2="56124" y2="47415"/>
                        <a14:foregroundMark x1="72212" y1="50812" x2="74589" y2="59675"/>
                        <a14:foregroundMark x1="71115" y1="59675" x2="70018" y2="60561"/>
                        <a14:foregroundMark x1="32724" y1="41802" x2="34186" y2="29838"/>
                        <a14:foregroundMark x1="34186" y1="29838" x2="47715" y2="15066"/>
                        <a14:foregroundMark x1="47715" y1="15066" x2="58867" y2="9897"/>
                        <a14:foregroundMark x1="44424" y1="12703" x2="34369" y2="23486"/>
                        <a14:foregroundMark x1="34369" y1="23486" x2="30713" y2="36928"/>
                        <a14:foregroundMark x1="30713" y1="36928" x2="41682" y2="47267"/>
                        <a14:foregroundMark x1="41682" y1="47267" x2="47349" y2="48449"/>
                        <a14:foregroundMark x1="32724" y1="26440" x2="32176" y2="41507"/>
                        <a14:foregroundMark x1="32176" y1="41507" x2="39854" y2="52142"/>
                        <a14:foregroundMark x1="39854" y1="52142" x2="27788" y2="65288"/>
                        <a14:foregroundMark x1="27788" y1="65288" x2="28702" y2="74298"/>
                        <a14:foregroundMark x1="25229" y1="55982" x2="20110" y2="73708"/>
                        <a14:foregroundMark x1="20110" y1="73708" x2="21755" y2="73264"/>
                        <a14:foregroundMark x1="24680" y1="63368" x2="24680" y2="70901"/>
                        <a14:foregroundMark x1="24680" y1="65288" x2="18830" y2="71935"/>
                        <a14:foregroundMark x1="26508" y1="59675" x2="26508" y2="62038"/>
                        <a14:foregroundMark x1="22303" y1="62925" x2="15905" y2="74298"/>
                        <a14:foregroundMark x1="22303" y1="63959" x2="16636" y2="72378"/>
                        <a14:foregroundMark x1="57770" y1="90251" x2="65265" y2="92467"/>
                        <a14:foregroundMark x1="57770" y1="87888" x2="57770" y2="92467"/>
                        <a14:foregroundMark x1="56124" y1="92467" x2="67093" y2="93944"/>
                        <a14:foregroundMark x1="31627" y1="90694" x2="47715" y2="91285"/>
                        <a14:foregroundMark x1="47715" y1="91285" x2="57770" y2="94387"/>
                        <a14:foregroundMark x1="56673" y1="89660" x2="65996" y2="94387"/>
                        <a14:foregroundMark x1="58867" y1="86854" x2="63620" y2="96307"/>
                        <a14:foregroundMark x1="32724" y1="67208" x2="63620" y2="76071"/>
                        <a14:foregroundMark x1="57770" y1="68095" x2="66545" y2="82275"/>
                        <a14:foregroundMark x1="66545" y1="82275" x2="66545" y2="82275"/>
                        <a14:foregroundMark x1="65996" y1="71935" x2="70018" y2="81684"/>
                        <a14:foregroundMark x1="53199" y1="62925" x2="71664" y2="81241"/>
                        <a14:foregroundMark x1="63071" y1="72821" x2="72943" y2="83161"/>
                        <a14:foregroundMark x1="68739" y1="75628" x2="72943" y2="79911"/>
                        <a14:foregroundMark x1="87386" y1="28213" x2="88483" y2="41507"/>
                        <a14:foregroundMark x1="88483" y1="41507" x2="87934" y2="43279"/>
                        <a14:foregroundMark x1="90859" y1="31019" x2="91956" y2="27326"/>
                        <a14:foregroundMark x1="88483" y1="29690" x2="87386" y2="45199"/>
                        <a14:foregroundMark x1="40951" y1="21270" x2="30896" y2="29985"/>
                        <a14:foregroundMark x1="30896" y1="29985" x2="28702" y2="41359"/>
                        <a14:foregroundMark x1="32176" y1="25849" x2="60146" y2="16100"/>
                        <a14:foregroundMark x1="60146" y1="16100" x2="75868" y2="17430"/>
                        <a14:foregroundMark x1="52468" y1="12260" x2="71115" y2="11817"/>
                        <a14:foregroundMark x1="71115" y1="11817" x2="71115" y2="11817"/>
                        <a14:foregroundMark x1="54296" y1="9897" x2="73126" y2="12703"/>
                        <a14:foregroundMark x1="73126" y1="12703" x2="87386" y2="23781"/>
                        <a14:foregroundMark x1="87386" y1="23781" x2="91773" y2="36632"/>
                        <a14:foregroundMark x1="91773" y1="36632" x2="78611" y2="51699"/>
                        <a14:foregroundMark x1="91956" y1="31610" x2="81901" y2="49040"/>
                        <a14:foregroundMark x1="81901" y1="49040" x2="86837" y2="46972"/>
                        <a14:foregroundMark x1="89762" y1="34860" x2="89762" y2="41802"/>
                        <a14:foregroundMark x1="92687" y1="38109" x2="92687" y2="40916"/>
                        <a14:foregroundMark x1="37477" y1="15066" x2="28702" y2="31610"/>
                        <a14:foregroundMark x1="28702" y1="31610" x2="32176" y2="29690"/>
                        <a14:foregroundMark x1="38574" y1="19793" x2="35101" y2="26883"/>
                        <a14:foregroundMark x1="45521" y1="15657" x2="59598" y2="8124"/>
                        <a14:foregroundMark x1="61792" y1="11374" x2="48995" y2="9453"/>
                        <a14:foregroundMark x1="61792" y1="9453" x2="56124" y2="10931"/>
                        <a14:foregroundMark x1="79342" y1="18464" x2="84461" y2="17873"/>
                        <a14:foregroundMark x1="82084" y1="20236" x2="74040" y2="32496"/>
                        <a14:foregroundMark x1="24680" y1="49778" x2="35649" y2="55391"/>
                        <a14:foregroundMark x1="38574" y1="52585" x2="39854" y2="54062"/>
                        <a14:foregroundMark x1="41499" y1="50369" x2="37477" y2="54505"/>
                        <a14:foregroundMark x1="42048" y1="51699" x2="34552" y2="57312"/>
                        <a14:foregroundMark x1="30530" y1="53619" x2="16636" y2="72378"/>
                        <a14:foregroundMark x1="24680" y1="61595" x2="15356" y2="71935"/>
                        <a14:foregroundMark x1="27057" y1="60118" x2="25229" y2="66322"/>
                        <a14:foregroundMark x1="24680" y1="56869" x2="20658" y2="65288"/>
                        <a14:foregroundMark x1="50823" y1="57312" x2="70384" y2="60118"/>
                        <a14:foregroundMark x1="70384" y1="60118" x2="75137" y2="58789"/>
                        <a14:foregroundMark x1="53748" y1="58789" x2="71664" y2="59675"/>
                        <a14:foregroundMark x1="71664" y1="59675" x2="74589" y2="58346"/>
                        <a14:foregroundMark x1="58318" y1="61152" x2="72943" y2="58346"/>
                        <a14:foregroundMark x1="58318" y1="61595" x2="72943" y2="60709"/>
                        <a14:foregroundMark x1="72943" y1="60709" x2="74040" y2="60118"/>
                        <a14:foregroundMark x1="57770" y1="78877" x2="60695" y2="85968"/>
                        <a14:foregroundMark x1="35101" y1="92024" x2="46801" y2="90251"/>
                        <a14:foregroundMark x1="7861" y1="85524" x2="20658" y2="81684"/>
                        <a14:foregroundMark x1="8410" y1="78434" x2="11335" y2="86854"/>
                        <a14:foregroundMark x1="8958" y1="80355" x2="10238" y2="89660"/>
                        <a14:foregroundMark x1="8958" y1="81241" x2="8410" y2="88774"/>
                        <a14:foregroundMark x1="11883" y1="81241" x2="12431" y2="86411"/>
                        <a14:foregroundMark x1="10238" y1="80798" x2="7861" y2="85524"/>
                        <a14:foregroundMark x1="4936" y1="79321" x2="7861" y2="85524"/>
                        <a14:foregroundMark x1="8410" y1="80355" x2="15356" y2="83161"/>
                        <a14:foregroundMark x1="7313" y1="77991" x2="11335" y2="84047"/>
                        <a14:foregroundMark x1="13711" y1="82718" x2="22852" y2="84490"/>
                        <a14:foregroundMark x1="14260" y1="86854" x2="37477" y2="78434"/>
                        <a14:foregroundMark x1="53748" y1="86411" x2="67642" y2="95864"/>
                        <a14:foregroundMark x1="57221" y1="95864" x2="69470" y2="92024"/>
                        <a14:foregroundMark x1="56673" y1="95864" x2="65265" y2="91137"/>
                        <a14:foregroundMark x1="58867" y1="93944" x2="66545" y2="93501"/>
                        <a14:foregroundMark x1="58318" y1="61595" x2="69653" y2="79764"/>
                        <a14:foregroundMark x1="69653" y1="79764" x2="72943" y2="79911"/>
                        <a14:foregroundMark x1="64168" y1="74298" x2="71115" y2="80798"/>
                        <a14:foregroundMark x1="15905" y1="94830" x2="28702" y2="94387"/>
                        <a14:foregroundMark x1="17185" y1="93944" x2="24680" y2="95864"/>
                        <a14:foregroundMark x1="20658" y1="96750" x2="30530" y2="94387"/>
                        <a14:foregroundMark x1="29250" y1="91137" x2="48446" y2="88774"/>
                        <a14:foregroundMark x1="40951" y1="91137" x2="58867" y2="89217"/>
                        <a14:foregroundMark x1="36380" y1="92467" x2="56124" y2="90694"/>
                        <a14:foregroundMark x1="56124" y1="90694" x2="56673" y2="90694"/>
                        <a14:foregroundMark x1="38026" y1="91581" x2="56673" y2="89217"/>
                        <a14:foregroundMark x1="56673" y1="89217" x2="57770" y2="89217"/>
                        <a14:foregroundMark x1="18282" y1="94830" x2="22852" y2="97194"/>
                        <a14:foregroundMark x1="57221" y1="93501" x2="68190" y2="94387"/>
                        <a14:foregroundMark x1="62340" y1="90251" x2="64168" y2="94387"/>
                        <a14:foregroundMark x1="4936" y1="80355" x2="7313" y2="77548"/>
                        <a14:foregroundMark x1="44424" y1="11817" x2="47349" y2="15066"/>
                        <a14:foregroundMark x1="56124" y1="8124" x2="58318" y2="20236"/>
                        <a14:foregroundMark x1="43327" y1="13737" x2="56673" y2="13737"/>
                        <a14:foregroundMark x1="84461" y1="43279" x2="68739" y2="59675"/>
                        <a14:foregroundMark x1="68190" y1="79911" x2="72212" y2="81684"/>
                        <a14:foregroundMark x1="71115" y1="77105" x2="71664" y2="82718"/>
                        <a14:foregroundMark x1="67642" y1="81684" x2="71664" y2="77991"/>
                        <a14:foregroundMark x1="73492" y1="80355" x2="72212" y2="80355"/>
                        <a14:foregroundMark x1="71115" y1="77105" x2="76965" y2="79911"/>
                        <a14:foregroundMark x1="75868" y1="80355" x2="72212" y2="81241"/>
                        <a14:foregroundMark x1="70567" y1="82275" x2="70018" y2="82718"/>
                        <a14:foregroundMark x1="24132" y1="53619" x2="28702" y2="51699"/>
                        <a14:foregroundMark x1="27057" y1="51699" x2="33455" y2="54505"/>
                        <a14:foregroundMark x1="24680" y1="52585" x2="23583" y2="55982"/>
                        <a14:foregroundMark x1="21755" y1="53619" x2="31079" y2="57312"/>
                        <a14:foregroundMark x1="24132" y1="52142" x2="34552" y2="58346"/>
                        <a14:foregroundMark x1="23583" y1="53176" x2="29250" y2="52142"/>
                        <a14:foregroundMark x1="26508" y1="52142" x2="27605" y2="55391"/>
                        <a14:foregroundMark x1="28702" y1="46086" x2="32724" y2="55391"/>
                        <a14:foregroundMark x1="26508" y1="51256" x2="25777" y2="49335"/>
                        <a14:foregroundMark x1="47715" y1="11226" x2="45521" y2="12555"/>
                        <a14:foregroundMark x1="50091" y1="11669" x2="39122" y2="18759"/>
                        <a14:foregroundMark x1="39671" y1="15362" x2="37843" y2="16396"/>
                        <a14:foregroundMark x1="75137" y1="80207" x2="72761" y2="81536"/>
                        <a14:foregroundMark x1="78611" y1="80207" x2="78611" y2="83013"/>
                        <a14:foregroundMark x1="82633" y1="77400" x2="73857" y2="82570"/>
                        <a14:foregroundMark x1="75137" y1="80207" x2="61792" y2="87149"/>
                        <a14:foregroundMark x1="61792" y1="87149" x2="61792" y2="87149"/>
                        <a14:foregroundMark x1="59963" y1="78287" x2="57587" y2="86706"/>
                        <a14:foregroundMark x1="59415" y1="85377" x2="54113" y2="88183"/>
                        <a14:foregroundMark x1="60512" y1="63811" x2="62888" y2="71196"/>
                        <a14:foregroundMark x1="60512" y1="61891" x2="65265" y2="70753"/>
                        <a14:foregroundMark x1="61792" y1="63220" x2="66362" y2="74003"/>
                        <a14:foregroundMark x1="62340" y1="63220" x2="69287" y2="75037"/>
                        <a14:foregroundMark x1="68007" y1="68390" x2="70384" y2="74594"/>
                        <a14:foregroundMark x1="68007" y1="68981" x2="71664" y2="73560"/>
                        <a14:foregroundMark x1="67459" y1="61448" x2="76234" y2="61891"/>
                        <a14:foregroundMark x1="74406" y1="56278" x2="78611" y2="5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" t="1225" b="675"/>
          <a:stretch/>
        </p:blipFill>
        <p:spPr>
          <a:xfrm>
            <a:off x="8258521" y="1531680"/>
            <a:ext cx="4182725" cy="5246148"/>
          </a:xfrm>
          <a:prstGeom prst="rect">
            <a:avLst/>
          </a:prstGeom>
        </p:spPr>
      </p:pic>
      <p:pic>
        <p:nvPicPr>
          <p:cNvPr id="1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F2491438-5FA0-40F3-9D4F-21C1AB1FC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2959" y="15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00CC5B-B7DD-4D69-8836-6A0F93368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28" y="0"/>
            <a:ext cx="12263328" cy="6867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70125" y="2055190"/>
            <a:ext cx="9073154" cy="1156902"/>
            <a:chOff x="1746244" y="2449875"/>
            <a:chExt cx="9073154" cy="1156902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20" name="TextBox 23"/>
            <p:cNvSpPr txBox="1"/>
            <p:nvPr/>
          </p:nvSpPr>
          <p:spPr>
            <a:xfrm>
              <a:off x="2766456" y="2500705"/>
              <a:ext cx="7174770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2</a:t>
              </a: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1746244" y="2449875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2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8977" y="2682452"/>
            <a:ext cx="8797371" cy="1843549"/>
            <a:chOff x="1557094" y="3021608"/>
            <a:chExt cx="8797371" cy="1843549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627396" y="3080053"/>
              <a:ext cx="8727069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0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Usopp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557094" y="3021608"/>
              <a:ext cx="8727069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000" b="1" dirty="0" err="1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Usopp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rgbClr val="F28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2E565-4B8C-4104-A17B-C9AE9151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" b="67"/>
          <a:stretch/>
        </p:blipFill>
        <p:spPr>
          <a:xfrm>
            <a:off x="9427195" y="2122196"/>
            <a:ext cx="2632168" cy="47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D286D97-F0D7-4B9D-8CBD-5699F536E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28" y="0"/>
            <a:ext cx="12263328" cy="686721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6416DCC-5048-468A-AE31-6B0193C2CD3D}"/>
              </a:ext>
            </a:extLst>
          </p:cNvPr>
          <p:cNvSpPr/>
          <p:nvPr/>
        </p:nvSpPr>
        <p:spPr>
          <a:xfrm>
            <a:off x="0" y="2295859"/>
            <a:ext cx="12192000" cy="311498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454EE9-5B23-46F1-B702-4289172BD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566" y="3117273"/>
            <a:ext cx="9017212" cy="169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6257 + 989 + 743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69FDB6-C1BD-4CAC-AA9D-ACE30D8BE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91" y="2348247"/>
            <a:ext cx="8460971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CAEF959-71AD-457D-8F4D-2E2F6F0B0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" b="-4856"/>
          <a:stretch/>
        </p:blipFill>
        <p:spPr>
          <a:xfrm flipH="1">
            <a:off x="964956" y="240563"/>
            <a:ext cx="1285052" cy="238322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D9888B9-49B3-4D85-A6E7-6DBBE253720D}"/>
              </a:ext>
            </a:extLst>
          </p:cNvPr>
          <p:cNvGrpSpPr/>
          <p:nvPr/>
        </p:nvGrpSpPr>
        <p:grpSpPr>
          <a:xfrm>
            <a:off x="2543925" y="568320"/>
            <a:ext cx="8146666" cy="1133275"/>
            <a:chOff x="2543925" y="568320"/>
            <a:chExt cx="8146666" cy="1390650"/>
          </a:xfrm>
        </p:grpSpPr>
        <p:sp>
          <p:nvSpPr>
            <p:cNvPr id="47" name="Rectangle: Diagonal Corners Rounded 46">
              <a:extLst>
                <a:ext uri="{FF2B5EF4-FFF2-40B4-BE49-F238E27FC236}">
                  <a16:creationId xmlns:a16="http://schemas.microsoft.com/office/drawing/2014/main" id="{E110E8F0-CA05-426F-9F50-3E1C4CAADF3B}"/>
                </a:ext>
              </a:extLst>
            </p:cNvPr>
            <p:cNvSpPr/>
            <p:nvPr/>
          </p:nvSpPr>
          <p:spPr>
            <a:xfrm>
              <a:off x="2543925" y="568320"/>
              <a:ext cx="8146666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558DE0E-5DDE-435B-A03F-0045E47FF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70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118EEA-9868-48AC-9BB4-371DED6AB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28" y="0"/>
            <a:ext cx="12263328" cy="6867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01128"/>
            <a:ext cx="12192000" cy="55336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1607" y="-20422"/>
            <a:ext cx="6808274" cy="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11958"/>
              </p:ext>
            </p:extLst>
          </p:nvPr>
        </p:nvGraphicFramePr>
        <p:xfrm>
          <a:off x="291606" y="1092842"/>
          <a:ext cx="11548460" cy="4167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4230">
                  <a:extLst>
                    <a:ext uri="{9D8B030D-6E8A-4147-A177-3AD203B41FA5}">
                      <a16:colId xmlns:a16="http://schemas.microsoft.com/office/drawing/2014/main" val="2149575200"/>
                    </a:ext>
                  </a:extLst>
                </a:gridCol>
                <a:gridCol w="5774230">
                  <a:extLst>
                    <a:ext uri="{9D8B030D-6E8A-4147-A177-3AD203B41FA5}">
                      <a16:colId xmlns:a16="http://schemas.microsoft.com/office/drawing/2014/main" val="2549838683"/>
                    </a:ext>
                  </a:extLst>
                </a:gridCol>
              </a:tblGrid>
              <a:tr h="41673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073208"/>
                  </a:ext>
                </a:extLst>
              </a:tr>
            </a:tbl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48025" y="1596218"/>
            <a:ext cx="4608954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b="1" u="none" strike="noStrike" cap="none" normalizeH="0" baseline="0" dirty="0">
                <a:ln>
                  <a:noFill/>
                </a:ln>
                <a:latin typeface="UTM Avo" panose="02040603050506020204" pitchFamily="18" charset="0"/>
                <a:cs typeface="Arial" panose="020B0604020202020204" pitchFamily="34" charset="0"/>
              </a:rPr>
              <a:t>6257 + 989 + 743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68720" y="2461207"/>
            <a:ext cx="5410455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989 + </a:t>
            </a:r>
            <a:r>
              <a:rPr lang="en-US" altLang="en-US" sz="4000" b="1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(6257 + 743) </a:t>
            </a:r>
            <a:endParaRPr kumimoji="0" lang="en-US" altLang="en-US" sz="4000" b="1" u="none" strike="noStrike" cap="none" normalizeH="0" baseline="0" dirty="0">
              <a:ln>
                <a:noFill/>
              </a:ln>
              <a:solidFill>
                <a:srgbClr val="FD6F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610833" y="3339893"/>
            <a:ext cx="4636558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b="1" u="none" strike="noStrike" cap="none" normalizeH="0" baseline="0" dirty="0">
                <a:ln>
                  <a:noFill/>
                </a:ln>
                <a:latin typeface="UTM Avo" panose="02040603050506020204" pitchFamily="18" charset="0"/>
                <a:cs typeface="Arial" panose="020B0604020202020204" pitchFamily="34" charset="0"/>
              </a:rPr>
              <a:t>989 + </a:t>
            </a: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      7000  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443374" y="4232233"/>
            <a:ext cx="2939642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     7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latin typeface="UTM Avo" panose="02040603050506020204" pitchFamily="18" charset="0"/>
                <a:cs typeface="Arial" panose="020B0604020202020204" pitchFamily="34" charset="0"/>
              </a:rPr>
              <a:t>989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51840" y="2533767"/>
            <a:ext cx="553916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42655" y="3366553"/>
            <a:ext cx="553916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145224" y="4246099"/>
            <a:ext cx="553916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84511" y="981391"/>
            <a:ext cx="2164375" cy="88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i="1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  <a:endParaRPr kumimoji="0" lang="en-US" altLang="en-US" sz="4000" i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2666" y="2401924"/>
            <a:ext cx="5251759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(6257 + 743) </a:t>
            </a: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+ 989 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76120" y="3289807"/>
            <a:ext cx="4898905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     7000       + 989  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176801" y="4169615"/>
            <a:ext cx="2939642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     7</a:t>
            </a:r>
            <a:r>
              <a:rPr kumimoji="0" lang="en-US" altLang="en-US" sz="4000" b="1" u="none" strike="noStrike" cap="none" normalizeH="0" baseline="0" dirty="0">
                <a:ln>
                  <a:noFill/>
                </a:ln>
                <a:latin typeface="UTM Avo" panose="02040603050506020204" pitchFamily="18" charset="0"/>
                <a:cs typeface="Arial" panose="020B0604020202020204" pitchFamily="34" charset="0"/>
              </a:rPr>
              <a:t>989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6439" y="2474484"/>
            <a:ext cx="553916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45841" y="3260880"/>
            <a:ext cx="553916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53659" y="4159264"/>
            <a:ext cx="553916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endParaRPr kumimoji="0" lang="en-US" altLang="en-US" sz="4000" b="1" u="none" strike="noStrike" cap="none" normalizeH="0" baseline="0" dirty="0">
              <a:ln>
                <a:noFill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283543" y="1661783"/>
            <a:ext cx="4608954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b="1" u="none" strike="noStrike" cap="none" normalizeH="0" baseline="0" dirty="0">
                <a:ln>
                  <a:noFill/>
                </a:ln>
                <a:latin typeface="UTM Avo" panose="02040603050506020204" pitchFamily="18" charset="0"/>
                <a:cs typeface="Arial" panose="020B0604020202020204" pitchFamily="34" charset="0"/>
              </a:rPr>
              <a:t>6257 + 989 + 743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112288" y="988398"/>
            <a:ext cx="2164375" cy="88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i="1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endParaRPr kumimoji="0" lang="en-US" altLang="en-US" sz="4000" i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56778" y="5252705"/>
            <a:ext cx="960989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Áp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giao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hoán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endParaRPr lang="en-US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1378B9-CF88-4AFE-8911-68DE93BED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1" t="-4198" r="1" b="-2145"/>
          <a:stretch/>
        </p:blipFill>
        <p:spPr>
          <a:xfrm>
            <a:off x="10334846" y="3879702"/>
            <a:ext cx="1785825" cy="2958846"/>
          </a:xfrm>
          <a:prstGeom prst="rect">
            <a:avLst/>
          </a:prstGeom>
        </p:spPr>
      </p:pic>
      <p:pic>
        <p:nvPicPr>
          <p:cNvPr id="33" name="onepiecelu_m1cbdueq">
            <a:hlinkClick r:id="" action="ppaction://media"/>
            <a:extLst>
              <a:ext uri="{FF2B5EF4-FFF2-40B4-BE49-F238E27FC236}">
                <a16:creationId xmlns:a16="http://schemas.microsoft.com/office/drawing/2014/main" id="{128E81D8-2C62-42D0-A78F-940CA79531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" end="194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5" y="21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24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12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00CC5B-B7DD-4D69-8836-6A0F93368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28" y="0"/>
            <a:ext cx="12263328" cy="6867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70125" y="2055190"/>
            <a:ext cx="9073154" cy="1156902"/>
            <a:chOff x="1746244" y="2449875"/>
            <a:chExt cx="9073154" cy="1156902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20" name="TextBox 23"/>
            <p:cNvSpPr txBox="1"/>
            <p:nvPr/>
          </p:nvSpPr>
          <p:spPr>
            <a:xfrm>
              <a:off x="2766456" y="2500705"/>
              <a:ext cx="7174770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2</a:t>
              </a: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1746244" y="2449875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CC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2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8977" y="2682452"/>
            <a:ext cx="8797371" cy="1843549"/>
            <a:chOff x="1557094" y="3021608"/>
            <a:chExt cx="8797371" cy="1843549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627396" y="3080053"/>
              <a:ext cx="8727069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0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Usopp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557094" y="3021608"/>
              <a:ext cx="8727069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000" b="1" dirty="0" err="1">
                  <a:solidFill>
                    <a:srgbClr val="F2868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Usopp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rgbClr val="F286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D82E565-4B8C-4104-A17B-C9AE915144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" b="67"/>
          <a:stretch/>
        </p:blipFill>
        <p:spPr>
          <a:xfrm>
            <a:off x="9427195" y="2122196"/>
            <a:ext cx="2632168" cy="4711311"/>
          </a:xfrm>
          <a:prstGeom prst="rect">
            <a:avLst/>
          </a:prstGeom>
        </p:spPr>
      </p:pic>
      <p:pic>
        <p:nvPicPr>
          <p:cNvPr id="2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6953483-C656-4DE4-A674-243A4E1E9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592" y="28566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1D2F74-4F41-489B-94FF-D8BCA2C193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2162"/>
          <a:stretch/>
        </p:blipFill>
        <p:spPr>
          <a:xfrm>
            <a:off x="221404" y="216859"/>
            <a:ext cx="2545133" cy="23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42CD56-C43C-45A9-9F1A-ADC86B709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" y="-79030"/>
            <a:ext cx="12324147" cy="71656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07280" y="2064617"/>
            <a:ext cx="9147042" cy="1114557"/>
            <a:chOff x="1683399" y="2459302"/>
            <a:chExt cx="9147042" cy="1114557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20" name="TextBox 23"/>
            <p:cNvSpPr txBox="1"/>
            <p:nvPr/>
          </p:nvSpPr>
          <p:spPr>
            <a:xfrm>
              <a:off x="1683399" y="2459302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3</a:t>
              </a: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1757287" y="2467787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6A9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22531" y="2597330"/>
            <a:ext cx="10006655" cy="1849387"/>
            <a:chOff x="950540" y="3015770"/>
            <a:chExt cx="10006655" cy="1849387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024668" y="3080053"/>
              <a:ext cx="9932527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Chopper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950540" y="3015770"/>
              <a:ext cx="9932527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Chopper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rgbClr val="0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73253-8F5C-457D-87A5-28FE531AC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89" y="3694917"/>
            <a:ext cx="2634542" cy="29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9D2CED0-7038-4C86-A54E-0A2093A8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" y="-79030"/>
            <a:ext cx="12324147" cy="7165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376153"/>
            <a:ext cx="12192000" cy="517056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9281" y="2076796"/>
            <a:ext cx="4805042" cy="69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5485" y="2058859"/>
            <a:ext cx="2892669" cy="289266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7761" y="1486363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78644" y="1453015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0852" y="4951527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7761" y="4951528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2796" y="2744847"/>
            <a:ext cx="5449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/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</a:t>
            </a:r>
            <a:r>
              <a:rPr lang="en-US" altLang="en-US" sz="3000" b="1" dirty="0">
                <a:solidFill>
                  <a:srgbClr val="E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HC </a:t>
            </a:r>
          </a:p>
          <a:p>
            <a:pPr lvl="0" algn="ctr" eaLnBrk="0" fontAlgn="base" hangingPunct="0"/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</a:t>
            </a:r>
            <a:r>
              <a:rPr lang="en-US" altLang="en-US" sz="3000" b="1" dirty="0">
                <a:solidFill>
                  <a:srgbClr val="E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en-US" sz="3000" b="1" dirty="0">
                <a:solidFill>
                  <a:srgbClr val="E2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HD.</a:t>
            </a:r>
            <a:endParaRPr lang="en-US" sz="3000" dirty="0">
              <a:solidFill>
                <a:srgbClr val="E2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68155" y="2058860"/>
            <a:ext cx="2876344" cy="289266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44499" y="1507146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89272" y="4951527"/>
            <a:ext cx="457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61222" y="4048009"/>
            <a:ext cx="49687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DH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altLang="en-US" sz="3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altLang="en-US" sz="3000" b="1" i="0" u="none" strike="noStrike" cap="none" normalizeH="0" baseline="0" dirty="0">
              <a:ln>
                <a:noFill/>
              </a:ln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5651938" y="4950914"/>
            <a:ext cx="5823782" cy="0"/>
          </a:xfrm>
          <a:prstGeom prst="line">
            <a:avLst/>
          </a:prstGeom>
          <a:ln w="63500">
            <a:solidFill>
              <a:srgbClr val="01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D8FFE69-319C-4B67-A283-BA52266154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9" y="7110"/>
            <a:ext cx="1318243" cy="1475279"/>
          </a:xfrm>
          <a:prstGeom prst="rect">
            <a:avLst/>
          </a:prstGeom>
        </p:spPr>
      </p:pic>
      <p:pic>
        <p:nvPicPr>
          <p:cNvPr id="34" name="onepiecelu_m1cbdueq">
            <a:hlinkClick r:id="" action="ppaction://media"/>
            <a:extLst>
              <a:ext uri="{FF2B5EF4-FFF2-40B4-BE49-F238E27FC236}">
                <a16:creationId xmlns:a16="http://schemas.microsoft.com/office/drawing/2014/main" id="{935231CB-2517-4F86-89EC-3A254CC8F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" end="194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4075" y="212725"/>
            <a:ext cx="609600" cy="6096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CF29790-FC76-4A23-85D3-53A6881AE220}"/>
              </a:ext>
            </a:extLst>
          </p:cNvPr>
          <p:cNvGrpSpPr/>
          <p:nvPr/>
        </p:nvGrpSpPr>
        <p:grpSpPr>
          <a:xfrm>
            <a:off x="2294177" y="201185"/>
            <a:ext cx="8390776" cy="914069"/>
            <a:chOff x="2543925" y="568320"/>
            <a:chExt cx="8390776" cy="1390650"/>
          </a:xfrm>
        </p:grpSpPr>
        <p:sp>
          <p:nvSpPr>
            <p:cNvPr id="36" name="Rectangle: Diagonal Corners Rounded 35">
              <a:extLst>
                <a:ext uri="{FF2B5EF4-FFF2-40B4-BE49-F238E27FC236}">
                  <a16:creationId xmlns:a16="http://schemas.microsoft.com/office/drawing/2014/main" id="{84481ED2-62E2-4B6A-84B3-672535AD00D2}"/>
                </a:ext>
              </a:extLst>
            </p:cNvPr>
            <p:cNvSpPr/>
            <p:nvPr/>
          </p:nvSpPr>
          <p:spPr>
            <a:xfrm>
              <a:off x="2543925" y="568320"/>
              <a:ext cx="8390776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A7B3723-7EEA-40CB-AE0C-15C93CD3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D3A55F1-148B-4FCE-8300-8E30A1E31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1506" y="5748233"/>
            <a:ext cx="11962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DH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highlight>
                  <a:srgbClr val="F9D69D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highlight>
                  <a:srgbClr val="F9D69D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BC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highlight>
                  <a:srgbClr val="F9D69D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IH</a:t>
            </a:r>
            <a:r>
              <a:rPr lang="en-US" alt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8913F037-5EC9-4BAC-931E-3625B14504CD}"/>
              </a:ext>
            </a:extLst>
          </p:cNvPr>
          <p:cNvSpPr>
            <a:spLocks/>
          </p:cNvSpPr>
          <p:nvPr/>
        </p:nvSpPr>
        <p:spPr bwMode="auto">
          <a:xfrm>
            <a:off x="5684961" y="4675652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BE66F142-0605-41AE-976A-6322FCCA250E}"/>
              </a:ext>
            </a:extLst>
          </p:cNvPr>
          <p:cNvSpPr>
            <a:spLocks/>
          </p:cNvSpPr>
          <p:nvPr/>
        </p:nvSpPr>
        <p:spPr bwMode="auto">
          <a:xfrm>
            <a:off x="8577630" y="4683204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175AA3FB-A07D-49A0-96EB-A328ED6ED724}"/>
              </a:ext>
            </a:extLst>
          </p:cNvPr>
          <p:cNvSpPr>
            <a:spLocks/>
          </p:cNvSpPr>
          <p:nvPr/>
        </p:nvSpPr>
        <p:spPr bwMode="auto">
          <a:xfrm flipH="1">
            <a:off x="11197119" y="4685898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F30B5B-F3D3-4F3F-913B-128D1064FC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1" t="-4198" r="1" b="-2145"/>
          <a:stretch/>
        </p:blipFill>
        <p:spPr>
          <a:xfrm>
            <a:off x="10485994" y="3986223"/>
            <a:ext cx="1785825" cy="29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12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22" grpId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42CD56-C43C-45A9-9F1A-ADC86B709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" y="-79030"/>
            <a:ext cx="12324147" cy="71656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07280" y="2064617"/>
            <a:ext cx="9147042" cy="1114557"/>
            <a:chOff x="1683399" y="2459302"/>
            <a:chExt cx="9147042" cy="1114557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20" name="TextBox 23"/>
            <p:cNvSpPr txBox="1"/>
            <p:nvPr/>
          </p:nvSpPr>
          <p:spPr>
            <a:xfrm>
              <a:off x="1683399" y="2459302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3</a:t>
              </a: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1757287" y="2467787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6A9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22531" y="2597330"/>
            <a:ext cx="10006655" cy="1849387"/>
            <a:chOff x="950540" y="3015770"/>
            <a:chExt cx="10006655" cy="1849387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024668" y="3080053"/>
              <a:ext cx="9932527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Chopper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950540" y="3015770"/>
              <a:ext cx="9932527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Chopper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rgbClr val="0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73253-8F5C-457D-87A5-28FE531AC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89" y="3694917"/>
            <a:ext cx="2634542" cy="2948382"/>
          </a:xfrm>
          <a:prstGeom prst="rect">
            <a:avLst/>
          </a:prstGeom>
        </p:spPr>
      </p:pic>
      <p:pic>
        <p:nvPicPr>
          <p:cNvPr id="14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BE2676AA-02F7-4F06-A0DF-17BDF46B7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592" y="212449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880C5-0C44-4D92-80C1-A8F092C2B1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2162"/>
          <a:stretch/>
        </p:blipFill>
        <p:spPr>
          <a:xfrm>
            <a:off x="221404" y="216859"/>
            <a:ext cx="2545133" cy="23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09548A-A42A-496F-8ECA-D8F8F0363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9" y="-124912"/>
            <a:ext cx="12425808" cy="72305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47512" y="1985210"/>
            <a:ext cx="9073154" cy="1168958"/>
            <a:chOff x="1683399" y="2396416"/>
            <a:chExt cx="9073154" cy="1168958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20" name="TextBox 23"/>
            <p:cNvSpPr txBox="1"/>
            <p:nvPr/>
          </p:nvSpPr>
          <p:spPr>
            <a:xfrm>
              <a:off x="1683399" y="2459302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4</a:t>
              </a: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4228532" y="2396416"/>
              <a:ext cx="3836365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1373" y="2513862"/>
            <a:ext cx="8993381" cy="2017267"/>
            <a:chOff x="997973" y="2763870"/>
            <a:chExt cx="8993381" cy="2017267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997973" y="2826756"/>
              <a:ext cx="8913017" cy="1954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88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kumimoji="0" lang="en-US" altLang="en-US" sz="88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kumimoji="0" lang="en-US" altLang="en-US" sz="88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88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Sanji</a:t>
              </a:r>
              <a:endParaRPr kumimoji="0" lang="en-US" altLang="en-US" sz="88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078337" y="2763870"/>
              <a:ext cx="8913017" cy="1954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800" b="1" dirty="0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800" b="1" dirty="0" err="1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800" b="1" dirty="0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800" b="1" dirty="0" err="1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Sanji</a:t>
              </a:r>
              <a:endParaRPr kumimoji="0" lang="en-US" altLang="en-US" sz="8800" b="1" u="none" strike="noStrike" cap="none" normalizeH="0" baseline="0" dirty="0">
                <a:ln>
                  <a:noFill/>
                </a:ln>
                <a:solidFill>
                  <a:srgbClr val="FFF4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8B3193C-1289-499C-A6CF-4FF2FDCA5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35" y="2010505"/>
            <a:ext cx="2398670" cy="491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ECAE30-5487-41F1-8D2A-8F86B5E8A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9" y="-124912"/>
            <a:ext cx="12425808" cy="72305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121920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4480" y="1376151"/>
            <a:ext cx="118106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 toán: </a:t>
            </a:r>
            <a:r>
              <a:rPr lang="vi-VN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Một hình chữ nhật có nửa chu vi là 16cm, chiều dài hơn chiều rộng 4cm. Tính diện tích hình chữ nhật đó.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3317291"/>
            <a:ext cx="12192000" cy="1186542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toán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cầu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9764486" y="2533649"/>
            <a:ext cx="210094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3029" y="3088821"/>
            <a:ext cx="498565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3317291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nêu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công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thức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chữ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47D"/>
                </a:solidFill>
                <a:latin typeface="UTM Avo" panose="02040603050506020204" pitchFamily="18" charset="0"/>
              </a:rPr>
              <a:t>nhật</a:t>
            </a:r>
            <a:r>
              <a:rPr lang="en-US" sz="4000" b="1" dirty="0">
                <a:solidFill>
                  <a:srgbClr val="FFF47D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15" y="4905769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tính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nhật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ta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lấy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nhân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rộng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đơn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vị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đo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3330493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Dựa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gợi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ý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nào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toán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tìm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dài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rộng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? 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8447315" y="1978478"/>
            <a:ext cx="341811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59229" y="2533649"/>
            <a:ext cx="907868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715" y="3317291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nửa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chu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vi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chữ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nhật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tức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905769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đo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rộng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nhật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5430" y="3304089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1FFFF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01FF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1FFFF"/>
                </a:solidFill>
                <a:latin typeface="UTM Avo" panose="02040603050506020204" pitchFamily="18" charset="0"/>
              </a:rPr>
              <a:t>toán</a:t>
            </a:r>
            <a:r>
              <a:rPr lang="en-US" sz="5400" b="1" dirty="0">
                <a:solidFill>
                  <a:srgbClr val="01FF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1FFFF"/>
                </a:solidFill>
                <a:latin typeface="UTM Avo" panose="02040603050506020204" pitchFamily="18" charset="0"/>
              </a:rPr>
              <a:t>dạng</a:t>
            </a:r>
            <a:r>
              <a:rPr lang="en-US" sz="5400" b="1" dirty="0">
                <a:solidFill>
                  <a:srgbClr val="01FFFF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1FFFF"/>
                </a:solidFill>
                <a:latin typeface="UTM Avo" panose="02040603050506020204" pitchFamily="18" charset="0"/>
              </a:rPr>
              <a:t>gì</a:t>
            </a:r>
            <a:r>
              <a:rPr lang="en-US" sz="5400" b="1" dirty="0">
                <a:solidFill>
                  <a:srgbClr val="01FF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30" y="4879365"/>
            <a:ext cx="12192000" cy="150678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Tìm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khi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tổng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hiệu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đó</a:t>
            </a:r>
            <a:r>
              <a:rPr lang="en-US" sz="40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DF3103-D1F7-4093-AAD9-5AD14868A2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545" y="27887"/>
            <a:ext cx="680762" cy="139505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5358CCD-1F01-4347-9EC2-BC3111E5352F}"/>
              </a:ext>
            </a:extLst>
          </p:cNvPr>
          <p:cNvGrpSpPr/>
          <p:nvPr/>
        </p:nvGrpSpPr>
        <p:grpSpPr>
          <a:xfrm>
            <a:off x="1874912" y="197258"/>
            <a:ext cx="8409825" cy="901307"/>
            <a:chOff x="2543924" y="568320"/>
            <a:chExt cx="8409825" cy="1390650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277ECEB2-6E75-4BF7-BF7A-09B059FC4D6B}"/>
                </a:ext>
              </a:extLst>
            </p:cNvPr>
            <p:cNvSpPr/>
            <p:nvPr/>
          </p:nvSpPr>
          <p:spPr>
            <a:xfrm>
              <a:off x="2543924" y="568320"/>
              <a:ext cx="8409825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8854EB-849B-4720-8CBC-707E726AE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3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1" animBg="1"/>
      <p:bldP spid="22" grpId="2" animBg="1"/>
      <p:bldP spid="28" grpId="1" animBg="1"/>
      <p:bldP spid="28" grpId="2" animBg="1"/>
      <p:bldP spid="30" grpId="0" animBg="1"/>
      <p:bldP spid="30" grpId="1" animBg="1"/>
      <p:bldP spid="32" grpId="0" animBg="1"/>
      <p:bldP spid="32" grpId="1" animBg="1"/>
      <p:bldP spid="38" grpId="0" animBg="1"/>
      <p:bldP spid="38" grpId="1" animBg="1"/>
      <p:bldP spid="39" grpId="0" animBg="1"/>
      <p:bldP spid="39" grpId="1" animBg="1"/>
      <p:bldP spid="40" grpId="1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B9B073-F716-452A-8373-C78BF2F22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6" b="13882"/>
          <a:stretch/>
        </p:blipFill>
        <p:spPr>
          <a:xfrm>
            <a:off x="0" y="-9516"/>
            <a:ext cx="12192000" cy="686751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194A2-F1E6-4FC0-83D9-AD27CCBEF884}"/>
              </a:ext>
            </a:extLst>
          </p:cNvPr>
          <p:cNvSpPr/>
          <p:nvPr/>
        </p:nvSpPr>
        <p:spPr>
          <a:xfrm>
            <a:off x="381000" y="363070"/>
            <a:ext cx="11525250" cy="6075830"/>
          </a:xfrm>
          <a:prstGeom prst="roundRect">
            <a:avLst>
              <a:gd name="adj" fmla="val 1125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3F1E4-BB8A-4ED0-9293-AA891858E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890" y="-431006"/>
            <a:ext cx="1824990" cy="3421856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F008B37-D567-48CA-9DFD-2DB21C692233}"/>
              </a:ext>
            </a:extLst>
          </p:cNvPr>
          <p:cNvSpPr/>
          <p:nvPr/>
        </p:nvSpPr>
        <p:spPr>
          <a:xfrm>
            <a:off x="4111783" y="-431006"/>
            <a:ext cx="8575517" cy="6867516"/>
          </a:xfrm>
          <a:prstGeom prst="cloud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3108 0.413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C6A30F-DDD0-41A6-9AA0-8C020F704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9" y="-124912"/>
            <a:ext cx="12425808" cy="72305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12192000" cy="19920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4480" y="1376151"/>
            <a:ext cx="118106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 toán: </a:t>
            </a:r>
            <a:r>
              <a:rPr lang="vi-VN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Một hình chữ nhật có nửa chu vi là 16cm, chiều dài hơn chiều rộng 4cm. Tính diện tích hình chữ nhật đó.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15" y="3646714"/>
            <a:ext cx="12192000" cy="299085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0936" y="3679424"/>
            <a:ext cx="2187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Tóm</a:t>
            </a:r>
            <a:r>
              <a:rPr lang="en-US" altLang="en-US" sz="3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tắt</a:t>
            </a:r>
            <a:r>
              <a:rPr lang="en-US" altLang="en-US" sz="3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vi-VN" alt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74480" y="4361817"/>
            <a:ext cx="2503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endParaRPr lang="vi-VN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74480" y="4991099"/>
            <a:ext cx="2949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rộng</a:t>
            </a:r>
            <a:endParaRPr lang="vi-VN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4200" y="4588329"/>
            <a:ext cx="4901293" cy="258536"/>
            <a:chOff x="3124200" y="4588329"/>
            <a:chExt cx="4901293" cy="25853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126921" y="4588329"/>
              <a:ext cx="0" cy="2530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24200" y="4710793"/>
              <a:ext cx="490129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025493" y="4593772"/>
              <a:ext cx="0" cy="2530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124200" y="5206093"/>
            <a:ext cx="3268436" cy="265338"/>
            <a:chOff x="3124200" y="5206093"/>
            <a:chExt cx="3268436" cy="26533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3124200" y="5206093"/>
              <a:ext cx="0" cy="2530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124200" y="5328557"/>
              <a:ext cx="326843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392636" y="5218338"/>
              <a:ext cx="0" cy="25309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6392636" y="4710793"/>
            <a:ext cx="0" cy="4953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392636" y="4588329"/>
            <a:ext cx="0" cy="2530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124200" y="4743449"/>
            <a:ext cx="0" cy="4953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8196943" y="4353292"/>
            <a:ext cx="274864" cy="1275613"/>
          </a:xfrm>
          <a:prstGeom prst="rightBrace">
            <a:avLst>
              <a:gd name="adj1" fmla="val 60202"/>
              <a:gd name="adj2" fmla="val 4688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e 44"/>
          <p:cNvSpPr/>
          <p:nvPr/>
        </p:nvSpPr>
        <p:spPr>
          <a:xfrm rot="5400000">
            <a:off x="7071632" y="4172626"/>
            <a:ext cx="274864" cy="1632857"/>
          </a:xfrm>
          <a:prstGeom prst="rightBrace">
            <a:avLst>
              <a:gd name="adj1" fmla="val 60202"/>
              <a:gd name="adj2" fmla="val 4688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389748" y="5887132"/>
            <a:ext cx="40820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? cm</a:t>
            </a:r>
            <a:r>
              <a:rPr lang="en-US" altLang="en-US" sz="3600" b="1" baseline="300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en-US" sz="3600" b="1" baseline="30000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8643256" y="4600583"/>
            <a:ext cx="15214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16cm</a:t>
            </a:r>
            <a:endParaRPr lang="vi-VN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735126" y="5263243"/>
            <a:ext cx="15214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4cm</a:t>
            </a:r>
            <a:endParaRPr lang="vi-VN" altLang="en-US" sz="3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980F7D2-578A-4891-A5F4-47C8EDBAAF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788" y="27887"/>
            <a:ext cx="680762" cy="139505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253FB01-656D-4A3B-93A2-CE185EC115C0}"/>
              </a:ext>
            </a:extLst>
          </p:cNvPr>
          <p:cNvGrpSpPr/>
          <p:nvPr/>
        </p:nvGrpSpPr>
        <p:grpSpPr>
          <a:xfrm>
            <a:off x="1874912" y="197258"/>
            <a:ext cx="8409825" cy="901307"/>
            <a:chOff x="2543924" y="568320"/>
            <a:chExt cx="8409825" cy="1390650"/>
          </a:xfrm>
        </p:grpSpPr>
        <p:sp>
          <p:nvSpPr>
            <p:cNvPr id="34" name="Rectangle: Diagonal Corners Rounded 33">
              <a:extLst>
                <a:ext uri="{FF2B5EF4-FFF2-40B4-BE49-F238E27FC236}">
                  <a16:creationId xmlns:a16="http://schemas.microsoft.com/office/drawing/2014/main" id="{3310C720-A7B4-455E-9EB2-580D5A5D235E}"/>
                </a:ext>
              </a:extLst>
            </p:cNvPr>
            <p:cNvSpPr/>
            <p:nvPr/>
          </p:nvSpPr>
          <p:spPr>
            <a:xfrm>
              <a:off x="2543924" y="568320"/>
              <a:ext cx="8409825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61D6AFE-C16F-4A94-807C-A6FD5E696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9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0" grpId="0" animBg="1"/>
      <p:bldP spid="45" grpId="0" animBg="1"/>
      <p:bldP spid="46" grpId="0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85BE22-6923-4087-A6E8-182B3DC4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9" y="-124912"/>
            <a:ext cx="12425808" cy="72305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12192000" cy="53614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14016" y="1295400"/>
            <a:ext cx="2715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vi-V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796496" y="1886225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890072" y="2532556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(16 + 4) : 2 = 10 (cm)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890072" y="3234710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567138" y="3853331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4 = 6 (cm)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890072" y="4479405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796496" y="5160971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x 6 = 60 (cm</a:t>
            </a:r>
            <a:r>
              <a:rPr lang="en-US" altLang="en-US" sz="3600" b="1" baseline="30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228795" y="5915267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60 cm</a:t>
            </a:r>
            <a:r>
              <a:rPr lang="en-US" altLang="en-US" sz="3600" b="1" baseline="30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AACF0-34D8-4DC9-8CEC-D0E0D375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45" y="4165088"/>
            <a:ext cx="3783529" cy="2826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47C5D3-78D1-4C3E-9B9D-1E70BD9186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838" y="27887"/>
            <a:ext cx="680762" cy="139505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30F2D24-C3C3-40C9-8B5E-6CFAB54A30F5}"/>
              </a:ext>
            </a:extLst>
          </p:cNvPr>
          <p:cNvGrpSpPr/>
          <p:nvPr/>
        </p:nvGrpSpPr>
        <p:grpSpPr>
          <a:xfrm>
            <a:off x="1874912" y="197258"/>
            <a:ext cx="8409825" cy="901307"/>
            <a:chOff x="2543924" y="568320"/>
            <a:chExt cx="8409825" cy="1390650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AE7554E6-57A2-44AF-A3C9-D90319010B76}"/>
                </a:ext>
              </a:extLst>
            </p:cNvPr>
            <p:cNvSpPr/>
            <p:nvPr/>
          </p:nvSpPr>
          <p:spPr>
            <a:xfrm>
              <a:off x="2543924" y="568320"/>
              <a:ext cx="8409825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A4ABF0-3F19-4F7B-A36C-63B602ADE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F399EBE-5AB5-4C37-B93D-51B5E4AF5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06" y="1131277"/>
            <a:ext cx="2164375" cy="88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i="1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  <a:endParaRPr kumimoji="0" lang="en-US" altLang="en-US" sz="4000" i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  <p:bldP spid="36" grpId="0"/>
      <p:bldP spid="38" grpId="0"/>
      <p:bldP spid="39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85BE22-6923-4087-A6E8-182B3DC4C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9" y="-124912"/>
            <a:ext cx="12425808" cy="72305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95400"/>
            <a:ext cx="12192000" cy="53614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14016" y="1295400"/>
            <a:ext cx="2715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vi-V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796496" y="1886225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890072" y="2532556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(16 – 4) : 2 = 6 (cm)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890072" y="3234710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567138" y="3853331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+ 4 = 10 (cm)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890072" y="4479405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796496" y="5160971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x 6 = 60 (cm</a:t>
            </a:r>
            <a:r>
              <a:rPr lang="en-US" altLang="en-US" sz="3600" b="1" baseline="30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228795" y="5915267"/>
            <a:ext cx="774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60 cm</a:t>
            </a:r>
            <a:r>
              <a:rPr lang="en-US" altLang="en-US" sz="3600" b="1" baseline="300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AACF0-34D8-4DC9-8CEC-D0E0D3757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45" y="4165088"/>
            <a:ext cx="3783529" cy="2826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47C5D3-78D1-4C3E-9B9D-1E70BD9186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838" y="27887"/>
            <a:ext cx="680762" cy="139505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30F2D24-C3C3-40C9-8B5E-6CFAB54A30F5}"/>
              </a:ext>
            </a:extLst>
          </p:cNvPr>
          <p:cNvGrpSpPr/>
          <p:nvPr/>
        </p:nvGrpSpPr>
        <p:grpSpPr>
          <a:xfrm>
            <a:off x="1874912" y="197258"/>
            <a:ext cx="8409825" cy="901307"/>
            <a:chOff x="2543924" y="568320"/>
            <a:chExt cx="8409825" cy="1390650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AE7554E6-57A2-44AF-A3C9-D90319010B76}"/>
                </a:ext>
              </a:extLst>
            </p:cNvPr>
            <p:cNvSpPr/>
            <p:nvPr/>
          </p:nvSpPr>
          <p:spPr>
            <a:xfrm>
              <a:off x="2543924" y="568320"/>
              <a:ext cx="8409825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A4ABF0-3F19-4F7B-A36C-63B602ADE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37D141-42E8-4E66-8AB2-39A6039360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1" t="-4198" r="1" b="-2145"/>
          <a:stretch/>
        </p:blipFill>
        <p:spPr>
          <a:xfrm>
            <a:off x="104247" y="2822254"/>
            <a:ext cx="2339150" cy="3875623"/>
          </a:xfrm>
          <a:prstGeom prst="rect">
            <a:avLst/>
          </a:prstGeom>
        </p:spPr>
      </p:pic>
      <p:pic>
        <p:nvPicPr>
          <p:cNvPr id="25" name="onepiecelu_m1cbdueq">
            <a:hlinkClick r:id="" action="ppaction://media"/>
            <a:extLst>
              <a:ext uri="{FF2B5EF4-FFF2-40B4-BE49-F238E27FC236}">
                <a16:creationId xmlns:a16="http://schemas.microsoft.com/office/drawing/2014/main" id="{CA172962-A423-4E82-B68E-7413D883A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" end="194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4075" y="212725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B3117C-9785-4987-A3AA-90FD2A806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06" y="1131277"/>
            <a:ext cx="2164375" cy="88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000" i="1" u="none" strike="noStrike" cap="none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endParaRPr kumimoji="0" lang="en-US" altLang="en-US" sz="4000" i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8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/>
      <p:bldP spid="30" grpId="0"/>
      <p:bldP spid="32" grpId="0"/>
      <p:bldP spid="34" grpId="0"/>
      <p:bldP spid="36" grpId="0"/>
      <p:bldP spid="38" grpId="0"/>
      <p:bldP spid="39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09548A-A42A-496F-8ECA-D8F8F0363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9" y="-124912"/>
            <a:ext cx="12425808" cy="72305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47512" y="1985210"/>
            <a:ext cx="9073154" cy="1168958"/>
            <a:chOff x="1683399" y="2396416"/>
            <a:chExt cx="9073154" cy="1168958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20" name="TextBox 23"/>
            <p:cNvSpPr txBox="1"/>
            <p:nvPr/>
          </p:nvSpPr>
          <p:spPr>
            <a:xfrm>
              <a:off x="1683399" y="2459302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4</a:t>
              </a: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4228532" y="2396416"/>
              <a:ext cx="3836365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0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1373" y="2513862"/>
            <a:ext cx="8993381" cy="2017267"/>
            <a:chOff x="997973" y="2763870"/>
            <a:chExt cx="8993381" cy="2017267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997973" y="2826756"/>
              <a:ext cx="8913017" cy="1954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88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kumimoji="0" lang="en-US" altLang="en-US" sz="88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kumimoji="0" lang="en-US" altLang="en-US" sz="88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88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Sanji</a:t>
              </a:r>
              <a:endParaRPr kumimoji="0" lang="en-US" altLang="en-US" sz="88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078337" y="2763870"/>
              <a:ext cx="8913017" cy="1954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800" b="1" dirty="0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800" b="1" dirty="0" err="1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800" b="1" dirty="0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800" b="1" dirty="0" err="1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Sanji</a:t>
              </a:r>
              <a:endParaRPr kumimoji="0" lang="en-US" altLang="en-US" sz="8800" b="1" u="none" strike="noStrike" cap="none" normalizeH="0" baseline="0" dirty="0">
                <a:ln>
                  <a:noFill/>
                </a:ln>
                <a:solidFill>
                  <a:srgbClr val="FFF4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8B3193C-1289-499C-A6CF-4FF2FDCA5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35" y="2010505"/>
            <a:ext cx="2398670" cy="4915476"/>
          </a:xfrm>
          <a:prstGeom prst="rect">
            <a:avLst/>
          </a:prstGeom>
        </p:spPr>
      </p:pic>
      <p:pic>
        <p:nvPicPr>
          <p:cNvPr id="15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0814BDF3-4ACF-4C62-B3B0-2CD64C132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592" y="212449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32E4BF-B566-40E7-B6E5-E477A25B02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b="2162"/>
          <a:stretch/>
        </p:blipFill>
        <p:spPr>
          <a:xfrm>
            <a:off x="221404" y="216859"/>
            <a:ext cx="2545133" cy="237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5D69CD-231B-4C68-A08C-56BC64BFE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968117" y="2144218"/>
            <a:ext cx="10693070" cy="1969212"/>
            <a:chOff x="367511" y="2794096"/>
            <a:chExt cx="10693070" cy="1969212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57999" y="2851246"/>
              <a:ext cx="10602582" cy="191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LÊN ĐƯỜNG THÔI</a:t>
              </a:r>
              <a:endParaRPr kumimoji="0" lang="en-US" altLang="en-US" sz="86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67511" y="2794096"/>
              <a:ext cx="10602582" cy="191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600" b="1" dirty="0">
                  <a:solidFill>
                    <a:srgbClr val="F6A9A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LÊN ĐƯỜNG THÔI</a:t>
              </a:r>
              <a:endParaRPr kumimoji="0" lang="en-US" altLang="en-US" sz="8600" b="1" u="none" strike="noStrike" cap="none" normalizeH="0" baseline="0" dirty="0">
                <a:ln>
                  <a:noFill/>
                </a:ln>
                <a:solidFill>
                  <a:srgbClr val="F6A9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E54C505-5785-469A-8D71-E3755564C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7227" y="21272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8655C-D987-4AEE-A08B-389C276F39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222" b="99422" l="743" r="90000">
                        <a14:foregroundMark x1="6843" y1="31956" x2="13814" y2="36444"/>
                        <a14:foregroundMark x1="13814" y1="36444" x2="41171" y2="37400"/>
                        <a14:foregroundMark x1="41171" y1="37400" x2="57557" y2="27222"/>
                        <a14:foregroundMark x1="78986" y1="29178" x2="79171" y2="30000"/>
                        <a14:foregroundMark x1="19886" y1="72222" x2="73100" y2="73622"/>
                        <a14:foregroundMark x1="11843" y1="21956" x2="75271" y2="70778"/>
                        <a14:foregroundMark x1="75271" y1="70778" x2="74529" y2="67511"/>
                        <a14:foregroundMark x1="11671" y1="21956" x2="5629" y2="35178"/>
                        <a14:foregroundMark x1="5629" y1="35178" x2="13814" y2="27778"/>
                        <a14:foregroundMark x1="40771" y1="28889" x2="51486" y2="21067"/>
                        <a14:foregroundMark x1="51486" y1="21067" x2="56243" y2="20178"/>
                        <a14:foregroundMark x1="56243" y1="20178" x2="64700" y2="34733"/>
                        <a14:foregroundMark x1="78629" y1="28067" x2="71486" y2="30000"/>
                        <a14:foregroundMark x1="70600" y1="32511" x2="68271" y2="40000"/>
                        <a14:foregroundMark x1="68271" y1="40000" x2="68271" y2="40000"/>
                        <a14:foregroundMark x1="67914" y1="36111" x2="77386" y2="27778"/>
                        <a14:foregroundMark x1="77386" y1="27778" x2="77386" y2="27778"/>
                        <a14:foregroundMark x1="68986" y1="40844" x2="68271" y2="33222"/>
                        <a14:foregroundMark x1="68271" y1="33222" x2="72671" y2="28778"/>
                        <a14:foregroundMark x1="72671" y1="28778" x2="75414" y2="27778"/>
                        <a14:foregroundMark x1="79886" y1="57778" x2="81814" y2="75667"/>
                        <a14:foregroundMark x1="81814" y1="75667" x2="83986" y2="76111"/>
                        <a14:foregroundMark x1="75957" y1="69733" x2="77129" y2="86844"/>
                        <a14:foregroundMark x1="77129" y1="86844" x2="77557" y2="88622"/>
                        <a14:foregroundMark x1="70771" y1="75556" x2="69886" y2="85733"/>
                        <a14:foregroundMark x1="69886" y1="85733" x2="83100" y2="87511"/>
                        <a14:foregroundMark x1="65957" y1="88333" x2="80743" y2="86733"/>
                        <a14:foregroundMark x1="80743" y1="86733" x2="82557" y2="90000"/>
                        <a14:foregroundMark x1="69343" y1="83333" x2="82386" y2="91111"/>
                        <a14:foregroundMark x1="82386" y1="91111" x2="81843" y2="85844"/>
                        <a14:foregroundMark x1="68629" y1="88889" x2="66843" y2="88889"/>
                        <a14:foregroundMark x1="45957" y1="91111" x2="62557" y2="89733"/>
                        <a14:foregroundMark x1="62557" y1="89733" x2="62557" y2="89733"/>
                        <a14:foregroundMark x1="46671" y1="88333" x2="58100" y2="96111"/>
                        <a14:foregroundMark x1="58100" y1="96111" x2="58100" y2="96111"/>
                        <a14:foregroundMark x1="48457" y1="97511" x2="55057" y2="95622"/>
                        <a14:foregroundMark x1="55057" y1="95622" x2="59343" y2="98889"/>
                        <a14:foregroundMark x1="44886" y1="86956" x2="46129" y2="96178"/>
                        <a14:foregroundMark x1="46129" y1="96178" x2="52057" y2="98622"/>
                        <a14:foregroundMark x1="52057" y1="98622" x2="58771" y2="97222"/>
                        <a14:foregroundMark x1="58771" y1="97222" x2="63457" y2="90556"/>
                        <a14:foregroundMark x1="20771" y1="77222" x2="39529" y2="81400"/>
                        <a14:foregroundMark x1="1843" y1="40556" x2="40743" y2="46733"/>
                        <a14:foregroundMark x1="40743" y1="46733" x2="40457" y2="56178"/>
                        <a14:foregroundMark x1="40457" y1="56178" x2="39343" y2="60556"/>
                        <a14:foregroundMark x1="6671" y1="43333" x2="19343" y2="60289"/>
                        <a14:foregroundMark x1="19343" y1="60289" x2="19343" y2="60289"/>
                        <a14:foregroundMark x1="8457" y1="43622" x2="21671" y2="62222"/>
                        <a14:foregroundMark x1="21671" y1="62222" x2="21671" y2="62222"/>
                        <a14:foregroundMark x1="2386" y1="43333" x2="6814" y2="45511"/>
                        <a14:foregroundMark x1="6814" y1="45511" x2="12914" y2="60556"/>
                        <a14:foregroundMark x1="12914" y1="60556" x2="12914" y2="60556"/>
                        <a14:foregroundMark x1="13271" y1="19444" x2="8457" y2="22778"/>
                        <a14:foregroundMark x1="8457" y1="22778" x2="2057" y2="37178"/>
                        <a14:foregroundMark x1="2057" y1="37178" x2="5957" y2="39178"/>
                        <a14:foregroundMark x1="11671" y1="20556" x2="16129" y2="23622"/>
                        <a14:foregroundMark x1="16129" y1="23622" x2="16129" y2="23622"/>
                        <a14:foregroundMark x1="771" y1="41667" x2="13271" y2="59733"/>
                        <a14:foregroundMark x1="13271" y1="59733" x2="13271" y2="59733"/>
                        <a14:foregroundMark x1="19529" y1="75000" x2="19843" y2="82067"/>
                        <a14:foregroundMark x1="19843" y1="82067" x2="29529" y2="85000"/>
                        <a14:foregroundMark x1="45057" y1="89178" x2="48814" y2="99444"/>
                        <a14:foregroundMark x1="48814" y1="99444" x2="48814" y2="99444"/>
                        <a14:foregroundMark x1="18986" y1="75289" x2="19343" y2="81111"/>
                        <a14:foregroundMark x1="45600" y1="91956" x2="48529" y2="99444"/>
                        <a14:foregroundMark x1="48529" y1="99444" x2="49171" y2="99178"/>
                        <a14:foregroundMark x1="18986" y1="76400" x2="21700" y2="83289"/>
                        <a14:foregroundMark x1="21700" y1="83289" x2="26629" y2="85000"/>
                        <a14:foregroundMark x1="26629" y1="85000" x2="28629" y2="84733"/>
                        <a14:foregroundMark x1="45957" y1="92511" x2="45957" y2="92511"/>
                        <a14:foregroundMark x1="27200" y1="34444" x2="40771" y2="34178"/>
                        <a14:foregroundMark x1="40771" y1="34178" x2="40771" y2="34178"/>
                        <a14:foregroundMark x1="38986" y1="31956" x2="71314" y2="58622"/>
                        <a14:foregroundMark x1="71314" y1="58622" x2="61843" y2="59178"/>
                        <a14:foregroundMark x1="62200" y1="65844" x2="65600" y2="51956"/>
                        <a14:foregroundMark x1="65600" y1="51956" x2="65600" y2="51956"/>
                        <a14:foregroundMark x1="27200" y1="34178" x2="57557" y2="17222"/>
                        <a14:foregroundMark x1="57557" y1="17222" x2="57557" y2="17222"/>
                        <a14:foregroundMark x1="82271" y1="37600" x2="84143" y2="49511"/>
                        <a14:foregroundMark x1="28286" y1="32667" x2="33857" y2="28644"/>
                        <a14:foregroundMark x1="33857" y1="28644" x2="35757" y2="28600"/>
                        <a14:foregroundMark x1="39686" y1="27733" x2="43714" y2="22844"/>
                        <a14:foregroundMark x1="43714" y1="22844" x2="49029" y2="19578"/>
                        <a14:foregroundMark x1="49029" y1="19578" x2="52571" y2="19000"/>
                        <a14:foregroundMark x1="29029" y1="32089" x2="31643" y2="29467"/>
                        <a14:foregroundMark x1="40614" y1="24244" x2="50143" y2="17844"/>
                        <a14:foregroundMark x1="50143" y1="17844" x2="50143" y2="17844"/>
                        <a14:foregroundMark x1="58171" y1="18133" x2="65643" y2="33822"/>
                        <a14:foregroundMark x1="65643" y1="33822" x2="65643" y2="33822"/>
                        <a14:foregroundMark x1="28286" y1="31800" x2="31086" y2="29756"/>
                        <a14:foregroundMark x1="28843" y1="32089" x2="30529" y2="30333"/>
                        <a14:foregroundMark x1="29971" y1="30333" x2="28657" y2="31800"/>
                        <a14:foregroundMark x1="18200" y1="58822" x2="19314" y2="64911"/>
                        <a14:foregroundMark x1="19129" y1="62311" x2="19886" y2="65800"/>
                        <a14:foregroundMark x1="80971" y1="36444" x2="83771" y2="47200"/>
                        <a14:foregroundMark x1="83771" y1="47200" x2="83771" y2="47200"/>
                        <a14:foregroundMark x1="83200" y1="40800" x2="83771" y2="46622"/>
                        <a14:foregroundMark x1="80971" y1="36444" x2="81529" y2="34689"/>
                        <a14:foregroundMark x1="81157" y1="35289" x2="82271" y2="34111"/>
                        <a14:foregroundMark x1="83200" y1="40222" x2="84329" y2="51844"/>
                        <a14:foregroundMark x1="84329" y1="51844" x2="84329" y2="51844"/>
                        <a14:foregroundMark x1="80586" y1="35867" x2="80586" y2="38467"/>
                        <a14:foregroundMark x1="69014" y1="32089" x2="71071" y2="30333"/>
                        <a14:foregroundMark x1="71071" y1="30044" x2="66586" y2="32956"/>
                        <a14:foregroundMark x1="66586" y1="32956" x2="66586" y2="32956"/>
                        <a14:foregroundMark x1="42857" y1="21911" x2="46029" y2="20756"/>
                        <a14:foregroundMark x1="44543" y1="20756" x2="46786" y2="19289"/>
                        <a14:foregroundMark x1="41357" y1="24533" x2="40243" y2="27733"/>
                        <a14:foregroundMark x1="52014" y1="18422" x2="56686" y2="17267"/>
                        <a14:foregroundMark x1="56686" y1="17267" x2="56686" y2="17267"/>
                        <a14:foregroundMark x1="59486" y1="18422" x2="66771" y2="33822"/>
                        <a14:foregroundMark x1="41171" y1="24244" x2="39871" y2="27133"/>
                        <a14:foregroundMark x1="60600" y1="20467" x2="66586" y2="34689"/>
                        <a14:foregroundMark x1="72557" y1="28889" x2="73300" y2="27444"/>
                        <a14:foregroundMark x1="73871" y1="28311" x2="68257" y2="32956"/>
                        <a14:foregroundMark x1="68257" y1="32956" x2="74243" y2="27444"/>
                        <a14:foregroundMark x1="72371" y1="27733" x2="71629" y2="29756"/>
                        <a14:foregroundMark x1="78914" y1="28889" x2="80586" y2="35867"/>
                        <a14:foregroundMark x1="79471" y1="29178" x2="80586" y2="37600"/>
                        <a14:foregroundMark x1="79286" y1="28889" x2="80786" y2="35911"/>
                        <a14:foregroundMark x1="80786" y1="35911" x2="80786" y2="36733"/>
                        <a14:foregroundMark x1="79843" y1="29178" x2="80400" y2="35289"/>
                        <a14:foregroundMark x1="80214" y1="28600" x2="80214" y2="31511"/>
                        <a14:foregroundMark x1="68643" y1="32089" x2="70871" y2="30622"/>
                        <a14:backgroundMark x1="83629" y1="26667" x2="84886" y2="30844"/>
                        <a14:backgroundMark x1="86129" y1="48333" x2="86129" y2="57222"/>
                        <a14:backgroundMark x1="82386" y1="56111" x2="83814" y2="57222"/>
                        <a14:backgroundMark x1="85243" y1="41667" x2="88814" y2="44178"/>
                        <a14:backgroundMark x1="83100" y1="38333" x2="84529" y2="39733"/>
                        <a14:backgroundMark x1="84886" y1="43889" x2="85057" y2="46400"/>
                        <a14:backgroundMark x1="84143" y1="42844" x2="84143" y2="42844"/>
                        <a14:backgroundMark x1="84143" y1="42844" x2="85829" y2="44289"/>
                        <a14:backgroundMark x1="82643" y1="31800" x2="83957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78"/>
          <a:stretch/>
        </p:blipFill>
        <p:spPr>
          <a:xfrm>
            <a:off x="1170414" y="822325"/>
            <a:ext cx="10197987" cy="55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58">
        <p:random/>
      </p:transition>
    </mc:Choice>
    <mc:Fallback xmlns="">
      <p:transition spd="slow" advTm="385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5"/>
        <p14:stopEvt time="38045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CBEB6-C99A-45FD-BEDE-74F740B3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26" y="-1718187"/>
            <a:ext cx="10294374" cy="10294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8E2DB-E494-4C16-8A80-9B62E578D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29000"/>
            <a:ext cx="32171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8BDFEFC-F1AA-4707-8843-2186EE4E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6582"/>
            <a:ext cx="12192000" cy="91927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304" y="378234"/>
            <a:ext cx="4359392" cy="60304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406533" y="5042834"/>
            <a:ext cx="9162726" cy="1538072"/>
            <a:chOff x="905195" y="2188947"/>
            <a:chExt cx="9162726" cy="1538072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6" name="TextBox 23"/>
            <p:cNvSpPr txBox="1"/>
            <p:nvPr/>
          </p:nvSpPr>
          <p:spPr>
            <a:xfrm>
              <a:off x="905195" y="2290087"/>
              <a:ext cx="9073154" cy="1436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166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BẮT</a:t>
              </a: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994767" y="2188947"/>
              <a:ext cx="9073154" cy="1436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16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BẮT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00308" y="5009180"/>
            <a:ext cx="9160469" cy="1496507"/>
            <a:chOff x="905195" y="2230512"/>
            <a:chExt cx="9160469" cy="1496507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9" name="TextBox 23"/>
            <p:cNvSpPr txBox="1"/>
            <p:nvPr/>
          </p:nvSpPr>
          <p:spPr>
            <a:xfrm>
              <a:off x="905195" y="2290087"/>
              <a:ext cx="9073154" cy="1436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166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ĐẦU</a:t>
              </a:r>
            </a:p>
          </p:txBody>
        </p:sp>
        <p:sp>
          <p:nvSpPr>
            <p:cNvPr id="10" name="TextBox 23"/>
            <p:cNvSpPr txBox="1"/>
            <p:nvPr/>
          </p:nvSpPr>
          <p:spPr>
            <a:xfrm>
              <a:off x="992510" y="2230512"/>
              <a:ext cx="9073154" cy="1436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16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0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FD823B0-904F-438C-B1DC-A8D6DA603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-78830"/>
            <a:ext cx="12264414" cy="6936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0A7FC1-4CA6-479E-8927-01EF46785792}"/>
              </a:ext>
            </a:extLst>
          </p:cNvPr>
          <p:cNvSpPr/>
          <p:nvPr/>
        </p:nvSpPr>
        <p:spPr>
          <a:xfrm>
            <a:off x="0" y="1730252"/>
            <a:ext cx="12192000" cy="31528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D1E12-466A-40E6-B019-8D52C2B4DB22}"/>
              </a:ext>
            </a:extLst>
          </p:cNvPr>
          <p:cNvGrpSpPr/>
          <p:nvPr/>
        </p:nvGrpSpPr>
        <p:grpSpPr>
          <a:xfrm>
            <a:off x="1297121" y="2221430"/>
            <a:ext cx="9073154" cy="1163222"/>
            <a:chOff x="1692554" y="1920731"/>
            <a:chExt cx="9073154" cy="1163222"/>
          </a:xfrm>
          <a:effectLst>
            <a:outerShdw blurRad="660400" dir="6120000" algn="ctr" rotWithShape="0">
              <a:srgbClr val="000000"/>
            </a:outerShdw>
            <a:reflection stA="45000" endPos="0" dist="50800" dir="5400000" sy="-100000" algn="bl" rotWithShape="0"/>
          </a:effectLst>
        </p:grpSpPr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B27ACB37-CB4C-413B-8B8F-E7659CC91EAC}"/>
                </a:ext>
              </a:extLst>
            </p:cNvPr>
            <p:cNvSpPr txBox="1"/>
            <p:nvPr/>
          </p:nvSpPr>
          <p:spPr>
            <a:xfrm>
              <a:off x="1692554" y="1977881"/>
              <a:ext cx="9073154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chemeClr val="bg2">
                      <a:lumMod val="50000"/>
                    </a:schemeClr>
                  </a:solidFill>
                  <a:latin typeface="UTM Futura Extra" panose="02040603050506020204" pitchFamily="18" charset="0"/>
                </a:rPr>
                <a:t>ẢI 1</a:t>
              </a: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B7EAC8ED-2101-4C21-9E97-9A01CC275DDA}"/>
                </a:ext>
              </a:extLst>
            </p:cNvPr>
            <p:cNvSpPr txBox="1"/>
            <p:nvPr/>
          </p:nvSpPr>
          <p:spPr>
            <a:xfrm>
              <a:off x="4846511" y="1920731"/>
              <a:ext cx="2574740" cy="1106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319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FFF4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</a:rPr>
                <a:t>ẢI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7161D7-A3C1-4D12-9526-50AA97590A2A}"/>
              </a:ext>
            </a:extLst>
          </p:cNvPr>
          <p:cNvGrpSpPr/>
          <p:nvPr/>
        </p:nvGrpSpPr>
        <p:grpSpPr>
          <a:xfrm>
            <a:off x="706759" y="2852784"/>
            <a:ext cx="7966946" cy="1844108"/>
            <a:chOff x="2044968" y="3021049"/>
            <a:chExt cx="7966946" cy="18441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40D936-EA41-4762-9C70-11CC07D6A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968" y="3080053"/>
              <a:ext cx="7891904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80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kumimoji="0" lang="en-US" altLang="en-US" sz="80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kumimoji="0" lang="en-US" altLang="en-US" sz="8000" b="1" u="none" strike="noStrike" cap="none" normalizeH="0" baseline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8000" b="1" u="none" strike="noStrike" cap="none" normalizeH="0" baseline="0" dirty="0" err="1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Zoro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355743-D7EE-4124-8582-F7446ABB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010" y="3021049"/>
              <a:ext cx="7891904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Thu </a:t>
              </a:r>
              <a:r>
                <a:rPr lang="en-US" altLang="en-US" sz="8000" b="1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phục</a:t>
              </a:r>
              <a:r>
                <a:rPr lang="en-US" altLang="en-US" sz="80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8000" b="1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utura Extra" panose="02040603050506020204" pitchFamily="18" charset="0"/>
                  <a:cs typeface="Arial" panose="020B0604020202020204" pitchFamily="34" charset="0"/>
                </a:rPr>
                <a:t>Zoro</a:t>
              </a:r>
              <a:endParaRPr kumimoji="0" lang="en-US" altLang="en-US" sz="8000" b="1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04F79D-1C12-4904-95E9-13B58B4FB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29" b="97194" l="4570" r="92505">
                        <a14:foregroundMark x1="23583" y1="64845" x2="23583" y2="64845"/>
                        <a14:foregroundMark x1="24132" y1="62038" x2="33821" y2="71935"/>
                        <a14:foregroundMark x1="33821" y1="71935" x2="35101" y2="72378"/>
                        <a14:foregroundMark x1="15905" y1="77991" x2="34552" y2="73264"/>
                        <a14:foregroundMark x1="19378" y1="70015" x2="29982" y2="68538"/>
                        <a14:foregroundMark x1="8410" y1="79321" x2="19378" y2="77991"/>
                        <a14:foregroundMark x1="5484" y1="80798" x2="12431" y2="78434"/>
                        <a14:foregroundMark x1="10238" y1="85081" x2="13711" y2="83604"/>
                        <a14:foregroundMark x1="23583" y1="90694" x2="31627" y2="86854"/>
                        <a14:foregroundMark x1="34552" y1="88774" x2="45521" y2="91581"/>
                        <a14:foregroundMark x1="22303" y1="94387" x2="29982" y2="89217"/>
                        <a14:foregroundMark x1="17185" y1="83161" x2="18830" y2="94830"/>
                        <a14:foregroundMark x1="36380" y1="91581" x2="51920" y2="88922"/>
                        <a14:foregroundMark x1="51920" y1="88922" x2="59598" y2="92467"/>
                        <a14:foregroundMark x1="57221" y1="92024" x2="59598" y2="93501"/>
                        <a14:foregroundMark x1="29250" y1="88774" x2="44607" y2="90990"/>
                        <a14:foregroundMark x1="44607" y1="90990" x2="53748" y2="90251"/>
                        <a14:foregroundMark x1="62340" y1="73708" x2="73492" y2="81684"/>
                        <a14:foregroundMark x1="73492" y1="81684" x2="73492" y2="81684"/>
                        <a14:foregroundMark x1="51371" y1="67208" x2="60146" y2="64402"/>
                        <a14:foregroundMark x1="56124" y1="43722" x2="58318" y2="48892"/>
                        <a14:foregroundMark x1="56124" y1="47415" x2="56124" y2="47415"/>
                        <a14:foregroundMark x1="72212" y1="50812" x2="74589" y2="59675"/>
                        <a14:foregroundMark x1="71115" y1="59675" x2="70018" y2="60561"/>
                        <a14:foregroundMark x1="32724" y1="41802" x2="34186" y2="29838"/>
                        <a14:foregroundMark x1="34186" y1="29838" x2="47715" y2="15066"/>
                        <a14:foregroundMark x1="47715" y1="15066" x2="58867" y2="9897"/>
                        <a14:foregroundMark x1="44424" y1="12703" x2="34369" y2="23486"/>
                        <a14:foregroundMark x1="34369" y1="23486" x2="30713" y2="36928"/>
                        <a14:foregroundMark x1="30713" y1="36928" x2="41682" y2="47267"/>
                        <a14:foregroundMark x1="41682" y1="47267" x2="47349" y2="48449"/>
                        <a14:foregroundMark x1="32724" y1="26440" x2="32176" y2="41507"/>
                        <a14:foregroundMark x1="32176" y1="41507" x2="39854" y2="52142"/>
                        <a14:foregroundMark x1="39854" y1="52142" x2="27788" y2="65288"/>
                        <a14:foregroundMark x1="27788" y1="65288" x2="28702" y2="74298"/>
                        <a14:foregroundMark x1="25229" y1="55982" x2="20110" y2="73708"/>
                        <a14:foregroundMark x1="20110" y1="73708" x2="21755" y2="73264"/>
                        <a14:foregroundMark x1="24680" y1="63368" x2="24680" y2="70901"/>
                        <a14:foregroundMark x1="24680" y1="65288" x2="18830" y2="71935"/>
                        <a14:foregroundMark x1="26508" y1="59675" x2="26508" y2="62038"/>
                        <a14:foregroundMark x1="22303" y1="62925" x2="15905" y2="74298"/>
                        <a14:foregroundMark x1="22303" y1="63959" x2="16636" y2="72378"/>
                        <a14:foregroundMark x1="57770" y1="90251" x2="65265" y2="92467"/>
                        <a14:foregroundMark x1="57770" y1="87888" x2="57770" y2="92467"/>
                        <a14:foregroundMark x1="56124" y1="92467" x2="67093" y2="93944"/>
                        <a14:foregroundMark x1="31627" y1="90694" x2="47715" y2="91285"/>
                        <a14:foregroundMark x1="47715" y1="91285" x2="57770" y2="94387"/>
                        <a14:foregroundMark x1="56673" y1="89660" x2="65996" y2="94387"/>
                        <a14:foregroundMark x1="58867" y1="86854" x2="63620" y2="96307"/>
                        <a14:foregroundMark x1="32724" y1="67208" x2="63620" y2="76071"/>
                        <a14:foregroundMark x1="57770" y1="68095" x2="66545" y2="82275"/>
                        <a14:foregroundMark x1="66545" y1="82275" x2="66545" y2="82275"/>
                        <a14:foregroundMark x1="65996" y1="71935" x2="70018" y2="81684"/>
                        <a14:foregroundMark x1="53199" y1="62925" x2="71664" y2="81241"/>
                        <a14:foregroundMark x1="63071" y1="72821" x2="72943" y2="83161"/>
                        <a14:foregroundMark x1="68739" y1="75628" x2="72943" y2="79911"/>
                        <a14:foregroundMark x1="87386" y1="28213" x2="88483" y2="41507"/>
                        <a14:foregroundMark x1="88483" y1="41507" x2="87934" y2="43279"/>
                        <a14:foregroundMark x1="90859" y1="31019" x2="91956" y2="27326"/>
                        <a14:foregroundMark x1="88483" y1="29690" x2="87386" y2="45199"/>
                        <a14:foregroundMark x1="40951" y1="21270" x2="30896" y2="29985"/>
                        <a14:foregroundMark x1="30896" y1="29985" x2="28702" y2="41359"/>
                        <a14:foregroundMark x1="32176" y1="25849" x2="60146" y2="16100"/>
                        <a14:foregroundMark x1="60146" y1="16100" x2="75868" y2="17430"/>
                        <a14:foregroundMark x1="52468" y1="12260" x2="71115" y2="11817"/>
                        <a14:foregroundMark x1="71115" y1="11817" x2="71115" y2="11817"/>
                        <a14:foregroundMark x1="54296" y1="9897" x2="73126" y2="12703"/>
                        <a14:foregroundMark x1="73126" y1="12703" x2="87386" y2="23781"/>
                        <a14:foregroundMark x1="87386" y1="23781" x2="91773" y2="36632"/>
                        <a14:foregroundMark x1="91773" y1="36632" x2="78611" y2="51699"/>
                        <a14:foregroundMark x1="91956" y1="31610" x2="81901" y2="49040"/>
                        <a14:foregroundMark x1="81901" y1="49040" x2="86837" y2="46972"/>
                        <a14:foregroundMark x1="89762" y1="34860" x2="89762" y2="41802"/>
                        <a14:foregroundMark x1="92687" y1="38109" x2="92687" y2="40916"/>
                        <a14:foregroundMark x1="37477" y1="15066" x2="28702" y2="31610"/>
                        <a14:foregroundMark x1="28702" y1="31610" x2="32176" y2="29690"/>
                        <a14:foregroundMark x1="38574" y1="19793" x2="35101" y2="26883"/>
                        <a14:foregroundMark x1="45521" y1="15657" x2="59598" y2="8124"/>
                        <a14:foregroundMark x1="61792" y1="11374" x2="48995" y2="9453"/>
                        <a14:foregroundMark x1="61792" y1="9453" x2="56124" y2="10931"/>
                        <a14:foregroundMark x1="79342" y1="18464" x2="84461" y2="17873"/>
                        <a14:foregroundMark x1="82084" y1="20236" x2="74040" y2="32496"/>
                        <a14:foregroundMark x1="24680" y1="49778" x2="35649" y2="55391"/>
                        <a14:foregroundMark x1="38574" y1="52585" x2="39854" y2="54062"/>
                        <a14:foregroundMark x1="41499" y1="50369" x2="37477" y2="54505"/>
                        <a14:foregroundMark x1="42048" y1="51699" x2="34552" y2="57312"/>
                        <a14:foregroundMark x1="30530" y1="53619" x2="16636" y2="72378"/>
                        <a14:foregroundMark x1="24680" y1="61595" x2="15356" y2="71935"/>
                        <a14:foregroundMark x1="27057" y1="60118" x2="25229" y2="66322"/>
                        <a14:foregroundMark x1="24680" y1="56869" x2="20658" y2="65288"/>
                        <a14:foregroundMark x1="50823" y1="57312" x2="70384" y2="60118"/>
                        <a14:foregroundMark x1="70384" y1="60118" x2="75137" y2="58789"/>
                        <a14:foregroundMark x1="53748" y1="58789" x2="71664" y2="59675"/>
                        <a14:foregroundMark x1="71664" y1="59675" x2="74589" y2="58346"/>
                        <a14:foregroundMark x1="58318" y1="61152" x2="72943" y2="58346"/>
                        <a14:foregroundMark x1="58318" y1="61595" x2="72943" y2="60709"/>
                        <a14:foregroundMark x1="72943" y1="60709" x2="74040" y2="60118"/>
                        <a14:foregroundMark x1="57770" y1="78877" x2="60695" y2="85968"/>
                        <a14:foregroundMark x1="35101" y1="92024" x2="46801" y2="90251"/>
                        <a14:foregroundMark x1="7861" y1="85524" x2="20658" y2="81684"/>
                        <a14:foregroundMark x1="8410" y1="78434" x2="11335" y2="86854"/>
                        <a14:foregroundMark x1="8958" y1="80355" x2="10238" y2="89660"/>
                        <a14:foregroundMark x1="8958" y1="81241" x2="8410" y2="88774"/>
                        <a14:foregroundMark x1="11883" y1="81241" x2="12431" y2="86411"/>
                        <a14:foregroundMark x1="10238" y1="80798" x2="7861" y2="85524"/>
                        <a14:foregroundMark x1="4936" y1="79321" x2="7861" y2="85524"/>
                        <a14:foregroundMark x1="8410" y1="80355" x2="15356" y2="83161"/>
                        <a14:foregroundMark x1="7313" y1="77991" x2="11335" y2="84047"/>
                        <a14:foregroundMark x1="13711" y1="82718" x2="22852" y2="84490"/>
                        <a14:foregroundMark x1="14260" y1="86854" x2="37477" y2="78434"/>
                        <a14:foregroundMark x1="53748" y1="86411" x2="67642" y2="95864"/>
                        <a14:foregroundMark x1="57221" y1="95864" x2="69470" y2="92024"/>
                        <a14:foregroundMark x1="56673" y1="95864" x2="65265" y2="91137"/>
                        <a14:foregroundMark x1="58867" y1="93944" x2="66545" y2="93501"/>
                        <a14:foregroundMark x1="58318" y1="61595" x2="69653" y2="79764"/>
                        <a14:foregroundMark x1="69653" y1="79764" x2="72943" y2="79911"/>
                        <a14:foregroundMark x1="64168" y1="74298" x2="71115" y2="80798"/>
                        <a14:foregroundMark x1="15905" y1="94830" x2="28702" y2="94387"/>
                        <a14:foregroundMark x1="17185" y1="93944" x2="24680" y2="95864"/>
                        <a14:foregroundMark x1="20658" y1="96750" x2="30530" y2="94387"/>
                        <a14:foregroundMark x1="29250" y1="91137" x2="48446" y2="88774"/>
                        <a14:foregroundMark x1="40951" y1="91137" x2="58867" y2="89217"/>
                        <a14:foregroundMark x1="36380" y1="92467" x2="56124" y2="90694"/>
                        <a14:foregroundMark x1="56124" y1="90694" x2="56673" y2="90694"/>
                        <a14:foregroundMark x1="38026" y1="91581" x2="56673" y2="89217"/>
                        <a14:foregroundMark x1="56673" y1="89217" x2="57770" y2="89217"/>
                        <a14:foregroundMark x1="18282" y1="94830" x2="22852" y2="97194"/>
                        <a14:foregroundMark x1="57221" y1="93501" x2="68190" y2="94387"/>
                        <a14:foregroundMark x1="62340" y1="90251" x2="64168" y2="94387"/>
                        <a14:foregroundMark x1="4936" y1="80355" x2="7313" y2="77548"/>
                        <a14:foregroundMark x1="44424" y1="11817" x2="47349" y2="15066"/>
                        <a14:foregroundMark x1="56124" y1="8124" x2="58318" y2="20236"/>
                        <a14:foregroundMark x1="43327" y1="13737" x2="56673" y2="13737"/>
                        <a14:foregroundMark x1="84461" y1="43279" x2="68739" y2="59675"/>
                        <a14:foregroundMark x1="68190" y1="79911" x2="72212" y2="81684"/>
                        <a14:foregroundMark x1="71115" y1="77105" x2="71664" y2="82718"/>
                        <a14:foregroundMark x1="67642" y1="81684" x2="71664" y2="77991"/>
                        <a14:foregroundMark x1="73492" y1="80355" x2="72212" y2="80355"/>
                        <a14:foregroundMark x1="71115" y1="77105" x2="76965" y2="79911"/>
                        <a14:foregroundMark x1="75868" y1="80355" x2="72212" y2="81241"/>
                        <a14:foregroundMark x1="70567" y1="82275" x2="70018" y2="82718"/>
                        <a14:foregroundMark x1="24132" y1="53619" x2="28702" y2="51699"/>
                        <a14:foregroundMark x1="27057" y1="51699" x2="33455" y2="54505"/>
                        <a14:foregroundMark x1="24680" y1="52585" x2="23583" y2="55982"/>
                        <a14:foregroundMark x1="21755" y1="53619" x2="31079" y2="57312"/>
                        <a14:foregroundMark x1="24132" y1="52142" x2="34552" y2="58346"/>
                        <a14:foregroundMark x1="23583" y1="53176" x2="29250" y2="52142"/>
                        <a14:foregroundMark x1="26508" y1="52142" x2="27605" y2="55391"/>
                        <a14:foregroundMark x1="28702" y1="46086" x2="32724" y2="55391"/>
                        <a14:foregroundMark x1="26508" y1="51256" x2="25777" y2="49335"/>
                        <a14:foregroundMark x1="47715" y1="11226" x2="45521" y2="12555"/>
                        <a14:foregroundMark x1="50091" y1="11669" x2="39122" y2="18759"/>
                        <a14:foregroundMark x1="39671" y1="15362" x2="37843" y2="16396"/>
                        <a14:foregroundMark x1="75137" y1="80207" x2="72761" y2="81536"/>
                        <a14:foregroundMark x1="78611" y1="80207" x2="78611" y2="83013"/>
                        <a14:foregroundMark x1="82633" y1="77400" x2="73857" y2="82570"/>
                        <a14:foregroundMark x1="75137" y1="80207" x2="61792" y2="87149"/>
                        <a14:foregroundMark x1="61792" y1="87149" x2="61792" y2="87149"/>
                        <a14:foregroundMark x1="59963" y1="78287" x2="57587" y2="86706"/>
                        <a14:foregroundMark x1="59415" y1="85377" x2="54113" y2="88183"/>
                        <a14:foregroundMark x1="60512" y1="63811" x2="62888" y2="71196"/>
                        <a14:foregroundMark x1="60512" y1="61891" x2="65265" y2="70753"/>
                        <a14:foregroundMark x1="61792" y1="63220" x2="66362" y2="74003"/>
                        <a14:foregroundMark x1="62340" y1="63220" x2="69287" y2="75037"/>
                        <a14:foregroundMark x1="68007" y1="68390" x2="70384" y2="74594"/>
                        <a14:foregroundMark x1="68007" y1="68981" x2="71664" y2="73560"/>
                        <a14:foregroundMark x1="67459" y1="61448" x2="76234" y2="61891"/>
                        <a14:foregroundMark x1="74406" y1="56278" x2="78611" y2="5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" t="1225" b="675"/>
          <a:stretch/>
        </p:blipFill>
        <p:spPr>
          <a:xfrm>
            <a:off x="8258521" y="1531680"/>
            <a:ext cx="4182725" cy="52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A61CE44-41C7-48F3-B214-7B2EAFC51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-78830"/>
            <a:ext cx="12264414" cy="69368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42ACA-0767-48D8-893D-B995130EE4D4}"/>
              </a:ext>
            </a:extLst>
          </p:cNvPr>
          <p:cNvSpPr/>
          <p:nvPr/>
        </p:nvSpPr>
        <p:spPr>
          <a:xfrm>
            <a:off x="0" y="2295859"/>
            <a:ext cx="12192000" cy="311498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CAC5E-1B73-42F4-B9CC-75A033D0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185" y="3098947"/>
            <a:ext cx="9668031" cy="169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386 259 + 260 837</a:t>
            </a:r>
            <a:endParaRPr kumimoji="0" lang="en-US" altLang="en-US" sz="8000" b="1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94A89-979C-4337-86B5-70542648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37" y="2331427"/>
            <a:ext cx="4216219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75247B-0715-4094-ABD0-30FCA633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29" b="97194" l="4570" r="92505">
                        <a14:foregroundMark x1="23583" y1="64845" x2="23583" y2="64845"/>
                        <a14:foregroundMark x1="24132" y1="62038" x2="33821" y2="71935"/>
                        <a14:foregroundMark x1="33821" y1="71935" x2="35101" y2="72378"/>
                        <a14:foregroundMark x1="15905" y1="77991" x2="34552" y2="73264"/>
                        <a14:foregroundMark x1="19378" y1="70015" x2="29982" y2="68538"/>
                        <a14:foregroundMark x1="8410" y1="79321" x2="19378" y2="77991"/>
                        <a14:foregroundMark x1="5484" y1="80798" x2="12431" y2="78434"/>
                        <a14:foregroundMark x1="10238" y1="85081" x2="13711" y2="83604"/>
                        <a14:foregroundMark x1="23583" y1="90694" x2="31627" y2="86854"/>
                        <a14:foregroundMark x1="34552" y1="88774" x2="45521" y2="91581"/>
                        <a14:foregroundMark x1="22303" y1="94387" x2="29982" y2="89217"/>
                        <a14:foregroundMark x1="17185" y1="83161" x2="18830" y2="94830"/>
                        <a14:foregroundMark x1="36380" y1="91581" x2="51920" y2="88922"/>
                        <a14:foregroundMark x1="51920" y1="88922" x2="59598" y2="92467"/>
                        <a14:foregroundMark x1="57221" y1="92024" x2="59598" y2="93501"/>
                        <a14:foregroundMark x1="29250" y1="88774" x2="44607" y2="90990"/>
                        <a14:foregroundMark x1="44607" y1="90990" x2="53748" y2="90251"/>
                        <a14:foregroundMark x1="62340" y1="73708" x2="73492" y2="81684"/>
                        <a14:foregroundMark x1="73492" y1="81684" x2="73492" y2="81684"/>
                        <a14:foregroundMark x1="51371" y1="67208" x2="60146" y2="64402"/>
                        <a14:foregroundMark x1="56124" y1="43722" x2="58318" y2="48892"/>
                        <a14:foregroundMark x1="56124" y1="47415" x2="56124" y2="47415"/>
                        <a14:foregroundMark x1="72212" y1="50812" x2="74589" y2="59675"/>
                        <a14:foregroundMark x1="71115" y1="59675" x2="70018" y2="60561"/>
                        <a14:foregroundMark x1="32724" y1="41802" x2="34186" y2="29838"/>
                        <a14:foregroundMark x1="34186" y1="29838" x2="47715" y2="15066"/>
                        <a14:foregroundMark x1="47715" y1="15066" x2="58867" y2="9897"/>
                        <a14:foregroundMark x1="44424" y1="12703" x2="34369" y2="23486"/>
                        <a14:foregroundMark x1="34369" y1="23486" x2="30713" y2="36928"/>
                        <a14:foregroundMark x1="30713" y1="36928" x2="41682" y2="47267"/>
                        <a14:foregroundMark x1="41682" y1="47267" x2="47349" y2="48449"/>
                        <a14:foregroundMark x1="32724" y1="26440" x2="32176" y2="41507"/>
                        <a14:foregroundMark x1="32176" y1="41507" x2="39854" y2="52142"/>
                        <a14:foregroundMark x1="39854" y1="52142" x2="27788" y2="65288"/>
                        <a14:foregroundMark x1="27788" y1="65288" x2="28702" y2="74298"/>
                        <a14:foregroundMark x1="25229" y1="55982" x2="20110" y2="73708"/>
                        <a14:foregroundMark x1="20110" y1="73708" x2="21755" y2="73264"/>
                        <a14:foregroundMark x1="24680" y1="63368" x2="24680" y2="70901"/>
                        <a14:foregroundMark x1="24680" y1="65288" x2="18830" y2="71935"/>
                        <a14:foregroundMark x1="26508" y1="59675" x2="26508" y2="62038"/>
                        <a14:foregroundMark x1="22303" y1="62925" x2="15905" y2="74298"/>
                        <a14:foregroundMark x1="22303" y1="63959" x2="16636" y2="72378"/>
                        <a14:foregroundMark x1="57770" y1="90251" x2="65265" y2="92467"/>
                        <a14:foregroundMark x1="57770" y1="87888" x2="57770" y2="92467"/>
                        <a14:foregroundMark x1="56124" y1="92467" x2="67093" y2="93944"/>
                        <a14:foregroundMark x1="31627" y1="90694" x2="47715" y2="91285"/>
                        <a14:foregroundMark x1="47715" y1="91285" x2="57770" y2="94387"/>
                        <a14:foregroundMark x1="56673" y1="89660" x2="65996" y2="94387"/>
                        <a14:foregroundMark x1="58867" y1="86854" x2="63620" y2="96307"/>
                        <a14:foregroundMark x1="32724" y1="67208" x2="63620" y2="76071"/>
                        <a14:foregroundMark x1="57770" y1="68095" x2="66545" y2="82275"/>
                        <a14:foregroundMark x1="66545" y1="82275" x2="66545" y2="82275"/>
                        <a14:foregroundMark x1="65996" y1="71935" x2="70018" y2="81684"/>
                        <a14:foregroundMark x1="53199" y1="62925" x2="71664" y2="81241"/>
                        <a14:foregroundMark x1="63071" y1="72821" x2="72943" y2="83161"/>
                        <a14:foregroundMark x1="68739" y1="75628" x2="72943" y2="79911"/>
                        <a14:foregroundMark x1="87386" y1="28213" x2="88483" y2="41507"/>
                        <a14:foregroundMark x1="88483" y1="41507" x2="87934" y2="43279"/>
                        <a14:foregroundMark x1="90859" y1="31019" x2="91956" y2="27326"/>
                        <a14:foregroundMark x1="88483" y1="29690" x2="87386" y2="45199"/>
                        <a14:foregroundMark x1="40951" y1="21270" x2="30896" y2="29985"/>
                        <a14:foregroundMark x1="30896" y1="29985" x2="28702" y2="41359"/>
                        <a14:foregroundMark x1="32176" y1="25849" x2="60146" y2="16100"/>
                        <a14:foregroundMark x1="60146" y1="16100" x2="75868" y2="17430"/>
                        <a14:foregroundMark x1="52468" y1="12260" x2="71115" y2="11817"/>
                        <a14:foregroundMark x1="71115" y1="11817" x2="71115" y2="11817"/>
                        <a14:foregroundMark x1="54296" y1="9897" x2="73126" y2="12703"/>
                        <a14:foregroundMark x1="73126" y1="12703" x2="87386" y2="23781"/>
                        <a14:foregroundMark x1="87386" y1="23781" x2="91773" y2="36632"/>
                        <a14:foregroundMark x1="91773" y1="36632" x2="78611" y2="51699"/>
                        <a14:foregroundMark x1="91956" y1="31610" x2="81901" y2="49040"/>
                        <a14:foregroundMark x1="81901" y1="49040" x2="86837" y2="46972"/>
                        <a14:foregroundMark x1="89762" y1="34860" x2="89762" y2="41802"/>
                        <a14:foregroundMark x1="92687" y1="38109" x2="92687" y2="40916"/>
                        <a14:foregroundMark x1="37477" y1="15066" x2="28702" y2="31610"/>
                        <a14:foregroundMark x1="28702" y1="31610" x2="32176" y2="29690"/>
                        <a14:foregroundMark x1="38574" y1="19793" x2="35101" y2="26883"/>
                        <a14:foregroundMark x1="45521" y1="15657" x2="59598" y2="8124"/>
                        <a14:foregroundMark x1="61792" y1="11374" x2="48995" y2="9453"/>
                        <a14:foregroundMark x1="61792" y1="9453" x2="56124" y2="10931"/>
                        <a14:foregroundMark x1="79342" y1="18464" x2="84461" y2="17873"/>
                        <a14:foregroundMark x1="82084" y1="20236" x2="74040" y2="32496"/>
                        <a14:foregroundMark x1="24680" y1="49778" x2="35649" y2="55391"/>
                        <a14:foregroundMark x1="38574" y1="52585" x2="39854" y2="54062"/>
                        <a14:foregroundMark x1="41499" y1="50369" x2="37477" y2="54505"/>
                        <a14:foregroundMark x1="42048" y1="51699" x2="34552" y2="57312"/>
                        <a14:foregroundMark x1="30530" y1="53619" x2="16636" y2="72378"/>
                        <a14:foregroundMark x1="24680" y1="61595" x2="15356" y2="71935"/>
                        <a14:foregroundMark x1="27057" y1="60118" x2="25229" y2="66322"/>
                        <a14:foregroundMark x1="24680" y1="56869" x2="20658" y2="65288"/>
                        <a14:foregroundMark x1="50823" y1="57312" x2="70384" y2="60118"/>
                        <a14:foregroundMark x1="70384" y1="60118" x2="75137" y2="58789"/>
                        <a14:foregroundMark x1="53748" y1="58789" x2="71664" y2="59675"/>
                        <a14:foregroundMark x1="71664" y1="59675" x2="74589" y2="58346"/>
                        <a14:foregroundMark x1="58318" y1="61152" x2="72943" y2="58346"/>
                        <a14:foregroundMark x1="58318" y1="61595" x2="72943" y2="60709"/>
                        <a14:foregroundMark x1="72943" y1="60709" x2="74040" y2="60118"/>
                        <a14:foregroundMark x1="57770" y1="78877" x2="60695" y2="85968"/>
                        <a14:foregroundMark x1="35101" y1="92024" x2="46801" y2="90251"/>
                        <a14:foregroundMark x1="7861" y1="85524" x2="20658" y2="81684"/>
                        <a14:foregroundMark x1="8410" y1="78434" x2="11335" y2="86854"/>
                        <a14:foregroundMark x1="8958" y1="80355" x2="10238" y2="89660"/>
                        <a14:foregroundMark x1="8958" y1="81241" x2="8410" y2="88774"/>
                        <a14:foregroundMark x1="11883" y1="81241" x2="12431" y2="86411"/>
                        <a14:foregroundMark x1="10238" y1="80798" x2="7861" y2="85524"/>
                        <a14:foregroundMark x1="4936" y1="79321" x2="7861" y2="85524"/>
                        <a14:foregroundMark x1="8410" y1="80355" x2="15356" y2="83161"/>
                        <a14:foregroundMark x1="7313" y1="77991" x2="11335" y2="84047"/>
                        <a14:foregroundMark x1="13711" y1="82718" x2="22852" y2="84490"/>
                        <a14:foregroundMark x1="14260" y1="86854" x2="37477" y2="78434"/>
                        <a14:foregroundMark x1="53748" y1="86411" x2="67642" y2="95864"/>
                        <a14:foregroundMark x1="57221" y1="95864" x2="69470" y2="92024"/>
                        <a14:foregroundMark x1="56673" y1="95864" x2="65265" y2="91137"/>
                        <a14:foregroundMark x1="58867" y1="93944" x2="66545" y2="93501"/>
                        <a14:foregroundMark x1="58318" y1="61595" x2="69653" y2="79764"/>
                        <a14:foregroundMark x1="69653" y1="79764" x2="72943" y2="79911"/>
                        <a14:foregroundMark x1="64168" y1="74298" x2="71115" y2="80798"/>
                        <a14:foregroundMark x1="15905" y1="94830" x2="28702" y2="94387"/>
                        <a14:foregroundMark x1="17185" y1="93944" x2="24680" y2="95864"/>
                        <a14:foregroundMark x1="20658" y1="96750" x2="30530" y2="94387"/>
                        <a14:foregroundMark x1="29250" y1="91137" x2="48446" y2="88774"/>
                        <a14:foregroundMark x1="40951" y1="91137" x2="58867" y2="89217"/>
                        <a14:foregroundMark x1="36380" y1="92467" x2="56124" y2="90694"/>
                        <a14:foregroundMark x1="56124" y1="90694" x2="56673" y2="90694"/>
                        <a14:foregroundMark x1="38026" y1="91581" x2="56673" y2="89217"/>
                        <a14:foregroundMark x1="56673" y1="89217" x2="57770" y2="89217"/>
                        <a14:foregroundMark x1="18282" y1="94830" x2="22852" y2="97194"/>
                        <a14:foregroundMark x1="57221" y1="93501" x2="68190" y2="94387"/>
                        <a14:foregroundMark x1="62340" y1="90251" x2="64168" y2="94387"/>
                        <a14:foregroundMark x1="4936" y1="80355" x2="7313" y2="77548"/>
                        <a14:foregroundMark x1="44424" y1="11817" x2="47349" y2="15066"/>
                        <a14:foregroundMark x1="56124" y1="8124" x2="58318" y2="20236"/>
                        <a14:foregroundMark x1="43327" y1="13737" x2="56673" y2="13737"/>
                        <a14:foregroundMark x1="84461" y1="43279" x2="68739" y2="59675"/>
                        <a14:foregroundMark x1="68190" y1="79911" x2="72212" y2="81684"/>
                        <a14:foregroundMark x1="71115" y1="77105" x2="71664" y2="82718"/>
                        <a14:foregroundMark x1="67642" y1="81684" x2="71664" y2="77991"/>
                        <a14:foregroundMark x1="73492" y1="80355" x2="72212" y2="80355"/>
                        <a14:foregroundMark x1="71115" y1="77105" x2="76965" y2="79911"/>
                        <a14:foregroundMark x1="75868" y1="80355" x2="72212" y2="81241"/>
                        <a14:foregroundMark x1="70567" y1="82275" x2="70018" y2="82718"/>
                        <a14:foregroundMark x1="24132" y1="53619" x2="28702" y2="51699"/>
                        <a14:foregroundMark x1="27057" y1="51699" x2="33455" y2="54505"/>
                        <a14:foregroundMark x1="24680" y1="52585" x2="23583" y2="55982"/>
                        <a14:foregroundMark x1="21755" y1="53619" x2="31079" y2="57312"/>
                        <a14:foregroundMark x1="24132" y1="52142" x2="34552" y2="58346"/>
                        <a14:foregroundMark x1="23583" y1="53176" x2="29250" y2="52142"/>
                        <a14:foregroundMark x1="26508" y1="52142" x2="27605" y2="55391"/>
                        <a14:foregroundMark x1="28702" y1="46086" x2="32724" y2="55391"/>
                        <a14:foregroundMark x1="26508" y1="51256" x2="25777" y2="49335"/>
                        <a14:foregroundMark x1="47715" y1="11226" x2="45521" y2="12555"/>
                        <a14:foregroundMark x1="50091" y1="11669" x2="39122" y2="18759"/>
                        <a14:foregroundMark x1="39671" y1="15362" x2="37843" y2="16396"/>
                        <a14:foregroundMark x1="75137" y1="80207" x2="72761" y2="81536"/>
                        <a14:foregroundMark x1="78611" y1="80207" x2="78611" y2="83013"/>
                        <a14:foregroundMark x1="82633" y1="77400" x2="73857" y2="82570"/>
                        <a14:foregroundMark x1="75137" y1="80207" x2="61792" y2="87149"/>
                        <a14:foregroundMark x1="61792" y1="87149" x2="61792" y2="87149"/>
                        <a14:foregroundMark x1="59963" y1="78287" x2="57587" y2="86706"/>
                        <a14:foregroundMark x1="59415" y1="85377" x2="54113" y2="88183"/>
                        <a14:foregroundMark x1="60512" y1="63811" x2="62888" y2="71196"/>
                        <a14:foregroundMark x1="60512" y1="61891" x2="65265" y2="70753"/>
                        <a14:foregroundMark x1="61792" y1="63220" x2="66362" y2="74003"/>
                        <a14:foregroundMark x1="62340" y1="63220" x2="69287" y2="75037"/>
                        <a14:foregroundMark x1="68007" y1="68390" x2="70384" y2="74594"/>
                        <a14:foregroundMark x1="68007" y1="68981" x2="71664" y2="73560"/>
                        <a14:foregroundMark x1="67459" y1="61448" x2="76234" y2="61891"/>
                        <a14:foregroundMark x1="74406" y1="56278" x2="78611" y2="5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" t="1225" b="675"/>
          <a:stretch/>
        </p:blipFill>
        <p:spPr>
          <a:xfrm>
            <a:off x="519719" y="119175"/>
            <a:ext cx="1834933" cy="23014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3D2E369-C599-4869-A45D-EDAE4D3E02C9}"/>
              </a:ext>
            </a:extLst>
          </p:cNvPr>
          <p:cNvGrpSpPr/>
          <p:nvPr/>
        </p:nvGrpSpPr>
        <p:grpSpPr>
          <a:xfrm>
            <a:off x="2543925" y="568320"/>
            <a:ext cx="8390776" cy="1114949"/>
            <a:chOff x="2543925" y="568320"/>
            <a:chExt cx="8390776" cy="1390650"/>
          </a:xfrm>
        </p:grpSpPr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DD106416-EBB7-40B1-953F-5E0A342DD0F9}"/>
                </a:ext>
              </a:extLst>
            </p:cNvPr>
            <p:cNvSpPr/>
            <p:nvPr/>
          </p:nvSpPr>
          <p:spPr>
            <a:xfrm>
              <a:off x="2543925" y="568320"/>
              <a:ext cx="8390776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4BF684-BD71-4398-B392-52A01872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7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A61CE44-41C7-48F3-B214-7B2EAFC51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-78830"/>
            <a:ext cx="12264414" cy="69368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42ACA-0767-48D8-893D-B995130EE4D4}"/>
              </a:ext>
            </a:extLst>
          </p:cNvPr>
          <p:cNvSpPr/>
          <p:nvPr/>
        </p:nvSpPr>
        <p:spPr>
          <a:xfrm>
            <a:off x="0" y="569626"/>
            <a:ext cx="12192000" cy="56363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CAC5E-1B73-42F4-B9CC-75A033D0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492" y="1150724"/>
            <a:ext cx="5875326" cy="10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386 259 + 260 837</a:t>
            </a:r>
            <a:endParaRPr kumimoji="0" lang="en-US" altLang="en-US" sz="4800" b="1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94A89-979C-4337-86B5-70542648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652" y="513948"/>
            <a:ext cx="3414717" cy="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14C99-2E63-4286-8CEE-E5FC35E70A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1" t="-4198" r="1" b="-2145"/>
          <a:stretch/>
        </p:blipFill>
        <p:spPr>
          <a:xfrm>
            <a:off x="8746923" y="1560995"/>
            <a:ext cx="3230636" cy="5352683"/>
          </a:xfrm>
          <a:prstGeom prst="rect">
            <a:avLst/>
          </a:prstGeom>
        </p:spPr>
      </p:pic>
      <p:pic>
        <p:nvPicPr>
          <p:cNvPr id="11" name="onepiecelu_m1cbdueq">
            <a:hlinkClick r:id="" action="ppaction://media"/>
            <a:extLst>
              <a:ext uri="{FF2B5EF4-FFF2-40B4-BE49-F238E27FC236}">
                <a16:creationId xmlns:a16="http://schemas.microsoft.com/office/drawing/2014/main" id="{D9F97E95-2C62-4260-85AE-79950C60EF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" end="194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4075" y="212725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75247B-0715-4094-ABD0-30FCA633AF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29" b="97194" l="4570" r="92505">
                        <a14:foregroundMark x1="23583" y1="64845" x2="23583" y2="64845"/>
                        <a14:foregroundMark x1="24132" y1="62038" x2="33821" y2="71935"/>
                        <a14:foregroundMark x1="33821" y1="71935" x2="35101" y2="72378"/>
                        <a14:foregroundMark x1="15905" y1="77991" x2="34552" y2="73264"/>
                        <a14:foregroundMark x1="19378" y1="70015" x2="29982" y2="68538"/>
                        <a14:foregroundMark x1="8410" y1="79321" x2="19378" y2="77991"/>
                        <a14:foregroundMark x1="5484" y1="80798" x2="12431" y2="78434"/>
                        <a14:foregroundMark x1="10238" y1="85081" x2="13711" y2="83604"/>
                        <a14:foregroundMark x1="23583" y1="90694" x2="31627" y2="86854"/>
                        <a14:foregroundMark x1="34552" y1="88774" x2="45521" y2="91581"/>
                        <a14:foregroundMark x1="22303" y1="94387" x2="29982" y2="89217"/>
                        <a14:foregroundMark x1="17185" y1="83161" x2="18830" y2="94830"/>
                        <a14:foregroundMark x1="36380" y1="91581" x2="51920" y2="88922"/>
                        <a14:foregroundMark x1="51920" y1="88922" x2="59598" y2="92467"/>
                        <a14:foregroundMark x1="57221" y1="92024" x2="59598" y2="93501"/>
                        <a14:foregroundMark x1="29250" y1="88774" x2="44607" y2="90990"/>
                        <a14:foregroundMark x1="44607" y1="90990" x2="53748" y2="90251"/>
                        <a14:foregroundMark x1="62340" y1="73708" x2="73492" y2="81684"/>
                        <a14:foregroundMark x1="73492" y1="81684" x2="73492" y2="81684"/>
                        <a14:foregroundMark x1="51371" y1="67208" x2="60146" y2="64402"/>
                        <a14:foregroundMark x1="56124" y1="43722" x2="58318" y2="48892"/>
                        <a14:foregroundMark x1="56124" y1="47415" x2="56124" y2="47415"/>
                        <a14:foregroundMark x1="72212" y1="50812" x2="74589" y2="59675"/>
                        <a14:foregroundMark x1="71115" y1="59675" x2="70018" y2="60561"/>
                        <a14:foregroundMark x1="32724" y1="41802" x2="34186" y2="29838"/>
                        <a14:foregroundMark x1="34186" y1="29838" x2="47715" y2="15066"/>
                        <a14:foregroundMark x1="47715" y1="15066" x2="58867" y2="9897"/>
                        <a14:foregroundMark x1="44424" y1="12703" x2="34369" y2="23486"/>
                        <a14:foregroundMark x1="34369" y1="23486" x2="30713" y2="36928"/>
                        <a14:foregroundMark x1="30713" y1="36928" x2="41682" y2="47267"/>
                        <a14:foregroundMark x1="41682" y1="47267" x2="47349" y2="48449"/>
                        <a14:foregroundMark x1="32724" y1="26440" x2="32176" y2="41507"/>
                        <a14:foregroundMark x1="32176" y1="41507" x2="39854" y2="52142"/>
                        <a14:foregroundMark x1="39854" y1="52142" x2="27788" y2="65288"/>
                        <a14:foregroundMark x1="27788" y1="65288" x2="28702" y2="74298"/>
                        <a14:foregroundMark x1="25229" y1="55982" x2="20110" y2="73708"/>
                        <a14:foregroundMark x1="20110" y1="73708" x2="21755" y2="73264"/>
                        <a14:foregroundMark x1="24680" y1="63368" x2="24680" y2="70901"/>
                        <a14:foregroundMark x1="24680" y1="65288" x2="18830" y2="71935"/>
                        <a14:foregroundMark x1="26508" y1="59675" x2="26508" y2="62038"/>
                        <a14:foregroundMark x1="22303" y1="62925" x2="15905" y2="74298"/>
                        <a14:foregroundMark x1="22303" y1="63959" x2="16636" y2="72378"/>
                        <a14:foregroundMark x1="57770" y1="90251" x2="65265" y2="92467"/>
                        <a14:foregroundMark x1="57770" y1="87888" x2="57770" y2="92467"/>
                        <a14:foregroundMark x1="56124" y1="92467" x2="67093" y2="93944"/>
                        <a14:foregroundMark x1="31627" y1="90694" x2="47715" y2="91285"/>
                        <a14:foregroundMark x1="47715" y1="91285" x2="57770" y2="94387"/>
                        <a14:foregroundMark x1="56673" y1="89660" x2="65996" y2="94387"/>
                        <a14:foregroundMark x1="58867" y1="86854" x2="63620" y2="96307"/>
                        <a14:foregroundMark x1="32724" y1="67208" x2="63620" y2="76071"/>
                        <a14:foregroundMark x1="57770" y1="68095" x2="66545" y2="82275"/>
                        <a14:foregroundMark x1="66545" y1="82275" x2="66545" y2="82275"/>
                        <a14:foregroundMark x1="65996" y1="71935" x2="70018" y2="81684"/>
                        <a14:foregroundMark x1="53199" y1="62925" x2="71664" y2="81241"/>
                        <a14:foregroundMark x1="63071" y1="72821" x2="72943" y2="83161"/>
                        <a14:foregroundMark x1="68739" y1="75628" x2="72943" y2="79911"/>
                        <a14:foregroundMark x1="87386" y1="28213" x2="88483" y2="41507"/>
                        <a14:foregroundMark x1="88483" y1="41507" x2="87934" y2="43279"/>
                        <a14:foregroundMark x1="90859" y1="31019" x2="91956" y2="27326"/>
                        <a14:foregroundMark x1="88483" y1="29690" x2="87386" y2="45199"/>
                        <a14:foregroundMark x1="40951" y1="21270" x2="30896" y2="29985"/>
                        <a14:foregroundMark x1="30896" y1="29985" x2="28702" y2="41359"/>
                        <a14:foregroundMark x1="32176" y1="25849" x2="60146" y2="16100"/>
                        <a14:foregroundMark x1="60146" y1="16100" x2="75868" y2="17430"/>
                        <a14:foregroundMark x1="52468" y1="12260" x2="71115" y2="11817"/>
                        <a14:foregroundMark x1="71115" y1="11817" x2="71115" y2="11817"/>
                        <a14:foregroundMark x1="54296" y1="9897" x2="73126" y2="12703"/>
                        <a14:foregroundMark x1="73126" y1="12703" x2="87386" y2="23781"/>
                        <a14:foregroundMark x1="87386" y1="23781" x2="91773" y2="36632"/>
                        <a14:foregroundMark x1="91773" y1="36632" x2="78611" y2="51699"/>
                        <a14:foregroundMark x1="91956" y1="31610" x2="81901" y2="49040"/>
                        <a14:foregroundMark x1="81901" y1="49040" x2="86837" y2="46972"/>
                        <a14:foregroundMark x1="89762" y1="34860" x2="89762" y2="41802"/>
                        <a14:foregroundMark x1="92687" y1="38109" x2="92687" y2="40916"/>
                        <a14:foregroundMark x1="37477" y1="15066" x2="28702" y2="31610"/>
                        <a14:foregroundMark x1="28702" y1="31610" x2="32176" y2="29690"/>
                        <a14:foregroundMark x1="38574" y1="19793" x2="35101" y2="26883"/>
                        <a14:foregroundMark x1="45521" y1="15657" x2="59598" y2="8124"/>
                        <a14:foregroundMark x1="61792" y1="11374" x2="48995" y2="9453"/>
                        <a14:foregroundMark x1="61792" y1="9453" x2="56124" y2="10931"/>
                        <a14:foregroundMark x1="79342" y1="18464" x2="84461" y2="17873"/>
                        <a14:foregroundMark x1="82084" y1="20236" x2="74040" y2="32496"/>
                        <a14:foregroundMark x1="24680" y1="49778" x2="35649" y2="55391"/>
                        <a14:foregroundMark x1="38574" y1="52585" x2="39854" y2="54062"/>
                        <a14:foregroundMark x1="41499" y1="50369" x2="37477" y2="54505"/>
                        <a14:foregroundMark x1="42048" y1="51699" x2="34552" y2="57312"/>
                        <a14:foregroundMark x1="30530" y1="53619" x2="16636" y2="72378"/>
                        <a14:foregroundMark x1="24680" y1="61595" x2="15356" y2="71935"/>
                        <a14:foregroundMark x1="27057" y1="60118" x2="25229" y2="66322"/>
                        <a14:foregroundMark x1="24680" y1="56869" x2="20658" y2="65288"/>
                        <a14:foregroundMark x1="50823" y1="57312" x2="70384" y2="60118"/>
                        <a14:foregroundMark x1="70384" y1="60118" x2="75137" y2="58789"/>
                        <a14:foregroundMark x1="53748" y1="58789" x2="71664" y2="59675"/>
                        <a14:foregroundMark x1="71664" y1="59675" x2="74589" y2="58346"/>
                        <a14:foregroundMark x1="58318" y1="61152" x2="72943" y2="58346"/>
                        <a14:foregroundMark x1="58318" y1="61595" x2="72943" y2="60709"/>
                        <a14:foregroundMark x1="72943" y1="60709" x2="74040" y2="60118"/>
                        <a14:foregroundMark x1="57770" y1="78877" x2="60695" y2="85968"/>
                        <a14:foregroundMark x1="35101" y1="92024" x2="46801" y2="90251"/>
                        <a14:foregroundMark x1="7861" y1="85524" x2="20658" y2="81684"/>
                        <a14:foregroundMark x1="8410" y1="78434" x2="11335" y2="86854"/>
                        <a14:foregroundMark x1="8958" y1="80355" x2="10238" y2="89660"/>
                        <a14:foregroundMark x1="8958" y1="81241" x2="8410" y2="88774"/>
                        <a14:foregroundMark x1="11883" y1="81241" x2="12431" y2="86411"/>
                        <a14:foregroundMark x1="10238" y1="80798" x2="7861" y2="85524"/>
                        <a14:foregroundMark x1="4936" y1="79321" x2="7861" y2="85524"/>
                        <a14:foregroundMark x1="8410" y1="80355" x2="15356" y2="83161"/>
                        <a14:foregroundMark x1="7313" y1="77991" x2="11335" y2="84047"/>
                        <a14:foregroundMark x1="13711" y1="82718" x2="22852" y2="84490"/>
                        <a14:foregroundMark x1="14260" y1="86854" x2="37477" y2="78434"/>
                        <a14:foregroundMark x1="53748" y1="86411" x2="67642" y2="95864"/>
                        <a14:foregroundMark x1="57221" y1="95864" x2="69470" y2="92024"/>
                        <a14:foregroundMark x1="56673" y1="95864" x2="65265" y2="91137"/>
                        <a14:foregroundMark x1="58867" y1="93944" x2="66545" y2="93501"/>
                        <a14:foregroundMark x1="58318" y1="61595" x2="69653" y2="79764"/>
                        <a14:foregroundMark x1="69653" y1="79764" x2="72943" y2="79911"/>
                        <a14:foregroundMark x1="64168" y1="74298" x2="71115" y2="80798"/>
                        <a14:foregroundMark x1="15905" y1="94830" x2="28702" y2="94387"/>
                        <a14:foregroundMark x1="17185" y1="93944" x2="24680" y2="95864"/>
                        <a14:foregroundMark x1="20658" y1="96750" x2="30530" y2="94387"/>
                        <a14:foregroundMark x1="29250" y1="91137" x2="48446" y2="88774"/>
                        <a14:foregroundMark x1="40951" y1="91137" x2="58867" y2="89217"/>
                        <a14:foregroundMark x1="36380" y1="92467" x2="56124" y2="90694"/>
                        <a14:foregroundMark x1="56124" y1="90694" x2="56673" y2="90694"/>
                        <a14:foregroundMark x1="38026" y1="91581" x2="56673" y2="89217"/>
                        <a14:foregroundMark x1="56673" y1="89217" x2="57770" y2="89217"/>
                        <a14:foregroundMark x1="18282" y1="94830" x2="22852" y2="97194"/>
                        <a14:foregroundMark x1="57221" y1="93501" x2="68190" y2="94387"/>
                        <a14:foregroundMark x1="62340" y1="90251" x2="64168" y2="94387"/>
                        <a14:foregroundMark x1="4936" y1="80355" x2="7313" y2="77548"/>
                        <a14:foregroundMark x1="44424" y1="11817" x2="47349" y2="15066"/>
                        <a14:foregroundMark x1="56124" y1="8124" x2="58318" y2="20236"/>
                        <a14:foregroundMark x1="43327" y1="13737" x2="56673" y2="13737"/>
                        <a14:foregroundMark x1="84461" y1="43279" x2="68739" y2="59675"/>
                        <a14:foregroundMark x1="68190" y1="79911" x2="72212" y2="81684"/>
                        <a14:foregroundMark x1="71115" y1="77105" x2="71664" y2="82718"/>
                        <a14:foregroundMark x1="67642" y1="81684" x2="71664" y2="77991"/>
                        <a14:foregroundMark x1="73492" y1="80355" x2="72212" y2="80355"/>
                        <a14:foregroundMark x1="71115" y1="77105" x2="76965" y2="79911"/>
                        <a14:foregroundMark x1="75868" y1="80355" x2="72212" y2="81241"/>
                        <a14:foregroundMark x1="70567" y1="82275" x2="70018" y2="82718"/>
                        <a14:foregroundMark x1="24132" y1="53619" x2="28702" y2="51699"/>
                        <a14:foregroundMark x1="27057" y1="51699" x2="33455" y2="54505"/>
                        <a14:foregroundMark x1="24680" y1="52585" x2="23583" y2="55982"/>
                        <a14:foregroundMark x1="21755" y1="53619" x2="31079" y2="57312"/>
                        <a14:foregroundMark x1="24132" y1="52142" x2="34552" y2="58346"/>
                        <a14:foregroundMark x1="23583" y1="53176" x2="29250" y2="52142"/>
                        <a14:foregroundMark x1="26508" y1="52142" x2="27605" y2="55391"/>
                        <a14:foregroundMark x1="28702" y1="46086" x2="32724" y2="55391"/>
                        <a14:foregroundMark x1="26508" y1="51256" x2="25777" y2="49335"/>
                        <a14:foregroundMark x1="47715" y1="11226" x2="45521" y2="12555"/>
                        <a14:foregroundMark x1="50091" y1="11669" x2="39122" y2="18759"/>
                        <a14:foregroundMark x1="39671" y1="15362" x2="37843" y2="16396"/>
                        <a14:foregroundMark x1="75137" y1="80207" x2="72761" y2="81536"/>
                        <a14:foregroundMark x1="78611" y1="80207" x2="78611" y2="83013"/>
                        <a14:foregroundMark x1="82633" y1="77400" x2="73857" y2="82570"/>
                        <a14:foregroundMark x1="75137" y1="80207" x2="61792" y2="87149"/>
                        <a14:foregroundMark x1="61792" y1="87149" x2="61792" y2="87149"/>
                        <a14:foregroundMark x1="59963" y1="78287" x2="57587" y2="86706"/>
                        <a14:foregroundMark x1="59415" y1="85377" x2="54113" y2="88183"/>
                        <a14:foregroundMark x1="60512" y1="63811" x2="62888" y2="71196"/>
                        <a14:foregroundMark x1="60512" y1="61891" x2="65265" y2="70753"/>
                        <a14:foregroundMark x1="61792" y1="63220" x2="66362" y2="74003"/>
                        <a14:foregroundMark x1="62340" y1="63220" x2="69287" y2="75037"/>
                        <a14:foregroundMark x1="68007" y1="68390" x2="70384" y2="74594"/>
                        <a14:foregroundMark x1="68007" y1="68981" x2="71664" y2="73560"/>
                        <a14:foregroundMark x1="67459" y1="61448" x2="76234" y2="61891"/>
                        <a14:foregroundMark x1="74406" y1="56278" x2="78611" y2="5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" t="1225" b="675"/>
          <a:stretch/>
        </p:blipFill>
        <p:spPr>
          <a:xfrm>
            <a:off x="214441" y="0"/>
            <a:ext cx="1834933" cy="23014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208408-91CD-4455-AB3C-0E6245C66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614" y="2346748"/>
            <a:ext cx="3227165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386 259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800" b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260 837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B6F0D8-8D43-4FDD-9428-C5744588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177" y="2900745"/>
            <a:ext cx="1125629" cy="10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+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C891A1-0DA4-4225-A46D-EF30C9B4BB45}"/>
              </a:ext>
            </a:extLst>
          </p:cNvPr>
          <p:cNvCxnSpPr/>
          <p:nvPr/>
        </p:nvCxnSpPr>
        <p:spPr>
          <a:xfrm>
            <a:off x="4557010" y="4512039"/>
            <a:ext cx="302801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111E2F-BEBC-4132-9CF5-AC215C114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615" y="4371044"/>
            <a:ext cx="32271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4800" b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647 </a:t>
            </a: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096</a:t>
            </a:r>
            <a:endParaRPr kumimoji="0" lang="en-US" altLang="en-US" sz="4800" b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44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908E486-0671-45D9-A61C-8C7FBFB7F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-78830"/>
            <a:ext cx="12264414" cy="69368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42ACA-0767-48D8-893D-B995130EE4D4}"/>
              </a:ext>
            </a:extLst>
          </p:cNvPr>
          <p:cNvSpPr/>
          <p:nvPr/>
        </p:nvSpPr>
        <p:spPr>
          <a:xfrm>
            <a:off x="0" y="2295859"/>
            <a:ext cx="12192000" cy="311498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CAC5E-1B73-42F4-B9CC-75A033D0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151" y="3129577"/>
            <a:ext cx="9565439" cy="171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726 485 – 452 936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94A89-979C-4337-86B5-70542648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37" y="2331427"/>
            <a:ext cx="4216219" cy="8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DCC1D-6120-4F7D-A60F-D98AFDC88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9" b="97194" l="4570" r="92505">
                        <a14:foregroundMark x1="23583" y1="64845" x2="23583" y2="64845"/>
                        <a14:foregroundMark x1="24132" y1="62038" x2="33821" y2="71935"/>
                        <a14:foregroundMark x1="33821" y1="71935" x2="35101" y2="72378"/>
                        <a14:foregroundMark x1="15905" y1="77991" x2="34552" y2="73264"/>
                        <a14:foregroundMark x1="19378" y1="70015" x2="29982" y2="68538"/>
                        <a14:foregroundMark x1="8410" y1="79321" x2="19378" y2="77991"/>
                        <a14:foregroundMark x1="5484" y1="80798" x2="12431" y2="78434"/>
                        <a14:foregroundMark x1="10238" y1="85081" x2="13711" y2="83604"/>
                        <a14:foregroundMark x1="23583" y1="90694" x2="31627" y2="86854"/>
                        <a14:foregroundMark x1="34552" y1="88774" x2="45521" y2="91581"/>
                        <a14:foregroundMark x1="22303" y1="94387" x2="29982" y2="89217"/>
                        <a14:foregroundMark x1="17185" y1="83161" x2="18830" y2="94830"/>
                        <a14:foregroundMark x1="36380" y1="91581" x2="51920" y2="88922"/>
                        <a14:foregroundMark x1="51920" y1="88922" x2="59598" y2="92467"/>
                        <a14:foregroundMark x1="57221" y1="92024" x2="59598" y2="93501"/>
                        <a14:foregroundMark x1="29250" y1="88774" x2="44607" y2="90990"/>
                        <a14:foregroundMark x1="44607" y1="90990" x2="53748" y2="90251"/>
                        <a14:foregroundMark x1="62340" y1="73708" x2="73492" y2="81684"/>
                        <a14:foregroundMark x1="73492" y1="81684" x2="73492" y2="81684"/>
                        <a14:foregroundMark x1="51371" y1="67208" x2="60146" y2="64402"/>
                        <a14:foregroundMark x1="56124" y1="43722" x2="58318" y2="48892"/>
                        <a14:foregroundMark x1="56124" y1="47415" x2="56124" y2="47415"/>
                        <a14:foregroundMark x1="72212" y1="50812" x2="74589" y2="59675"/>
                        <a14:foregroundMark x1="71115" y1="59675" x2="70018" y2="60561"/>
                        <a14:foregroundMark x1="32724" y1="41802" x2="34186" y2="29838"/>
                        <a14:foregroundMark x1="34186" y1="29838" x2="47715" y2="15066"/>
                        <a14:foregroundMark x1="47715" y1="15066" x2="58867" y2="9897"/>
                        <a14:foregroundMark x1="44424" y1="12703" x2="34369" y2="23486"/>
                        <a14:foregroundMark x1="34369" y1="23486" x2="30713" y2="36928"/>
                        <a14:foregroundMark x1="30713" y1="36928" x2="41682" y2="47267"/>
                        <a14:foregroundMark x1="41682" y1="47267" x2="47349" y2="48449"/>
                        <a14:foregroundMark x1="32724" y1="26440" x2="32176" y2="41507"/>
                        <a14:foregroundMark x1="32176" y1="41507" x2="39854" y2="52142"/>
                        <a14:foregroundMark x1="39854" y1="52142" x2="27788" y2="65288"/>
                        <a14:foregroundMark x1="27788" y1="65288" x2="28702" y2="74298"/>
                        <a14:foregroundMark x1="25229" y1="55982" x2="20110" y2="73708"/>
                        <a14:foregroundMark x1="20110" y1="73708" x2="21755" y2="73264"/>
                        <a14:foregroundMark x1="24680" y1="63368" x2="24680" y2="70901"/>
                        <a14:foregroundMark x1="24680" y1="65288" x2="18830" y2="71935"/>
                        <a14:foregroundMark x1="26508" y1="59675" x2="26508" y2="62038"/>
                        <a14:foregroundMark x1="22303" y1="62925" x2="15905" y2="74298"/>
                        <a14:foregroundMark x1="22303" y1="63959" x2="16636" y2="72378"/>
                        <a14:foregroundMark x1="57770" y1="90251" x2="65265" y2="92467"/>
                        <a14:foregroundMark x1="57770" y1="87888" x2="57770" y2="92467"/>
                        <a14:foregroundMark x1="56124" y1="92467" x2="67093" y2="93944"/>
                        <a14:foregroundMark x1="31627" y1="90694" x2="47715" y2="91285"/>
                        <a14:foregroundMark x1="47715" y1="91285" x2="57770" y2="94387"/>
                        <a14:foregroundMark x1="56673" y1="89660" x2="65996" y2="94387"/>
                        <a14:foregroundMark x1="58867" y1="86854" x2="63620" y2="96307"/>
                        <a14:foregroundMark x1="32724" y1="67208" x2="63620" y2="76071"/>
                        <a14:foregroundMark x1="57770" y1="68095" x2="66545" y2="82275"/>
                        <a14:foregroundMark x1="66545" y1="82275" x2="66545" y2="82275"/>
                        <a14:foregroundMark x1="65996" y1="71935" x2="70018" y2="81684"/>
                        <a14:foregroundMark x1="53199" y1="62925" x2="71664" y2="81241"/>
                        <a14:foregroundMark x1="63071" y1="72821" x2="72943" y2="83161"/>
                        <a14:foregroundMark x1="68739" y1="75628" x2="72943" y2="79911"/>
                        <a14:foregroundMark x1="87386" y1="28213" x2="88483" y2="41507"/>
                        <a14:foregroundMark x1="88483" y1="41507" x2="87934" y2="43279"/>
                        <a14:foregroundMark x1="90859" y1="31019" x2="91956" y2="27326"/>
                        <a14:foregroundMark x1="88483" y1="29690" x2="87386" y2="45199"/>
                        <a14:foregroundMark x1="40951" y1="21270" x2="30896" y2="29985"/>
                        <a14:foregroundMark x1="30896" y1="29985" x2="28702" y2="41359"/>
                        <a14:foregroundMark x1="32176" y1="25849" x2="60146" y2="16100"/>
                        <a14:foregroundMark x1="60146" y1="16100" x2="75868" y2="17430"/>
                        <a14:foregroundMark x1="52468" y1="12260" x2="71115" y2="11817"/>
                        <a14:foregroundMark x1="71115" y1="11817" x2="71115" y2="11817"/>
                        <a14:foregroundMark x1="54296" y1="9897" x2="73126" y2="12703"/>
                        <a14:foregroundMark x1="73126" y1="12703" x2="87386" y2="23781"/>
                        <a14:foregroundMark x1="87386" y1="23781" x2="91773" y2="36632"/>
                        <a14:foregroundMark x1="91773" y1="36632" x2="78611" y2="51699"/>
                        <a14:foregroundMark x1="91956" y1="31610" x2="81901" y2="49040"/>
                        <a14:foregroundMark x1="81901" y1="49040" x2="86837" y2="46972"/>
                        <a14:foregroundMark x1="89762" y1="34860" x2="89762" y2="41802"/>
                        <a14:foregroundMark x1="92687" y1="38109" x2="92687" y2="40916"/>
                        <a14:foregroundMark x1="37477" y1="15066" x2="28702" y2="31610"/>
                        <a14:foregroundMark x1="28702" y1="31610" x2="32176" y2="29690"/>
                        <a14:foregroundMark x1="38574" y1="19793" x2="35101" y2="26883"/>
                        <a14:foregroundMark x1="45521" y1="15657" x2="59598" y2="8124"/>
                        <a14:foregroundMark x1="61792" y1="11374" x2="48995" y2="9453"/>
                        <a14:foregroundMark x1="61792" y1="9453" x2="56124" y2="10931"/>
                        <a14:foregroundMark x1="79342" y1="18464" x2="84461" y2="17873"/>
                        <a14:foregroundMark x1="82084" y1="20236" x2="74040" y2="32496"/>
                        <a14:foregroundMark x1="24680" y1="49778" x2="35649" y2="55391"/>
                        <a14:foregroundMark x1="38574" y1="52585" x2="39854" y2="54062"/>
                        <a14:foregroundMark x1="41499" y1="50369" x2="37477" y2="54505"/>
                        <a14:foregroundMark x1="42048" y1="51699" x2="34552" y2="57312"/>
                        <a14:foregroundMark x1="30530" y1="53619" x2="16636" y2="72378"/>
                        <a14:foregroundMark x1="24680" y1="61595" x2="15356" y2="71935"/>
                        <a14:foregroundMark x1="27057" y1="60118" x2="25229" y2="66322"/>
                        <a14:foregroundMark x1="24680" y1="56869" x2="20658" y2="65288"/>
                        <a14:foregroundMark x1="50823" y1="57312" x2="70384" y2="60118"/>
                        <a14:foregroundMark x1="70384" y1="60118" x2="75137" y2="58789"/>
                        <a14:foregroundMark x1="53748" y1="58789" x2="71664" y2="59675"/>
                        <a14:foregroundMark x1="71664" y1="59675" x2="74589" y2="58346"/>
                        <a14:foregroundMark x1="58318" y1="61152" x2="72943" y2="58346"/>
                        <a14:foregroundMark x1="58318" y1="61595" x2="72943" y2="60709"/>
                        <a14:foregroundMark x1="72943" y1="60709" x2="74040" y2="60118"/>
                        <a14:foregroundMark x1="57770" y1="78877" x2="60695" y2="85968"/>
                        <a14:foregroundMark x1="35101" y1="92024" x2="46801" y2="90251"/>
                        <a14:foregroundMark x1="7861" y1="85524" x2="20658" y2="81684"/>
                        <a14:foregroundMark x1="8410" y1="78434" x2="11335" y2="86854"/>
                        <a14:foregroundMark x1="8958" y1="80355" x2="10238" y2="89660"/>
                        <a14:foregroundMark x1="8958" y1="81241" x2="8410" y2="88774"/>
                        <a14:foregroundMark x1="11883" y1="81241" x2="12431" y2="86411"/>
                        <a14:foregroundMark x1="10238" y1="80798" x2="7861" y2="85524"/>
                        <a14:foregroundMark x1="4936" y1="79321" x2="7861" y2="85524"/>
                        <a14:foregroundMark x1="8410" y1="80355" x2="15356" y2="83161"/>
                        <a14:foregroundMark x1="7313" y1="77991" x2="11335" y2="84047"/>
                        <a14:foregroundMark x1="13711" y1="82718" x2="22852" y2="84490"/>
                        <a14:foregroundMark x1="14260" y1="86854" x2="37477" y2="78434"/>
                        <a14:foregroundMark x1="53748" y1="86411" x2="67642" y2="95864"/>
                        <a14:foregroundMark x1="57221" y1="95864" x2="69470" y2="92024"/>
                        <a14:foregroundMark x1="56673" y1="95864" x2="65265" y2="91137"/>
                        <a14:foregroundMark x1="58867" y1="93944" x2="66545" y2="93501"/>
                        <a14:foregroundMark x1="58318" y1="61595" x2="69653" y2="79764"/>
                        <a14:foregroundMark x1="69653" y1="79764" x2="72943" y2="79911"/>
                        <a14:foregroundMark x1="64168" y1="74298" x2="71115" y2="80798"/>
                        <a14:foregroundMark x1="15905" y1="94830" x2="28702" y2="94387"/>
                        <a14:foregroundMark x1="17185" y1="93944" x2="24680" y2="95864"/>
                        <a14:foregroundMark x1="20658" y1="96750" x2="30530" y2="94387"/>
                        <a14:foregroundMark x1="29250" y1="91137" x2="48446" y2="88774"/>
                        <a14:foregroundMark x1="40951" y1="91137" x2="58867" y2="89217"/>
                        <a14:foregroundMark x1="36380" y1="92467" x2="56124" y2="90694"/>
                        <a14:foregroundMark x1="56124" y1="90694" x2="56673" y2="90694"/>
                        <a14:foregroundMark x1="38026" y1="91581" x2="56673" y2="89217"/>
                        <a14:foregroundMark x1="56673" y1="89217" x2="57770" y2="89217"/>
                        <a14:foregroundMark x1="18282" y1="94830" x2="22852" y2="97194"/>
                        <a14:foregroundMark x1="57221" y1="93501" x2="68190" y2="94387"/>
                        <a14:foregroundMark x1="62340" y1="90251" x2="64168" y2="94387"/>
                        <a14:foregroundMark x1="4936" y1="80355" x2="7313" y2="77548"/>
                        <a14:foregroundMark x1="44424" y1="11817" x2="47349" y2="15066"/>
                        <a14:foregroundMark x1="56124" y1="8124" x2="58318" y2="20236"/>
                        <a14:foregroundMark x1="43327" y1="13737" x2="56673" y2="13737"/>
                        <a14:foregroundMark x1="84461" y1="43279" x2="68739" y2="59675"/>
                        <a14:foregroundMark x1="68190" y1="79911" x2="72212" y2="81684"/>
                        <a14:foregroundMark x1="71115" y1="77105" x2="71664" y2="82718"/>
                        <a14:foregroundMark x1="67642" y1="81684" x2="71664" y2="77991"/>
                        <a14:foregroundMark x1="73492" y1="80355" x2="72212" y2="80355"/>
                        <a14:foregroundMark x1="71115" y1="77105" x2="76965" y2="79911"/>
                        <a14:foregroundMark x1="75868" y1="80355" x2="72212" y2="81241"/>
                        <a14:foregroundMark x1="70567" y1="82275" x2="70018" y2="82718"/>
                        <a14:foregroundMark x1="24132" y1="53619" x2="28702" y2="51699"/>
                        <a14:foregroundMark x1="27057" y1="51699" x2="33455" y2="54505"/>
                        <a14:foregroundMark x1="24680" y1="52585" x2="23583" y2="55982"/>
                        <a14:foregroundMark x1="21755" y1="53619" x2="31079" y2="57312"/>
                        <a14:foregroundMark x1="24132" y1="52142" x2="34552" y2="58346"/>
                        <a14:foregroundMark x1="23583" y1="53176" x2="29250" y2="52142"/>
                        <a14:foregroundMark x1="26508" y1="52142" x2="27605" y2="55391"/>
                        <a14:foregroundMark x1="28702" y1="46086" x2="32724" y2="55391"/>
                        <a14:foregroundMark x1="26508" y1="51256" x2="25777" y2="49335"/>
                        <a14:foregroundMark x1="47715" y1="11226" x2="45521" y2="12555"/>
                        <a14:foregroundMark x1="50091" y1="11669" x2="39122" y2="18759"/>
                        <a14:foregroundMark x1="39671" y1="15362" x2="37843" y2="16396"/>
                        <a14:foregroundMark x1="75137" y1="80207" x2="72761" y2="81536"/>
                        <a14:foregroundMark x1="78611" y1="80207" x2="78611" y2="83013"/>
                        <a14:foregroundMark x1="82633" y1="77400" x2="73857" y2="82570"/>
                        <a14:foregroundMark x1="75137" y1="80207" x2="61792" y2="87149"/>
                        <a14:foregroundMark x1="61792" y1="87149" x2="61792" y2="87149"/>
                        <a14:foregroundMark x1="59963" y1="78287" x2="57587" y2="86706"/>
                        <a14:foregroundMark x1="59415" y1="85377" x2="54113" y2="88183"/>
                        <a14:foregroundMark x1="60512" y1="63811" x2="62888" y2="71196"/>
                        <a14:foregroundMark x1="60512" y1="61891" x2="65265" y2="70753"/>
                        <a14:foregroundMark x1="61792" y1="63220" x2="66362" y2="74003"/>
                        <a14:foregroundMark x1="62340" y1="63220" x2="69287" y2="75037"/>
                        <a14:foregroundMark x1="68007" y1="68390" x2="70384" y2="74594"/>
                        <a14:foregroundMark x1="68007" y1="68981" x2="71664" y2="73560"/>
                        <a14:foregroundMark x1="67459" y1="61448" x2="76234" y2="61891"/>
                        <a14:foregroundMark x1="74406" y1="56278" x2="78611" y2="5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" t="1225" b="675"/>
          <a:stretch/>
        </p:blipFill>
        <p:spPr>
          <a:xfrm>
            <a:off x="519719" y="119175"/>
            <a:ext cx="1834933" cy="230144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D4FBA45-68D4-4650-B7F6-11BE8559B9C8}"/>
              </a:ext>
            </a:extLst>
          </p:cNvPr>
          <p:cNvGrpSpPr/>
          <p:nvPr/>
        </p:nvGrpSpPr>
        <p:grpSpPr>
          <a:xfrm>
            <a:off x="2543924" y="568320"/>
            <a:ext cx="8409825" cy="1153049"/>
            <a:chOff x="2543924" y="568320"/>
            <a:chExt cx="8409825" cy="1390650"/>
          </a:xfrm>
        </p:grpSpPr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3740C953-5AB0-4DEE-B8E6-F5D672BA8B3F}"/>
                </a:ext>
              </a:extLst>
            </p:cNvPr>
            <p:cNvSpPr/>
            <p:nvPr/>
          </p:nvSpPr>
          <p:spPr>
            <a:xfrm>
              <a:off x="2543924" y="568320"/>
              <a:ext cx="8409825" cy="1390650"/>
            </a:xfrm>
            <a:prstGeom prst="round2Diag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085A8F-50C7-4115-B452-D40BAD0FD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274" y="732166"/>
              <a:ext cx="7898316" cy="895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toán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0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908E486-0671-45D9-A61C-8C7FBFB7F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-78830"/>
            <a:ext cx="12264414" cy="69368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42ACA-0767-48D8-893D-B995130EE4D4}"/>
              </a:ext>
            </a:extLst>
          </p:cNvPr>
          <p:cNvSpPr/>
          <p:nvPr/>
        </p:nvSpPr>
        <p:spPr>
          <a:xfrm>
            <a:off x="0" y="494675"/>
            <a:ext cx="12192000" cy="58461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CAC5E-1B73-42F4-B9CC-75A033D00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667" y="1310170"/>
            <a:ext cx="5814412" cy="106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726 485 – 452 936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94A89-979C-4337-86B5-70542648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227" y="664927"/>
            <a:ext cx="3414717" cy="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DCC1D-6120-4F7D-A60F-D98AFDC88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29" b="97194" l="4570" r="92505">
                        <a14:foregroundMark x1="23583" y1="64845" x2="23583" y2="64845"/>
                        <a14:foregroundMark x1="24132" y1="62038" x2="33821" y2="71935"/>
                        <a14:foregroundMark x1="33821" y1="71935" x2="35101" y2="72378"/>
                        <a14:foregroundMark x1="15905" y1="77991" x2="34552" y2="73264"/>
                        <a14:foregroundMark x1="19378" y1="70015" x2="29982" y2="68538"/>
                        <a14:foregroundMark x1="8410" y1="79321" x2="19378" y2="77991"/>
                        <a14:foregroundMark x1="5484" y1="80798" x2="12431" y2="78434"/>
                        <a14:foregroundMark x1="10238" y1="85081" x2="13711" y2="83604"/>
                        <a14:foregroundMark x1="23583" y1="90694" x2="31627" y2="86854"/>
                        <a14:foregroundMark x1="34552" y1="88774" x2="45521" y2="91581"/>
                        <a14:foregroundMark x1="22303" y1="94387" x2="29982" y2="89217"/>
                        <a14:foregroundMark x1="17185" y1="83161" x2="18830" y2="94830"/>
                        <a14:foregroundMark x1="36380" y1="91581" x2="51920" y2="88922"/>
                        <a14:foregroundMark x1="51920" y1="88922" x2="59598" y2="92467"/>
                        <a14:foregroundMark x1="57221" y1="92024" x2="59598" y2="93501"/>
                        <a14:foregroundMark x1="29250" y1="88774" x2="44607" y2="90990"/>
                        <a14:foregroundMark x1="44607" y1="90990" x2="53748" y2="90251"/>
                        <a14:foregroundMark x1="62340" y1="73708" x2="73492" y2="81684"/>
                        <a14:foregroundMark x1="73492" y1="81684" x2="73492" y2="81684"/>
                        <a14:foregroundMark x1="51371" y1="67208" x2="60146" y2="64402"/>
                        <a14:foregroundMark x1="56124" y1="43722" x2="58318" y2="48892"/>
                        <a14:foregroundMark x1="56124" y1="47415" x2="56124" y2="47415"/>
                        <a14:foregroundMark x1="72212" y1="50812" x2="74589" y2="59675"/>
                        <a14:foregroundMark x1="71115" y1="59675" x2="70018" y2="60561"/>
                        <a14:foregroundMark x1="32724" y1="41802" x2="34186" y2="29838"/>
                        <a14:foregroundMark x1="34186" y1="29838" x2="47715" y2="15066"/>
                        <a14:foregroundMark x1="47715" y1="15066" x2="58867" y2="9897"/>
                        <a14:foregroundMark x1="44424" y1="12703" x2="34369" y2="23486"/>
                        <a14:foregroundMark x1="34369" y1="23486" x2="30713" y2="36928"/>
                        <a14:foregroundMark x1="30713" y1="36928" x2="41682" y2="47267"/>
                        <a14:foregroundMark x1="41682" y1="47267" x2="47349" y2="48449"/>
                        <a14:foregroundMark x1="32724" y1="26440" x2="32176" y2="41507"/>
                        <a14:foregroundMark x1="32176" y1="41507" x2="39854" y2="52142"/>
                        <a14:foregroundMark x1="39854" y1="52142" x2="27788" y2="65288"/>
                        <a14:foregroundMark x1="27788" y1="65288" x2="28702" y2="74298"/>
                        <a14:foregroundMark x1="25229" y1="55982" x2="20110" y2="73708"/>
                        <a14:foregroundMark x1="20110" y1="73708" x2="21755" y2="73264"/>
                        <a14:foregroundMark x1="24680" y1="63368" x2="24680" y2="70901"/>
                        <a14:foregroundMark x1="24680" y1="65288" x2="18830" y2="71935"/>
                        <a14:foregroundMark x1="26508" y1="59675" x2="26508" y2="62038"/>
                        <a14:foregroundMark x1="22303" y1="62925" x2="15905" y2="74298"/>
                        <a14:foregroundMark x1="22303" y1="63959" x2="16636" y2="72378"/>
                        <a14:foregroundMark x1="57770" y1="90251" x2="65265" y2="92467"/>
                        <a14:foregroundMark x1="57770" y1="87888" x2="57770" y2="92467"/>
                        <a14:foregroundMark x1="56124" y1="92467" x2="67093" y2="93944"/>
                        <a14:foregroundMark x1="31627" y1="90694" x2="47715" y2="91285"/>
                        <a14:foregroundMark x1="47715" y1="91285" x2="57770" y2="94387"/>
                        <a14:foregroundMark x1="56673" y1="89660" x2="65996" y2="94387"/>
                        <a14:foregroundMark x1="58867" y1="86854" x2="63620" y2="96307"/>
                        <a14:foregroundMark x1="32724" y1="67208" x2="63620" y2="76071"/>
                        <a14:foregroundMark x1="57770" y1="68095" x2="66545" y2="82275"/>
                        <a14:foregroundMark x1="66545" y1="82275" x2="66545" y2="82275"/>
                        <a14:foregroundMark x1="65996" y1="71935" x2="70018" y2="81684"/>
                        <a14:foregroundMark x1="53199" y1="62925" x2="71664" y2="81241"/>
                        <a14:foregroundMark x1="63071" y1="72821" x2="72943" y2="83161"/>
                        <a14:foregroundMark x1="68739" y1="75628" x2="72943" y2="79911"/>
                        <a14:foregroundMark x1="87386" y1="28213" x2="88483" y2="41507"/>
                        <a14:foregroundMark x1="88483" y1="41507" x2="87934" y2="43279"/>
                        <a14:foregroundMark x1="90859" y1="31019" x2="91956" y2="27326"/>
                        <a14:foregroundMark x1="88483" y1="29690" x2="87386" y2="45199"/>
                        <a14:foregroundMark x1="40951" y1="21270" x2="30896" y2="29985"/>
                        <a14:foregroundMark x1="30896" y1="29985" x2="28702" y2="41359"/>
                        <a14:foregroundMark x1="32176" y1="25849" x2="60146" y2="16100"/>
                        <a14:foregroundMark x1="60146" y1="16100" x2="75868" y2="17430"/>
                        <a14:foregroundMark x1="52468" y1="12260" x2="71115" y2="11817"/>
                        <a14:foregroundMark x1="71115" y1="11817" x2="71115" y2="11817"/>
                        <a14:foregroundMark x1="54296" y1="9897" x2="73126" y2="12703"/>
                        <a14:foregroundMark x1="73126" y1="12703" x2="87386" y2="23781"/>
                        <a14:foregroundMark x1="87386" y1="23781" x2="91773" y2="36632"/>
                        <a14:foregroundMark x1="91773" y1="36632" x2="78611" y2="51699"/>
                        <a14:foregroundMark x1="91956" y1="31610" x2="81901" y2="49040"/>
                        <a14:foregroundMark x1="81901" y1="49040" x2="86837" y2="46972"/>
                        <a14:foregroundMark x1="89762" y1="34860" x2="89762" y2="41802"/>
                        <a14:foregroundMark x1="92687" y1="38109" x2="92687" y2="40916"/>
                        <a14:foregroundMark x1="37477" y1="15066" x2="28702" y2="31610"/>
                        <a14:foregroundMark x1="28702" y1="31610" x2="32176" y2="29690"/>
                        <a14:foregroundMark x1="38574" y1="19793" x2="35101" y2="26883"/>
                        <a14:foregroundMark x1="45521" y1="15657" x2="59598" y2="8124"/>
                        <a14:foregroundMark x1="61792" y1="11374" x2="48995" y2="9453"/>
                        <a14:foregroundMark x1="61792" y1="9453" x2="56124" y2="10931"/>
                        <a14:foregroundMark x1="79342" y1="18464" x2="84461" y2="17873"/>
                        <a14:foregroundMark x1="82084" y1="20236" x2="74040" y2="32496"/>
                        <a14:foregroundMark x1="24680" y1="49778" x2="35649" y2="55391"/>
                        <a14:foregroundMark x1="38574" y1="52585" x2="39854" y2="54062"/>
                        <a14:foregroundMark x1="41499" y1="50369" x2="37477" y2="54505"/>
                        <a14:foregroundMark x1="42048" y1="51699" x2="34552" y2="57312"/>
                        <a14:foregroundMark x1="30530" y1="53619" x2="16636" y2="72378"/>
                        <a14:foregroundMark x1="24680" y1="61595" x2="15356" y2="71935"/>
                        <a14:foregroundMark x1="27057" y1="60118" x2="25229" y2="66322"/>
                        <a14:foregroundMark x1="24680" y1="56869" x2="20658" y2="65288"/>
                        <a14:foregroundMark x1="50823" y1="57312" x2="70384" y2="60118"/>
                        <a14:foregroundMark x1="70384" y1="60118" x2="75137" y2="58789"/>
                        <a14:foregroundMark x1="53748" y1="58789" x2="71664" y2="59675"/>
                        <a14:foregroundMark x1="71664" y1="59675" x2="74589" y2="58346"/>
                        <a14:foregroundMark x1="58318" y1="61152" x2="72943" y2="58346"/>
                        <a14:foregroundMark x1="58318" y1="61595" x2="72943" y2="60709"/>
                        <a14:foregroundMark x1="72943" y1="60709" x2="74040" y2="60118"/>
                        <a14:foregroundMark x1="57770" y1="78877" x2="60695" y2="85968"/>
                        <a14:foregroundMark x1="35101" y1="92024" x2="46801" y2="90251"/>
                        <a14:foregroundMark x1="7861" y1="85524" x2="20658" y2="81684"/>
                        <a14:foregroundMark x1="8410" y1="78434" x2="11335" y2="86854"/>
                        <a14:foregroundMark x1="8958" y1="80355" x2="10238" y2="89660"/>
                        <a14:foregroundMark x1="8958" y1="81241" x2="8410" y2="88774"/>
                        <a14:foregroundMark x1="11883" y1="81241" x2="12431" y2="86411"/>
                        <a14:foregroundMark x1="10238" y1="80798" x2="7861" y2="85524"/>
                        <a14:foregroundMark x1="4936" y1="79321" x2="7861" y2="85524"/>
                        <a14:foregroundMark x1="8410" y1="80355" x2="15356" y2="83161"/>
                        <a14:foregroundMark x1="7313" y1="77991" x2="11335" y2="84047"/>
                        <a14:foregroundMark x1="13711" y1="82718" x2="22852" y2="84490"/>
                        <a14:foregroundMark x1="14260" y1="86854" x2="37477" y2="78434"/>
                        <a14:foregroundMark x1="53748" y1="86411" x2="67642" y2="95864"/>
                        <a14:foregroundMark x1="57221" y1="95864" x2="69470" y2="92024"/>
                        <a14:foregroundMark x1="56673" y1="95864" x2="65265" y2="91137"/>
                        <a14:foregroundMark x1="58867" y1="93944" x2="66545" y2="93501"/>
                        <a14:foregroundMark x1="58318" y1="61595" x2="69653" y2="79764"/>
                        <a14:foregroundMark x1="69653" y1="79764" x2="72943" y2="79911"/>
                        <a14:foregroundMark x1="64168" y1="74298" x2="71115" y2="80798"/>
                        <a14:foregroundMark x1="15905" y1="94830" x2="28702" y2="94387"/>
                        <a14:foregroundMark x1="17185" y1="93944" x2="24680" y2="95864"/>
                        <a14:foregroundMark x1="20658" y1="96750" x2="30530" y2="94387"/>
                        <a14:foregroundMark x1="29250" y1="91137" x2="48446" y2="88774"/>
                        <a14:foregroundMark x1="40951" y1="91137" x2="58867" y2="89217"/>
                        <a14:foregroundMark x1="36380" y1="92467" x2="56124" y2="90694"/>
                        <a14:foregroundMark x1="56124" y1="90694" x2="56673" y2="90694"/>
                        <a14:foregroundMark x1="38026" y1="91581" x2="56673" y2="89217"/>
                        <a14:foregroundMark x1="56673" y1="89217" x2="57770" y2="89217"/>
                        <a14:foregroundMark x1="18282" y1="94830" x2="22852" y2="97194"/>
                        <a14:foregroundMark x1="57221" y1="93501" x2="68190" y2="94387"/>
                        <a14:foregroundMark x1="62340" y1="90251" x2="64168" y2="94387"/>
                        <a14:foregroundMark x1="4936" y1="80355" x2="7313" y2="77548"/>
                        <a14:foregroundMark x1="44424" y1="11817" x2="47349" y2="15066"/>
                        <a14:foregroundMark x1="56124" y1="8124" x2="58318" y2="20236"/>
                        <a14:foregroundMark x1="43327" y1="13737" x2="56673" y2="13737"/>
                        <a14:foregroundMark x1="84461" y1="43279" x2="68739" y2="59675"/>
                        <a14:foregroundMark x1="68190" y1="79911" x2="72212" y2="81684"/>
                        <a14:foregroundMark x1="71115" y1="77105" x2="71664" y2="82718"/>
                        <a14:foregroundMark x1="67642" y1="81684" x2="71664" y2="77991"/>
                        <a14:foregroundMark x1="73492" y1="80355" x2="72212" y2="80355"/>
                        <a14:foregroundMark x1="71115" y1="77105" x2="76965" y2="79911"/>
                        <a14:foregroundMark x1="75868" y1="80355" x2="72212" y2="81241"/>
                        <a14:foregroundMark x1="70567" y1="82275" x2="70018" y2="82718"/>
                        <a14:foregroundMark x1="24132" y1="53619" x2="28702" y2="51699"/>
                        <a14:foregroundMark x1="27057" y1="51699" x2="33455" y2="54505"/>
                        <a14:foregroundMark x1="24680" y1="52585" x2="23583" y2="55982"/>
                        <a14:foregroundMark x1="21755" y1="53619" x2="31079" y2="57312"/>
                        <a14:foregroundMark x1="24132" y1="52142" x2="34552" y2="58346"/>
                        <a14:foregroundMark x1="23583" y1="53176" x2="29250" y2="52142"/>
                        <a14:foregroundMark x1="26508" y1="52142" x2="27605" y2="55391"/>
                        <a14:foregroundMark x1="28702" y1="46086" x2="32724" y2="55391"/>
                        <a14:foregroundMark x1="26508" y1="51256" x2="25777" y2="49335"/>
                        <a14:foregroundMark x1="47715" y1="11226" x2="45521" y2="12555"/>
                        <a14:foregroundMark x1="50091" y1="11669" x2="39122" y2="18759"/>
                        <a14:foregroundMark x1="39671" y1="15362" x2="37843" y2="16396"/>
                        <a14:foregroundMark x1="75137" y1="80207" x2="72761" y2="81536"/>
                        <a14:foregroundMark x1="78611" y1="80207" x2="78611" y2="83013"/>
                        <a14:foregroundMark x1="82633" y1="77400" x2="73857" y2="82570"/>
                        <a14:foregroundMark x1="75137" y1="80207" x2="61792" y2="87149"/>
                        <a14:foregroundMark x1="61792" y1="87149" x2="61792" y2="87149"/>
                        <a14:foregroundMark x1="59963" y1="78287" x2="57587" y2="86706"/>
                        <a14:foregroundMark x1="59415" y1="85377" x2="54113" y2="88183"/>
                        <a14:foregroundMark x1="60512" y1="63811" x2="62888" y2="71196"/>
                        <a14:foregroundMark x1="60512" y1="61891" x2="65265" y2="70753"/>
                        <a14:foregroundMark x1="61792" y1="63220" x2="66362" y2="74003"/>
                        <a14:foregroundMark x1="62340" y1="63220" x2="69287" y2="75037"/>
                        <a14:foregroundMark x1="68007" y1="68390" x2="70384" y2="74594"/>
                        <a14:foregroundMark x1="68007" y1="68981" x2="71664" y2="73560"/>
                        <a14:foregroundMark x1="67459" y1="61448" x2="76234" y2="61891"/>
                        <a14:foregroundMark x1="74406" y1="56278" x2="78611" y2="5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" t="1225" b="675"/>
          <a:stretch/>
        </p:blipFill>
        <p:spPr>
          <a:xfrm>
            <a:off x="275391" y="119175"/>
            <a:ext cx="1834933" cy="2301449"/>
          </a:xfrm>
          <a:prstGeom prst="rect">
            <a:avLst/>
          </a:prstGeom>
        </p:spPr>
      </p:pic>
      <p:pic>
        <p:nvPicPr>
          <p:cNvPr id="21" name="onepiecelu_m1cbdueq">
            <a:hlinkClick r:id="" action="ppaction://media"/>
            <a:extLst>
              <a:ext uri="{FF2B5EF4-FFF2-40B4-BE49-F238E27FC236}">
                <a16:creationId xmlns:a16="http://schemas.microsoft.com/office/drawing/2014/main" id="{A3F24ABC-6669-4A1A-9A41-ABBA147001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" end="194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4075" y="212725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B73EC3-45C2-4329-AE99-D8A2C2CF6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614" y="2346748"/>
            <a:ext cx="3227165" cy="2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726 485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800" b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452 936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34CEB0-EB6A-41CC-A5F7-A420E376A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013" y="2896257"/>
            <a:ext cx="873957" cy="106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–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9C8537-B214-418C-8B5E-413FF3470731}"/>
              </a:ext>
            </a:extLst>
          </p:cNvPr>
          <p:cNvCxnSpPr/>
          <p:nvPr/>
        </p:nvCxnSpPr>
        <p:spPr>
          <a:xfrm>
            <a:off x="4557010" y="4512039"/>
            <a:ext cx="302801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6F82BE5-91B8-4A81-8D60-AE758B5A2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616" y="4442954"/>
            <a:ext cx="3227165" cy="10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273 549</a:t>
            </a:r>
            <a:endParaRPr kumimoji="0" lang="en-US" altLang="en-US" sz="4800" b="1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3317015-431F-4598-A381-3510E5AB0E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1" t="-4198" r="1" b="-2145"/>
          <a:stretch/>
        </p:blipFill>
        <p:spPr>
          <a:xfrm>
            <a:off x="8859507" y="1561661"/>
            <a:ext cx="3230636" cy="5352683"/>
          </a:xfrm>
          <a:prstGeom prst="rect">
            <a:avLst/>
          </a:prstGeom>
        </p:spPr>
      </p:pic>
      <p:pic>
        <p:nvPicPr>
          <p:cNvPr id="24" name="onepiecelu_m1cbdueq">
            <a:hlinkClick r:id="" action="ppaction://media"/>
            <a:extLst>
              <a:ext uri="{FF2B5EF4-FFF2-40B4-BE49-F238E27FC236}">
                <a16:creationId xmlns:a16="http://schemas.microsoft.com/office/drawing/2014/main" id="{6AA75CB5-7603-4320-9ACF-C86D161023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0" end="194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1675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9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12" grpId="0"/>
      <p:bldP spid="15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753</Words>
  <Application>Microsoft Office PowerPoint</Application>
  <PresentationFormat>Widescreen</PresentationFormat>
  <Paragraphs>161</Paragraphs>
  <Slides>24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UTM Futura Extra</vt:lpstr>
      <vt:lpstr>Calibri Light</vt:lpstr>
      <vt:lpstr>Calibri</vt:lpstr>
      <vt:lpstr>UTM Avo</vt:lpstr>
      <vt:lpstr>UVN Bai Sau Nhe</vt:lpstr>
      <vt:lpstr>Verdana</vt:lpstr>
      <vt:lpstr>UTM Showcard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LTCtr56</dc:title>
  <dc:subject>Toan4_Tuan10</dc:subject>
  <dc:creator>KTUTS</dc:creator>
  <cp:keywords>Hana</cp:keywords>
  <cp:lastModifiedBy>Thy Tho</cp:lastModifiedBy>
  <cp:revision>206</cp:revision>
  <dcterms:created xsi:type="dcterms:W3CDTF">2016-10-20T15:35:45Z</dcterms:created>
  <dcterms:modified xsi:type="dcterms:W3CDTF">2021-11-06T19:27:39Z</dcterms:modified>
</cp:coreProperties>
</file>