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2" r:id="rId3"/>
  </p:sldMasterIdLst>
  <p:notesMasterIdLst>
    <p:notesMasterId r:id="rId16"/>
  </p:notesMasterIdLst>
  <p:sldIdLst>
    <p:sldId id="8362" r:id="rId4"/>
    <p:sldId id="8379" r:id="rId5"/>
    <p:sldId id="8380" r:id="rId6"/>
    <p:sldId id="8365" r:id="rId7"/>
    <p:sldId id="8381" r:id="rId8"/>
    <p:sldId id="8367" r:id="rId9"/>
    <p:sldId id="8387" r:id="rId10"/>
    <p:sldId id="8385" r:id="rId11"/>
    <p:sldId id="8383" r:id="rId12"/>
    <p:sldId id="8382" r:id="rId13"/>
    <p:sldId id="8388" r:id="rId14"/>
    <p:sldId id="8384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微软雅黑" pitchFamily="34" charset="-122"/>
      <p:regular r:id="rId21"/>
      <p:bold r:id="rId22"/>
    </p:embeddedFont>
    <p:embeddedFont>
      <p:font typeface="#9Slide03 Arima Madurai Thin" charset="0"/>
      <p:regular r:id="rId23"/>
    </p:embeddedFont>
    <p:embeddedFont>
      <p:font typeface="等线" charset="-122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F7A"/>
    <a:srgbClr val="FFFABD"/>
    <a:srgbClr val="633925"/>
    <a:srgbClr val="FFC900"/>
    <a:srgbClr val="FF3300"/>
    <a:srgbClr val="FFCA00"/>
    <a:srgbClr val="FFF89A"/>
    <a:srgbClr val="6365A7"/>
    <a:srgbClr val="009DAE"/>
    <a:srgbClr val="086E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7" autoAdjust="0"/>
    <p:restoredTop sz="86785" autoAdjust="0"/>
  </p:normalViewPr>
  <p:slideViewPr>
    <p:cSldViewPr snapToGrid="0">
      <p:cViewPr>
        <p:scale>
          <a:sx n="66" d="100"/>
          <a:sy n="66" d="100"/>
        </p:scale>
        <p:origin x="-1085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8T04:10:12.637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0EEB3-4602-4731-ADAD-3495B6B24C1F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1DA1-5C6F-49D8-87EA-929A28B922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125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6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xmlns="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xmlns="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xmlns="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xmlns="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78FDBD-4961-4C99-8A2F-711CD8D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8A818DF-D285-44BE-A0C7-D0DE6B2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B65C899-353A-4495-85F8-1302D44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FFFCFBF-08A0-4A96-BBF5-07BCC71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19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85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D49CB2-5260-45FB-8FE1-20B3C95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B6AC3E8-225D-482C-BA4F-9884F0E0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7642A14-265F-496A-9297-D6710F62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52A709-142A-47BC-B1A8-14B1301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8EB01D8-23CC-4E76-B7CB-0234D44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17BAF84-3E04-497F-A445-BFD21C6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35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4D5906-9C87-477B-A400-C05119A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6FBF036-0DD2-4361-A618-E81B3BEF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3374D08-0728-4D8F-872E-2BDCD7B3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4F685F-B3CF-4B07-8CF6-C780333D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901BB16-6A49-484B-ACFE-5172D264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502619A-8B82-40BC-9538-366FC27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315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4ED832-19A7-42B2-BC18-F60C379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6C27DCE-E370-4560-9821-6534377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4EC296-C935-46B9-9B7C-84AEAB0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97D3CB-5225-4EA6-9B33-0841A4FF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B72C0F2-148A-4915-9266-2D8B168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42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205AD2-05D9-4909-B951-1D28DD3FC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414ABBD-16D4-4C67-80F3-4005D00C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3BB2C11-6B26-491B-A086-BC7D65E4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D0C163-D812-44D1-9FF6-84CA778D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32978B8-2D80-4256-8CB8-B0A764A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068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6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6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xmlns="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xmlns="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xmlns="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xmlns="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78FDBD-4961-4C99-8A2F-711CD8D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8A818DF-D285-44BE-A0C7-D0DE6B2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B65C899-353A-4495-85F8-1302D44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FFFCFBF-08A0-4A96-BBF5-07BCC71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195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851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D49CB2-5260-45FB-8FE1-20B3C95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B6AC3E8-225D-482C-BA4F-9884F0E0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7642A14-265F-496A-9297-D6710F62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52A709-142A-47BC-B1A8-14B1301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8EB01D8-23CC-4E76-B7CB-0234D44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17BAF84-3E04-497F-A445-BFD21C6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35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4D5906-9C87-477B-A400-C05119A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6FBF036-0DD2-4361-A618-E81B3BEF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3374D08-0728-4D8F-872E-2BDCD7B3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4F685F-B3CF-4B07-8CF6-C780333D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901BB16-6A49-484B-ACFE-5172D264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502619A-8B82-40BC-9538-366FC27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315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4ED832-19A7-42B2-BC18-F60C379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6C27DCE-E370-4560-9821-6534377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4EC296-C935-46B9-9B7C-84AEAB0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97D3CB-5225-4EA6-9B33-0841A4FF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B72C0F2-148A-4915-9266-2D8B168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425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205AD2-05D9-4909-B951-1D28DD3FC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414ABBD-16D4-4C67-80F3-4005D00C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3BB2C11-6B26-491B-A086-BC7D65E4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D0C163-D812-44D1-9FF6-84CA778D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32978B8-2D80-4256-8CB8-B0A764A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06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xmlns="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xmlns="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xmlns="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xmlns="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78FDBD-4961-4C99-8A2F-711CD8D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8A818DF-D285-44BE-A0C7-D0DE6B2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B65C899-353A-4495-85F8-1302D44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FFFCFBF-08A0-4A96-BBF5-07BCC71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419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085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D49CB2-5260-45FB-8FE1-20B3C95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B6AC3E8-225D-482C-BA4F-9884F0E0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7642A14-265F-496A-9297-D6710F62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52A709-142A-47BC-B1A8-14B1301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8EB01D8-23CC-4E76-B7CB-0234D44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17BAF84-3E04-497F-A445-BFD21C6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33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4D5906-9C87-477B-A400-C05119A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6FBF036-0DD2-4361-A618-E81B3BEF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3374D08-0728-4D8F-872E-2BDCD7B3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4F685F-B3CF-4B07-8CF6-C780333D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901BB16-6A49-484B-ACFE-5172D264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502619A-8B82-40BC-9538-366FC27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731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4ED832-19A7-42B2-BC18-F60C379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6C27DCE-E370-4560-9821-6534377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4EC296-C935-46B9-9B7C-84AEAB0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97D3CB-5225-4EA6-9B33-0841A4FF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B72C0F2-148A-4915-9266-2D8B168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242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205AD2-05D9-4909-B951-1D28DD3FC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414ABBD-16D4-4C67-80F3-4005D00C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3BB2C11-6B26-491B-A086-BC7D65E4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D0C163-D812-44D1-9FF6-84CA778D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32978B8-2D80-4256-8CB8-B0A764A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306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57A9573-A6CB-4A21-995D-BD85629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A41185-83D5-474F-9858-B995F3E4A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4C6FB6-6859-419D-8471-F6BCA0CF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D18-C37A-4AFD-9377-469BA5420DDD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07E197-FF81-4D70-B7EE-C7300227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65A55F-D163-4F49-AEEC-B31FB2B7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8B4B-B5A5-4AD8-B3EB-E9AC60620A9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9FB96BE-30B6-48A7-93AC-8DD3EFE0F497}"/>
              </a:ext>
            </a:extLst>
          </p:cNvPr>
          <p:cNvSpPr/>
          <p:nvPr userDrawn="1"/>
        </p:nvSpPr>
        <p:spPr>
          <a:xfrm rot="5400000">
            <a:off x="11546150" y="245741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FFA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KTUTS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6DDE477-B837-408E-8436-C5AC8E8F8A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86856" y="8717160"/>
            <a:ext cx="1200356" cy="96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37AEBC5-E275-4230-8C83-A2778A71E7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1844" y="8717159"/>
            <a:ext cx="1200356" cy="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57A9573-A6CB-4A21-995D-BD85629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A41185-83D5-474F-9858-B995F3E4A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4C6FB6-6859-419D-8471-F6BCA0CF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07E197-FF81-4D70-B7EE-C7300227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65A55F-D163-4F49-AEEC-B31FB2B7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9FB96BE-30B6-48A7-93AC-8DD3EFE0F497}"/>
              </a:ext>
            </a:extLst>
          </p:cNvPr>
          <p:cNvSpPr/>
          <p:nvPr userDrawn="1"/>
        </p:nvSpPr>
        <p:spPr>
          <a:xfrm rot="5400000">
            <a:off x="11546150" y="245741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0"/>
                <a:solidFill>
                  <a:srgbClr val="FFFAB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KTUTS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6DDE477-B837-408E-8436-C5AC8E8F8A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86856" y="8717160"/>
            <a:ext cx="1200356" cy="96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37AEBC5-E275-4230-8C83-A2778A71E7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1844" y="8717159"/>
            <a:ext cx="1200356" cy="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57A9573-A6CB-4A21-995D-BD85629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A41185-83D5-474F-9858-B995F3E4A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4C6FB6-6859-419D-8471-F6BCA0CF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D18-C37A-4AFD-9377-469BA5420DD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07E197-FF81-4D70-B7EE-C7300227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65A55F-D163-4F49-AEEC-B31FB2B7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8B4B-B5A5-4AD8-B3EB-E9AC60620A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9FB96BE-30B6-48A7-93AC-8DD3EFE0F497}"/>
              </a:ext>
            </a:extLst>
          </p:cNvPr>
          <p:cNvSpPr/>
          <p:nvPr userDrawn="1"/>
        </p:nvSpPr>
        <p:spPr>
          <a:xfrm rot="5400000">
            <a:off x="11546150" y="245741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0"/>
                <a:solidFill>
                  <a:srgbClr val="FFFAB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KTUTS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6DDE477-B837-408E-8436-C5AC8E8F8A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86856" y="8717160"/>
            <a:ext cx="1200356" cy="96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37AEBC5-E275-4230-8C83-A2778A71E7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1844" y="8717159"/>
            <a:ext cx="1200356" cy="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747" y="405114"/>
            <a:ext cx="52341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HÌNH BÌNH HÀNH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TiẾT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2)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848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164DA3-6DDF-4F0D-A034-FFCA69D953D0}"/>
              </a:ext>
            </a:extLst>
          </p:cNvPr>
          <p:cNvSpPr/>
          <p:nvPr/>
        </p:nvSpPr>
        <p:spPr>
          <a:xfrm>
            <a:off x="3994932" y="382012"/>
            <a:ext cx="36711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VẬN </a:t>
            </a:r>
          </a:p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DỤNG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323" y="2199261"/>
            <a:ext cx="5815536" cy="5815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078" y="1705694"/>
            <a:ext cx="1883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nháp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3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C8007A-A09E-44DE-AA03-2E81B9FC82FA}"/>
              </a:ext>
            </a:extLst>
          </p:cNvPr>
          <p:cNvSpPr/>
          <p:nvPr/>
        </p:nvSpPr>
        <p:spPr>
          <a:xfrm>
            <a:off x="328613" y="565860"/>
            <a:ext cx="11534775" cy="30176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cm</a:t>
            </a:r>
            <a:r>
              <a:rPr lang="en-US" sz="4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cm.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172C69-A5A9-4D74-939B-12B12CB0BE9B}"/>
              </a:ext>
            </a:extLst>
          </p:cNvPr>
          <p:cNvSpPr/>
          <p:nvPr/>
        </p:nvSpPr>
        <p:spPr>
          <a:xfrm>
            <a:off x="328613" y="4076700"/>
            <a:ext cx="11534775" cy="20020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hình bình hành đó là: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15 = 8 (cm).</a:t>
            </a:r>
          </a:p>
        </p:txBody>
      </p:sp>
    </p:spTree>
    <p:extLst>
      <p:ext uri="{BB962C8B-B14F-4D97-AF65-F5344CB8AC3E}">
        <p14:creationId xmlns:p14="http://schemas.microsoft.com/office/powerpoint/2010/main" xmlns="" val="881275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F089A3-24EB-41F0-8252-2B0788F75745}"/>
              </a:ext>
            </a:extLst>
          </p:cNvPr>
          <p:cNvSpPr/>
          <p:nvPr/>
        </p:nvSpPr>
        <p:spPr>
          <a:xfrm>
            <a:off x="9090160" y="4057233"/>
            <a:ext cx="272061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800" b="1" cap="none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TẠM</a:t>
            </a:r>
          </a:p>
          <a:p>
            <a:pPr algn="ctr"/>
            <a:r>
              <a:rPr lang="en-US" sz="8800" b="1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BIỆT</a:t>
            </a:r>
            <a:endParaRPr lang="en-US" sz="8800" b="1" cap="none" spc="300">
              <a:ln w="0"/>
              <a:solidFill>
                <a:srgbClr val="8A7E7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Neut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55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AAD3F6-0F6C-4FE2-A2C1-4A7BD57BB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15825" y="-527342"/>
            <a:ext cx="6213350" cy="652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D6ED53-888F-4017-89C1-49C85B77C7DE}"/>
              </a:ext>
            </a:extLst>
          </p:cNvPr>
          <p:cNvSpPr/>
          <p:nvPr/>
        </p:nvSpPr>
        <p:spPr>
          <a:xfrm>
            <a:off x="769347" y="654592"/>
            <a:ext cx="44430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tính diện tích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64295E-FA19-48CC-A97D-0B2DA475D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16547" y="-1194233"/>
            <a:ext cx="6534150" cy="7944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EEFCAC-3FCF-49D4-A0EF-EA06A25E5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4813" y="2733258"/>
            <a:ext cx="4531374" cy="4531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EEEFA8-BDBE-4426-810A-89F5349E2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9313" y="2603792"/>
            <a:ext cx="4572000" cy="457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8F0676-447B-4F89-BDD7-C4E10ACF2D86}"/>
              </a:ext>
            </a:extLst>
          </p:cNvPr>
          <p:cNvSpPr/>
          <p:nvPr/>
        </p:nvSpPr>
        <p:spPr>
          <a:xfrm>
            <a:off x="6429985" y="468437"/>
            <a:ext cx="530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</a:t>
            </a:r>
            <a:r>
              <a:rPr lang="vi-VN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nhân với chiều cao (cùng một đơn vị đo)</a:t>
            </a: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79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164DA3-6DDF-4F0D-A034-FFCA69D953D0}"/>
              </a:ext>
            </a:extLst>
          </p:cNvPr>
          <p:cNvSpPr/>
          <p:nvPr/>
        </p:nvSpPr>
        <p:spPr>
          <a:xfrm>
            <a:off x="3926175" y="1325940"/>
            <a:ext cx="4339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3a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88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9C0DCD-FF50-48D4-9C0D-8F0FEE63361F}"/>
              </a:ext>
            </a:extLst>
          </p:cNvPr>
          <p:cNvSpPr/>
          <p:nvPr/>
        </p:nvSpPr>
        <p:spPr>
          <a:xfrm>
            <a:off x="933450" y="372572"/>
            <a:ext cx="103251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ABCD có độ dài cạnh AB là a, độ dài cạnh BC là b. </a:t>
            </a:r>
          </a:p>
          <a:p>
            <a:endParaRPr lang="en-US" sz="1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67A30EF-52CC-4312-8B1F-93EF8C03D05A}"/>
              </a:ext>
            </a:extLst>
          </p:cNvPr>
          <p:cNvGrpSpPr/>
          <p:nvPr/>
        </p:nvGrpSpPr>
        <p:grpSpPr>
          <a:xfrm>
            <a:off x="1576387" y="1432559"/>
            <a:ext cx="8539163" cy="3416320"/>
            <a:chOff x="1957387" y="2187299"/>
            <a:chExt cx="8391525" cy="371838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xmlns="" id="{762E493B-EBC3-4702-A31E-BD2B50E14AD2}"/>
                </a:ext>
              </a:extLst>
            </p:cNvPr>
            <p:cNvSpPr/>
            <p:nvPr/>
          </p:nvSpPr>
          <p:spPr>
            <a:xfrm>
              <a:off x="2586038" y="2945220"/>
              <a:ext cx="7019925" cy="2381250"/>
            </a:xfrm>
            <a:prstGeom prst="parallelogram">
              <a:avLst>
                <a:gd name="adj" fmla="val 53800"/>
              </a:avLst>
            </a:prstGeom>
            <a:solidFill>
              <a:srgbClr val="FFF89A"/>
            </a:solidFill>
            <a:ln w="28575">
              <a:solidFill>
                <a:srgbClr val="1A5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A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56B9820-5F58-4907-AA77-D6A364AF5AC0}"/>
                </a:ext>
              </a:extLst>
            </p:cNvPr>
            <p:cNvSpPr/>
            <p:nvPr/>
          </p:nvSpPr>
          <p:spPr>
            <a:xfrm>
              <a:off x="3300413" y="2187299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98320EB-1C53-4344-82F8-932A5908D21A}"/>
                </a:ext>
              </a:extLst>
            </p:cNvPr>
            <p:cNvSpPr/>
            <p:nvPr/>
          </p:nvSpPr>
          <p:spPr>
            <a:xfrm>
              <a:off x="9605962" y="228432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C987D10-F087-4A4C-BCCA-2811B46FF8C8}"/>
                </a:ext>
              </a:extLst>
            </p:cNvPr>
            <p:cNvSpPr/>
            <p:nvPr/>
          </p:nvSpPr>
          <p:spPr>
            <a:xfrm>
              <a:off x="8286750" y="513624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8C4D8DD-C271-4308-B9A6-C63DA64A8117}"/>
                </a:ext>
              </a:extLst>
            </p:cNvPr>
            <p:cNvSpPr/>
            <p:nvPr/>
          </p:nvSpPr>
          <p:spPr>
            <a:xfrm>
              <a:off x="1957387" y="4953269"/>
              <a:ext cx="6286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F9813D-BCD3-4584-BDC8-EB501DE133F3}"/>
              </a:ext>
            </a:extLst>
          </p:cNvPr>
          <p:cNvSpPr/>
          <p:nvPr/>
        </p:nvSpPr>
        <p:spPr>
          <a:xfrm>
            <a:off x="6050756" y="1431985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5445340-5D90-4D77-AF70-B31F2B40B13E}"/>
              </a:ext>
            </a:extLst>
          </p:cNvPr>
          <p:cNvSpPr/>
          <p:nvPr/>
        </p:nvSpPr>
        <p:spPr>
          <a:xfrm>
            <a:off x="8893407" y="2925714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FEB0508-2FCB-4394-B23B-E92C6352F822}"/>
              </a:ext>
            </a:extLst>
          </p:cNvPr>
          <p:cNvSpPr/>
          <p:nvPr/>
        </p:nvSpPr>
        <p:spPr>
          <a:xfrm>
            <a:off x="792956" y="4647859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AE697A-F7DA-4888-8A0C-6A148E325706}"/>
              </a:ext>
            </a:extLst>
          </p:cNvPr>
          <p:cNvSpPr/>
          <p:nvPr/>
        </p:nvSpPr>
        <p:spPr>
          <a:xfrm>
            <a:off x="4705350" y="531495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775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DD3614-1A5D-4C87-BA67-1F234C9F351A}"/>
              </a:ext>
            </a:extLst>
          </p:cNvPr>
          <p:cNvSpPr/>
          <p:nvPr/>
        </p:nvSpPr>
        <p:spPr>
          <a:xfrm>
            <a:off x="933450" y="456518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B2B6FF-EBAC-4FC7-98EA-4BC8AF33C745}"/>
              </a:ext>
            </a:extLst>
          </p:cNvPr>
          <p:cNvSpPr/>
          <p:nvPr/>
        </p:nvSpPr>
        <p:spPr>
          <a:xfrm>
            <a:off x="1200150" y="2519898"/>
            <a:ext cx="9791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 trên để tính chu vi hình 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hành, biết: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a = 8cm ;   b = 3cm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0A301D4-30DC-4D20-B1FF-BBF85D78539D}"/>
              </a:ext>
            </a:extLst>
          </p:cNvPr>
          <p:cNvSpPr/>
          <p:nvPr/>
        </p:nvSpPr>
        <p:spPr>
          <a:xfrm>
            <a:off x="1476375" y="3732296"/>
            <a:ext cx="9239250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8cm ; b = 3cm thì chu vi hình bình hành là:</a:t>
            </a:r>
          </a:p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 = (8 + 3) × 2 = 22 (cm)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06A469-1A77-44BD-B6B3-5B0E600C94F8}"/>
              </a:ext>
            </a:extLst>
          </p:cNvPr>
          <p:cNvSpPr/>
          <p:nvPr/>
        </p:nvSpPr>
        <p:spPr>
          <a:xfrm>
            <a:off x="4876800" y="110490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695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 p14:presetBounceEnd="62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164DA3-6DDF-4F0D-A034-FFCA69D953D0}"/>
              </a:ext>
            </a:extLst>
          </p:cNvPr>
          <p:cNvSpPr/>
          <p:nvPr/>
        </p:nvSpPr>
        <p:spPr>
          <a:xfrm>
            <a:off x="4238568" y="1325940"/>
            <a:ext cx="37148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</a:t>
            </a:r>
            <a:r>
              <a:rPr lang="en-US" sz="9600" dirty="0" smtClean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3b</a:t>
            </a:r>
            <a:endParaRPr lang="en-US" sz="9600" b="0" cap="none" spc="0" dirty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996" y="2514600"/>
            <a:ext cx="6572266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40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DD3614-1A5D-4C87-BA67-1F234C9F351A}"/>
              </a:ext>
            </a:extLst>
          </p:cNvPr>
          <p:cNvSpPr/>
          <p:nvPr/>
        </p:nvSpPr>
        <p:spPr>
          <a:xfrm>
            <a:off x="933450" y="456518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B2B6FF-EBAC-4FC7-98EA-4BC8AF33C745}"/>
              </a:ext>
            </a:extLst>
          </p:cNvPr>
          <p:cNvSpPr/>
          <p:nvPr/>
        </p:nvSpPr>
        <p:spPr>
          <a:xfrm>
            <a:off x="1200150" y="2519898"/>
            <a:ext cx="9791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 trên để tính chu vi hình 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hành, biết: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  <a:r>
              <a:rPr lang="vi-VN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b = 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r>
              <a:rPr lang="vi-VN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0A301D4-30DC-4D20-B1FF-BBF85D78539D}"/>
              </a:ext>
            </a:extLst>
          </p:cNvPr>
          <p:cNvSpPr/>
          <p:nvPr/>
        </p:nvSpPr>
        <p:spPr>
          <a:xfrm>
            <a:off x="1476375" y="3732296"/>
            <a:ext cx="9239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 =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chu vi hình bình hành là: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 = 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2 =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06A469-1A77-44BD-B6B3-5B0E600C94F8}"/>
              </a:ext>
            </a:extLst>
          </p:cNvPr>
          <p:cNvSpPr/>
          <p:nvPr/>
        </p:nvSpPr>
        <p:spPr>
          <a:xfrm>
            <a:off x="4876800" y="110490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695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accel="2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164DA3-6DDF-4F0D-A034-FFCA69D953D0}"/>
              </a:ext>
            </a:extLst>
          </p:cNvPr>
          <p:cNvSpPr/>
          <p:nvPr/>
        </p:nvSpPr>
        <p:spPr>
          <a:xfrm>
            <a:off x="4575198" y="1325940"/>
            <a:ext cx="30416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</a:t>
            </a:r>
            <a:r>
              <a:rPr lang="en-US" sz="9600" dirty="0" smtClean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4</a:t>
            </a:r>
            <a:endParaRPr lang="en-US" sz="9600" dirty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62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C8007A-A09E-44DE-AA03-2E81B9FC82FA}"/>
              </a:ext>
            </a:extLst>
          </p:cNvPr>
          <p:cNvSpPr/>
          <p:nvPr/>
        </p:nvSpPr>
        <p:spPr>
          <a:xfrm>
            <a:off x="201292" y="218619"/>
            <a:ext cx="11534775" cy="275171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40dm,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25dm.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172C69-A5A9-4D74-939B-12B12CB0BE9B}"/>
              </a:ext>
            </a:extLst>
          </p:cNvPr>
          <p:cNvSpPr/>
          <p:nvPr/>
        </p:nvSpPr>
        <p:spPr>
          <a:xfrm>
            <a:off x="317039" y="3182955"/>
            <a:ext cx="11534775" cy="367504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 smtClean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x 25 = 1000 (cm</a:t>
            </a:r>
            <a:r>
              <a:rPr lang="en-US" sz="4000" b="1" baseline="30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1000 cm</a:t>
            </a:r>
            <a:r>
              <a:rPr lang="en-US" sz="4000" b="1" baseline="30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275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气泡水彩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1272</TotalTime>
  <Words>288</Words>
  <Application>Microsoft Office PowerPoint</Application>
  <PresentationFormat>Custom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微软雅黑</vt:lpstr>
      <vt:lpstr>Times New Roman</vt:lpstr>
      <vt:lpstr>UTM Loko</vt:lpstr>
      <vt:lpstr>UTM Neutra</vt:lpstr>
      <vt:lpstr>#9Slide03 Arima Madurai Thin</vt:lpstr>
      <vt:lpstr>等线</vt:lpstr>
      <vt:lpstr>Office 主题​​</vt:lpstr>
      <vt:lpstr>1_Office 主题​​</vt:lpstr>
      <vt:lpstr>2_Office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>S</Manager>
  <Company>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admin</cp:lastModifiedBy>
  <cp:revision>107</cp:revision>
  <dcterms:created xsi:type="dcterms:W3CDTF">2018-09-07T09:35:39Z</dcterms:created>
  <dcterms:modified xsi:type="dcterms:W3CDTF">2022-01-14T14:05:38Z</dcterms:modified>
  <cp:category>T</cp:category>
  <cp:version>N04</cp:version>
</cp:coreProperties>
</file>