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60" r:id="rId5"/>
    <p:sldId id="258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4" r:id="rId18"/>
    <p:sldId id="275" r:id="rId19"/>
    <p:sldId id="276" r:id="rId20"/>
    <p:sldId id="277" r:id="rId21"/>
    <p:sldId id="273" r:id="rId22"/>
    <p:sldId id="272" r:id="rId23"/>
  </p:sldIdLst>
  <p:sldSz cx="12192000" cy="6858000"/>
  <p:notesSz cx="6858000" cy="9144000"/>
  <p:embeddedFontLst>
    <p:embeddedFont>
      <p:font typeface="#9Slide04 Riesling" panose="00000400000000000000" pitchFamily="2" charset="0"/>
      <p:regular r:id="rId25"/>
    </p:embeddedFont>
    <p:embeddedFont>
      <p:font typeface="#9Slide07 HoneyCream" pitchFamily="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SVN-Adam Gorry" panose="02040603050506020204" pitchFamily="18" charset="0"/>
      <p:regular r:id="rId37"/>
    </p:embeddedFont>
    <p:embeddedFont>
      <p:font typeface="SVN-Newton" panose="02040603050506020204" pitchFamily="18" charset="0"/>
      <p:regular r:id="rId38"/>
    </p:embeddedFont>
    <p:embeddedFont>
      <p:font typeface="UTM Alba Matter" panose="02040603050506020204" pitchFamily="18" charset="0"/>
      <p:regular r:id="rId39"/>
    </p:embeddedFont>
    <p:embeddedFont>
      <p:font typeface="UTM Arruba KT" panose="02040603050506020204" pitchFamily="18" charset="0"/>
      <p:regular r:id="rId40"/>
    </p:embeddedFont>
    <p:embeddedFont>
      <p:font typeface="UTM Wedding K&amp;T" panose="0204060305050602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11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748" y="248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044B5-353A-41AE-B4D3-1C6EFDFD6D6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63EE5-7E4B-4FBC-9272-5F55A8EF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DA095D-FA42-461F-A809-F96013F0B9B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2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87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5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4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73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95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8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11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4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274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34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8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050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059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764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45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0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9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3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C9FAD-C41C-4A53-AB92-4D316412EBDC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FDD2E-079C-4040-815C-6319B8EA8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218579" y="6488668"/>
            <a:ext cx="135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UTM Wedding K&amp;T" panose="02040603050506020204" pitchFamily="18" charset="0"/>
              </a:rPr>
              <a:t>Măngnon</a:t>
            </a:r>
            <a:endParaRPr lang="en-US" dirty="0">
              <a:latin typeface="UTM Wedding K&amp;T" panose="02040603050506020204" pitchFamily="18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5F8D9B-29AB-4C03-8968-5F1AE267A3D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F4E75C-C5B5-4049-A3ED-75B562626829}" type="datetimeFigureOut">
              <a:rPr lang="en-US" smtClean="0">
                <a:latin typeface="#9Slide04 Riesling" panose="00000400000000000000" pitchFamily="2" charset="0"/>
              </a:rPr>
              <a:pPr/>
              <a:t>4/9/2022</a:t>
            </a:fld>
            <a:endParaRPr lang="en-US">
              <a:latin typeface="#9Slide04 Riesling" panose="00000400000000000000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C3B26-B296-4E8B-A1BB-38CC7729ACA0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C2989-E78E-455D-9341-E1896921A9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4584584" y="319180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92D050"/>
                </a:solidFill>
                <a:latin typeface="#9Slide04 Riesling" panose="00000400000000000000" pitchFamily="2" charset="0"/>
              </a:rPr>
              <a:t>Măng</a:t>
            </a:r>
            <a:r>
              <a:rPr lang="en-US" sz="2000" b="0" dirty="0">
                <a:solidFill>
                  <a:srgbClr val="92D050"/>
                </a:solidFill>
                <a:latin typeface="#9Slide04 Riesling" panose="00000400000000000000" pitchFamily="2" charset="0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2339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2C9430"/>
                </a:solidFill>
                <a:latin typeface="#9Slide04 Riesling" panose="00000400000000000000" pitchFamily="2" charset="0"/>
              </a:rPr>
              <a:t>Măng</a:t>
            </a:r>
            <a:r>
              <a:rPr lang="en-US" sz="1800" b="0" dirty="0">
                <a:solidFill>
                  <a:srgbClr val="2C9430"/>
                </a:solidFill>
                <a:latin typeface="#9Slide04 Riesling" panose="00000400000000000000" pitchFamily="2" charset="0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83523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92D050"/>
                </a:solidFill>
                <a:latin typeface="#9Slide04 Riesling" panose="00000400000000000000" pitchFamily="2" charset="0"/>
              </a:rPr>
              <a:t>Măng Non</a:t>
            </a:r>
            <a:endParaRPr lang="en-US" sz="3200" b="0" dirty="0">
              <a:solidFill>
                <a:srgbClr val="92D050"/>
              </a:solidFill>
              <a:latin typeface="#9Slide04 Riesling" panose="00000400000000000000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err="1">
                <a:solidFill>
                  <a:srgbClr val="50AE47"/>
                </a:solidFill>
                <a:latin typeface="#9Slide04 Riesling" panose="00000400000000000000" pitchFamily="2" charset="0"/>
              </a:rPr>
              <a:t>Măng</a:t>
            </a:r>
            <a:r>
              <a:rPr lang="en-US" sz="3600" b="0" dirty="0">
                <a:solidFill>
                  <a:srgbClr val="50AE47"/>
                </a:solidFill>
                <a:latin typeface="#9Slide04 Riesling" panose="00000400000000000000" pitchFamily="2" charset="0"/>
              </a:rPr>
              <a:t> Non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B022BF3-DCBA-4831-BB38-C0E4FFCA8AB4}"/>
              </a:ext>
            </a:extLst>
          </p:cNvPr>
          <p:cNvSpPr txBox="1">
            <a:spLocks/>
          </p:cNvSpPr>
          <p:nvPr userDrawn="1"/>
        </p:nvSpPr>
        <p:spPr>
          <a:xfrm>
            <a:off x="6885824" y="54324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00B0F0"/>
                </a:solidFill>
                <a:latin typeface="#9Slide04 Riesling" panose="00000400000000000000" pitchFamily="2" charset="0"/>
              </a:rPr>
              <a:t>Măng</a:t>
            </a:r>
            <a:r>
              <a:rPr lang="en-US" sz="2000" b="0" dirty="0">
                <a:solidFill>
                  <a:srgbClr val="00B0F0"/>
                </a:solidFill>
                <a:latin typeface="#9Slide04 Riesling" panose="00000400000000000000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75571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D2365-C489-400A-B733-44D330BF60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F6AD6-C9C7-48E5-9379-7989C7EA8C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81908" y="9000896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92847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Amazone" panose="03020702060507090A04" pitchFamily="66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Amazone" panose="03020702060507090A04" pitchFamily="66" charset="0"/>
                <a:ea typeface="+mj-ea"/>
                <a:cs typeface="+mj-cs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83523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5382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Amazone" panose="03020702060507090A04" pitchFamily="66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Amazone" panose="03020702060507090A04" pitchFamily="66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B0A1DD-D384-44B9-8D0A-31593EE51B3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8" y="-28388164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5664AB-4773-4EEF-B533-0158B42049B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-28921565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629E16-FF4B-4F75-B478-8119F7768E4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1869" y="2998103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4F2993-D881-4EEF-B3A3-7C2C14FDC20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132" y="299810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05709" y="1179202"/>
            <a:ext cx="7527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ln w="190500">
                  <a:solidFill>
                    <a:schemeClr val="bg1">
                      <a:alpha val="93000"/>
                    </a:schemeClr>
                  </a:solidFill>
                </a:ln>
                <a:solidFill>
                  <a:schemeClr val="bg1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TRAO ĐỔI CHẤT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5709" y="1161892"/>
            <a:ext cx="7527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TRAO ĐỔI CHẤT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30650" y="2482855"/>
            <a:ext cx="581601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b="1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Ở  ĐỘNG VẬT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30650" y="2530274"/>
            <a:ext cx="581601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b="1" dirty="0">
                <a:solidFill>
                  <a:srgbClr val="002060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Ở  ĐỘNG VẬT</a:t>
            </a:r>
          </a:p>
        </p:txBody>
      </p:sp>
      <p:grpSp>
        <p:nvGrpSpPr>
          <p:cNvPr id="13" name="组合 31">
            <a:extLst>
              <a:ext uri="{FF2B5EF4-FFF2-40B4-BE49-F238E27FC236}">
                <a16:creationId xmlns:a16="http://schemas.microsoft.com/office/drawing/2014/main" id="{1E3E2882-5906-428C-A1D8-CD7630CB79A8}"/>
              </a:ext>
            </a:extLst>
          </p:cNvPr>
          <p:cNvGrpSpPr/>
          <p:nvPr/>
        </p:nvGrpSpPr>
        <p:grpSpPr>
          <a:xfrm>
            <a:off x="1712379" y="9651"/>
            <a:ext cx="2255610" cy="953410"/>
            <a:chOff x="990600" y="-577798"/>
            <a:chExt cx="10210800" cy="6705615"/>
          </a:xfrm>
        </p:grpSpPr>
        <p:grpSp>
          <p:nvGrpSpPr>
            <p:cNvPr id="14" name="组合 30">
              <a:extLst>
                <a:ext uri="{FF2B5EF4-FFF2-40B4-BE49-F238E27FC236}">
                  <a16:creationId xmlns:a16="http://schemas.microsoft.com/office/drawing/2014/main" id="{FEAA2CC3-8DB0-4CB3-AD5C-75C221C2160C}"/>
                </a:ext>
              </a:extLst>
            </p:cNvPr>
            <p:cNvGrpSpPr/>
            <p:nvPr/>
          </p:nvGrpSpPr>
          <p:grpSpPr>
            <a:xfrm>
              <a:off x="990600" y="743016"/>
              <a:ext cx="10210800" cy="5384801"/>
              <a:chOff x="990600" y="743016"/>
              <a:chExt cx="10210800" cy="53848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1498F09-20EE-4DA1-BD40-3364383625E4}"/>
                  </a:ext>
                </a:extLst>
              </p:cNvPr>
              <p:cNvSpPr/>
              <p:nvPr/>
            </p:nvSpPr>
            <p:spPr>
              <a:xfrm>
                <a:off x="990600" y="743016"/>
                <a:ext cx="10210800" cy="5384801"/>
              </a:xfrm>
              <a:prstGeom prst="rect">
                <a:avLst/>
              </a:prstGeom>
              <a:solidFill>
                <a:srgbClr val="6F9A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D519E8D8-D16E-4B7E-8031-520277D9EC68}"/>
                  </a:ext>
                </a:extLst>
              </p:cNvPr>
              <p:cNvSpPr/>
              <p:nvPr/>
            </p:nvSpPr>
            <p:spPr>
              <a:xfrm>
                <a:off x="1121520" y="876871"/>
                <a:ext cx="9957812" cy="51066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22">
              <a:extLst>
                <a:ext uri="{FF2B5EF4-FFF2-40B4-BE49-F238E27FC236}">
                  <a16:creationId xmlns:a16="http://schemas.microsoft.com/office/drawing/2014/main" id="{7D6D59AE-A42A-47A6-96CB-763596E625B4}"/>
                </a:ext>
              </a:extLst>
            </p:cNvPr>
            <p:cNvSpPr/>
            <p:nvPr/>
          </p:nvSpPr>
          <p:spPr>
            <a:xfrm>
              <a:off x="2082641" y="-577798"/>
              <a:ext cx="282984" cy="20625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23">
              <a:extLst>
                <a:ext uri="{FF2B5EF4-FFF2-40B4-BE49-F238E27FC236}">
                  <a16:creationId xmlns:a16="http://schemas.microsoft.com/office/drawing/2014/main" id="{2EE19D59-5CB0-4D99-85D6-C20ED717BD60}"/>
                </a:ext>
              </a:extLst>
            </p:cNvPr>
            <p:cNvSpPr/>
            <p:nvPr/>
          </p:nvSpPr>
          <p:spPr>
            <a:xfrm>
              <a:off x="9729688" y="-577798"/>
              <a:ext cx="297854" cy="20625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66199" y="279654"/>
            <a:ext cx="2807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SVN-Adam Gorry" panose="02040603050506020204" pitchFamily="18" charset="0"/>
              </a:rPr>
              <a:t>KHOA HỌC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60" y="5132916"/>
            <a:ext cx="494947" cy="841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688" y="-85267"/>
            <a:ext cx="616475" cy="10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609DA3-2FEA-4FD7-9DEE-9D1769D55345}"/>
              </a:ext>
            </a:extLst>
          </p:cNvPr>
          <p:cNvSpPr txBox="1"/>
          <p:nvPr/>
        </p:nvSpPr>
        <p:spPr>
          <a:xfrm>
            <a:off x="-38914" y="892"/>
            <a:ext cx="12230914" cy="2075972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rgbClr val="EB6B83"/>
          </a:solidFill>
        </p:spPr>
        <p:txBody>
          <a:bodyPr wrap="square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800" noProof="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341" y="606961"/>
            <a:ext cx="10248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thường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xuyên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thải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sống</a:t>
            </a:r>
            <a:r>
              <a:rPr lang="en-US" altLang="en-US" sz="4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950" y="606960"/>
            <a:ext cx="9994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thường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xuyên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thải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endParaRPr lang="en-US" sz="4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15A9693A-07CC-4897-8BB8-1874EA8B34E9}"/>
              </a:ext>
            </a:extLst>
          </p:cNvPr>
          <p:cNvSpPr/>
          <p:nvPr/>
        </p:nvSpPr>
        <p:spPr>
          <a:xfrm>
            <a:off x="993597" y="4083299"/>
            <a:ext cx="2972011" cy="130760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Khí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các - bô- níc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25">
            <a:extLst>
              <a:ext uri="{FF2B5EF4-FFF2-40B4-BE49-F238E27FC236}">
                <a16:creationId xmlns:a16="http://schemas.microsoft.com/office/drawing/2014/main" id="{C5DBE5A6-454A-467A-98D2-35BEC6343105}"/>
              </a:ext>
            </a:extLst>
          </p:cNvPr>
          <p:cNvSpPr/>
          <p:nvPr/>
        </p:nvSpPr>
        <p:spPr>
          <a:xfrm>
            <a:off x="5211843" y="4781136"/>
            <a:ext cx="2215888" cy="1664528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Phân</a:t>
            </a:r>
            <a:endParaRPr lang="en-US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8356289" y="3860800"/>
            <a:ext cx="2031218" cy="1752600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tiểu</a:t>
            </a:r>
            <a:endParaRPr lang="en-US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0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609DA3-2FEA-4FD7-9DEE-9D1769D55345}"/>
              </a:ext>
            </a:extLst>
          </p:cNvPr>
          <p:cNvSpPr txBox="1"/>
          <p:nvPr/>
        </p:nvSpPr>
        <p:spPr>
          <a:xfrm>
            <a:off x="61261" y="750707"/>
            <a:ext cx="12192000" cy="861005"/>
          </a:xfrm>
          <a:custGeom>
            <a:avLst/>
            <a:gdLst>
              <a:gd name="connsiteX0" fmla="*/ 0 w 6387812"/>
              <a:gd name="connsiteY0" fmla="*/ 0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0 w 6387812"/>
              <a:gd name="connsiteY4" fmla="*/ 0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6387812 w 6387812"/>
              <a:gd name="connsiteY2" fmla="*/ 1107996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  <a:gd name="connsiteX0" fmla="*/ 585216 w 6387812"/>
              <a:gd name="connsiteY0" fmla="*/ 310896 h 1107996"/>
              <a:gd name="connsiteX1" fmla="*/ 6387812 w 6387812"/>
              <a:gd name="connsiteY1" fmla="*/ 0 h 1107996"/>
              <a:gd name="connsiteX2" fmla="*/ 5400260 w 6387812"/>
              <a:gd name="connsiteY2" fmla="*/ 1071420 h 1107996"/>
              <a:gd name="connsiteX3" fmla="*/ 0 w 6387812"/>
              <a:gd name="connsiteY3" fmla="*/ 1107996 h 1107996"/>
              <a:gd name="connsiteX4" fmla="*/ 585216 w 6387812"/>
              <a:gd name="connsiteY4" fmla="*/ 310896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7812" h="1107996">
                <a:moveTo>
                  <a:pt x="585216" y="310896"/>
                </a:moveTo>
                <a:lnTo>
                  <a:pt x="6387812" y="0"/>
                </a:lnTo>
                <a:lnTo>
                  <a:pt x="5400260" y="1071420"/>
                </a:lnTo>
                <a:lnTo>
                  <a:pt x="0" y="1107996"/>
                </a:lnTo>
                <a:lnTo>
                  <a:pt x="585216" y="31089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3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Thế nào là quá trình trao đổi chất ở động vật?</a:t>
            </a:r>
            <a:endParaRPr lang="en-US" sz="38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36442" y="2060803"/>
            <a:ext cx="9485378" cy="3336286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6442" y="2460910"/>
            <a:ext cx="952269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thường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xuyên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ăn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khí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ô-xi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thải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cặn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bã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khí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các-bô-níc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tiểu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,…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trao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đổi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giữa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altLang="en-US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95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49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864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6" decel="50000" autoRev="1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8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347787B7-D8E7-46F1-A57E-8BFF3C1D00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81" t="33144" r="15477" b="9715"/>
          <a:stretch>
            <a:fillRect/>
          </a:stretch>
        </p:blipFill>
        <p:spPr bwMode="auto">
          <a:xfrm>
            <a:off x="-300352" y="886691"/>
            <a:ext cx="11457880" cy="344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1">
            <a:extLst>
              <a:ext uri="{FF2B5EF4-FFF2-40B4-BE49-F238E27FC236}">
                <a16:creationId xmlns:a16="http://schemas.microsoft.com/office/drawing/2014/main" id="{1E3E2882-5906-428C-A1D8-CD7630CB79A8}"/>
              </a:ext>
            </a:extLst>
          </p:cNvPr>
          <p:cNvGrpSpPr/>
          <p:nvPr/>
        </p:nvGrpSpPr>
        <p:grpSpPr>
          <a:xfrm>
            <a:off x="1721616" y="0"/>
            <a:ext cx="2255610" cy="953410"/>
            <a:chOff x="990600" y="-577798"/>
            <a:chExt cx="10210800" cy="6705615"/>
          </a:xfrm>
        </p:grpSpPr>
        <p:grpSp>
          <p:nvGrpSpPr>
            <p:cNvPr id="7" name="组合 30">
              <a:extLst>
                <a:ext uri="{FF2B5EF4-FFF2-40B4-BE49-F238E27FC236}">
                  <a16:creationId xmlns:a16="http://schemas.microsoft.com/office/drawing/2014/main" id="{FEAA2CC3-8DB0-4CB3-AD5C-75C221C2160C}"/>
                </a:ext>
              </a:extLst>
            </p:cNvPr>
            <p:cNvGrpSpPr/>
            <p:nvPr/>
          </p:nvGrpSpPr>
          <p:grpSpPr>
            <a:xfrm>
              <a:off x="990600" y="743016"/>
              <a:ext cx="10210800" cy="5384801"/>
              <a:chOff x="990600" y="743016"/>
              <a:chExt cx="10210800" cy="53848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矩形 16">
                <a:extLst>
                  <a:ext uri="{FF2B5EF4-FFF2-40B4-BE49-F238E27FC236}">
                    <a16:creationId xmlns:a16="http://schemas.microsoft.com/office/drawing/2014/main" id="{61498F09-20EE-4DA1-BD40-3364383625E4}"/>
                  </a:ext>
                </a:extLst>
              </p:cNvPr>
              <p:cNvSpPr/>
              <p:nvPr/>
            </p:nvSpPr>
            <p:spPr>
              <a:xfrm>
                <a:off x="990600" y="743016"/>
                <a:ext cx="10210800" cy="5384801"/>
              </a:xfrm>
              <a:prstGeom prst="rect">
                <a:avLst/>
              </a:prstGeom>
              <a:solidFill>
                <a:srgbClr val="6F9A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24">
                <a:extLst>
                  <a:ext uri="{FF2B5EF4-FFF2-40B4-BE49-F238E27FC236}">
                    <a16:creationId xmlns:a16="http://schemas.microsoft.com/office/drawing/2014/main" id="{D519E8D8-D16E-4B7E-8031-520277D9EC68}"/>
                  </a:ext>
                </a:extLst>
              </p:cNvPr>
              <p:cNvSpPr/>
              <p:nvPr/>
            </p:nvSpPr>
            <p:spPr>
              <a:xfrm>
                <a:off x="1121520" y="876871"/>
                <a:ext cx="9957812" cy="51066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矩形: 圆角 22">
              <a:extLst>
                <a:ext uri="{FF2B5EF4-FFF2-40B4-BE49-F238E27FC236}">
                  <a16:creationId xmlns:a16="http://schemas.microsoft.com/office/drawing/2014/main" id="{7D6D59AE-A42A-47A6-96CB-763596E625B4}"/>
                </a:ext>
              </a:extLst>
            </p:cNvPr>
            <p:cNvSpPr/>
            <p:nvPr/>
          </p:nvSpPr>
          <p:spPr>
            <a:xfrm>
              <a:off x="2082641" y="-577798"/>
              <a:ext cx="282984" cy="20625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23">
              <a:extLst>
                <a:ext uri="{FF2B5EF4-FFF2-40B4-BE49-F238E27FC236}">
                  <a16:creationId xmlns:a16="http://schemas.microsoft.com/office/drawing/2014/main" id="{2EE19D59-5CB0-4D99-85D6-C20ED717BD60}"/>
                </a:ext>
              </a:extLst>
            </p:cNvPr>
            <p:cNvSpPr/>
            <p:nvPr/>
          </p:nvSpPr>
          <p:spPr>
            <a:xfrm>
              <a:off x="9729688" y="-577798"/>
              <a:ext cx="297854" cy="20625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63071" y="281951"/>
            <a:ext cx="28078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SVN-Adam Gorry" panose="02040603050506020204" pitchFamily="18" charset="0"/>
              </a:rPr>
              <a:t>KẾT LUẬN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4472" y="1477649"/>
            <a:ext cx="83715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 quá trình sống động vật lấy từ môi trường khí ô- xi, thức ăn, nước uống và thải ra chất thừa, cặn bã, nước tiểu, khí các- bô- níc. Đó là quá trình trao đổi chất giữa động vật với môi trường. </a:t>
            </a:r>
            <a:endParaRPr lang="en-US" sz="2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图片 3">
            <a:extLst>
              <a:ext uri="{FF2B5EF4-FFF2-40B4-BE49-F238E27FC236}">
                <a16:creationId xmlns:a16="http://schemas.microsoft.com/office/drawing/2014/main" id="{347787B7-D8E7-46F1-A57E-8BFF3C1D00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81" t="33144" r="15477" b="9715"/>
          <a:stretch>
            <a:fillRect/>
          </a:stretch>
        </p:blipFill>
        <p:spPr bwMode="auto">
          <a:xfrm>
            <a:off x="2211507" y="4328445"/>
            <a:ext cx="9672261" cy="290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98542" y="4916861"/>
            <a:ext cx="6764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Nhờ có hoạt động trao đổi chất mà động vật sinh trưởng và phát triển bình thường tạo cân bằng cho môi trường sống.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4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6480" y="3700159"/>
            <a:ext cx="11818313" cy="2767584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207" y="3862079"/>
            <a:ext cx="12311269" cy="208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4500" dirty="0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dirty="0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4500" dirty="0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4500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4500">
              <a:solidFill>
                <a:srgbClr val="002060"/>
              </a:solidFill>
              <a:latin typeface="UTM Alba Matter" panose="02040603050506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500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Thực </a:t>
            </a:r>
            <a:r>
              <a:rPr lang="vi-VN" sz="4500" dirty="0">
                <a:solidFill>
                  <a:srgbClr val="00206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hành vẽ sơ đồ trao đổi chất ở động vật </a:t>
            </a:r>
            <a:endParaRPr lang="en-US" sz="4500" dirty="0">
              <a:solidFill>
                <a:srgbClr val="002060"/>
              </a:solidFill>
              <a:latin typeface="UTM Alba Matter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24551"/>
            <a:ext cx="10733723" cy="6713578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rgbClr val="002060"/>
            </a:solidFill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832924" y="2145151"/>
            <a:ext cx="2057400" cy="1981200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61124" y="1764151"/>
            <a:ext cx="2286000" cy="609600"/>
          </a:xfrm>
          <a:custGeom>
            <a:avLst/>
            <a:gdLst>
              <a:gd name="connsiteX0" fmla="*/ 0 w 2286000"/>
              <a:gd name="connsiteY0" fmla="*/ 0 h 609600"/>
              <a:gd name="connsiteX1" fmla="*/ 525780 w 2286000"/>
              <a:gd name="connsiteY1" fmla="*/ 0 h 609600"/>
              <a:gd name="connsiteX2" fmla="*/ 1120140 w 2286000"/>
              <a:gd name="connsiteY2" fmla="*/ 0 h 609600"/>
              <a:gd name="connsiteX3" fmla="*/ 1714500 w 2286000"/>
              <a:gd name="connsiteY3" fmla="*/ 0 h 609600"/>
              <a:gd name="connsiteX4" fmla="*/ 2286000 w 2286000"/>
              <a:gd name="connsiteY4" fmla="*/ 0 h 609600"/>
              <a:gd name="connsiteX5" fmla="*/ 2286000 w 2286000"/>
              <a:gd name="connsiteY5" fmla="*/ 292608 h 609600"/>
              <a:gd name="connsiteX6" fmla="*/ 2286000 w 2286000"/>
              <a:gd name="connsiteY6" fmla="*/ 609600 h 609600"/>
              <a:gd name="connsiteX7" fmla="*/ 1760220 w 2286000"/>
              <a:gd name="connsiteY7" fmla="*/ 609600 h 609600"/>
              <a:gd name="connsiteX8" fmla="*/ 1188720 w 2286000"/>
              <a:gd name="connsiteY8" fmla="*/ 609600 h 609600"/>
              <a:gd name="connsiteX9" fmla="*/ 685800 w 2286000"/>
              <a:gd name="connsiteY9" fmla="*/ 609600 h 609600"/>
              <a:gd name="connsiteX10" fmla="*/ 0 w 2286000"/>
              <a:gd name="connsiteY10" fmla="*/ 609600 h 609600"/>
              <a:gd name="connsiteX11" fmla="*/ 0 w 2286000"/>
              <a:gd name="connsiteY11" fmla="*/ 310896 h 609600"/>
              <a:gd name="connsiteX12" fmla="*/ 0 w 2286000"/>
              <a:gd name="connsiteY1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000" h="609600" fill="none" extrusionOk="0">
                <a:moveTo>
                  <a:pt x="0" y="0"/>
                </a:moveTo>
                <a:cubicBezTo>
                  <a:pt x="126329" y="-318"/>
                  <a:pt x="277771" y="56153"/>
                  <a:pt x="525780" y="0"/>
                </a:cubicBezTo>
                <a:cubicBezTo>
                  <a:pt x="773789" y="-56153"/>
                  <a:pt x="850175" y="63229"/>
                  <a:pt x="1120140" y="0"/>
                </a:cubicBezTo>
                <a:cubicBezTo>
                  <a:pt x="1390105" y="-63229"/>
                  <a:pt x="1535187" y="60475"/>
                  <a:pt x="1714500" y="0"/>
                </a:cubicBezTo>
                <a:cubicBezTo>
                  <a:pt x="1893813" y="-60475"/>
                  <a:pt x="2103088" y="48907"/>
                  <a:pt x="2286000" y="0"/>
                </a:cubicBezTo>
                <a:cubicBezTo>
                  <a:pt x="2318284" y="72971"/>
                  <a:pt x="2271825" y="194552"/>
                  <a:pt x="2286000" y="292608"/>
                </a:cubicBezTo>
                <a:cubicBezTo>
                  <a:pt x="2300175" y="390664"/>
                  <a:pt x="2279238" y="529830"/>
                  <a:pt x="2286000" y="609600"/>
                </a:cubicBezTo>
                <a:cubicBezTo>
                  <a:pt x="2042532" y="636678"/>
                  <a:pt x="1983114" y="591596"/>
                  <a:pt x="1760220" y="609600"/>
                </a:cubicBezTo>
                <a:cubicBezTo>
                  <a:pt x="1537326" y="627604"/>
                  <a:pt x="1438487" y="561561"/>
                  <a:pt x="1188720" y="609600"/>
                </a:cubicBezTo>
                <a:cubicBezTo>
                  <a:pt x="938953" y="657639"/>
                  <a:pt x="892979" y="605393"/>
                  <a:pt x="685800" y="609600"/>
                </a:cubicBezTo>
                <a:cubicBezTo>
                  <a:pt x="478621" y="613807"/>
                  <a:pt x="283273" y="542909"/>
                  <a:pt x="0" y="609600"/>
                </a:cubicBezTo>
                <a:cubicBezTo>
                  <a:pt x="-32723" y="502309"/>
                  <a:pt x="3173" y="428178"/>
                  <a:pt x="0" y="310896"/>
                </a:cubicBezTo>
                <a:cubicBezTo>
                  <a:pt x="-3173" y="193614"/>
                  <a:pt x="32775" y="103281"/>
                  <a:pt x="0" y="0"/>
                </a:cubicBezTo>
                <a:close/>
              </a:path>
              <a:path w="2286000" h="609600" stroke="0" extrusionOk="0">
                <a:moveTo>
                  <a:pt x="0" y="0"/>
                </a:moveTo>
                <a:cubicBezTo>
                  <a:pt x="255563" y="-61377"/>
                  <a:pt x="362220" y="61506"/>
                  <a:pt x="594360" y="0"/>
                </a:cubicBezTo>
                <a:cubicBezTo>
                  <a:pt x="826500" y="-61506"/>
                  <a:pt x="968311" y="7057"/>
                  <a:pt x="1097280" y="0"/>
                </a:cubicBezTo>
                <a:cubicBezTo>
                  <a:pt x="1226249" y="-7057"/>
                  <a:pt x="1503244" y="60025"/>
                  <a:pt x="1691640" y="0"/>
                </a:cubicBezTo>
                <a:cubicBezTo>
                  <a:pt x="1880036" y="-60025"/>
                  <a:pt x="2011189" y="22571"/>
                  <a:pt x="2286000" y="0"/>
                </a:cubicBezTo>
                <a:cubicBezTo>
                  <a:pt x="2321045" y="78285"/>
                  <a:pt x="2279125" y="177206"/>
                  <a:pt x="2286000" y="298704"/>
                </a:cubicBezTo>
                <a:cubicBezTo>
                  <a:pt x="2292875" y="420202"/>
                  <a:pt x="2260401" y="539529"/>
                  <a:pt x="2286000" y="609600"/>
                </a:cubicBezTo>
                <a:cubicBezTo>
                  <a:pt x="2163718" y="660936"/>
                  <a:pt x="1985559" y="560217"/>
                  <a:pt x="1760220" y="609600"/>
                </a:cubicBezTo>
                <a:cubicBezTo>
                  <a:pt x="1534881" y="658983"/>
                  <a:pt x="1455884" y="573952"/>
                  <a:pt x="1188720" y="609600"/>
                </a:cubicBezTo>
                <a:cubicBezTo>
                  <a:pt x="921556" y="645248"/>
                  <a:pt x="848967" y="572573"/>
                  <a:pt x="594360" y="609600"/>
                </a:cubicBezTo>
                <a:cubicBezTo>
                  <a:pt x="339753" y="646627"/>
                  <a:pt x="135461" y="591413"/>
                  <a:pt x="0" y="609600"/>
                </a:cubicBezTo>
                <a:cubicBezTo>
                  <a:pt x="-8643" y="543836"/>
                  <a:pt x="16962" y="380791"/>
                  <a:pt x="0" y="310896"/>
                </a:cubicBezTo>
                <a:cubicBezTo>
                  <a:pt x="-16962" y="241001"/>
                  <a:pt x="30271" y="82167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9969310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37163" y="4165700"/>
            <a:ext cx="3088283" cy="1177069"/>
          </a:xfrm>
          <a:custGeom>
            <a:avLst/>
            <a:gdLst>
              <a:gd name="connsiteX0" fmla="*/ 0 w 3088283"/>
              <a:gd name="connsiteY0" fmla="*/ 0 h 1177069"/>
              <a:gd name="connsiteX1" fmla="*/ 422065 w 3088283"/>
              <a:gd name="connsiteY1" fmla="*/ 0 h 1177069"/>
              <a:gd name="connsiteX2" fmla="*/ 998545 w 3088283"/>
              <a:gd name="connsiteY2" fmla="*/ 0 h 1177069"/>
              <a:gd name="connsiteX3" fmla="*/ 1513259 w 3088283"/>
              <a:gd name="connsiteY3" fmla="*/ 0 h 1177069"/>
              <a:gd name="connsiteX4" fmla="*/ 1997090 w 3088283"/>
              <a:gd name="connsiteY4" fmla="*/ 0 h 1177069"/>
              <a:gd name="connsiteX5" fmla="*/ 2419155 w 3088283"/>
              <a:gd name="connsiteY5" fmla="*/ 0 h 1177069"/>
              <a:gd name="connsiteX6" fmla="*/ 3088283 w 3088283"/>
              <a:gd name="connsiteY6" fmla="*/ 0 h 1177069"/>
              <a:gd name="connsiteX7" fmla="*/ 3088283 w 3088283"/>
              <a:gd name="connsiteY7" fmla="*/ 612076 h 1177069"/>
              <a:gd name="connsiteX8" fmla="*/ 3088283 w 3088283"/>
              <a:gd name="connsiteY8" fmla="*/ 1177069 h 1177069"/>
              <a:gd name="connsiteX9" fmla="*/ 2573569 w 3088283"/>
              <a:gd name="connsiteY9" fmla="*/ 1177069 h 1177069"/>
              <a:gd name="connsiteX10" fmla="*/ 1997090 w 3088283"/>
              <a:gd name="connsiteY10" fmla="*/ 1177069 h 1177069"/>
              <a:gd name="connsiteX11" fmla="*/ 1451493 w 3088283"/>
              <a:gd name="connsiteY11" fmla="*/ 1177069 h 1177069"/>
              <a:gd name="connsiteX12" fmla="*/ 875014 w 3088283"/>
              <a:gd name="connsiteY12" fmla="*/ 1177069 h 1177069"/>
              <a:gd name="connsiteX13" fmla="*/ 452948 w 3088283"/>
              <a:gd name="connsiteY13" fmla="*/ 1177069 h 1177069"/>
              <a:gd name="connsiteX14" fmla="*/ 0 w 3088283"/>
              <a:gd name="connsiteY14" fmla="*/ 1177069 h 1177069"/>
              <a:gd name="connsiteX15" fmla="*/ 0 w 3088283"/>
              <a:gd name="connsiteY15" fmla="*/ 588535 h 1177069"/>
              <a:gd name="connsiteX16" fmla="*/ 0 w 3088283"/>
              <a:gd name="connsiteY16" fmla="*/ 0 h 117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8283" h="1177069" fill="none" extrusionOk="0">
                <a:moveTo>
                  <a:pt x="0" y="0"/>
                </a:moveTo>
                <a:cubicBezTo>
                  <a:pt x="129386" y="-22505"/>
                  <a:pt x="334176" y="23281"/>
                  <a:pt x="422065" y="0"/>
                </a:cubicBezTo>
                <a:cubicBezTo>
                  <a:pt x="509954" y="-23281"/>
                  <a:pt x="756860" y="49923"/>
                  <a:pt x="998545" y="0"/>
                </a:cubicBezTo>
                <a:cubicBezTo>
                  <a:pt x="1240230" y="-49923"/>
                  <a:pt x="1354351" y="53657"/>
                  <a:pt x="1513259" y="0"/>
                </a:cubicBezTo>
                <a:cubicBezTo>
                  <a:pt x="1672167" y="-53657"/>
                  <a:pt x="1795290" y="30868"/>
                  <a:pt x="1997090" y="0"/>
                </a:cubicBezTo>
                <a:cubicBezTo>
                  <a:pt x="2198890" y="-30868"/>
                  <a:pt x="2266649" y="37125"/>
                  <a:pt x="2419155" y="0"/>
                </a:cubicBezTo>
                <a:cubicBezTo>
                  <a:pt x="2571662" y="-37125"/>
                  <a:pt x="2770857" y="24944"/>
                  <a:pt x="3088283" y="0"/>
                </a:cubicBezTo>
                <a:cubicBezTo>
                  <a:pt x="3133250" y="197544"/>
                  <a:pt x="3051716" y="358981"/>
                  <a:pt x="3088283" y="612076"/>
                </a:cubicBezTo>
                <a:cubicBezTo>
                  <a:pt x="3124850" y="865171"/>
                  <a:pt x="3075946" y="1052730"/>
                  <a:pt x="3088283" y="1177069"/>
                </a:cubicBezTo>
                <a:cubicBezTo>
                  <a:pt x="2860390" y="1203241"/>
                  <a:pt x="2762769" y="1130178"/>
                  <a:pt x="2573569" y="1177069"/>
                </a:cubicBezTo>
                <a:cubicBezTo>
                  <a:pt x="2384369" y="1223960"/>
                  <a:pt x="2160396" y="1109530"/>
                  <a:pt x="1997090" y="1177069"/>
                </a:cubicBezTo>
                <a:cubicBezTo>
                  <a:pt x="1833784" y="1244608"/>
                  <a:pt x="1607630" y="1115758"/>
                  <a:pt x="1451493" y="1177069"/>
                </a:cubicBezTo>
                <a:cubicBezTo>
                  <a:pt x="1295356" y="1238380"/>
                  <a:pt x="1054875" y="1116412"/>
                  <a:pt x="875014" y="1177069"/>
                </a:cubicBezTo>
                <a:cubicBezTo>
                  <a:pt x="695153" y="1237726"/>
                  <a:pt x="555595" y="1153102"/>
                  <a:pt x="452948" y="1177069"/>
                </a:cubicBezTo>
                <a:cubicBezTo>
                  <a:pt x="350301" y="1201036"/>
                  <a:pt x="208809" y="1128467"/>
                  <a:pt x="0" y="1177069"/>
                </a:cubicBezTo>
                <a:cubicBezTo>
                  <a:pt x="-52852" y="964345"/>
                  <a:pt x="59336" y="801773"/>
                  <a:pt x="0" y="588535"/>
                </a:cubicBezTo>
                <a:cubicBezTo>
                  <a:pt x="-59336" y="375297"/>
                  <a:pt x="25850" y="263829"/>
                  <a:pt x="0" y="0"/>
                </a:cubicBezTo>
                <a:close/>
              </a:path>
              <a:path w="3088283" h="1177069" stroke="0" extrusionOk="0">
                <a:moveTo>
                  <a:pt x="0" y="0"/>
                </a:moveTo>
                <a:cubicBezTo>
                  <a:pt x="164242" y="-869"/>
                  <a:pt x="363228" y="43862"/>
                  <a:pt x="483831" y="0"/>
                </a:cubicBezTo>
                <a:cubicBezTo>
                  <a:pt x="604434" y="-43862"/>
                  <a:pt x="771470" y="51121"/>
                  <a:pt x="998545" y="0"/>
                </a:cubicBezTo>
                <a:cubicBezTo>
                  <a:pt x="1225620" y="-51121"/>
                  <a:pt x="1406668" y="54592"/>
                  <a:pt x="1575024" y="0"/>
                </a:cubicBezTo>
                <a:cubicBezTo>
                  <a:pt x="1743380" y="-54592"/>
                  <a:pt x="1792921" y="4286"/>
                  <a:pt x="1997090" y="0"/>
                </a:cubicBezTo>
                <a:cubicBezTo>
                  <a:pt x="2201259" y="-4286"/>
                  <a:pt x="2273304" y="36699"/>
                  <a:pt x="2542686" y="0"/>
                </a:cubicBezTo>
                <a:cubicBezTo>
                  <a:pt x="2812068" y="-36699"/>
                  <a:pt x="2875147" y="1257"/>
                  <a:pt x="3088283" y="0"/>
                </a:cubicBezTo>
                <a:cubicBezTo>
                  <a:pt x="3094070" y="137625"/>
                  <a:pt x="3061697" y="378568"/>
                  <a:pt x="3088283" y="576764"/>
                </a:cubicBezTo>
                <a:cubicBezTo>
                  <a:pt x="3114869" y="774960"/>
                  <a:pt x="3085650" y="992949"/>
                  <a:pt x="3088283" y="1177069"/>
                </a:cubicBezTo>
                <a:cubicBezTo>
                  <a:pt x="2906716" y="1227882"/>
                  <a:pt x="2637909" y="1139470"/>
                  <a:pt x="2511804" y="1177069"/>
                </a:cubicBezTo>
                <a:cubicBezTo>
                  <a:pt x="2385699" y="1214668"/>
                  <a:pt x="2238658" y="1137054"/>
                  <a:pt x="2027973" y="1177069"/>
                </a:cubicBezTo>
                <a:cubicBezTo>
                  <a:pt x="1817288" y="1217084"/>
                  <a:pt x="1698212" y="1169026"/>
                  <a:pt x="1544142" y="1177069"/>
                </a:cubicBezTo>
                <a:cubicBezTo>
                  <a:pt x="1390072" y="1185112"/>
                  <a:pt x="1152106" y="1133518"/>
                  <a:pt x="1029428" y="1177069"/>
                </a:cubicBezTo>
                <a:cubicBezTo>
                  <a:pt x="906750" y="1220620"/>
                  <a:pt x="695319" y="1161408"/>
                  <a:pt x="514714" y="1177069"/>
                </a:cubicBezTo>
                <a:cubicBezTo>
                  <a:pt x="334109" y="1192730"/>
                  <a:pt x="232935" y="1161654"/>
                  <a:pt x="0" y="1177069"/>
                </a:cubicBezTo>
                <a:cubicBezTo>
                  <a:pt x="-18824" y="1002822"/>
                  <a:pt x="66847" y="752945"/>
                  <a:pt x="0" y="576764"/>
                </a:cubicBezTo>
                <a:cubicBezTo>
                  <a:pt x="-66847" y="400583"/>
                  <a:pt x="34855" y="271122"/>
                  <a:pt x="0" y="0"/>
                </a:cubicBezTo>
                <a:close/>
              </a:path>
            </a:pathLst>
          </a:custGeom>
          <a:solidFill>
            <a:srgbClr val="EB6B83"/>
          </a:solidFill>
          <a:ln w="38100">
            <a:solidFill>
              <a:srgbClr val="00206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067461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61124" y="2830950"/>
            <a:ext cx="2209800" cy="791855"/>
          </a:xfrm>
          <a:custGeom>
            <a:avLst/>
            <a:gdLst>
              <a:gd name="connsiteX0" fmla="*/ 0 w 2209800"/>
              <a:gd name="connsiteY0" fmla="*/ 0 h 791855"/>
              <a:gd name="connsiteX1" fmla="*/ 574548 w 2209800"/>
              <a:gd name="connsiteY1" fmla="*/ 0 h 791855"/>
              <a:gd name="connsiteX2" fmla="*/ 1060704 w 2209800"/>
              <a:gd name="connsiteY2" fmla="*/ 0 h 791855"/>
              <a:gd name="connsiteX3" fmla="*/ 1613154 w 2209800"/>
              <a:gd name="connsiteY3" fmla="*/ 0 h 791855"/>
              <a:gd name="connsiteX4" fmla="*/ 2209800 w 2209800"/>
              <a:gd name="connsiteY4" fmla="*/ 0 h 791855"/>
              <a:gd name="connsiteX5" fmla="*/ 2209800 w 2209800"/>
              <a:gd name="connsiteY5" fmla="*/ 388009 h 791855"/>
              <a:gd name="connsiteX6" fmla="*/ 2209800 w 2209800"/>
              <a:gd name="connsiteY6" fmla="*/ 791855 h 791855"/>
              <a:gd name="connsiteX7" fmla="*/ 1635252 w 2209800"/>
              <a:gd name="connsiteY7" fmla="*/ 791855 h 791855"/>
              <a:gd name="connsiteX8" fmla="*/ 1082802 w 2209800"/>
              <a:gd name="connsiteY8" fmla="*/ 791855 h 791855"/>
              <a:gd name="connsiteX9" fmla="*/ 486156 w 2209800"/>
              <a:gd name="connsiteY9" fmla="*/ 791855 h 791855"/>
              <a:gd name="connsiteX10" fmla="*/ 0 w 2209800"/>
              <a:gd name="connsiteY10" fmla="*/ 791855 h 791855"/>
              <a:gd name="connsiteX11" fmla="*/ 0 w 2209800"/>
              <a:gd name="connsiteY11" fmla="*/ 403846 h 791855"/>
              <a:gd name="connsiteX12" fmla="*/ 0 w 2209800"/>
              <a:gd name="connsiteY12" fmla="*/ 0 h 79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800" h="791855" fill="none" extrusionOk="0">
                <a:moveTo>
                  <a:pt x="0" y="0"/>
                </a:moveTo>
                <a:cubicBezTo>
                  <a:pt x="282805" y="-66516"/>
                  <a:pt x="339910" y="13305"/>
                  <a:pt x="574548" y="0"/>
                </a:cubicBezTo>
                <a:cubicBezTo>
                  <a:pt x="809186" y="-13305"/>
                  <a:pt x="896237" y="5435"/>
                  <a:pt x="1060704" y="0"/>
                </a:cubicBezTo>
                <a:cubicBezTo>
                  <a:pt x="1225171" y="-5435"/>
                  <a:pt x="1372967" y="2116"/>
                  <a:pt x="1613154" y="0"/>
                </a:cubicBezTo>
                <a:cubicBezTo>
                  <a:pt x="1853341" y="-2116"/>
                  <a:pt x="2003084" y="29531"/>
                  <a:pt x="2209800" y="0"/>
                </a:cubicBezTo>
                <a:cubicBezTo>
                  <a:pt x="2244431" y="89159"/>
                  <a:pt x="2178116" y="276165"/>
                  <a:pt x="2209800" y="388009"/>
                </a:cubicBezTo>
                <a:cubicBezTo>
                  <a:pt x="2241484" y="499853"/>
                  <a:pt x="2168188" y="699620"/>
                  <a:pt x="2209800" y="791855"/>
                </a:cubicBezTo>
                <a:cubicBezTo>
                  <a:pt x="1955900" y="841689"/>
                  <a:pt x="1873553" y="741583"/>
                  <a:pt x="1635252" y="791855"/>
                </a:cubicBezTo>
                <a:cubicBezTo>
                  <a:pt x="1396951" y="842127"/>
                  <a:pt x="1333339" y="733648"/>
                  <a:pt x="1082802" y="791855"/>
                </a:cubicBezTo>
                <a:cubicBezTo>
                  <a:pt x="832265" y="850062"/>
                  <a:pt x="766633" y="748339"/>
                  <a:pt x="486156" y="791855"/>
                </a:cubicBezTo>
                <a:cubicBezTo>
                  <a:pt x="205679" y="835371"/>
                  <a:pt x="136534" y="786043"/>
                  <a:pt x="0" y="791855"/>
                </a:cubicBezTo>
                <a:cubicBezTo>
                  <a:pt x="-46232" y="670799"/>
                  <a:pt x="7240" y="515084"/>
                  <a:pt x="0" y="403846"/>
                </a:cubicBezTo>
                <a:cubicBezTo>
                  <a:pt x="-7240" y="292608"/>
                  <a:pt x="18741" y="180545"/>
                  <a:pt x="0" y="0"/>
                </a:cubicBezTo>
                <a:close/>
              </a:path>
              <a:path w="2209800" h="791855" stroke="0" extrusionOk="0">
                <a:moveTo>
                  <a:pt x="0" y="0"/>
                </a:moveTo>
                <a:cubicBezTo>
                  <a:pt x="141936" y="-42425"/>
                  <a:pt x="372574" y="40923"/>
                  <a:pt x="486156" y="0"/>
                </a:cubicBezTo>
                <a:cubicBezTo>
                  <a:pt x="599738" y="-40923"/>
                  <a:pt x="758301" y="11430"/>
                  <a:pt x="972312" y="0"/>
                </a:cubicBezTo>
                <a:cubicBezTo>
                  <a:pt x="1186323" y="-11430"/>
                  <a:pt x="1251144" y="14672"/>
                  <a:pt x="1480566" y="0"/>
                </a:cubicBezTo>
                <a:cubicBezTo>
                  <a:pt x="1709988" y="-14672"/>
                  <a:pt x="2012417" y="33431"/>
                  <a:pt x="2209800" y="0"/>
                </a:cubicBezTo>
                <a:cubicBezTo>
                  <a:pt x="2232111" y="83182"/>
                  <a:pt x="2184769" y="291750"/>
                  <a:pt x="2209800" y="380090"/>
                </a:cubicBezTo>
                <a:cubicBezTo>
                  <a:pt x="2234831" y="468430"/>
                  <a:pt x="2185636" y="588949"/>
                  <a:pt x="2209800" y="791855"/>
                </a:cubicBezTo>
                <a:cubicBezTo>
                  <a:pt x="2093146" y="810345"/>
                  <a:pt x="1932470" y="759477"/>
                  <a:pt x="1701546" y="791855"/>
                </a:cubicBezTo>
                <a:cubicBezTo>
                  <a:pt x="1470622" y="824233"/>
                  <a:pt x="1352725" y="773324"/>
                  <a:pt x="1149096" y="791855"/>
                </a:cubicBezTo>
                <a:cubicBezTo>
                  <a:pt x="945467" y="810386"/>
                  <a:pt x="722794" y="741419"/>
                  <a:pt x="574548" y="791855"/>
                </a:cubicBezTo>
                <a:cubicBezTo>
                  <a:pt x="426302" y="842291"/>
                  <a:pt x="121349" y="758487"/>
                  <a:pt x="0" y="791855"/>
                </a:cubicBezTo>
                <a:cubicBezTo>
                  <a:pt x="-34254" y="700952"/>
                  <a:pt x="9456" y="528992"/>
                  <a:pt x="0" y="380090"/>
                </a:cubicBezTo>
                <a:cubicBezTo>
                  <a:pt x="-9456" y="231188"/>
                  <a:pt x="22659" y="93925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65612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469902" y="1706959"/>
            <a:ext cx="2364516" cy="685800"/>
          </a:xfrm>
          <a:custGeom>
            <a:avLst/>
            <a:gdLst>
              <a:gd name="connsiteX0" fmla="*/ 0 w 2364516"/>
              <a:gd name="connsiteY0" fmla="*/ 0 h 685800"/>
              <a:gd name="connsiteX1" fmla="*/ 591129 w 2364516"/>
              <a:gd name="connsiteY1" fmla="*/ 0 h 685800"/>
              <a:gd name="connsiteX2" fmla="*/ 1158613 w 2364516"/>
              <a:gd name="connsiteY2" fmla="*/ 0 h 685800"/>
              <a:gd name="connsiteX3" fmla="*/ 1726097 w 2364516"/>
              <a:gd name="connsiteY3" fmla="*/ 0 h 685800"/>
              <a:gd name="connsiteX4" fmla="*/ 2364516 w 2364516"/>
              <a:gd name="connsiteY4" fmla="*/ 0 h 685800"/>
              <a:gd name="connsiteX5" fmla="*/ 2364516 w 2364516"/>
              <a:gd name="connsiteY5" fmla="*/ 342900 h 685800"/>
              <a:gd name="connsiteX6" fmla="*/ 2364516 w 2364516"/>
              <a:gd name="connsiteY6" fmla="*/ 685800 h 685800"/>
              <a:gd name="connsiteX7" fmla="*/ 1726097 w 2364516"/>
              <a:gd name="connsiteY7" fmla="*/ 685800 h 685800"/>
              <a:gd name="connsiteX8" fmla="*/ 1111323 w 2364516"/>
              <a:gd name="connsiteY8" fmla="*/ 685800 h 685800"/>
              <a:gd name="connsiteX9" fmla="*/ 520194 w 2364516"/>
              <a:gd name="connsiteY9" fmla="*/ 685800 h 685800"/>
              <a:gd name="connsiteX10" fmla="*/ 0 w 2364516"/>
              <a:gd name="connsiteY10" fmla="*/ 685800 h 685800"/>
              <a:gd name="connsiteX11" fmla="*/ 0 w 2364516"/>
              <a:gd name="connsiteY11" fmla="*/ 349758 h 685800"/>
              <a:gd name="connsiteX12" fmla="*/ 0 w 2364516"/>
              <a:gd name="connsiteY1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4516" h="685800" fill="none" extrusionOk="0">
                <a:moveTo>
                  <a:pt x="0" y="0"/>
                </a:moveTo>
                <a:cubicBezTo>
                  <a:pt x="130498" y="-25841"/>
                  <a:pt x="436778" y="31844"/>
                  <a:pt x="591129" y="0"/>
                </a:cubicBezTo>
                <a:cubicBezTo>
                  <a:pt x="745480" y="-31844"/>
                  <a:pt x="973295" y="51812"/>
                  <a:pt x="1158613" y="0"/>
                </a:cubicBezTo>
                <a:cubicBezTo>
                  <a:pt x="1343931" y="-51812"/>
                  <a:pt x="1522954" y="10030"/>
                  <a:pt x="1726097" y="0"/>
                </a:cubicBezTo>
                <a:cubicBezTo>
                  <a:pt x="1929240" y="-10030"/>
                  <a:pt x="2080869" y="12027"/>
                  <a:pt x="2364516" y="0"/>
                </a:cubicBezTo>
                <a:cubicBezTo>
                  <a:pt x="2389024" y="133594"/>
                  <a:pt x="2337852" y="172261"/>
                  <a:pt x="2364516" y="342900"/>
                </a:cubicBezTo>
                <a:cubicBezTo>
                  <a:pt x="2391180" y="513539"/>
                  <a:pt x="2325723" y="529165"/>
                  <a:pt x="2364516" y="685800"/>
                </a:cubicBezTo>
                <a:cubicBezTo>
                  <a:pt x="2061859" y="704198"/>
                  <a:pt x="1972919" y="642338"/>
                  <a:pt x="1726097" y="685800"/>
                </a:cubicBezTo>
                <a:cubicBezTo>
                  <a:pt x="1479275" y="729262"/>
                  <a:pt x="1293354" y="634928"/>
                  <a:pt x="1111323" y="685800"/>
                </a:cubicBezTo>
                <a:cubicBezTo>
                  <a:pt x="929292" y="736672"/>
                  <a:pt x="716663" y="636642"/>
                  <a:pt x="520194" y="685800"/>
                </a:cubicBezTo>
                <a:cubicBezTo>
                  <a:pt x="323725" y="734958"/>
                  <a:pt x="138194" y="638035"/>
                  <a:pt x="0" y="685800"/>
                </a:cubicBezTo>
                <a:cubicBezTo>
                  <a:pt x="-15291" y="578036"/>
                  <a:pt x="76" y="503264"/>
                  <a:pt x="0" y="349758"/>
                </a:cubicBezTo>
                <a:cubicBezTo>
                  <a:pt x="-76" y="196252"/>
                  <a:pt x="21679" y="98950"/>
                  <a:pt x="0" y="0"/>
                </a:cubicBezTo>
                <a:close/>
              </a:path>
              <a:path w="2364516" h="685800" stroke="0" extrusionOk="0">
                <a:moveTo>
                  <a:pt x="0" y="0"/>
                </a:moveTo>
                <a:cubicBezTo>
                  <a:pt x="179625" y="-33133"/>
                  <a:pt x="426176" y="61750"/>
                  <a:pt x="591129" y="0"/>
                </a:cubicBezTo>
                <a:cubicBezTo>
                  <a:pt x="756082" y="-61750"/>
                  <a:pt x="1063829" y="27622"/>
                  <a:pt x="1182258" y="0"/>
                </a:cubicBezTo>
                <a:cubicBezTo>
                  <a:pt x="1300687" y="-27622"/>
                  <a:pt x="1463763" y="45261"/>
                  <a:pt x="1726097" y="0"/>
                </a:cubicBezTo>
                <a:cubicBezTo>
                  <a:pt x="1988431" y="-45261"/>
                  <a:pt x="2203556" y="61948"/>
                  <a:pt x="2364516" y="0"/>
                </a:cubicBezTo>
                <a:cubicBezTo>
                  <a:pt x="2400221" y="71742"/>
                  <a:pt x="2357120" y="189751"/>
                  <a:pt x="2364516" y="329184"/>
                </a:cubicBezTo>
                <a:cubicBezTo>
                  <a:pt x="2371912" y="468617"/>
                  <a:pt x="2347977" y="569358"/>
                  <a:pt x="2364516" y="685800"/>
                </a:cubicBezTo>
                <a:cubicBezTo>
                  <a:pt x="2188071" y="724491"/>
                  <a:pt x="1996781" y="625391"/>
                  <a:pt x="1749742" y="685800"/>
                </a:cubicBezTo>
                <a:cubicBezTo>
                  <a:pt x="1502703" y="746209"/>
                  <a:pt x="1390523" y="665358"/>
                  <a:pt x="1205903" y="685800"/>
                </a:cubicBezTo>
                <a:cubicBezTo>
                  <a:pt x="1021283" y="706242"/>
                  <a:pt x="882774" y="639825"/>
                  <a:pt x="614774" y="685800"/>
                </a:cubicBezTo>
                <a:cubicBezTo>
                  <a:pt x="346774" y="731775"/>
                  <a:pt x="263885" y="661069"/>
                  <a:pt x="0" y="685800"/>
                </a:cubicBezTo>
                <a:cubicBezTo>
                  <a:pt x="-32688" y="605811"/>
                  <a:pt x="3898" y="453236"/>
                  <a:pt x="0" y="336042"/>
                </a:cubicBezTo>
                <a:cubicBezTo>
                  <a:pt x="-3898" y="218848"/>
                  <a:pt x="37751" y="161995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0400383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52325" y="2830950"/>
            <a:ext cx="2264074" cy="793833"/>
          </a:xfrm>
          <a:custGeom>
            <a:avLst/>
            <a:gdLst>
              <a:gd name="connsiteX0" fmla="*/ 0 w 2264074"/>
              <a:gd name="connsiteY0" fmla="*/ 0 h 793833"/>
              <a:gd name="connsiteX1" fmla="*/ 498096 w 2264074"/>
              <a:gd name="connsiteY1" fmla="*/ 0 h 793833"/>
              <a:gd name="connsiteX2" fmla="*/ 996193 w 2264074"/>
              <a:gd name="connsiteY2" fmla="*/ 0 h 793833"/>
              <a:gd name="connsiteX3" fmla="*/ 1516930 w 2264074"/>
              <a:gd name="connsiteY3" fmla="*/ 0 h 793833"/>
              <a:gd name="connsiteX4" fmla="*/ 2264074 w 2264074"/>
              <a:gd name="connsiteY4" fmla="*/ 0 h 793833"/>
              <a:gd name="connsiteX5" fmla="*/ 2264074 w 2264074"/>
              <a:gd name="connsiteY5" fmla="*/ 404855 h 793833"/>
              <a:gd name="connsiteX6" fmla="*/ 2264074 w 2264074"/>
              <a:gd name="connsiteY6" fmla="*/ 793833 h 793833"/>
              <a:gd name="connsiteX7" fmla="*/ 1720696 w 2264074"/>
              <a:gd name="connsiteY7" fmla="*/ 793833 h 793833"/>
              <a:gd name="connsiteX8" fmla="*/ 1177318 w 2264074"/>
              <a:gd name="connsiteY8" fmla="*/ 793833 h 793833"/>
              <a:gd name="connsiteX9" fmla="*/ 611300 w 2264074"/>
              <a:gd name="connsiteY9" fmla="*/ 793833 h 793833"/>
              <a:gd name="connsiteX10" fmla="*/ 0 w 2264074"/>
              <a:gd name="connsiteY10" fmla="*/ 793833 h 793833"/>
              <a:gd name="connsiteX11" fmla="*/ 0 w 2264074"/>
              <a:gd name="connsiteY11" fmla="*/ 404855 h 793833"/>
              <a:gd name="connsiteX12" fmla="*/ 0 w 2264074"/>
              <a:gd name="connsiteY12" fmla="*/ 0 h 79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4074" h="793833" fill="none" extrusionOk="0">
                <a:moveTo>
                  <a:pt x="0" y="0"/>
                </a:moveTo>
                <a:cubicBezTo>
                  <a:pt x="194758" y="-10538"/>
                  <a:pt x="251559" y="54330"/>
                  <a:pt x="498096" y="0"/>
                </a:cubicBezTo>
                <a:cubicBezTo>
                  <a:pt x="744633" y="-54330"/>
                  <a:pt x="849192" y="48093"/>
                  <a:pt x="996193" y="0"/>
                </a:cubicBezTo>
                <a:cubicBezTo>
                  <a:pt x="1143194" y="-48093"/>
                  <a:pt x="1287595" y="11923"/>
                  <a:pt x="1516930" y="0"/>
                </a:cubicBezTo>
                <a:cubicBezTo>
                  <a:pt x="1746265" y="-11923"/>
                  <a:pt x="2069976" y="39769"/>
                  <a:pt x="2264074" y="0"/>
                </a:cubicBezTo>
                <a:cubicBezTo>
                  <a:pt x="2275452" y="159819"/>
                  <a:pt x="2230153" y="316959"/>
                  <a:pt x="2264074" y="404855"/>
                </a:cubicBezTo>
                <a:cubicBezTo>
                  <a:pt x="2297995" y="492752"/>
                  <a:pt x="2224529" y="619801"/>
                  <a:pt x="2264074" y="793833"/>
                </a:cubicBezTo>
                <a:cubicBezTo>
                  <a:pt x="2043167" y="858366"/>
                  <a:pt x="1933816" y="762611"/>
                  <a:pt x="1720696" y="793833"/>
                </a:cubicBezTo>
                <a:cubicBezTo>
                  <a:pt x="1507576" y="825055"/>
                  <a:pt x="1377982" y="763333"/>
                  <a:pt x="1177318" y="793833"/>
                </a:cubicBezTo>
                <a:cubicBezTo>
                  <a:pt x="976654" y="824333"/>
                  <a:pt x="753066" y="791126"/>
                  <a:pt x="611300" y="793833"/>
                </a:cubicBezTo>
                <a:cubicBezTo>
                  <a:pt x="469534" y="796540"/>
                  <a:pt x="187290" y="745053"/>
                  <a:pt x="0" y="793833"/>
                </a:cubicBezTo>
                <a:cubicBezTo>
                  <a:pt x="-14023" y="600072"/>
                  <a:pt x="13832" y="562040"/>
                  <a:pt x="0" y="404855"/>
                </a:cubicBezTo>
                <a:cubicBezTo>
                  <a:pt x="-13832" y="247670"/>
                  <a:pt x="19573" y="116616"/>
                  <a:pt x="0" y="0"/>
                </a:cubicBezTo>
                <a:close/>
              </a:path>
              <a:path w="2264074" h="793833" stroke="0" extrusionOk="0">
                <a:moveTo>
                  <a:pt x="0" y="0"/>
                </a:moveTo>
                <a:cubicBezTo>
                  <a:pt x="127077" y="-20696"/>
                  <a:pt x="481480" y="11333"/>
                  <a:pt x="611300" y="0"/>
                </a:cubicBezTo>
                <a:cubicBezTo>
                  <a:pt x="741120" y="-11333"/>
                  <a:pt x="1010936" y="17907"/>
                  <a:pt x="1177318" y="0"/>
                </a:cubicBezTo>
                <a:cubicBezTo>
                  <a:pt x="1343700" y="-17907"/>
                  <a:pt x="1486930" y="33728"/>
                  <a:pt x="1765978" y="0"/>
                </a:cubicBezTo>
                <a:cubicBezTo>
                  <a:pt x="2045026" y="-33728"/>
                  <a:pt x="2136785" y="17604"/>
                  <a:pt x="2264074" y="0"/>
                </a:cubicBezTo>
                <a:cubicBezTo>
                  <a:pt x="2272724" y="140829"/>
                  <a:pt x="2260757" y="253394"/>
                  <a:pt x="2264074" y="388978"/>
                </a:cubicBezTo>
                <a:cubicBezTo>
                  <a:pt x="2267391" y="524562"/>
                  <a:pt x="2227083" y="662616"/>
                  <a:pt x="2264074" y="793833"/>
                </a:cubicBezTo>
                <a:cubicBezTo>
                  <a:pt x="2100452" y="831529"/>
                  <a:pt x="1950546" y="786038"/>
                  <a:pt x="1720696" y="793833"/>
                </a:cubicBezTo>
                <a:cubicBezTo>
                  <a:pt x="1490846" y="801628"/>
                  <a:pt x="1325624" y="775616"/>
                  <a:pt x="1132037" y="793833"/>
                </a:cubicBezTo>
                <a:cubicBezTo>
                  <a:pt x="938450" y="812050"/>
                  <a:pt x="744257" y="770993"/>
                  <a:pt x="611300" y="793833"/>
                </a:cubicBezTo>
                <a:cubicBezTo>
                  <a:pt x="478343" y="816673"/>
                  <a:pt x="221692" y="743472"/>
                  <a:pt x="0" y="793833"/>
                </a:cubicBezTo>
                <a:cubicBezTo>
                  <a:pt x="-9464" y="614536"/>
                  <a:pt x="43234" y="525978"/>
                  <a:pt x="0" y="388978"/>
                </a:cubicBezTo>
                <a:cubicBezTo>
                  <a:pt x="-43234" y="251978"/>
                  <a:pt x="44459" y="105875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36953096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25282" y="4126351"/>
            <a:ext cx="2836594" cy="1231525"/>
          </a:xfrm>
          <a:custGeom>
            <a:avLst/>
            <a:gdLst>
              <a:gd name="connsiteX0" fmla="*/ 0 w 2836594"/>
              <a:gd name="connsiteY0" fmla="*/ 0 h 1231525"/>
              <a:gd name="connsiteX1" fmla="*/ 567319 w 2836594"/>
              <a:gd name="connsiteY1" fmla="*/ 0 h 1231525"/>
              <a:gd name="connsiteX2" fmla="*/ 1049540 w 2836594"/>
              <a:gd name="connsiteY2" fmla="*/ 0 h 1231525"/>
              <a:gd name="connsiteX3" fmla="*/ 1673590 w 2836594"/>
              <a:gd name="connsiteY3" fmla="*/ 0 h 1231525"/>
              <a:gd name="connsiteX4" fmla="*/ 2269275 w 2836594"/>
              <a:gd name="connsiteY4" fmla="*/ 0 h 1231525"/>
              <a:gd name="connsiteX5" fmla="*/ 2836594 w 2836594"/>
              <a:gd name="connsiteY5" fmla="*/ 0 h 1231525"/>
              <a:gd name="connsiteX6" fmla="*/ 2836594 w 2836594"/>
              <a:gd name="connsiteY6" fmla="*/ 398193 h 1231525"/>
              <a:gd name="connsiteX7" fmla="*/ 2836594 w 2836594"/>
              <a:gd name="connsiteY7" fmla="*/ 808701 h 1231525"/>
              <a:gd name="connsiteX8" fmla="*/ 2836594 w 2836594"/>
              <a:gd name="connsiteY8" fmla="*/ 1231525 h 1231525"/>
              <a:gd name="connsiteX9" fmla="*/ 2269275 w 2836594"/>
              <a:gd name="connsiteY9" fmla="*/ 1231525 h 1231525"/>
              <a:gd name="connsiteX10" fmla="*/ 1787054 w 2836594"/>
              <a:gd name="connsiteY10" fmla="*/ 1231525 h 1231525"/>
              <a:gd name="connsiteX11" fmla="*/ 1248101 w 2836594"/>
              <a:gd name="connsiteY11" fmla="*/ 1231525 h 1231525"/>
              <a:gd name="connsiteX12" fmla="*/ 680783 w 2836594"/>
              <a:gd name="connsiteY12" fmla="*/ 1231525 h 1231525"/>
              <a:gd name="connsiteX13" fmla="*/ 0 w 2836594"/>
              <a:gd name="connsiteY13" fmla="*/ 1231525 h 1231525"/>
              <a:gd name="connsiteX14" fmla="*/ 0 w 2836594"/>
              <a:gd name="connsiteY14" fmla="*/ 857962 h 1231525"/>
              <a:gd name="connsiteX15" fmla="*/ 0 w 2836594"/>
              <a:gd name="connsiteY15" fmla="*/ 422824 h 1231525"/>
              <a:gd name="connsiteX16" fmla="*/ 0 w 2836594"/>
              <a:gd name="connsiteY16" fmla="*/ 0 h 123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6594" h="1231525" fill="none" extrusionOk="0">
                <a:moveTo>
                  <a:pt x="0" y="0"/>
                </a:moveTo>
                <a:cubicBezTo>
                  <a:pt x="166089" y="-17796"/>
                  <a:pt x="364833" y="41806"/>
                  <a:pt x="567319" y="0"/>
                </a:cubicBezTo>
                <a:cubicBezTo>
                  <a:pt x="769805" y="-41806"/>
                  <a:pt x="862325" y="12624"/>
                  <a:pt x="1049540" y="0"/>
                </a:cubicBezTo>
                <a:cubicBezTo>
                  <a:pt x="1236755" y="-12624"/>
                  <a:pt x="1384551" y="19656"/>
                  <a:pt x="1673590" y="0"/>
                </a:cubicBezTo>
                <a:cubicBezTo>
                  <a:pt x="1962629" y="-19656"/>
                  <a:pt x="2143792" y="4797"/>
                  <a:pt x="2269275" y="0"/>
                </a:cubicBezTo>
                <a:cubicBezTo>
                  <a:pt x="2394759" y="-4797"/>
                  <a:pt x="2716868" y="37836"/>
                  <a:pt x="2836594" y="0"/>
                </a:cubicBezTo>
                <a:cubicBezTo>
                  <a:pt x="2840418" y="163750"/>
                  <a:pt x="2831282" y="260912"/>
                  <a:pt x="2836594" y="398193"/>
                </a:cubicBezTo>
                <a:cubicBezTo>
                  <a:pt x="2841906" y="535474"/>
                  <a:pt x="2798658" y="663720"/>
                  <a:pt x="2836594" y="808701"/>
                </a:cubicBezTo>
                <a:cubicBezTo>
                  <a:pt x="2874530" y="953682"/>
                  <a:pt x="2794100" y="1039758"/>
                  <a:pt x="2836594" y="1231525"/>
                </a:cubicBezTo>
                <a:cubicBezTo>
                  <a:pt x="2635801" y="1236469"/>
                  <a:pt x="2528603" y="1215918"/>
                  <a:pt x="2269275" y="1231525"/>
                </a:cubicBezTo>
                <a:cubicBezTo>
                  <a:pt x="2009947" y="1247132"/>
                  <a:pt x="1899754" y="1190872"/>
                  <a:pt x="1787054" y="1231525"/>
                </a:cubicBezTo>
                <a:cubicBezTo>
                  <a:pt x="1674354" y="1272178"/>
                  <a:pt x="1416413" y="1196954"/>
                  <a:pt x="1248101" y="1231525"/>
                </a:cubicBezTo>
                <a:cubicBezTo>
                  <a:pt x="1079789" y="1266096"/>
                  <a:pt x="907888" y="1182213"/>
                  <a:pt x="680783" y="1231525"/>
                </a:cubicBezTo>
                <a:cubicBezTo>
                  <a:pt x="453678" y="1280837"/>
                  <a:pt x="166380" y="1219913"/>
                  <a:pt x="0" y="1231525"/>
                </a:cubicBezTo>
                <a:cubicBezTo>
                  <a:pt x="-44648" y="1068445"/>
                  <a:pt x="42432" y="956884"/>
                  <a:pt x="0" y="857962"/>
                </a:cubicBezTo>
                <a:cubicBezTo>
                  <a:pt x="-42432" y="759040"/>
                  <a:pt x="41010" y="544829"/>
                  <a:pt x="0" y="422824"/>
                </a:cubicBezTo>
                <a:cubicBezTo>
                  <a:pt x="-41010" y="300819"/>
                  <a:pt x="38678" y="155568"/>
                  <a:pt x="0" y="0"/>
                </a:cubicBezTo>
                <a:close/>
              </a:path>
              <a:path w="2836594" h="1231525" stroke="0" extrusionOk="0">
                <a:moveTo>
                  <a:pt x="0" y="0"/>
                </a:moveTo>
                <a:cubicBezTo>
                  <a:pt x="158600" y="-11355"/>
                  <a:pt x="332296" y="31873"/>
                  <a:pt x="510587" y="0"/>
                </a:cubicBezTo>
                <a:cubicBezTo>
                  <a:pt x="688878" y="-31873"/>
                  <a:pt x="785869" y="5078"/>
                  <a:pt x="1049540" y="0"/>
                </a:cubicBezTo>
                <a:cubicBezTo>
                  <a:pt x="1313211" y="-5078"/>
                  <a:pt x="1396430" y="37913"/>
                  <a:pt x="1560127" y="0"/>
                </a:cubicBezTo>
                <a:cubicBezTo>
                  <a:pt x="1723824" y="-37913"/>
                  <a:pt x="1859837" y="48808"/>
                  <a:pt x="2042348" y="0"/>
                </a:cubicBezTo>
                <a:cubicBezTo>
                  <a:pt x="2224859" y="-48808"/>
                  <a:pt x="2487667" y="217"/>
                  <a:pt x="2836594" y="0"/>
                </a:cubicBezTo>
                <a:cubicBezTo>
                  <a:pt x="2875421" y="77818"/>
                  <a:pt x="2836057" y="272085"/>
                  <a:pt x="2836594" y="373563"/>
                </a:cubicBezTo>
                <a:cubicBezTo>
                  <a:pt x="2837131" y="475041"/>
                  <a:pt x="2790552" y="649312"/>
                  <a:pt x="2836594" y="771756"/>
                </a:cubicBezTo>
                <a:cubicBezTo>
                  <a:pt x="2882636" y="894200"/>
                  <a:pt x="2810500" y="1065605"/>
                  <a:pt x="2836594" y="1231525"/>
                </a:cubicBezTo>
                <a:cubicBezTo>
                  <a:pt x="2685930" y="1248802"/>
                  <a:pt x="2567180" y="1222509"/>
                  <a:pt x="2354373" y="1231525"/>
                </a:cubicBezTo>
                <a:cubicBezTo>
                  <a:pt x="2141566" y="1240541"/>
                  <a:pt x="2037873" y="1206614"/>
                  <a:pt x="1787054" y="1231525"/>
                </a:cubicBezTo>
                <a:cubicBezTo>
                  <a:pt x="1536235" y="1256436"/>
                  <a:pt x="1336008" y="1223463"/>
                  <a:pt x="1191369" y="1231525"/>
                </a:cubicBezTo>
                <a:cubicBezTo>
                  <a:pt x="1046730" y="1239587"/>
                  <a:pt x="889616" y="1218210"/>
                  <a:pt x="680783" y="1231525"/>
                </a:cubicBezTo>
                <a:cubicBezTo>
                  <a:pt x="471950" y="1244840"/>
                  <a:pt x="283993" y="1155898"/>
                  <a:pt x="0" y="1231525"/>
                </a:cubicBezTo>
                <a:cubicBezTo>
                  <a:pt x="-12464" y="1141604"/>
                  <a:pt x="33328" y="975059"/>
                  <a:pt x="0" y="833332"/>
                </a:cubicBezTo>
                <a:cubicBezTo>
                  <a:pt x="-33328" y="691605"/>
                  <a:pt x="13355" y="612954"/>
                  <a:pt x="0" y="447454"/>
                </a:cubicBezTo>
                <a:cubicBezTo>
                  <a:pt x="-13355" y="281954"/>
                  <a:pt x="29353" y="153765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00206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48415707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200" b="1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159244" y="2118740"/>
            <a:ext cx="888421" cy="38282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147124" y="3211951"/>
            <a:ext cx="6858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195237" y="3858466"/>
            <a:ext cx="1020141" cy="630579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6707902" y="2068000"/>
            <a:ext cx="762000" cy="4572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890324" y="3135751"/>
            <a:ext cx="604838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661724" y="3775706"/>
            <a:ext cx="909638" cy="533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670624" y="904012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alt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HẤP THỤ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093362" y="907148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THẢI RA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422398" y="12455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alt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alt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alt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alt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alt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en-US" sz="3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altLang="en-US" sz="3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3756" y="1927604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6393" y="3132735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2154" y="4819885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06332" y="2004419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3560" y="3127689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73537" y="4767979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7631" y="5416402"/>
            <a:ext cx="242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Khí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 - xi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09124" y="5307561"/>
            <a:ext cx="2420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Khí</a:t>
            </a: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– </a:t>
            </a:r>
            <a:r>
              <a:rPr lang="en-US" sz="2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các-bô-níc</a:t>
            </a:r>
            <a:endParaRPr lang="en-US" sz="2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02885" y="5490316"/>
            <a:ext cx="2420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lang="en-US" sz="2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tiểu</a:t>
            </a:r>
            <a:endParaRPr lang="en-US" sz="2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1627" y="6010228"/>
            <a:ext cx="242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4215" y="5705760"/>
            <a:ext cx="3064971" cy="113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hữu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cơ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ăn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2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77615" y="6103684"/>
            <a:ext cx="2420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thải</a:t>
            </a:r>
            <a:endParaRPr lang="en-US" sz="2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7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856 L -0.02955 -0.536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-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02565 -0.441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26198 -0.228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277 L 0.22006 -0.4962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0.03034 -0.3636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0.00277 L -0.01237 -0.2185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89280" y="37962"/>
            <a:ext cx="10274935" cy="6643535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4611253" y="1110674"/>
            <a:ext cx="2057400" cy="198120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15653" y="719493"/>
            <a:ext cx="2286000" cy="609600"/>
          </a:xfrm>
          <a:custGeom>
            <a:avLst/>
            <a:gdLst>
              <a:gd name="connsiteX0" fmla="*/ 0 w 2286000"/>
              <a:gd name="connsiteY0" fmla="*/ 0 h 609600"/>
              <a:gd name="connsiteX1" fmla="*/ 594360 w 2286000"/>
              <a:gd name="connsiteY1" fmla="*/ 0 h 609600"/>
              <a:gd name="connsiteX2" fmla="*/ 1188720 w 2286000"/>
              <a:gd name="connsiteY2" fmla="*/ 0 h 609600"/>
              <a:gd name="connsiteX3" fmla="*/ 1691640 w 2286000"/>
              <a:gd name="connsiteY3" fmla="*/ 0 h 609600"/>
              <a:gd name="connsiteX4" fmla="*/ 2286000 w 2286000"/>
              <a:gd name="connsiteY4" fmla="*/ 0 h 609600"/>
              <a:gd name="connsiteX5" fmla="*/ 2286000 w 2286000"/>
              <a:gd name="connsiteY5" fmla="*/ 286512 h 609600"/>
              <a:gd name="connsiteX6" fmla="*/ 2286000 w 2286000"/>
              <a:gd name="connsiteY6" fmla="*/ 609600 h 609600"/>
              <a:gd name="connsiteX7" fmla="*/ 1691640 w 2286000"/>
              <a:gd name="connsiteY7" fmla="*/ 609600 h 609600"/>
              <a:gd name="connsiteX8" fmla="*/ 1097280 w 2286000"/>
              <a:gd name="connsiteY8" fmla="*/ 609600 h 609600"/>
              <a:gd name="connsiteX9" fmla="*/ 0 w 2286000"/>
              <a:gd name="connsiteY9" fmla="*/ 609600 h 609600"/>
              <a:gd name="connsiteX10" fmla="*/ 0 w 2286000"/>
              <a:gd name="connsiteY10" fmla="*/ 304800 h 609600"/>
              <a:gd name="connsiteX11" fmla="*/ 0 w 2286000"/>
              <a:gd name="connsiteY11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6000" h="609600" fill="none" extrusionOk="0">
                <a:moveTo>
                  <a:pt x="0" y="0"/>
                </a:moveTo>
                <a:cubicBezTo>
                  <a:pt x="266944" y="-66886"/>
                  <a:pt x="360918" y="17347"/>
                  <a:pt x="594360" y="0"/>
                </a:cubicBezTo>
                <a:cubicBezTo>
                  <a:pt x="827802" y="-17347"/>
                  <a:pt x="993786" y="26253"/>
                  <a:pt x="1188720" y="0"/>
                </a:cubicBezTo>
                <a:cubicBezTo>
                  <a:pt x="1383654" y="-26253"/>
                  <a:pt x="1512256" y="55986"/>
                  <a:pt x="1691640" y="0"/>
                </a:cubicBezTo>
                <a:cubicBezTo>
                  <a:pt x="1871024" y="-55986"/>
                  <a:pt x="2107756" y="47952"/>
                  <a:pt x="2286000" y="0"/>
                </a:cubicBezTo>
                <a:cubicBezTo>
                  <a:pt x="2297211" y="105417"/>
                  <a:pt x="2273635" y="155737"/>
                  <a:pt x="2286000" y="286512"/>
                </a:cubicBezTo>
                <a:cubicBezTo>
                  <a:pt x="2298365" y="417287"/>
                  <a:pt x="2274900" y="513528"/>
                  <a:pt x="2286000" y="609600"/>
                </a:cubicBezTo>
                <a:cubicBezTo>
                  <a:pt x="2039165" y="674501"/>
                  <a:pt x="1899773" y="592768"/>
                  <a:pt x="1691640" y="609600"/>
                </a:cubicBezTo>
                <a:cubicBezTo>
                  <a:pt x="1483507" y="626432"/>
                  <a:pt x="1373867" y="578531"/>
                  <a:pt x="1097280" y="609600"/>
                </a:cubicBezTo>
                <a:cubicBezTo>
                  <a:pt x="820693" y="640669"/>
                  <a:pt x="386444" y="484165"/>
                  <a:pt x="0" y="609600"/>
                </a:cubicBezTo>
                <a:cubicBezTo>
                  <a:pt x="-36140" y="526246"/>
                  <a:pt x="17692" y="377456"/>
                  <a:pt x="0" y="304800"/>
                </a:cubicBezTo>
                <a:cubicBezTo>
                  <a:pt x="-17692" y="232144"/>
                  <a:pt x="31719" y="80297"/>
                  <a:pt x="0" y="0"/>
                </a:cubicBezTo>
                <a:close/>
              </a:path>
              <a:path w="2286000" h="609600" stroke="0" extrusionOk="0">
                <a:moveTo>
                  <a:pt x="0" y="0"/>
                </a:moveTo>
                <a:cubicBezTo>
                  <a:pt x="231250" y="-14839"/>
                  <a:pt x="394378" y="39460"/>
                  <a:pt x="548640" y="0"/>
                </a:cubicBezTo>
                <a:cubicBezTo>
                  <a:pt x="702902" y="-39460"/>
                  <a:pt x="953743" y="30255"/>
                  <a:pt x="1165860" y="0"/>
                </a:cubicBezTo>
                <a:cubicBezTo>
                  <a:pt x="1377977" y="-30255"/>
                  <a:pt x="1602077" y="11025"/>
                  <a:pt x="1714500" y="0"/>
                </a:cubicBezTo>
                <a:cubicBezTo>
                  <a:pt x="1826923" y="-11025"/>
                  <a:pt x="2104278" y="16060"/>
                  <a:pt x="2286000" y="0"/>
                </a:cubicBezTo>
                <a:cubicBezTo>
                  <a:pt x="2292246" y="78424"/>
                  <a:pt x="2255483" y="181857"/>
                  <a:pt x="2286000" y="304800"/>
                </a:cubicBezTo>
                <a:cubicBezTo>
                  <a:pt x="2316517" y="427743"/>
                  <a:pt x="2265194" y="485042"/>
                  <a:pt x="2286000" y="609600"/>
                </a:cubicBezTo>
                <a:cubicBezTo>
                  <a:pt x="2113663" y="634311"/>
                  <a:pt x="1946309" y="555337"/>
                  <a:pt x="1691640" y="609600"/>
                </a:cubicBezTo>
                <a:cubicBezTo>
                  <a:pt x="1436971" y="663863"/>
                  <a:pt x="1251632" y="578626"/>
                  <a:pt x="1097280" y="609600"/>
                </a:cubicBezTo>
                <a:cubicBezTo>
                  <a:pt x="942928" y="640574"/>
                  <a:pt x="756580" y="567606"/>
                  <a:pt x="594360" y="609600"/>
                </a:cubicBezTo>
                <a:cubicBezTo>
                  <a:pt x="432140" y="651594"/>
                  <a:pt x="272374" y="594374"/>
                  <a:pt x="0" y="609600"/>
                </a:cubicBezTo>
                <a:cubicBezTo>
                  <a:pt x="-23072" y="489978"/>
                  <a:pt x="37024" y="447029"/>
                  <a:pt x="0" y="292608"/>
                </a:cubicBezTo>
                <a:cubicBezTo>
                  <a:pt x="-37024" y="138187"/>
                  <a:pt x="17942" y="68153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027901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- xi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27785" y="3053774"/>
            <a:ext cx="2971800" cy="1600200"/>
          </a:xfrm>
          <a:custGeom>
            <a:avLst/>
            <a:gdLst>
              <a:gd name="connsiteX0" fmla="*/ 0 w 2971800"/>
              <a:gd name="connsiteY0" fmla="*/ 0 h 1600200"/>
              <a:gd name="connsiteX1" fmla="*/ 653796 w 2971800"/>
              <a:gd name="connsiteY1" fmla="*/ 0 h 1600200"/>
              <a:gd name="connsiteX2" fmla="*/ 1277874 w 2971800"/>
              <a:gd name="connsiteY2" fmla="*/ 0 h 1600200"/>
              <a:gd name="connsiteX3" fmla="*/ 1931670 w 2971800"/>
              <a:gd name="connsiteY3" fmla="*/ 0 h 1600200"/>
              <a:gd name="connsiteX4" fmla="*/ 2971800 w 2971800"/>
              <a:gd name="connsiteY4" fmla="*/ 0 h 1600200"/>
              <a:gd name="connsiteX5" fmla="*/ 2971800 w 2971800"/>
              <a:gd name="connsiteY5" fmla="*/ 549402 h 1600200"/>
              <a:gd name="connsiteX6" fmla="*/ 2971800 w 2971800"/>
              <a:gd name="connsiteY6" fmla="*/ 1098804 h 1600200"/>
              <a:gd name="connsiteX7" fmla="*/ 2971800 w 2971800"/>
              <a:gd name="connsiteY7" fmla="*/ 1600200 h 1600200"/>
              <a:gd name="connsiteX8" fmla="*/ 2318004 w 2971800"/>
              <a:gd name="connsiteY8" fmla="*/ 1600200 h 1600200"/>
              <a:gd name="connsiteX9" fmla="*/ 1783080 w 2971800"/>
              <a:gd name="connsiteY9" fmla="*/ 1600200 h 1600200"/>
              <a:gd name="connsiteX10" fmla="*/ 1159002 w 2971800"/>
              <a:gd name="connsiteY10" fmla="*/ 1600200 h 1600200"/>
              <a:gd name="connsiteX11" fmla="*/ 624078 w 2971800"/>
              <a:gd name="connsiteY11" fmla="*/ 1600200 h 1600200"/>
              <a:gd name="connsiteX12" fmla="*/ 0 w 2971800"/>
              <a:gd name="connsiteY12" fmla="*/ 1600200 h 1600200"/>
              <a:gd name="connsiteX13" fmla="*/ 0 w 2971800"/>
              <a:gd name="connsiteY13" fmla="*/ 1114806 h 1600200"/>
              <a:gd name="connsiteX14" fmla="*/ 0 w 2971800"/>
              <a:gd name="connsiteY14" fmla="*/ 597408 h 1600200"/>
              <a:gd name="connsiteX15" fmla="*/ 0 w 2971800"/>
              <a:gd name="connsiteY15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1800" h="1600200" fill="none" extrusionOk="0">
                <a:moveTo>
                  <a:pt x="0" y="0"/>
                </a:moveTo>
                <a:cubicBezTo>
                  <a:pt x="227776" y="-10311"/>
                  <a:pt x="396254" y="32140"/>
                  <a:pt x="653796" y="0"/>
                </a:cubicBezTo>
                <a:cubicBezTo>
                  <a:pt x="911338" y="-32140"/>
                  <a:pt x="993096" y="72724"/>
                  <a:pt x="1277874" y="0"/>
                </a:cubicBezTo>
                <a:cubicBezTo>
                  <a:pt x="1562652" y="-72724"/>
                  <a:pt x="1726107" y="4648"/>
                  <a:pt x="1931670" y="0"/>
                </a:cubicBezTo>
                <a:cubicBezTo>
                  <a:pt x="2137233" y="-4648"/>
                  <a:pt x="2454172" y="71323"/>
                  <a:pt x="2971800" y="0"/>
                </a:cubicBezTo>
                <a:cubicBezTo>
                  <a:pt x="3001504" y="137074"/>
                  <a:pt x="2964725" y="417440"/>
                  <a:pt x="2971800" y="549402"/>
                </a:cubicBezTo>
                <a:cubicBezTo>
                  <a:pt x="2978875" y="681364"/>
                  <a:pt x="2921753" y="933908"/>
                  <a:pt x="2971800" y="1098804"/>
                </a:cubicBezTo>
                <a:cubicBezTo>
                  <a:pt x="3021847" y="1263700"/>
                  <a:pt x="2932473" y="1448295"/>
                  <a:pt x="2971800" y="1600200"/>
                </a:cubicBezTo>
                <a:cubicBezTo>
                  <a:pt x="2774944" y="1669192"/>
                  <a:pt x="2537961" y="1595099"/>
                  <a:pt x="2318004" y="1600200"/>
                </a:cubicBezTo>
                <a:cubicBezTo>
                  <a:pt x="2098047" y="1605301"/>
                  <a:pt x="2017063" y="1598613"/>
                  <a:pt x="1783080" y="1600200"/>
                </a:cubicBezTo>
                <a:cubicBezTo>
                  <a:pt x="1549097" y="1601787"/>
                  <a:pt x="1461176" y="1590673"/>
                  <a:pt x="1159002" y="1600200"/>
                </a:cubicBezTo>
                <a:cubicBezTo>
                  <a:pt x="856828" y="1609727"/>
                  <a:pt x="765610" y="1559598"/>
                  <a:pt x="624078" y="1600200"/>
                </a:cubicBezTo>
                <a:cubicBezTo>
                  <a:pt x="482546" y="1640802"/>
                  <a:pt x="272106" y="1532282"/>
                  <a:pt x="0" y="1600200"/>
                </a:cubicBezTo>
                <a:cubicBezTo>
                  <a:pt x="-49882" y="1453284"/>
                  <a:pt x="7424" y="1215425"/>
                  <a:pt x="0" y="1114806"/>
                </a:cubicBezTo>
                <a:cubicBezTo>
                  <a:pt x="-7424" y="1014187"/>
                  <a:pt x="57490" y="769401"/>
                  <a:pt x="0" y="597408"/>
                </a:cubicBezTo>
                <a:cubicBezTo>
                  <a:pt x="-57490" y="425415"/>
                  <a:pt x="62842" y="261376"/>
                  <a:pt x="0" y="0"/>
                </a:cubicBezTo>
                <a:close/>
              </a:path>
              <a:path w="2971800" h="1600200" stroke="0" extrusionOk="0">
                <a:moveTo>
                  <a:pt x="0" y="0"/>
                </a:moveTo>
                <a:cubicBezTo>
                  <a:pt x="210941" y="-35687"/>
                  <a:pt x="296357" y="65305"/>
                  <a:pt x="564642" y="0"/>
                </a:cubicBezTo>
                <a:cubicBezTo>
                  <a:pt x="832927" y="-65305"/>
                  <a:pt x="1019306" y="10368"/>
                  <a:pt x="1218438" y="0"/>
                </a:cubicBezTo>
                <a:cubicBezTo>
                  <a:pt x="1417570" y="-10368"/>
                  <a:pt x="1513415" y="46547"/>
                  <a:pt x="1783080" y="0"/>
                </a:cubicBezTo>
                <a:cubicBezTo>
                  <a:pt x="2052745" y="-46547"/>
                  <a:pt x="2104225" y="3727"/>
                  <a:pt x="2288286" y="0"/>
                </a:cubicBezTo>
                <a:cubicBezTo>
                  <a:pt x="2472347" y="-3727"/>
                  <a:pt x="2733272" y="18322"/>
                  <a:pt x="2971800" y="0"/>
                </a:cubicBezTo>
                <a:cubicBezTo>
                  <a:pt x="3014158" y="224351"/>
                  <a:pt x="2929524" y="294654"/>
                  <a:pt x="2971800" y="485394"/>
                </a:cubicBezTo>
                <a:cubicBezTo>
                  <a:pt x="3014076" y="676134"/>
                  <a:pt x="2947899" y="799044"/>
                  <a:pt x="2971800" y="986790"/>
                </a:cubicBezTo>
                <a:cubicBezTo>
                  <a:pt x="2995701" y="1174536"/>
                  <a:pt x="2941046" y="1299435"/>
                  <a:pt x="2971800" y="1600200"/>
                </a:cubicBezTo>
                <a:cubicBezTo>
                  <a:pt x="2822794" y="1636252"/>
                  <a:pt x="2664676" y="1567669"/>
                  <a:pt x="2466594" y="1600200"/>
                </a:cubicBezTo>
                <a:cubicBezTo>
                  <a:pt x="2268512" y="1632731"/>
                  <a:pt x="2117136" y="1534862"/>
                  <a:pt x="1812798" y="1600200"/>
                </a:cubicBezTo>
                <a:cubicBezTo>
                  <a:pt x="1508460" y="1665538"/>
                  <a:pt x="1548486" y="1588997"/>
                  <a:pt x="1307592" y="1600200"/>
                </a:cubicBezTo>
                <a:cubicBezTo>
                  <a:pt x="1066698" y="1611403"/>
                  <a:pt x="873649" y="1534738"/>
                  <a:pt x="653796" y="1600200"/>
                </a:cubicBezTo>
                <a:cubicBezTo>
                  <a:pt x="433943" y="1665662"/>
                  <a:pt x="188343" y="1593446"/>
                  <a:pt x="0" y="1600200"/>
                </a:cubicBezTo>
                <a:cubicBezTo>
                  <a:pt x="-48091" y="1476565"/>
                  <a:pt x="46196" y="1240215"/>
                  <a:pt x="0" y="1098804"/>
                </a:cubicBezTo>
                <a:cubicBezTo>
                  <a:pt x="-46196" y="957393"/>
                  <a:pt x="8684" y="728502"/>
                  <a:pt x="0" y="597408"/>
                </a:cubicBezTo>
                <a:cubicBezTo>
                  <a:pt x="-8684" y="466314"/>
                  <a:pt x="64826" y="165288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1444816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eaLnBrk="1" hangingPunct="1"/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altLang="en-US" sz="2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altLang="en-US" sz="2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en-US" sz="2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39453" y="1796474"/>
            <a:ext cx="2209800" cy="609600"/>
          </a:xfrm>
          <a:custGeom>
            <a:avLst/>
            <a:gdLst>
              <a:gd name="connsiteX0" fmla="*/ 0 w 2209800"/>
              <a:gd name="connsiteY0" fmla="*/ 0 h 609600"/>
              <a:gd name="connsiteX1" fmla="*/ 486156 w 2209800"/>
              <a:gd name="connsiteY1" fmla="*/ 0 h 609600"/>
              <a:gd name="connsiteX2" fmla="*/ 994410 w 2209800"/>
              <a:gd name="connsiteY2" fmla="*/ 0 h 609600"/>
              <a:gd name="connsiteX3" fmla="*/ 1546860 w 2209800"/>
              <a:gd name="connsiteY3" fmla="*/ 0 h 609600"/>
              <a:gd name="connsiteX4" fmla="*/ 2209800 w 2209800"/>
              <a:gd name="connsiteY4" fmla="*/ 0 h 609600"/>
              <a:gd name="connsiteX5" fmla="*/ 2209800 w 2209800"/>
              <a:gd name="connsiteY5" fmla="*/ 304800 h 609600"/>
              <a:gd name="connsiteX6" fmla="*/ 2209800 w 2209800"/>
              <a:gd name="connsiteY6" fmla="*/ 609600 h 609600"/>
              <a:gd name="connsiteX7" fmla="*/ 1701546 w 2209800"/>
              <a:gd name="connsiteY7" fmla="*/ 609600 h 609600"/>
              <a:gd name="connsiteX8" fmla="*/ 1149096 w 2209800"/>
              <a:gd name="connsiteY8" fmla="*/ 609600 h 609600"/>
              <a:gd name="connsiteX9" fmla="*/ 552450 w 2209800"/>
              <a:gd name="connsiteY9" fmla="*/ 609600 h 609600"/>
              <a:gd name="connsiteX10" fmla="*/ 0 w 2209800"/>
              <a:gd name="connsiteY10" fmla="*/ 609600 h 609600"/>
              <a:gd name="connsiteX11" fmla="*/ 0 w 2209800"/>
              <a:gd name="connsiteY11" fmla="*/ 298704 h 609600"/>
              <a:gd name="connsiteX12" fmla="*/ 0 w 2209800"/>
              <a:gd name="connsiteY1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800" h="609600" fill="none" extrusionOk="0">
                <a:moveTo>
                  <a:pt x="0" y="0"/>
                </a:moveTo>
                <a:cubicBezTo>
                  <a:pt x="224312" y="-50316"/>
                  <a:pt x="324436" y="25875"/>
                  <a:pt x="486156" y="0"/>
                </a:cubicBezTo>
                <a:cubicBezTo>
                  <a:pt x="647876" y="-25875"/>
                  <a:pt x="829989" y="18378"/>
                  <a:pt x="994410" y="0"/>
                </a:cubicBezTo>
                <a:cubicBezTo>
                  <a:pt x="1158831" y="-18378"/>
                  <a:pt x="1303401" y="40073"/>
                  <a:pt x="1546860" y="0"/>
                </a:cubicBezTo>
                <a:cubicBezTo>
                  <a:pt x="1790319" y="-40073"/>
                  <a:pt x="1909504" y="69844"/>
                  <a:pt x="2209800" y="0"/>
                </a:cubicBezTo>
                <a:cubicBezTo>
                  <a:pt x="2231351" y="76337"/>
                  <a:pt x="2203999" y="156197"/>
                  <a:pt x="2209800" y="304800"/>
                </a:cubicBezTo>
                <a:cubicBezTo>
                  <a:pt x="2215601" y="453403"/>
                  <a:pt x="2203061" y="460784"/>
                  <a:pt x="2209800" y="609600"/>
                </a:cubicBezTo>
                <a:cubicBezTo>
                  <a:pt x="2033473" y="629144"/>
                  <a:pt x="1906043" y="577505"/>
                  <a:pt x="1701546" y="609600"/>
                </a:cubicBezTo>
                <a:cubicBezTo>
                  <a:pt x="1497049" y="641695"/>
                  <a:pt x="1338717" y="608259"/>
                  <a:pt x="1149096" y="609600"/>
                </a:cubicBezTo>
                <a:cubicBezTo>
                  <a:pt x="959475" y="610941"/>
                  <a:pt x="732836" y="584386"/>
                  <a:pt x="552450" y="609600"/>
                </a:cubicBezTo>
                <a:cubicBezTo>
                  <a:pt x="372064" y="634814"/>
                  <a:pt x="240585" y="568978"/>
                  <a:pt x="0" y="609600"/>
                </a:cubicBezTo>
                <a:cubicBezTo>
                  <a:pt x="-15683" y="509575"/>
                  <a:pt x="33626" y="439457"/>
                  <a:pt x="0" y="298704"/>
                </a:cubicBezTo>
                <a:cubicBezTo>
                  <a:pt x="-33626" y="157951"/>
                  <a:pt x="7697" y="83688"/>
                  <a:pt x="0" y="0"/>
                </a:cubicBezTo>
                <a:close/>
              </a:path>
              <a:path w="2209800" h="609600" stroke="0" extrusionOk="0">
                <a:moveTo>
                  <a:pt x="0" y="0"/>
                </a:moveTo>
                <a:cubicBezTo>
                  <a:pt x="119400" y="-10071"/>
                  <a:pt x="353412" y="48737"/>
                  <a:pt x="508254" y="0"/>
                </a:cubicBezTo>
                <a:cubicBezTo>
                  <a:pt x="663096" y="-48737"/>
                  <a:pt x="926158" y="26682"/>
                  <a:pt x="1082802" y="0"/>
                </a:cubicBezTo>
                <a:cubicBezTo>
                  <a:pt x="1239446" y="-26682"/>
                  <a:pt x="1451374" y="63576"/>
                  <a:pt x="1613154" y="0"/>
                </a:cubicBezTo>
                <a:cubicBezTo>
                  <a:pt x="1774934" y="-63576"/>
                  <a:pt x="1977626" y="62652"/>
                  <a:pt x="2209800" y="0"/>
                </a:cubicBezTo>
                <a:cubicBezTo>
                  <a:pt x="2221127" y="71666"/>
                  <a:pt x="2202046" y="169375"/>
                  <a:pt x="2209800" y="298704"/>
                </a:cubicBezTo>
                <a:cubicBezTo>
                  <a:pt x="2217554" y="428033"/>
                  <a:pt x="2174407" y="515513"/>
                  <a:pt x="2209800" y="609600"/>
                </a:cubicBezTo>
                <a:cubicBezTo>
                  <a:pt x="2038672" y="659065"/>
                  <a:pt x="1789911" y="550291"/>
                  <a:pt x="1635252" y="609600"/>
                </a:cubicBezTo>
                <a:cubicBezTo>
                  <a:pt x="1480593" y="668909"/>
                  <a:pt x="1180807" y="552903"/>
                  <a:pt x="1038606" y="609600"/>
                </a:cubicBezTo>
                <a:cubicBezTo>
                  <a:pt x="896405" y="666297"/>
                  <a:pt x="745317" y="590992"/>
                  <a:pt x="552450" y="609600"/>
                </a:cubicBezTo>
                <a:cubicBezTo>
                  <a:pt x="359583" y="628208"/>
                  <a:pt x="214757" y="566450"/>
                  <a:pt x="0" y="609600"/>
                </a:cubicBezTo>
                <a:cubicBezTo>
                  <a:pt x="-20555" y="532341"/>
                  <a:pt x="25233" y="368453"/>
                  <a:pt x="0" y="304800"/>
                </a:cubicBezTo>
                <a:cubicBezTo>
                  <a:pt x="-25233" y="241147"/>
                  <a:pt x="27851" y="149065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0810116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lang="en-US" altLang="en-US" sz="2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430653" y="729674"/>
            <a:ext cx="2514600" cy="685800"/>
          </a:xfrm>
          <a:custGeom>
            <a:avLst/>
            <a:gdLst>
              <a:gd name="connsiteX0" fmla="*/ 0 w 2514600"/>
              <a:gd name="connsiteY0" fmla="*/ 0 h 685800"/>
              <a:gd name="connsiteX1" fmla="*/ 502920 w 2514600"/>
              <a:gd name="connsiteY1" fmla="*/ 0 h 685800"/>
              <a:gd name="connsiteX2" fmla="*/ 1056132 w 2514600"/>
              <a:gd name="connsiteY2" fmla="*/ 0 h 685800"/>
              <a:gd name="connsiteX3" fmla="*/ 1483614 w 2514600"/>
              <a:gd name="connsiteY3" fmla="*/ 0 h 685800"/>
              <a:gd name="connsiteX4" fmla="*/ 1936242 w 2514600"/>
              <a:gd name="connsiteY4" fmla="*/ 0 h 685800"/>
              <a:gd name="connsiteX5" fmla="*/ 2514600 w 2514600"/>
              <a:gd name="connsiteY5" fmla="*/ 0 h 685800"/>
              <a:gd name="connsiteX6" fmla="*/ 2514600 w 2514600"/>
              <a:gd name="connsiteY6" fmla="*/ 349758 h 685800"/>
              <a:gd name="connsiteX7" fmla="*/ 2514600 w 2514600"/>
              <a:gd name="connsiteY7" fmla="*/ 685800 h 685800"/>
              <a:gd name="connsiteX8" fmla="*/ 1986534 w 2514600"/>
              <a:gd name="connsiteY8" fmla="*/ 685800 h 685800"/>
              <a:gd name="connsiteX9" fmla="*/ 1533906 w 2514600"/>
              <a:gd name="connsiteY9" fmla="*/ 685800 h 685800"/>
              <a:gd name="connsiteX10" fmla="*/ 1056132 w 2514600"/>
              <a:gd name="connsiteY10" fmla="*/ 685800 h 685800"/>
              <a:gd name="connsiteX11" fmla="*/ 553212 w 2514600"/>
              <a:gd name="connsiteY11" fmla="*/ 685800 h 685800"/>
              <a:gd name="connsiteX12" fmla="*/ 0 w 2514600"/>
              <a:gd name="connsiteY12" fmla="*/ 685800 h 685800"/>
              <a:gd name="connsiteX13" fmla="*/ 0 w 2514600"/>
              <a:gd name="connsiteY13" fmla="*/ 342900 h 685800"/>
              <a:gd name="connsiteX14" fmla="*/ 0 w 2514600"/>
              <a:gd name="connsiteY1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600" h="685800" fill="none" extrusionOk="0">
                <a:moveTo>
                  <a:pt x="0" y="0"/>
                </a:moveTo>
                <a:cubicBezTo>
                  <a:pt x="249134" y="-56258"/>
                  <a:pt x="383586" y="32573"/>
                  <a:pt x="502920" y="0"/>
                </a:cubicBezTo>
                <a:cubicBezTo>
                  <a:pt x="622254" y="-32573"/>
                  <a:pt x="914860" y="6009"/>
                  <a:pt x="1056132" y="0"/>
                </a:cubicBezTo>
                <a:cubicBezTo>
                  <a:pt x="1197404" y="-6009"/>
                  <a:pt x="1290948" y="46650"/>
                  <a:pt x="1483614" y="0"/>
                </a:cubicBezTo>
                <a:cubicBezTo>
                  <a:pt x="1676280" y="-46650"/>
                  <a:pt x="1804886" y="6722"/>
                  <a:pt x="1936242" y="0"/>
                </a:cubicBezTo>
                <a:cubicBezTo>
                  <a:pt x="2067598" y="-6722"/>
                  <a:pt x="2366956" y="30150"/>
                  <a:pt x="2514600" y="0"/>
                </a:cubicBezTo>
                <a:cubicBezTo>
                  <a:pt x="2537188" y="123795"/>
                  <a:pt x="2487614" y="197754"/>
                  <a:pt x="2514600" y="349758"/>
                </a:cubicBezTo>
                <a:cubicBezTo>
                  <a:pt x="2541586" y="501762"/>
                  <a:pt x="2498174" y="615044"/>
                  <a:pt x="2514600" y="685800"/>
                </a:cubicBezTo>
                <a:cubicBezTo>
                  <a:pt x="2288557" y="741838"/>
                  <a:pt x="2236612" y="677633"/>
                  <a:pt x="1986534" y="685800"/>
                </a:cubicBezTo>
                <a:cubicBezTo>
                  <a:pt x="1736456" y="693967"/>
                  <a:pt x="1755847" y="635645"/>
                  <a:pt x="1533906" y="685800"/>
                </a:cubicBezTo>
                <a:cubicBezTo>
                  <a:pt x="1311965" y="735955"/>
                  <a:pt x="1184618" y="656547"/>
                  <a:pt x="1056132" y="685800"/>
                </a:cubicBezTo>
                <a:cubicBezTo>
                  <a:pt x="927646" y="715053"/>
                  <a:pt x="748669" y="633413"/>
                  <a:pt x="553212" y="685800"/>
                </a:cubicBezTo>
                <a:cubicBezTo>
                  <a:pt x="357755" y="738187"/>
                  <a:pt x="118039" y="662030"/>
                  <a:pt x="0" y="685800"/>
                </a:cubicBezTo>
                <a:cubicBezTo>
                  <a:pt x="-6586" y="562188"/>
                  <a:pt x="5784" y="473123"/>
                  <a:pt x="0" y="342900"/>
                </a:cubicBezTo>
                <a:cubicBezTo>
                  <a:pt x="-5784" y="212677"/>
                  <a:pt x="40725" y="92083"/>
                  <a:pt x="0" y="0"/>
                </a:cubicBezTo>
                <a:close/>
              </a:path>
              <a:path w="2514600" h="685800" stroke="0" extrusionOk="0">
                <a:moveTo>
                  <a:pt x="0" y="0"/>
                </a:moveTo>
                <a:cubicBezTo>
                  <a:pt x="150842" y="-31813"/>
                  <a:pt x="288878" y="18369"/>
                  <a:pt x="502920" y="0"/>
                </a:cubicBezTo>
                <a:cubicBezTo>
                  <a:pt x="716962" y="-18369"/>
                  <a:pt x="787695" y="18450"/>
                  <a:pt x="1005840" y="0"/>
                </a:cubicBezTo>
                <a:cubicBezTo>
                  <a:pt x="1223985" y="-18450"/>
                  <a:pt x="1403857" y="36587"/>
                  <a:pt x="1533906" y="0"/>
                </a:cubicBezTo>
                <a:cubicBezTo>
                  <a:pt x="1663955" y="-36587"/>
                  <a:pt x="1854338" y="34345"/>
                  <a:pt x="1961388" y="0"/>
                </a:cubicBezTo>
                <a:cubicBezTo>
                  <a:pt x="2068438" y="-34345"/>
                  <a:pt x="2310677" y="14875"/>
                  <a:pt x="2514600" y="0"/>
                </a:cubicBezTo>
                <a:cubicBezTo>
                  <a:pt x="2539983" y="131070"/>
                  <a:pt x="2492458" y="207592"/>
                  <a:pt x="2514600" y="349758"/>
                </a:cubicBezTo>
                <a:cubicBezTo>
                  <a:pt x="2536742" y="491924"/>
                  <a:pt x="2506029" y="590510"/>
                  <a:pt x="2514600" y="685800"/>
                </a:cubicBezTo>
                <a:cubicBezTo>
                  <a:pt x="2276191" y="698408"/>
                  <a:pt x="2150581" y="671182"/>
                  <a:pt x="1961388" y="685800"/>
                </a:cubicBezTo>
                <a:cubicBezTo>
                  <a:pt x="1772195" y="700418"/>
                  <a:pt x="1684151" y="642128"/>
                  <a:pt x="1533906" y="685800"/>
                </a:cubicBezTo>
                <a:cubicBezTo>
                  <a:pt x="1383661" y="729472"/>
                  <a:pt x="1284969" y="672172"/>
                  <a:pt x="1056132" y="685800"/>
                </a:cubicBezTo>
                <a:cubicBezTo>
                  <a:pt x="827295" y="699428"/>
                  <a:pt x="811222" y="662115"/>
                  <a:pt x="628650" y="685800"/>
                </a:cubicBezTo>
                <a:cubicBezTo>
                  <a:pt x="446078" y="709485"/>
                  <a:pt x="260280" y="642580"/>
                  <a:pt x="0" y="685800"/>
                </a:cubicBezTo>
                <a:cubicBezTo>
                  <a:pt x="-21606" y="525972"/>
                  <a:pt x="37514" y="434016"/>
                  <a:pt x="0" y="356616"/>
                </a:cubicBezTo>
                <a:cubicBezTo>
                  <a:pt x="-37514" y="279216"/>
                  <a:pt x="37377" y="86959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0944871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nic</a:t>
            </a:r>
            <a:endParaRPr lang="en-US" altLang="en-US" sz="2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402638" y="1855873"/>
            <a:ext cx="2366963" cy="533400"/>
          </a:xfrm>
          <a:custGeom>
            <a:avLst/>
            <a:gdLst>
              <a:gd name="connsiteX0" fmla="*/ 0 w 2366963"/>
              <a:gd name="connsiteY0" fmla="*/ 0 h 533400"/>
              <a:gd name="connsiteX1" fmla="*/ 591741 w 2366963"/>
              <a:gd name="connsiteY1" fmla="*/ 0 h 533400"/>
              <a:gd name="connsiteX2" fmla="*/ 1136142 w 2366963"/>
              <a:gd name="connsiteY2" fmla="*/ 0 h 533400"/>
              <a:gd name="connsiteX3" fmla="*/ 1751553 w 2366963"/>
              <a:gd name="connsiteY3" fmla="*/ 0 h 533400"/>
              <a:gd name="connsiteX4" fmla="*/ 2366963 w 2366963"/>
              <a:gd name="connsiteY4" fmla="*/ 0 h 533400"/>
              <a:gd name="connsiteX5" fmla="*/ 2366963 w 2366963"/>
              <a:gd name="connsiteY5" fmla="*/ 533400 h 533400"/>
              <a:gd name="connsiteX6" fmla="*/ 1798892 w 2366963"/>
              <a:gd name="connsiteY6" fmla="*/ 533400 h 533400"/>
              <a:gd name="connsiteX7" fmla="*/ 1183482 w 2366963"/>
              <a:gd name="connsiteY7" fmla="*/ 533400 h 533400"/>
              <a:gd name="connsiteX8" fmla="*/ 568071 w 2366963"/>
              <a:gd name="connsiteY8" fmla="*/ 533400 h 533400"/>
              <a:gd name="connsiteX9" fmla="*/ 0 w 2366963"/>
              <a:gd name="connsiteY9" fmla="*/ 533400 h 533400"/>
              <a:gd name="connsiteX10" fmla="*/ 0 w 2366963"/>
              <a:gd name="connsiteY10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6963" h="533400" fill="none" extrusionOk="0">
                <a:moveTo>
                  <a:pt x="0" y="0"/>
                </a:moveTo>
                <a:cubicBezTo>
                  <a:pt x="285987" y="-44753"/>
                  <a:pt x="467156" y="60604"/>
                  <a:pt x="591741" y="0"/>
                </a:cubicBezTo>
                <a:cubicBezTo>
                  <a:pt x="716326" y="-60604"/>
                  <a:pt x="903958" y="42875"/>
                  <a:pt x="1136142" y="0"/>
                </a:cubicBezTo>
                <a:cubicBezTo>
                  <a:pt x="1368326" y="-42875"/>
                  <a:pt x="1520210" y="16105"/>
                  <a:pt x="1751553" y="0"/>
                </a:cubicBezTo>
                <a:cubicBezTo>
                  <a:pt x="1982896" y="-16105"/>
                  <a:pt x="2147803" y="58108"/>
                  <a:pt x="2366963" y="0"/>
                </a:cubicBezTo>
                <a:cubicBezTo>
                  <a:pt x="2375282" y="188340"/>
                  <a:pt x="2357170" y="344966"/>
                  <a:pt x="2366963" y="533400"/>
                </a:cubicBezTo>
                <a:cubicBezTo>
                  <a:pt x="2103880" y="537254"/>
                  <a:pt x="1951333" y="491369"/>
                  <a:pt x="1798892" y="533400"/>
                </a:cubicBezTo>
                <a:cubicBezTo>
                  <a:pt x="1646451" y="575431"/>
                  <a:pt x="1388503" y="505492"/>
                  <a:pt x="1183482" y="533400"/>
                </a:cubicBezTo>
                <a:cubicBezTo>
                  <a:pt x="978461" y="561308"/>
                  <a:pt x="820193" y="464220"/>
                  <a:pt x="568071" y="533400"/>
                </a:cubicBezTo>
                <a:cubicBezTo>
                  <a:pt x="315949" y="602580"/>
                  <a:pt x="182727" y="477902"/>
                  <a:pt x="0" y="533400"/>
                </a:cubicBezTo>
                <a:cubicBezTo>
                  <a:pt x="-8303" y="384384"/>
                  <a:pt x="46458" y="252947"/>
                  <a:pt x="0" y="0"/>
                </a:cubicBezTo>
                <a:close/>
              </a:path>
              <a:path w="2366963" h="533400" stroke="0" extrusionOk="0">
                <a:moveTo>
                  <a:pt x="0" y="0"/>
                </a:moveTo>
                <a:cubicBezTo>
                  <a:pt x="233785" y="-31756"/>
                  <a:pt x="345487" y="17573"/>
                  <a:pt x="568071" y="0"/>
                </a:cubicBezTo>
                <a:cubicBezTo>
                  <a:pt x="790655" y="-17573"/>
                  <a:pt x="914473" y="20220"/>
                  <a:pt x="1088803" y="0"/>
                </a:cubicBezTo>
                <a:cubicBezTo>
                  <a:pt x="1263133" y="-20220"/>
                  <a:pt x="1411956" y="19774"/>
                  <a:pt x="1727883" y="0"/>
                </a:cubicBezTo>
                <a:cubicBezTo>
                  <a:pt x="2043810" y="-19774"/>
                  <a:pt x="2082546" y="58082"/>
                  <a:pt x="2366963" y="0"/>
                </a:cubicBezTo>
                <a:cubicBezTo>
                  <a:pt x="2367914" y="178136"/>
                  <a:pt x="2331327" y="346159"/>
                  <a:pt x="2366963" y="533400"/>
                </a:cubicBezTo>
                <a:cubicBezTo>
                  <a:pt x="2168396" y="538265"/>
                  <a:pt x="2025751" y="489261"/>
                  <a:pt x="1798892" y="533400"/>
                </a:cubicBezTo>
                <a:cubicBezTo>
                  <a:pt x="1572033" y="577539"/>
                  <a:pt x="1484074" y="494233"/>
                  <a:pt x="1278160" y="533400"/>
                </a:cubicBezTo>
                <a:cubicBezTo>
                  <a:pt x="1072246" y="572567"/>
                  <a:pt x="971006" y="500871"/>
                  <a:pt x="710089" y="533400"/>
                </a:cubicBezTo>
                <a:cubicBezTo>
                  <a:pt x="449172" y="565929"/>
                  <a:pt x="280169" y="464621"/>
                  <a:pt x="0" y="533400"/>
                </a:cubicBezTo>
                <a:cubicBezTo>
                  <a:pt x="-25056" y="339179"/>
                  <a:pt x="33306" y="117168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8890188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endParaRPr lang="en-US" altLang="en-US" sz="2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506853" y="3053774"/>
            <a:ext cx="2590800" cy="1600200"/>
          </a:xfrm>
          <a:custGeom>
            <a:avLst/>
            <a:gdLst>
              <a:gd name="connsiteX0" fmla="*/ 0 w 2590800"/>
              <a:gd name="connsiteY0" fmla="*/ 0 h 1600200"/>
              <a:gd name="connsiteX1" fmla="*/ 518160 w 2590800"/>
              <a:gd name="connsiteY1" fmla="*/ 0 h 1600200"/>
              <a:gd name="connsiteX2" fmla="*/ 984504 w 2590800"/>
              <a:gd name="connsiteY2" fmla="*/ 0 h 1600200"/>
              <a:gd name="connsiteX3" fmla="*/ 1424940 w 2590800"/>
              <a:gd name="connsiteY3" fmla="*/ 0 h 1600200"/>
              <a:gd name="connsiteX4" fmla="*/ 1891284 w 2590800"/>
              <a:gd name="connsiteY4" fmla="*/ 0 h 1600200"/>
              <a:gd name="connsiteX5" fmla="*/ 2590800 w 2590800"/>
              <a:gd name="connsiteY5" fmla="*/ 0 h 1600200"/>
              <a:gd name="connsiteX6" fmla="*/ 2590800 w 2590800"/>
              <a:gd name="connsiteY6" fmla="*/ 501396 h 1600200"/>
              <a:gd name="connsiteX7" fmla="*/ 2590800 w 2590800"/>
              <a:gd name="connsiteY7" fmla="*/ 1050798 h 1600200"/>
              <a:gd name="connsiteX8" fmla="*/ 2590800 w 2590800"/>
              <a:gd name="connsiteY8" fmla="*/ 1600200 h 1600200"/>
              <a:gd name="connsiteX9" fmla="*/ 2150364 w 2590800"/>
              <a:gd name="connsiteY9" fmla="*/ 1600200 h 1600200"/>
              <a:gd name="connsiteX10" fmla="*/ 1684020 w 2590800"/>
              <a:gd name="connsiteY10" fmla="*/ 1600200 h 1600200"/>
              <a:gd name="connsiteX11" fmla="*/ 1243584 w 2590800"/>
              <a:gd name="connsiteY11" fmla="*/ 1600200 h 1600200"/>
              <a:gd name="connsiteX12" fmla="*/ 725424 w 2590800"/>
              <a:gd name="connsiteY12" fmla="*/ 1600200 h 1600200"/>
              <a:gd name="connsiteX13" fmla="*/ 0 w 2590800"/>
              <a:gd name="connsiteY13" fmla="*/ 1600200 h 1600200"/>
              <a:gd name="connsiteX14" fmla="*/ 0 w 2590800"/>
              <a:gd name="connsiteY14" fmla="*/ 1082802 h 1600200"/>
              <a:gd name="connsiteX15" fmla="*/ 0 w 2590800"/>
              <a:gd name="connsiteY15" fmla="*/ 597408 h 1600200"/>
              <a:gd name="connsiteX16" fmla="*/ 0 w 2590800"/>
              <a:gd name="connsiteY16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0800" h="1600200" fill="none" extrusionOk="0">
                <a:moveTo>
                  <a:pt x="0" y="0"/>
                </a:moveTo>
                <a:cubicBezTo>
                  <a:pt x="122258" y="-31614"/>
                  <a:pt x="350842" y="48883"/>
                  <a:pt x="518160" y="0"/>
                </a:cubicBezTo>
                <a:cubicBezTo>
                  <a:pt x="685478" y="-48883"/>
                  <a:pt x="887285" y="1949"/>
                  <a:pt x="984504" y="0"/>
                </a:cubicBezTo>
                <a:cubicBezTo>
                  <a:pt x="1081723" y="-1949"/>
                  <a:pt x="1267940" y="30874"/>
                  <a:pt x="1424940" y="0"/>
                </a:cubicBezTo>
                <a:cubicBezTo>
                  <a:pt x="1581940" y="-30874"/>
                  <a:pt x="1689175" y="36170"/>
                  <a:pt x="1891284" y="0"/>
                </a:cubicBezTo>
                <a:cubicBezTo>
                  <a:pt x="2093393" y="-36170"/>
                  <a:pt x="2279968" y="37297"/>
                  <a:pt x="2590800" y="0"/>
                </a:cubicBezTo>
                <a:cubicBezTo>
                  <a:pt x="2615597" y="164586"/>
                  <a:pt x="2531850" y="361448"/>
                  <a:pt x="2590800" y="501396"/>
                </a:cubicBezTo>
                <a:cubicBezTo>
                  <a:pt x="2649750" y="641344"/>
                  <a:pt x="2556960" y="933725"/>
                  <a:pt x="2590800" y="1050798"/>
                </a:cubicBezTo>
                <a:cubicBezTo>
                  <a:pt x="2624640" y="1167871"/>
                  <a:pt x="2558140" y="1336472"/>
                  <a:pt x="2590800" y="1600200"/>
                </a:cubicBezTo>
                <a:cubicBezTo>
                  <a:pt x="2406878" y="1632414"/>
                  <a:pt x="2288530" y="1577503"/>
                  <a:pt x="2150364" y="1600200"/>
                </a:cubicBezTo>
                <a:cubicBezTo>
                  <a:pt x="2012198" y="1622897"/>
                  <a:pt x="1838681" y="1585267"/>
                  <a:pt x="1684020" y="1600200"/>
                </a:cubicBezTo>
                <a:cubicBezTo>
                  <a:pt x="1529359" y="1615133"/>
                  <a:pt x="1341000" y="1555081"/>
                  <a:pt x="1243584" y="1600200"/>
                </a:cubicBezTo>
                <a:cubicBezTo>
                  <a:pt x="1146168" y="1645319"/>
                  <a:pt x="940139" y="1540586"/>
                  <a:pt x="725424" y="1600200"/>
                </a:cubicBezTo>
                <a:cubicBezTo>
                  <a:pt x="510709" y="1659814"/>
                  <a:pt x="321178" y="1546662"/>
                  <a:pt x="0" y="1600200"/>
                </a:cubicBezTo>
                <a:cubicBezTo>
                  <a:pt x="-11290" y="1412184"/>
                  <a:pt x="23784" y="1271024"/>
                  <a:pt x="0" y="1082802"/>
                </a:cubicBezTo>
                <a:cubicBezTo>
                  <a:pt x="-23784" y="894580"/>
                  <a:pt x="31058" y="769320"/>
                  <a:pt x="0" y="597408"/>
                </a:cubicBezTo>
                <a:cubicBezTo>
                  <a:pt x="-31058" y="425496"/>
                  <a:pt x="63363" y="266658"/>
                  <a:pt x="0" y="0"/>
                </a:cubicBezTo>
                <a:close/>
              </a:path>
              <a:path w="2590800" h="1600200" stroke="0" extrusionOk="0">
                <a:moveTo>
                  <a:pt x="0" y="0"/>
                </a:moveTo>
                <a:cubicBezTo>
                  <a:pt x="229412" y="-8287"/>
                  <a:pt x="358875" y="54562"/>
                  <a:pt x="466344" y="0"/>
                </a:cubicBezTo>
                <a:cubicBezTo>
                  <a:pt x="573813" y="-54562"/>
                  <a:pt x="741774" y="20898"/>
                  <a:pt x="958596" y="0"/>
                </a:cubicBezTo>
                <a:cubicBezTo>
                  <a:pt x="1175418" y="-20898"/>
                  <a:pt x="1282181" y="31942"/>
                  <a:pt x="1502664" y="0"/>
                </a:cubicBezTo>
                <a:cubicBezTo>
                  <a:pt x="1723147" y="-31942"/>
                  <a:pt x="1896208" y="36157"/>
                  <a:pt x="1994916" y="0"/>
                </a:cubicBezTo>
                <a:cubicBezTo>
                  <a:pt x="2093624" y="-36157"/>
                  <a:pt x="2377564" y="43388"/>
                  <a:pt x="2590800" y="0"/>
                </a:cubicBezTo>
                <a:cubicBezTo>
                  <a:pt x="2597652" y="215982"/>
                  <a:pt x="2553828" y="333845"/>
                  <a:pt x="2590800" y="565404"/>
                </a:cubicBezTo>
                <a:cubicBezTo>
                  <a:pt x="2627772" y="796963"/>
                  <a:pt x="2579746" y="895272"/>
                  <a:pt x="2590800" y="1130808"/>
                </a:cubicBezTo>
                <a:cubicBezTo>
                  <a:pt x="2601854" y="1366344"/>
                  <a:pt x="2565439" y="1441683"/>
                  <a:pt x="2590800" y="1600200"/>
                </a:cubicBezTo>
                <a:cubicBezTo>
                  <a:pt x="2473385" y="1648485"/>
                  <a:pt x="2291616" y="1552428"/>
                  <a:pt x="2150364" y="1600200"/>
                </a:cubicBezTo>
                <a:cubicBezTo>
                  <a:pt x="2009112" y="1647972"/>
                  <a:pt x="1768815" y="1538659"/>
                  <a:pt x="1606296" y="1600200"/>
                </a:cubicBezTo>
                <a:cubicBezTo>
                  <a:pt x="1443777" y="1661741"/>
                  <a:pt x="1316116" y="1596796"/>
                  <a:pt x="1165860" y="1600200"/>
                </a:cubicBezTo>
                <a:cubicBezTo>
                  <a:pt x="1015604" y="1603604"/>
                  <a:pt x="931744" y="1562066"/>
                  <a:pt x="725424" y="1600200"/>
                </a:cubicBezTo>
                <a:cubicBezTo>
                  <a:pt x="519104" y="1638334"/>
                  <a:pt x="290250" y="1590612"/>
                  <a:pt x="0" y="1600200"/>
                </a:cubicBezTo>
                <a:cubicBezTo>
                  <a:pt x="-5123" y="1390231"/>
                  <a:pt x="13175" y="1344591"/>
                  <a:pt x="0" y="1098804"/>
                </a:cubicBezTo>
                <a:cubicBezTo>
                  <a:pt x="-13175" y="853017"/>
                  <a:pt x="20144" y="788488"/>
                  <a:pt x="0" y="565404"/>
                </a:cubicBezTo>
                <a:cubicBezTo>
                  <a:pt x="-20144" y="342320"/>
                  <a:pt x="63117" y="180354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4707874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en-US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thải</a:t>
            </a:r>
            <a:endParaRPr lang="en-US" altLang="en-US" sz="2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001653" y="1110674"/>
            <a:ext cx="838200" cy="304800"/>
          </a:xfrm>
          <a:prstGeom prst="line">
            <a:avLst/>
          </a:prstGeom>
          <a:noFill/>
          <a:ln w="38100">
            <a:solidFill>
              <a:srgbClr val="EB6B83"/>
            </a:solidFill>
            <a:round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925453" y="2177474"/>
            <a:ext cx="685800" cy="0"/>
          </a:xfrm>
          <a:prstGeom prst="line">
            <a:avLst/>
          </a:prstGeom>
          <a:noFill/>
          <a:ln w="38100">
            <a:solidFill>
              <a:srgbClr val="EB6B83"/>
            </a:solidFill>
            <a:round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306453" y="2901902"/>
            <a:ext cx="697263" cy="980710"/>
          </a:xfrm>
          <a:prstGeom prst="line">
            <a:avLst/>
          </a:prstGeom>
          <a:noFill/>
          <a:ln w="38100">
            <a:solidFill>
              <a:srgbClr val="EB6B83"/>
            </a:solidFill>
            <a:round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6516253" y="958274"/>
            <a:ext cx="762000" cy="457200"/>
          </a:xfrm>
          <a:prstGeom prst="line">
            <a:avLst/>
          </a:prstGeom>
          <a:noFill/>
          <a:ln w="38100">
            <a:solidFill>
              <a:srgbClr val="EB6B83"/>
            </a:solidFill>
            <a:round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6663891" y="2101274"/>
            <a:ext cx="685800" cy="0"/>
          </a:xfrm>
          <a:prstGeom prst="line">
            <a:avLst/>
          </a:prstGeom>
          <a:noFill/>
          <a:ln w="38100">
            <a:solidFill>
              <a:srgbClr val="EB6B83"/>
            </a:solidFill>
            <a:round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440053" y="2748974"/>
            <a:ext cx="1066800" cy="1028700"/>
          </a:xfrm>
          <a:prstGeom prst="line">
            <a:avLst/>
          </a:prstGeom>
          <a:noFill/>
          <a:ln w="38100">
            <a:solidFill>
              <a:srgbClr val="EB6B83"/>
            </a:solidFill>
            <a:round/>
            <a:headEnd/>
            <a:tailEnd type="triangl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487053" y="43874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alt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HẤP THỤ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659253" y="43874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THẢI RA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250020" y="4673351"/>
            <a:ext cx="9144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alt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250020" y="5174388"/>
            <a:ext cx="92969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71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443" y="2607079"/>
            <a:ext cx="94949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AI NHANH HƠN</a:t>
            </a:r>
            <a:endParaRPr kumimoji="0" lang="en-US" sz="12000" b="1" i="0" u="none" strike="noStrike" kern="1200" cap="none" spc="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UTM Arruba KT" panose="02040603050506020204" pitchFamily="18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443" y="2607079"/>
            <a:ext cx="94949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AI</a:t>
            </a:r>
            <a:r>
              <a:rPr kumimoji="0" lang="en-US" sz="1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NHANH HƠN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rruba KT" panose="02040603050506020204" pitchFamily="18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22BDC0E-3A1D-400F-BEDF-987A41540D49}"/>
              </a:ext>
            </a:extLst>
          </p:cNvPr>
          <p:cNvCxnSpPr>
            <a:cxnSpLocks/>
          </p:cNvCxnSpPr>
          <p:nvPr/>
        </p:nvCxnSpPr>
        <p:spPr>
          <a:xfrm>
            <a:off x="6372245" y="1828952"/>
            <a:ext cx="1111170" cy="0"/>
          </a:xfrm>
          <a:prstGeom prst="line">
            <a:avLst/>
          </a:prstGeom>
          <a:ln w="19050">
            <a:solidFill>
              <a:srgbClr val="C0B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3639366" y="2536128"/>
            <a:ext cx="6576928" cy="91822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níc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98986" y="4042021"/>
            <a:ext cx="6694914" cy="91822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4217012" y="5348593"/>
            <a:ext cx="6793235" cy="91822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ô-xi,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9822" y="96457"/>
            <a:ext cx="8720186" cy="13928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íṥļïḋé">
            <a:extLst>
              <a:ext uri="{FF2B5EF4-FFF2-40B4-BE49-F238E27FC236}">
                <a16:creationId xmlns:a16="http://schemas.microsoft.com/office/drawing/2014/main" id="{CDE7FDDC-0758-497B-949B-4127220CFEC2}"/>
              </a:ext>
            </a:extLst>
          </p:cNvPr>
          <p:cNvSpPr/>
          <p:nvPr/>
        </p:nvSpPr>
        <p:spPr>
          <a:xfrm>
            <a:off x="2129822" y="56470"/>
            <a:ext cx="8715880" cy="1323439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31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22BDC0E-3A1D-400F-BEDF-987A41540D49}"/>
              </a:ext>
            </a:extLst>
          </p:cNvPr>
          <p:cNvCxnSpPr>
            <a:cxnSpLocks/>
          </p:cNvCxnSpPr>
          <p:nvPr/>
        </p:nvCxnSpPr>
        <p:spPr>
          <a:xfrm>
            <a:off x="6372245" y="1828952"/>
            <a:ext cx="1125516" cy="0"/>
          </a:xfrm>
          <a:prstGeom prst="line">
            <a:avLst/>
          </a:prstGeom>
          <a:ln w="19050">
            <a:solidFill>
              <a:srgbClr val="C0B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56698" y="2464330"/>
            <a:ext cx="6661841" cy="918222"/>
          </a:xfrm>
          <a:prstGeom prst="snip2Diag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4135957" y="5111168"/>
            <a:ext cx="6781351" cy="918222"/>
          </a:xfrm>
          <a:prstGeom prst="snip2DiagRect">
            <a:avLst/>
          </a:prstGeom>
          <a:solidFill>
            <a:srgbClr val="EB6B8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Qu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 </a:t>
            </a:r>
            <a:r>
              <a:rPr kumimoji="0" lang="en-US" sz="40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hô hấp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2699382" y="3721421"/>
            <a:ext cx="6880941" cy="918222"/>
          </a:xfrm>
          <a:prstGeom prst="snip2Diag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Quá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4200" y="202940"/>
            <a:ext cx="10960100" cy="21122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íṥļïḋé">
            <a:extLst>
              <a:ext uri="{FF2B5EF4-FFF2-40B4-BE49-F238E27FC236}">
                <a16:creationId xmlns:a16="http://schemas.microsoft.com/office/drawing/2014/main" id="{CDE7FDDC-0758-497B-949B-4127220CFEC2}"/>
              </a:ext>
            </a:extLst>
          </p:cNvPr>
          <p:cNvSpPr/>
          <p:nvPr/>
        </p:nvSpPr>
        <p:spPr>
          <a:xfrm>
            <a:off x="656699" y="275353"/>
            <a:ext cx="10813230" cy="1846659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>
              <a:defRPr/>
            </a:pPr>
            <a:r>
              <a:rPr lang="en-US" sz="3800" b="1" dirty="0" err="1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3800" b="1" u="none" strike="noStrike" kern="1200" cap="none" spc="0" normalizeH="0" baseline="0" noProof="0" dirty="0">
                <a:ln>
                  <a:noFill/>
                </a:ln>
                <a:solidFill>
                  <a:srgbClr val="EB6B8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nl-NL" sz="3800" b="1" dirty="0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Động vật lấy từ môi trường khí ô- xi, thức ăn, nước uống và thải ra chất thừa, cặn bã, nước tiểu, khí các- bô- níc</a:t>
            </a:r>
            <a:r>
              <a:rPr lang="en-US" sz="3800" b="1" dirty="0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3800" b="1" dirty="0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800" b="1" dirty="0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800" b="1" dirty="0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gọi</a:t>
            </a:r>
            <a:r>
              <a:rPr lang="en-US" sz="3800" b="1" dirty="0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800" b="1" dirty="0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EB6B83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800" b="1" u="none" strike="noStrike" kern="1200" cap="none" spc="0" normalizeH="0" baseline="0" noProof="0" dirty="0">
              <a:ln>
                <a:noFill/>
              </a:ln>
              <a:solidFill>
                <a:srgbClr val="EB6B83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31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8236" y="1404057"/>
            <a:ext cx="9600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>
                <a:ln w="190500">
                  <a:solidFill>
                    <a:prstClr val="white">
                      <a:alpha val="93000"/>
                    </a:prstClr>
                  </a:solidFill>
                </a:ln>
                <a:solidFill>
                  <a:prstClr val="white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DẶN DÒ</a:t>
            </a:r>
            <a:endParaRPr kumimoji="0" lang="en-US" sz="10000" b="0" i="0" u="none" strike="noStrike" kern="1200" cap="none" spc="0" normalizeH="0" baseline="0" noProof="0" dirty="0">
              <a:ln w="190500">
                <a:solidFill>
                  <a:prstClr val="white">
                    <a:alpha val="93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UTM Alba Matter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8236" y="1421274"/>
            <a:ext cx="10139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lba Matter" panose="020406030505060202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100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lba Matter" panose="02040603050506020204" pitchFamily="18" charset="0"/>
                <a:ea typeface="+mn-ea"/>
                <a:cs typeface="Times New Roman" panose="02020603050405020304" pitchFamily="18" charset="0"/>
              </a:rPr>
              <a:t> DÒ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lba Matter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40" y="5188993"/>
            <a:ext cx="821883" cy="13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2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70D40C-F347-43A6-A396-E7B2E79D505E}"/>
              </a:ext>
            </a:extLst>
          </p:cNvPr>
          <p:cNvSpPr/>
          <p:nvPr/>
        </p:nvSpPr>
        <p:spPr>
          <a:xfrm>
            <a:off x="205537" y="154663"/>
            <a:ext cx="11780926" cy="643614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endParaRPr lang="en-GB" altLang="en-US" b="1" dirty="0"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7B6882-47BD-4258-8E92-7E57E133B9CB}"/>
              </a:ext>
            </a:extLst>
          </p:cNvPr>
          <p:cNvSpPr/>
          <p:nvPr/>
        </p:nvSpPr>
        <p:spPr bwMode="auto">
          <a:xfrm>
            <a:off x="3873236" y="1138362"/>
            <a:ext cx="7162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 bày được sự trao đổi chất của động vật với môi trường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84D1A6-4DAF-442C-A4E4-8139D18F6EB4}"/>
              </a:ext>
            </a:extLst>
          </p:cNvPr>
          <p:cNvSpPr/>
          <p:nvPr/>
        </p:nvSpPr>
        <p:spPr bwMode="auto">
          <a:xfrm>
            <a:off x="3873236" y="2433762"/>
            <a:ext cx="71628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 sự trao đổi chất giữa thực vật với môi trường bằng sơ đồ.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9D8C10-A4AF-4B4A-BAA6-CD3EB01FB651}"/>
              </a:ext>
            </a:extLst>
          </p:cNvPr>
          <p:cNvSpPr/>
          <p:nvPr/>
        </p:nvSpPr>
        <p:spPr bwMode="auto">
          <a:xfrm>
            <a:off x="3873236" y="3729162"/>
            <a:ext cx="71628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nl-NL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HS học tập nghiêm túc, tích cực.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CBC553C-1536-4439-B996-D9A27DFABC84}"/>
              </a:ext>
            </a:extLst>
          </p:cNvPr>
          <p:cNvSpPr/>
          <p:nvPr/>
        </p:nvSpPr>
        <p:spPr bwMode="auto">
          <a:xfrm>
            <a:off x="3873236" y="5024562"/>
            <a:ext cx="7162800" cy="11430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nl-NL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NL giải quyết vấn đề và sáng tạo,  NL hợp tác, NL sáng tạo.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组合 13">
            <a:extLst>
              <a:ext uri="{FF2B5EF4-FFF2-40B4-BE49-F238E27FC236}">
                <a16:creationId xmlns:a16="http://schemas.microsoft.com/office/drawing/2014/main" id="{CED8D7D4-B032-4E20-82B3-F331673CC07C}"/>
              </a:ext>
            </a:extLst>
          </p:cNvPr>
          <p:cNvGrpSpPr/>
          <p:nvPr/>
        </p:nvGrpSpPr>
        <p:grpSpPr>
          <a:xfrm>
            <a:off x="677056" y="1163159"/>
            <a:ext cx="2504359" cy="1084172"/>
            <a:chOff x="4831606" y="3231107"/>
            <a:chExt cx="3475461" cy="705365"/>
          </a:xfrm>
        </p:grpSpPr>
        <p:sp>
          <p:nvSpPr>
            <p:cNvPr id="10" name="任意多边形 49">
              <a:extLst>
                <a:ext uri="{FF2B5EF4-FFF2-40B4-BE49-F238E27FC236}">
                  <a16:creationId xmlns:a16="http://schemas.microsoft.com/office/drawing/2014/main" id="{A4361B4B-6635-43C8-93E6-9B354730F23B}"/>
                </a:ext>
              </a:extLst>
            </p:cNvPr>
            <p:cNvSpPr/>
            <p:nvPr/>
          </p:nvSpPr>
          <p:spPr>
            <a:xfrm>
              <a:off x="4831606" y="3231107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11" name="矩形 50">
              <a:extLst>
                <a:ext uri="{FF2B5EF4-FFF2-40B4-BE49-F238E27FC236}">
                  <a16:creationId xmlns:a16="http://schemas.microsoft.com/office/drawing/2014/main" id="{3FDB01D2-90E4-46BF-9837-EC319C1FD323}"/>
                </a:ext>
              </a:extLst>
            </p:cNvPr>
            <p:cNvSpPr/>
            <p:nvPr/>
          </p:nvSpPr>
          <p:spPr>
            <a:xfrm>
              <a:off x="4938310" y="3417736"/>
              <a:ext cx="3239183" cy="3804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KIẾN THỨC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3">
            <a:extLst>
              <a:ext uri="{FF2B5EF4-FFF2-40B4-BE49-F238E27FC236}">
                <a16:creationId xmlns:a16="http://schemas.microsoft.com/office/drawing/2014/main" id="{22626471-11B6-41EE-B2D1-63CCF92B511C}"/>
              </a:ext>
            </a:extLst>
          </p:cNvPr>
          <p:cNvGrpSpPr/>
          <p:nvPr/>
        </p:nvGrpSpPr>
        <p:grpSpPr>
          <a:xfrm>
            <a:off x="705236" y="2632323"/>
            <a:ext cx="2448000" cy="705365"/>
            <a:chOff x="4831606" y="3231107"/>
            <a:chExt cx="3475461" cy="705365"/>
          </a:xfrm>
        </p:grpSpPr>
        <p:sp>
          <p:nvSpPr>
            <p:cNvPr id="13" name="任意多边形 49">
              <a:extLst>
                <a:ext uri="{FF2B5EF4-FFF2-40B4-BE49-F238E27FC236}">
                  <a16:creationId xmlns:a16="http://schemas.microsoft.com/office/drawing/2014/main" id="{55459C3D-A95C-4EDD-9264-E8940A97BEB9}"/>
                </a:ext>
              </a:extLst>
            </p:cNvPr>
            <p:cNvSpPr/>
            <p:nvPr/>
          </p:nvSpPr>
          <p:spPr>
            <a:xfrm>
              <a:off x="4831606" y="3231107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14" name="矩形 50">
              <a:extLst>
                <a:ext uri="{FF2B5EF4-FFF2-40B4-BE49-F238E27FC236}">
                  <a16:creationId xmlns:a16="http://schemas.microsoft.com/office/drawing/2014/main" id="{E40B9A4D-27AC-4BF9-8FCF-329860E400CD}"/>
                </a:ext>
              </a:extLst>
            </p:cNvPr>
            <p:cNvSpPr/>
            <p:nvPr/>
          </p:nvSpPr>
          <p:spPr>
            <a:xfrm>
              <a:off x="5165299" y="3283952"/>
              <a:ext cx="2679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KỸ NĂNG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3">
            <a:extLst>
              <a:ext uri="{FF2B5EF4-FFF2-40B4-BE49-F238E27FC236}">
                <a16:creationId xmlns:a16="http://schemas.microsoft.com/office/drawing/2014/main" id="{AD6EABAA-25D6-4BB0-B68B-2961260A3956}"/>
              </a:ext>
            </a:extLst>
          </p:cNvPr>
          <p:cNvGrpSpPr/>
          <p:nvPr/>
        </p:nvGrpSpPr>
        <p:grpSpPr>
          <a:xfrm>
            <a:off x="686836" y="3947979"/>
            <a:ext cx="2448000" cy="705365"/>
            <a:chOff x="4831606" y="3231107"/>
            <a:chExt cx="3475461" cy="705365"/>
          </a:xfrm>
        </p:grpSpPr>
        <p:sp>
          <p:nvSpPr>
            <p:cNvPr id="16" name="任意多边形 49">
              <a:extLst>
                <a:ext uri="{FF2B5EF4-FFF2-40B4-BE49-F238E27FC236}">
                  <a16:creationId xmlns:a16="http://schemas.microsoft.com/office/drawing/2014/main" id="{FD98E37B-829E-4479-BB8A-4FA790E116AE}"/>
                </a:ext>
              </a:extLst>
            </p:cNvPr>
            <p:cNvSpPr/>
            <p:nvPr/>
          </p:nvSpPr>
          <p:spPr>
            <a:xfrm>
              <a:off x="4831606" y="3231107"/>
              <a:ext cx="3475461" cy="705365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17" name="矩形 50">
              <a:extLst>
                <a:ext uri="{FF2B5EF4-FFF2-40B4-BE49-F238E27FC236}">
                  <a16:creationId xmlns:a16="http://schemas.microsoft.com/office/drawing/2014/main" id="{403C0498-8088-47C8-932C-EC946BA01D5A}"/>
                </a:ext>
              </a:extLst>
            </p:cNvPr>
            <p:cNvSpPr/>
            <p:nvPr/>
          </p:nvSpPr>
          <p:spPr>
            <a:xfrm>
              <a:off x="5160304" y="3303896"/>
              <a:ext cx="30275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NĂNG LỰC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3">
            <a:extLst>
              <a:ext uri="{FF2B5EF4-FFF2-40B4-BE49-F238E27FC236}">
                <a16:creationId xmlns:a16="http://schemas.microsoft.com/office/drawing/2014/main" id="{9CCA4D5C-7591-4AD0-9BB7-101B8FC33ED5}"/>
              </a:ext>
            </a:extLst>
          </p:cNvPr>
          <p:cNvGrpSpPr/>
          <p:nvPr/>
        </p:nvGrpSpPr>
        <p:grpSpPr>
          <a:xfrm>
            <a:off x="696995" y="5168562"/>
            <a:ext cx="2611056" cy="740532"/>
            <a:chOff x="4831606" y="3231107"/>
            <a:chExt cx="3706957" cy="740532"/>
          </a:xfrm>
        </p:grpSpPr>
        <p:sp>
          <p:nvSpPr>
            <p:cNvPr id="19" name="任意多边形 49">
              <a:extLst>
                <a:ext uri="{FF2B5EF4-FFF2-40B4-BE49-F238E27FC236}">
                  <a16:creationId xmlns:a16="http://schemas.microsoft.com/office/drawing/2014/main" id="{EF2041CA-5200-4C0D-88FC-6CAF2E2DD0B4}"/>
                </a:ext>
              </a:extLst>
            </p:cNvPr>
            <p:cNvSpPr/>
            <p:nvPr/>
          </p:nvSpPr>
          <p:spPr>
            <a:xfrm>
              <a:off x="4831606" y="3231107"/>
              <a:ext cx="3706957" cy="740532"/>
            </a:xfrm>
            <a:custGeom>
              <a:avLst/>
              <a:gdLst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54593 w 3627455"/>
                <a:gd name="connsiteY0" fmla="*/ 0 h 884255"/>
                <a:gd name="connsiteX1" fmla="*/ 0 w 3627455"/>
                <a:gd name="connsiteY1" fmla="*/ 311499 h 884255"/>
                <a:gd name="connsiteX2" fmla="*/ 100483 w 3627455"/>
                <a:gd name="connsiteY2" fmla="*/ 773723 h 884255"/>
                <a:gd name="connsiteX3" fmla="*/ 773723 w 3627455"/>
                <a:gd name="connsiteY3" fmla="*/ 884255 h 884255"/>
                <a:gd name="connsiteX4" fmla="*/ 2552281 w 3627455"/>
                <a:gd name="connsiteY4" fmla="*/ 864158 h 884255"/>
                <a:gd name="connsiteX5" fmla="*/ 3275762 w 3627455"/>
                <a:gd name="connsiteY5" fmla="*/ 844061 h 884255"/>
                <a:gd name="connsiteX6" fmla="*/ 3627455 w 3627455"/>
                <a:gd name="connsiteY6" fmla="*/ 582804 h 884255"/>
                <a:gd name="connsiteX7" fmla="*/ 3195375 w 3627455"/>
                <a:gd name="connsiteY7" fmla="*/ 70338 h 884255"/>
                <a:gd name="connsiteX8" fmla="*/ 954593 w 3627455"/>
                <a:gd name="connsiteY8" fmla="*/ 0 h 884255"/>
                <a:gd name="connsiteX0" fmla="*/ 977340 w 3650202"/>
                <a:gd name="connsiteY0" fmla="*/ 0 h 884255"/>
                <a:gd name="connsiteX1" fmla="*/ 22747 w 3650202"/>
                <a:gd name="connsiteY1" fmla="*/ 311499 h 884255"/>
                <a:gd name="connsiteX2" fmla="*/ 123230 w 3650202"/>
                <a:gd name="connsiteY2" fmla="*/ 773723 h 884255"/>
                <a:gd name="connsiteX3" fmla="*/ 796470 w 3650202"/>
                <a:gd name="connsiteY3" fmla="*/ 884255 h 884255"/>
                <a:gd name="connsiteX4" fmla="*/ 2575028 w 3650202"/>
                <a:gd name="connsiteY4" fmla="*/ 864158 h 884255"/>
                <a:gd name="connsiteX5" fmla="*/ 3298509 w 3650202"/>
                <a:gd name="connsiteY5" fmla="*/ 844061 h 884255"/>
                <a:gd name="connsiteX6" fmla="*/ 3650202 w 3650202"/>
                <a:gd name="connsiteY6" fmla="*/ 582804 h 884255"/>
                <a:gd name="connsiteX7" fmla="*/ 3218122 w 3650202"/>
                <a:gd name="connsiteY7" fmla="*/ 70338 h 884255"/>
                <a:gd name="connsiteX8" fmla="*/ 977340 w 3650202"/>
                <a:gd name="connsiteY8" fmla="*/ 0 h 884255"/>
                <a:gd name="connsiteX0" fmla="*/ 972614 w 3645476"/>
                <a:gd name="connsiteY0" fmla="*/ 0 h 884255"/>
                <a:gd name="connsiteX1" fmla="*/ 18021 w 3645476"/>
                <a:gd name="connsiteY1" fmla="*/ 311499 h 884255"/>
                <a:gd name="connsiteX2" fmla="*/ 172030 w 3645476"/>
                <a:gd name="connsiteY2" fmla="*/ 791565 h 884255"/>
                <a:gd name="connsiteX3" fmla="*/ 791744 w 3645476"/>
                <a:gd name="connsiteY3" fmla="*/ 884255 h 884255"/>
                <a:gd name="connsiteX4" fmla="*/ 2570302 w 3645476"/>
                <a:gd name="connsiteY4" fmla="*/ 864158 h 884255"/>
                <a:gd name="connsiteX5" fmla="*/ 3293783 w 3645476"/>
                <a:gd name="connsiteY5" fmla="*/ 844061 h 884255"/>
                <a:gd name="connsiteX6" fmla="*/ 3645476 w 3645476"/>
                <a:gd name="connsiteY6" fmla="*/ 582804 h 884255"/>
                <a:gd name="connsiteX7" fmla="*/ 3213396 w 3645476"/>
                <a:gd name="connsiteY7" fmla="*/ 70338 h 884255"/>
                <a:gd name="connsiteX8" fmla="*/ 972614 w 3645476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884255"/>
                <a:gd name="connsiteX1" fmla="*/ 29939 w 3657394"/>
                <a:gd name="connsiteY1" fmla="*/ 311499 h 884255"/>
                <a:gd name="connsiteX2" fmla="*/ 183948 w 3657394"/>
                <a:gd name="connsiteY2" fmla="*/ 791565 h 884255"/>
                <a:gd name="connsiteX3" fmla="*/ 803662 w 3657394"/>
                <a:gd name="connsiteY3" fmla="*/ 884255 h 884255"/>
                <a:gd name="connsiteX4" fmla="*/ 2582220 w 3657394"/>
                <a:gd name="connsiteY4" fmla="*/ 864158 h 884255"/>
                <a:gd name="connsiteX5" fmla="*/ 3305701 w 3657394"/>
                <a:gd name="connsiteY5" fmla="*/ 844061 h 884255"/>
                <a:gd name="connsiteX6" fmla="*/ 3657394 w 3657394"/>
                <a:gd name="connsiteY6" fmla="*/ 582804 h 884255"/>
                <a:gd name="connsiteX7" fmla="*/ 3225314 w 3657394"/>
                <a:gd name="connsiteY7" fmla="*/ 70338 h 884255"/>
                <a:gd name="connsiteX8" fmla="*/ 984532 w 3657394"/>
                <a:gd name="connsiteY8" fmla="*/ 0 h 884255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4532 w 3657394"/>
                <a:gd name="connsiteY0" fmla="*/ 0 h 906558"/>
                <a:gd name="connsiteX1" fmla="*/ 29939 w 3657394"/>
                <a:gd name="connsiteY1" fmla="*/ 311499 h 906558"/>
                <a:gd name="connsiteX2" fmla="*/ 183948 w 3657394"/>
                <a:gd name="connsiteY2" fmla="*/ 791565 h 906558"/>
                <a:gd name="connsiteX3" fmla="*/ 910713 w 3657394"/>
                <a:gd name="connsiteY3" fmla="*/ 906558 h 906558"/>
                <a:gd name="connsiteX4" fmla="*/ 2582220 w 3657394"/>
                <a:gd name="connsiteY4" fmla="*/ 864158 h 906558"/>
                <a:gd name="connsiteX5" fmla="*/ 3305701 w 3657394"/>
                <a:gd name="connsiteY5" fmla="*/ 844061 h 906558"/>
                <a:gd name="connsiteX6" fmla="*/ 3657394 w 3657394"/>
                <a:gd name="connsiteY6" fmla="*/ 582804 h 906558"/>
                <a:gd name="connsiteX7" fmla="*/ 3225314 w 3657394"/>
                <a:gd name="connsiteY7" fmla="*/ 70338 h 906558"/>
                <a:gd name="connsiteX8" fmla="*/ 984532 w 3657394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81093 w 3653955"/>
                <a:gd name="connsiteY0" fmla="*/ 0 h 906558"/>
                <a:gd name="connsiteX1" fmla="*/ 26500 w 3653955"/>
                <a:gd name="connsiteY1" fmla="*/ 311499 h 906558"/>
                <a:gd name="connsiteX2" fmla="*/ 202811 w 3653955"/>
                <a:gd name="connsiteY2" fmla="*/ 791565 h 906558"/>
                <a:gd name="connsiteX3" fmla="*/ 907274 w 3653955"/>
                <a:gd name="connsiteY3" fmla="*/ 906558 h 906558"/>
                <a:gd name="connsiteX4" fmla="*/ 2578781 w 3653955"/>
                <a:gd name="connsiteY4" fmla="*/ 864158 h 906558"/>
                <a:gd name="connsiteX5" fmla="*/ 3302262 w 3653955"/>
                <a:gd name="connsiteY5" fmla="*/ 844061 h 906558"/>
                <a:gd name="connsiteX6" fmla="*/ 3653955 w 3653955"/>
                <a:gd name="connsiteY6" fmla="*/ 582804 h 906558"/>
                <a:gd name="connsiteX7" fmla="*/ 3221875 w 3653955"/>
                <a:gd name="connsiteY7" fmla="*/ 70338 h 906558"/>
                <a:gd name="connsiteX8" fmla="*/ 981093 w 3653955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667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0157 w 3651850"/>
                <a:gd name="connsiteY5" fmla="*/ 844061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1850"/>
                <a:gd name="connsiteY0" fmla="*/ 0 h 906558"/>
                <a:gd name="connsiteX1" fmla="*/ 24395 w 3651850"/>
                <a:gd name="connsiteY1" fmla="*/ 311499 h 906558"/>
                <a:gd name="connsiteX2" fmla="*/ 200706 w 3651850"/>
                <a:gd name="connsiteY2" fmla="*/ 791565 h 906558"/>
                <a:gd name="connsiteX3" fmla="*/ 905169 w 3651850"/>
                <a:gd name="connsiteY3" fmla="*/ 906558 h 906558"/>
                <a:gd name="connsiteX4" fmla="*/ 2572216 w 3651850"/>
                <a:gd name="connsiteY4" fmla="*/ 864158 h 906558"/>
                <a:gd name="connsiteX5" fmla="*/ 3309078 w 3651850"/>
                <a:gd name="connsiteY5" fmla="*/ 826219 h 906558"/>
                <a:gd name="connsiteX6" fmla="*/ 3651850 w 3651850"/>
                <a:gd name="connsiteY6" fmla="*/ 582804 h 906558"/>
                <a:gd name="connsiteX7" fmla="*/ 3219770 w 3651850"/>
                <a:gd name="connsiteY7" fmla="*/ 70338 h 906558"/>
                <a:gd name="connsiteX8" fmla="*/ 978988 w 3651850"/>
                <a:gd name="connsiteY8" fmla="*/ 0 h 906558"/>
                <a:gd name="connsiteX0" fmla="*/ 978988 w 3656462"/>
                <a:gd name="connsiteY0" fmla="*/ 0 h 906558"/>
                <a:gd name="connsiteX1" fmla="*/ 24395 w 3656462"/>
                <a:gd name="connsiteY1" fmla="*/ 311499 h 906558"/>
                <a:gd name="connsiteX2" fmla="*/ 200706 w 3656462"/>
                <a:gd name="connsiteY2" fmla="*/ 791565 h 906558"/>
                <a:gd name="connsiteX3" fmla="*/ 905169 w 3656462"/>
                <a:gd name="connsiteY3" fmla="*/ 906558 h 906558"/>
                <a:gd name="connsiteX4" fmla="*/ 2572216 w 3656462"/>
                <a:gd name="connsiteY4" fmla="*/ 864158 h 906558"/>
                <a:gd name="connsiteX5" fmla="*/ 3309078 w 3656462"/>
                <a:gd name="connsiteY5" fmla="*/ 826219 h 906558"/>
                <a:gd name="connsiteX6" fmla="*/ 3651850 w 3656462"/>
                <a:gd name="connsiteY6" fmla="*/ 582804 h 906558"/>
                <a:gd name="connsiteX7" fmla="*/ 3219770 w 3656462"/>
                <a:gd name="connsiteY7" fmla="*/ 70338 h 906558"/>
                <a:gd name="connsiteX8" fmla="*/ 978988 w 3656462"/>
                <a:gd name="connsiteY8" fmla="*/ 0 h 906558"/>
                <a:gd name="connsiteX0" fmla="*/ 978988 w 3656686"/>
                <a:gd name="connsiteY0" fmla="*/ 0 h 906558"/>
                <a:gd name="connsiteX1" fmla="*/ 24395 w 3656686"/>
                <a:gd name="connsiteY1" fmla="*/ 311499 h 906558"/>
                <a:gd name="connsiteX2" fmla="*/ 200706 w 3656686"/>
                <a:gd name="connsiteY2" fmla="*/ 791565 h 906558"/>
                <a:gd name="connsiteX3" fmla="*/ 905169 w 3656686"/>
                <a:gd name="connsiteY3" fmla="*/ 906558 h 906558"/>
                <a:gd name="connsiteX4" fmla="*/ 2572216 w 3656686"/>
                <a:gd name="connsiteY4" fmla="*/ 864158 h 906558"/>
                <a:gd name="connsiteX5" fmla="*/ 3309078 w 3656686"/>
                <a:gd name="connsiteY5" fmla="*/ 826219 h 906558"/>
                <a:gd name="connsiteX6" fmla="*/ 3651850 w 3656686"/>
                <a:gd name="connsiteY6" fmla="*/ 582804 h 906558"/>
                <a:gd name="connsiteX7" fmla="*/ 3219770 w 3656686"/>
                <a:gd name="connsiteY7" fmla="*/ 70338 h 906558"/>
                <a:gd name="connsiteX8" fmla="*/ 978988 w 3656686"/>
                <a:gd name="connsiteY8" fmla="*/ 0 h 906558"/>
                <a:gd name="connsiteX0" fmla="*/ 978988 w 3656686"/>
                <a:gd name="connsiteY0" fmla="*/ 1647 h 908205"/>
                <a:gd name="connsiteX1" fmla="*/ 24395 w 3656686"/>
                <a:gd name="connsiteY1" fmla="*/ 313146 h 908205"/>
                <a:gd name="connsiteX2" fmla="*/ 200706 w 3656686"/>
                <a:gd name="connsiteY2" fmla="*/ 793212 h 908205"/>
                <a:gd name="connsiteX3" fmla="*/ 905169 w 3656686"/>
                <a:gd name="connsiteY3" fmla="*/ 908205 h 908205"/>
                <a:gd name="connsiteX4" fmla="*/ 2572216 w 3656686"/>
                <a:gd name="connsiteY4" fmla="*/ 865805 h 908205"/>
                <a:gd name="connsiteX5" fmla="*/ 3309078 w 3656686"/>
                <a:gd name="connsiteY5" fmla="*/ 827866 h 908205"/>
                <a:gd name="connsiteX6" fmla="*/ 3651850 w 3656686"/>
                <a:gd name="connsiteY6" fmla="*/ 584451 h 908205"/>
                <a:gd name="connsiteX7" fmla="*/ 3219770 w 3656686"/>
                <a:gd name="connsiteY7" fmla="*/ 71985 h 908205"/>
                <a:gd name="connsiteX8" fmla="*/ 978988 w 3656686"/>
                <a:gd name="connsiteY8" fmla="*/ 1647 h 908205"/>
                <a:gd name="connsiteX0" fmla="*/ 978988 w 3655881"/>
                <a:gd name="connsiteY0" fmla="*/ 1647 h 908205"/>
                <a:gd name="connsiteX1" fmla="*/ 24395 w 3655881"/>
                <a:gd name="connsiteY1" fmla="*/ 313146 h 908205"/>
                <a:gd name="connsiteX2" fmla="*/ 200706 w 3655881"/>
                <a:gd name="connsiteY2" fmla="*/ 793212 h 908205"/>
                <a:gd name="connsiteX3" fmla="*/ 905169 w 3655881"/>
                <a:gd name="connsiteY3" fmla="*/ 908205 h 908205"/>
                <a:gd name="connsiteX4" fmla="*/ 2572216 w 3655881"/>
                <a:gd name="connsiteY4" fmla="*/ 865805 h 908205"/>
                <a:gd name="connsiteX5" fmla="*/ 3309078 w 3655881"/>
                <a:gd name="connsiteY5" fmla="*/ 827866 h 908205"/>
                <a:gd name="connsiteX6" fmla="*/ 3651850 w 3655881"/>
                <a:gd name="connsiteY6" fmla="*/ 584451 h 908205"/>
                <a:gd name="connsiteX7" fmla="*/ 3148403 w 3655881"/>
                <a:gd name="connsiteY7" fmla="*/ 71985 h 908205"/>
                <a:gd name="connsiteX8" fmla="*/ 978988 w 3655881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5685"/>
                <a:gd name="connsiteY0" fmla="*/ 1647 h 908205"/>
                <a:gd name="connsiteX1" fmla="*/ 24395 w 3655685"/>
                <a:gd name="connsiteY1" fmla="*/ 313146 h 908205"/>
                <a:gd name="connsiteX2" fmla="*/ 200706 w 3655685"/>
                <a:gd name="connsiteY2" fmla="*/ 793212 h 908205"/>
                <a:gd name="connsiteX3" fmla="*/ 905169 w 3655685"/>
                <a:gd name="connsiteY3" fmla="*/ 908205 h 908205"/>
                <a:gd name="connsiteX4" fmla="*/ 2572216 w 3655685"/>
                <a:gd name="connsiteY4" fmla="*/ 865805 h 908205"/>
                <a:gd name="connsiteX5" fmla="*/ 3309078 w 3655685"/>
                <a:gd name="connsiteY5" fmla="*/ 827866 h 908205"/>
                <a:gd name="connsiteX6" fmla="*/ 3651850 w 3655685"/>
                <a:gd name="connsiteY6" fmla="*/ 584451 h 908205"/>
                <a:gd name="connsiteX7" fmla="*/ 3148403 w 3655685"/>
                <a:gd name="connsiteY7" fmla="*/ 71985 h 908205"/>
                <a:gd name="connsiteX8" fmla="*/ 978988 w 3655685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309078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309078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62142"/>
                <a:gd name="connsiteY0" fmla="*/ 1647 h 908205"/>
                <a:gd name="connsiteX1" fmla="*/ 24395 w 3662142"/>
                <a:gd name="connsiteY1" fmla="*/ 313146 h 908205"/>
                <a:gd name="connsiteX2" fmla="*/ 200706 w 3662142"/>
                <a:gd name="connsiteY2" fmla="*/ 793212 h 908205"/>
                <a:gd name="connsiteX3" fmla="*/ 905169 w 3662142"/>
                <a:gd name="connsiteY3" fmla="*/ 908205 h 908205"/>
                <a:gd name="connsiteX4" fmla="*/ 2572216 w 3662142"/>
                <a:gd name="connsiteY4" fmla="*/ 865805 h 908205"/>
                <a:gd name="connsiteX5" fmla="*/ 3228789 w 3662142"/>
                <a:gd name="connsiteY5" fmla="*/ 827866 h 908205"/>
                <a:gd name="connsiteX6" fmla="*/ 3651850 w 3662142"/>
                <a:gd name="connsiteY6" fmla="*/ 584451 h 908205"/>
                <a:gd name="connsiteX7" fmla="*/ 3148403 w 3662142"/>
                <a:gd name="connsiteY7" fmla="*/ 71985 h 908205"/>
                <a:gd name="connsiteX8" fmla="*/ 978988 w 366214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2216 w 3657072"/>
                <a:gd name="connsiteY4" fmla="*/ 865805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908205"/>
                <a:gd name="connsiteX1" fmla="*/ 24395 w 3657072"/>
                <a:gd name="connsiteY1" fmla="*/ 313146 h 908205"/>
                <a:gd name="connsiteX2" fmla="*/ 200706 w 3657072"/>
                <a:gd name="connsiteY2" fmla="*/ 793212 h 908205"/>
                <a:gd name="connsiteX3" fmla="*/ 905169 w 3657072"/>
                <a:gd name="connsiteY3" fmla="*/ 908205 h 908205"/>
                <a:gd name="connsiteX4" fmla="*/ 2576677 w 3657072"/>
                <a:gd name="connsiteY4" fmla="*/ 879187 h 908205"/>
                <a:gd name="connsiteX5" fmla="*/ 3228789 w 3657072"/>
                <a:gd name="connsiteY5" fmla="*/ 827866 h 908205"/>
                <a:gd name="connsiteX6" fmla="*/ 3651850 w 3657072"/>
                <a:gd name="connsiteY6" fmla="*/ 584451 h 908205"/>
                <a:gd name="connsiteX7" fmla="*/ 3148403 w 3657072"/>
                <a:gd name="connsiteY7" fmla="*/ 71985 h 908205"/>
                <a:gd name="connsiteX8" fmla="*/ 978988 w 3657072"/>
                <a:gd name="connsiteY8" fmla="*/ 1647 h 908205"/>
                <a:gd name="connsiteX0" fmla="*/ 978988 w 3657072"/>
                <a:gd name="connsiteY0" fmla="*/ 1647 h 899284"/>
                <a:gd name="connsiteX1" fmla="*/ 24395 w 3657072"/>
                <a:gd name="connsiteY1" fmla="*/ 313146 h 899284"/>
                <a:gd name="connsiteX2" fmla="*/ 200706 w 3657072"/>
                <a:gd name="connsiteY2" fmla="*/ 793212 h 899284"/>
                <a:gd name="connsiteX3" fmla="*/ 1083588 w 3657072"/>
                <a:gd name="connsiteY3" fmla="*/ 899284 h 899284"/>
                <a:gd name="connsiteX4" fmla="*/ 2576677 w 3657072"/>
                <a:gd name="connsiteY4" fmla="*/ 879187 h 899284"/>
                <a:gd name="connsiteX5" fmla="*/ 3228789 w 3657072"/>
                <a:gd name="connsiteY5" fmla="*/ 827866 h 899284"/>
                <a:gd name="connsiteX6" fmla="*/ 3651850 w 3657072"/>
                <a:gd name="connsiteY6" fmla="*/ 584451 h 899284"/>
                <a:gd name="connsiteX7" fmla="*/ 3148403 w 3657072"/>
                <a:gd name="connsiteY7" fmla="*/ 71985 h 899284"/>
                <a:gd name="connsiteX8" fmla="*/ 978988 w 3657072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989969 w 3668053"/>
                <a:gd name="connsiteY0" fmla="*/ 1647 h 899284"/>
                <a:gd name="connsiteX1" fmla="*/ 35376 w 3668053"/>
                <a:gd name="connsiteY1" fmla="*/ 313146 h 899284"/>
                <a:gd name="connsiteX2" fmla="*/ 211687 w 3668053"/>
                <a:gd name="connsiteY2" fmla="*/ 793212 h 899284"/>
                <a:gd name="connsiteX3" fmla="*/ 1094569 w 3668053"/>
                <a:gd name="connsiteY3" fmla="*/ 899284 h 899284"/>
                <a:gd name="connsiteX4" fmla="*/ 2587658 w 3668053"/>
                <a:gd name="connsiteY4" fmla="*/ 879187 h 899284"/>
                <a:gd name="connsiteX5" fmla="*/ 3239770 w 3668053"/>
                <a:gd name="connsiteY5" fmla="*/ 827866 h 899284"/>
                <a:gd name="connsiteX6" fmla="*/ 3662831 w 3668053"/>
                <a:gd name="connsiteY6" fmla="*/ 584451 h 899284"/>
                <a:gd name="connsiteX7" fmla="*/ 3159384 w 3668053"/>
                <a:gd name="connsiteY7" fmla="*/ 71985 h 899284"/>
                <a:gd name="connsiteX8" fmla="*/ 989969 w 3668053"/>
                <a:gd name="connsiteY8" fmla="*/ 1647 h 899284"/>
                <a:gd name="connsiteX0" fmla="*/ 1019970 w 3668053"/>
                <a:gd name="connsiteY0" fmla="*/ 14003 h 890354"/>
                <a:gd name="connsiteX1" fmla="*/ 35376 w 3668053"/>
                <a:gd name="connsiteY1" fmla="*/ 304216 h 890354"/>
                <a:gd name="connsiteX2" fmla="*/ 211687 w 3668053"/>
                <a:gd name="connsiteY2" fmla="*/ 784282 h 890354"/>
                <a:gd name="connsiteX3" fmla="*/ 1094569 w 3668053"/>
                <a:gd name="connsiteY3" fmla="*/ 890354 h 890354"/>
                <a:gd name="connsiteX4" fmla="*/ 2587658 w 3668053"/>
                <a:gd name="connsiteY4" fmla="*/ 870257 h 890354"/>
                <a:gd name="connsiteX5" fmla="*/ 3239770 w 3668053"/>
                <a:gd name="connsiteY5" fmla="*/ 818936 h 890354"/>
                <a:gd name="connsiteX6" fmla="*/ 3662831 w 3668053"/>
                <a:gd name="connsiteY6" fmla="*/ 575521 h 890354"/>
                <a:gd name="connsiteX7" fmla="*/ 3159384 w 3668053"/>
                <a:gd name="connsiteY7" fmla="*/ 63055 h 890354"/>
                <a:gd name="connsiteX8" fmla="*/ 1019970 w 3668053"/>
                <a:gd name="connsiteY8" fmla="*/ 14003 h 890354"/>
                <a:gd name="connsiteX0" fmla="*/ 1019970 w 3668053"/>
                <a:gd name="connsiteY0" fmla="*/ 14003 h 870257"/>
                <a:gd name="connsiteX1" fmla="*/ 35376 w 3668053"/>
                <a:gd name="connsiteY1" fmla="*/ 304216 h 870257"/>
                <a:gd name="connsiteX2" fmla="*/ 211687 w 3668053"/>
                <a:gd name="connsiteY2" fmla="*/ 784282 h 870257"/>
                <a:gd name="connsiteX3" fmla="*/ 1129569 w 3668053"/>
                <a:gd name="connsiteY3" fmla="*/ 840687 h 870257"/>
                <a:gd name="connsiteX4" fmla="*/ 2587658 w 3668053"/>
                <a:gd name="connsiteY4" fmla="*/ 870257 h 870257"/>
                <a:gd name="connsiteX5" fmla="*/ 3239770 w 3668053"/>
                <a:gd name="connsiteY5" fmla="*/ 818936 h 870257"/>
                <a:gd name="connsiteX6" fmla="*/ 3662831 w 3668053"/>
                <a:gd name="connsiteY6" fmla="*/ 575521 h 870257"/>
                <a:gd name="connsiteX7" fmla="*/ 3159384 w 3668053"/>
                <a:gd name="connsiteY7" fmla="*/ 63055 h 870257"/>
                <a:gd name="connsiteX8" fmla="*/ 1019970 w 3668053"/>
                <a:gd name="connsiteY8" fmla="*/ 14003 h 8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8053" h="870257">
                  <a:moveTo>
                    <a:pt x="1019970" y="14003"/>
                  </a:moveTo>
                  <a:cubicBezTo>
                    <a:pt x="166513" y="55389"/>
                    <a:pt x="112708" y="178081"/>
                    <a:pt x="35376" y="304216"/>
                  </a:cubicBezTo>
                  <a:cubicBezTo>
                    <a:pt x="-42642" y="529659"/>
                    <a:pt x="5060" y="681098"/>
                    <a:pt x="211687" y="784282"/>
                  </a:cubicBezTo>
                  <a:cubicBezTo>
                    <a:pt x="541389" y="901544"/>
                    <a:pt x="989906" y="836553"/>
                    <a:pt x="1129569" y="840687"/>
                  </a:cubicBezTo>
                  <a:lnTo>
                    <a:pt x="2587658" y="870257"/>
                  </a:lnTo>
                  <a:lnTo>
                    <a:pt x="3239770" y="818936"/>
                  </a:lnTo>
                  <a:cubicBezTo>
                    <a:pt x="3572590" y="800245"/>
                    <a:pt x="3646706" y="661119"/>
                    <a:pt x="3662831" y="575521"/>
                  </a:cubicBezTo>
                  <a:cubicBezTo>
                    <a:pt x="3719525" y="261963"/>
                    <a:pt x="3298950" y="91142"/>
                    <a:pt x="3159384" y="63055"/>
                  </a:cubicBezTo>
                  <a:cubicBezTo>
                    <a:pt x="1761226" y="-58521"/>
                    <a:pt x="1766897" y="37449"/>
                    <a:pt x="1019970" y="14003"/>
                  </a:cubicBezTo>
                  <a:close/>
                </a:path>
              </a:pathLst>
            </a:custGeom>
            <a:solidFill>
              <a:srgbClr val="1754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sp>
          <p:nvSpPr>
            <p:cNvPr id="20" name="矩形 50">
              <a:extLst>
                <a:ext uri="{FF2B5EF4-FFF2-40B4-BE49-F238E27FC236}">
                  <a16:creationId xmlns:a16="http://schemas.microsoft.com/office/drawing/2014/main" id="{3D6DB687-0C57-4DD4-9EA3-EACC716AC601}"/>
                </a:ext>
              </a:extLst>
            </p:cNvPr>
            <p:cNvSpPr/>
            <p:nvPr/>
          </p:nvSpPr>
          <p:spPr>
            <a:xfrm>
              <a:off x="4985547" y="3308985"/>
              <a:ext cx="35037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PHẨM CHẤT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迷你简少儿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73236" y="389688"/>
            <a:ext cx="7527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accent6">
                    <a:lumMod val="50000"/>
                  </a:schemeClr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chemeClr val="accent6">
                    <a:lumMod val="50000"/>
                  </a:schemeClr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6">
                    <a:lumMod val="50000"/>
                  </a:schemeClr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5000" dirty="0">
                <a:solidFill>
                  <a:schemeClr val="accent6">
                    <a:lumMod val="50000"/>
                  </a:schemeClr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6">
                    <a:lumMod val="50000"/>
                  </a:schemeClr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5000" dirty="0">
                <a:solidFill>
                  <a:schemeClr val="accent6">
                    <a:lumMod val="50000"/>
                  </a:schemeClr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accent6">
                    <a:lumMod val="50000"/>
                  </a:schemeClr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đạt</a:t>
            </a:r>
            <a:endParaRPr lang="en-US" sz="5000" dirty="0">
              <a:solidFill>
                <a:schemeClr val="accent6">
                  <a:lumMod val="50000"/>
                </a:schemeClr>
              </a:solidFill>
              <a:latin typeface="UTM Alba Matter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32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5076" y="2531817"/>
            <a:ext cx="9600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 w="190500">
                  <a:solidFill>
                    <a:prstClr val="white">
                      <a:alpha val="93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lba Matter" panose="020406030505060202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10000" b="0" i="0" u="none" strike="noStrike" kern="1200" cap="none" spc="0" normalizeH="0" noProof="0" dirty="0">
                <a:ln w="190500">
                  <a:solidFill>
                    <a:prstClr val="white">
                      <a:alpha val="93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lba Matter" panose="02040603050506020204" pitchFamily="18" charset="0"/>
                <a:ea typeface="+mn-ea"/>
                <a:cs typeface="Times New Roman" panose="02020603050405020304" pitchFamily="18" charset="0"/>
              </a:rPr>
              <a:t> BIỆT CÁC EM</a:t>
            </a:r>
            <a:endParaRPr kumimoji="0" lang="en-US" sz="10000" b="0" i="0" u="none" strike="noStrike" kern="1200" cap="none" spc="0" normalizeH="0" baseline="0" noProof="0" dirty="0">
              <a:ln w="190500">
                <a:solidFill>
                  <a:prstClr val="white">
                    <a:alpha val="93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UTM Alba Matter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5076" y="2531817"/>
            <a:ext cx="101392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lba Matter" panose="020406030505060202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100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lba Matter" panose="02040603050506020204" pitchFamily="18" charset="0"/>
                <a:ea typeface="+mn-ea"/>
                <a:cs typeface="Times New Roman" panose="02020603050405020304" pitchFamily="18" charset="0"/>
              </a:rPr>
              <a:t> BIỆT CÁC EM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lba Matter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083" y="5446853"/>
            <a:ext cx="616475" cy="10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456" y="2401824"/>
            <a:ext cx="12496800" cy="6205842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quà tặng tiếp theo sẽ được MĂNG NON cập nhật tại nhóm Măng Non – Tài liệu Tiểu học sau: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3"/>
              </a:rPr>
              <a:t>https://www.facebook.com/groups/629898828017053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Mời thầy cô tham gia nhóm để chủ động cập nhật bài giảng điện tử lớp 4 và quà tặng hằng tuần </a:t>
            </a:r>
            <a:b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  <a:t>mới nhất nhé!</a:t>
            </a: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br>
              <a:rPr lang="en-US" b="1" i="1" dirty="0">
                <a:solidFill>
                  <a:srgbClr val="F06E8A"/>
                </a:solidFill>
                <a:latin typeface="Times New Roman" panose="02020603050405020304" pitchFamily="18" charset="0"/>
                <a:ea typeface="Arabia" pitchFamily="2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06E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7024" y="0"/>
            <a:ext cx="10094976" cy="2767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chia sẻ tài liệu - Qùa tặng: Măng Non – Tài liệu Tiểu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Page: Măng Non – Tài liệu Tiểu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0382348780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0984848929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CB244-3C05-4F98-816D-5451BE6FF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1718737"/>
            <a:ext cx="2311400" cy="41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1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4392" y="1471298"/>
            <a:ext cx="79944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0" b="1" dirty="0">
                <a:ln w="190500">
                  <a:solidFill>
                    <a:schemeClr val="bg1"/>
                  </a:solidFill>
                </a:ln>
                <a:solidFill>
                  <a:schemeClr val="bg1"/>
                </a:soli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4391" y="1471298"/>
            <a:ext cx="799449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5000">
                      <a:schemeClr val="accent6">
                        <a:lumMod val="60000"/>
                        <a:lumOff val="40000"/>
                      </a:schemeClr>
                    </a:gs>
                    <a:gs pos="47000">
                      <a:schemeClr val="accent6">
                        <a:lumMod val="75000"/>
                      </a:schemeClr>
                    </a:gs>
                    <a:gs pos="76000">
                      <a:schemeClr val="accent6">
                        <a:lumMod val="50000"/>
                      </a:schemeClr>
                    </a:gs>
                  </a:gsLst>
                  <a:lin ang="5400000" scaled="1"/>
                </a:gradFill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9754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/>
        </p:nvSpPr>
        <p:spPr>
          <a:xfrm>
            <a:off x="10199569" y="1036711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0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/>
        </p:nvSpPr>
        <p:spPr>
          <a:xfrm>
            <a:off x="7192734" y="-189289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2474006" y="2085889"/>
            <a:ext cx="7329532" cy="1056860"/>
            <a:chOff x="2534914" y="2611433"/>
            <a:chExt cx="6992397" cy="1056860"/>
          </a:xfrm>
        </p:grpSpPr>
        <p:sp>
          <p:nvSpPr>
            <p:cNvPr id="22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3035472" y="2611433"/>
              <a:ext cx="6491839" cy="105686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alt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defRPr/>
              </a:pP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ăn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thức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ăn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buClr>
                  <a:srgbClr val="000000"/>
                </a:buClr>
                <a:defRPr/>
              </a:pP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thực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endParaRPr lang="en-US" alt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23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4" y="2749522"/>
              <a:ext cx="809298" cy="903888"/>
              <a:chOff x="3688126" y="2981594"/>
              <a:chExt cx="3319084" cy="3319078"/>
            </a:xfrm>
          </p:grpSpPr>
          <p:sp>
            <p:nvSpPr>
              <p:cNvPr id="24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6" y="2981594"/>
                <a:ext cx="3319084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26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34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5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27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32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3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28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2365385" y="3486832"/>
            <a:ext cx="7264450" cy="1094497"/>
            <a:chOff x="2478247" y="3828240"/>
            <a:chExt cx="6951000" cy="1094497"/>
          </a:xfrm>
        </p:grpSpPr>
        <p:sp>
          <p:nvSpPr>
            <p:cNvPr id="3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25921" y="3828240"/>
              <a:ext cx="6503326" cy="1094497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alt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defRPr/>
              </a:pPr>
              <a:endParaRPr lang="en-US" alt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defRPr/>
              </a:pP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thức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ăn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buClr>
                  <a:srgbClr val="000000"/>
                </a:buClr>
                <a:defRPr/>
              </a:pP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thực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 lvl="0" algn="ctr">
                <a:buClr>
                  <a:srgbClr val="000000"/>
                </a:buClr>
                <a:defRPr/>
              </a:pPr>
              <a:endPara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38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39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41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49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50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42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47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48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43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5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6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2292723" y="4868056"/>
            <a:ext cx="7262120" cy="1074143"/>
            <a:chOff x="2500562" y="4991161"/>
            <a:chExt cx="6937953" cy="1074143"/>
          </a:xfrm>
        </p:grpSpPr>
        <p:sp>
          <p:nvSpPr>
            <p:cNvPr id="52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4991161"/>
              <a:ext cx="6460267" cy="1074143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alt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algn="ctr">
                <a:buClr>
                  <a:srgbClr val="000000"/>
                </a:buClr>
                <a:defRPr/>
              </a:pP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động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ăn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thức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ăn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là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buClr>
                  <a:srgbClr val="000000"/>
                </a:buClr>
                <a:defRPr/>
              </a:pP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thực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altLang="vi-VN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alt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53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54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5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56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64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65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57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62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63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002060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58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9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0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61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002060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209" y="3651773"/>
            <a:ext cx="1154344" cy="8615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39" y="2459816"/>
            <a:ext cx="728696" cy="72383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69" y="5136551"/>
            <a:ext cx="728696" cy="72383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762467" y="631846"/>
            <a:ext cx="10057465" cy="981529"/>
            <a:chOff x="1143913" y="515580"/>
            <a:chExt cx="10043515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70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2130634" y="515580"/>
              <a:ext cx="8437291" cy="1504950"/>
            </a:xfrm>
            <a:custGeom>
              <a:avLst/>
              <a:gdLst>
                <a:gd name="connsiteX0" fmla="*/ 0 w 8437291"/>
                <a:gd name="connsiteY0" fmla="*/ 250830 h 1504950"/>
                <a:gd name="connsiteX1" fmla="*/ 250830 w 8437291"/>
                <a:gd name="connsiteY1" fmla="*/ 0 h 1504950"/>
                <a:gd name="connsiteX2" fmla="*/ 658948 w 8437291"/>
                <a:gd name="connsiteY2" fmla="*/ 0 h 1504950"/>
                <a:gd name="connsiteX3" fmla="*/ 1384492 w 8437291"/>
                <a:gd name="connsiteY3" fmla="*/ 0 h 1504950"/>
                <a:gd name="connsiteX4" fmla="*/ 2030679 w 8437291"/>
                <a:gd name="connsiteY4" fmla="*/ 0 h 1504950"/>
                <a:gd name="connsiteX5" fmla="*/ 2359441 w 8437291"/>
                <a:gd name="connsiteY5" fmla="*/ 0 h 1504950"/>
                <a:gd name="connsiteX6" fmla="*/ 3005628 w 8437291"/>
                <a:gd name="connsiteY6" fmla="*/ 0 h 1504950"/>
                <a:gd name="connsiteX7" fmla="*/ 3334389 w 8437291"/>
                <a:gd name="connsiteY7" fmla="*/ 0 h 1504950"/>
                <a:gd name="connsiteX8" fmla="*/ 3980577 w 8437291"/>
                <a:gd name="connsiteY8" fmla="*/ 0 h 1504950"/>
                <a:gd name="connsiteX9" fmla="*/ 4309338 w 8437291"/>
                <a:gd name="connsiteY9" fmla="*/ 0 h 1504950"/>
                <a:gd name="connsiteX10" fmla="*/ 4796813 w 8437291"/>
                <a:gd name="connsiteY10" fmla="*/ 0 h 1504950"/>
                <a:gd name="connsiteX11" fmla="*/ 5443000 w 8437291"/>
                <a:gd name="connsiteY11" fmla="*/ 0 h 1504950"/>
                <a:gd name="connsiteX12" fmla="*/ 5930474 w 8437291"/>
                <a:gd name="connsiteY12" fmla="*/ 0 h 1504950"/>
                <a:gd name="connsiteX13" fmla="*/ 6259236 w 8437291"/>
                <a:gd name="connsiteY13" fmla="*/ 0 h 1504950"/>
                <a:gd name="connsiteX14" fmla="*/ 6587998 w 8437291"/>
                <a:gd name="connsiteY14" fmla="*/ 0 h 1504950"/>
                <a:gd name="connsiteX15" fmla="*/ 6996116 w 8437291"/>
                <a:gd name="connsiteY15" fmla="*/ 0 h 1504950"/>
                <a:gd name="connsiteX16" fmla="*/ 8186461 w 8437291"/>
                <a:gd name="connsiteY16" fmla="*/ 0 h 1504950"/>
                <a:gd name="connsiteX17" fmla="*/ 8437291 w 8437291"/>
                <a:gd name="connsiteY17" fmla="*/ 250830 h 1504950"/>
                <a:gd name="connsiteX18" fmla="*/ 8437291 w 8437291"/>
                <a:gd name="connsiteY18" fmla="*/ 772541 h 1504950"/>
                <a:gd name="connsiteX19" fmla="*/ 8437291 w 8437291"/>
                <a:gd name="connsiteY19" fmla="*/ 1254120 h 1504950"/>
                <a:gd name="connsiteX20" fmla="*/ 8186461 w 8437291"/>
                <a:gd name="connsiteY20" fmla="*/ 1504950 h 1504950"/>
                <a:gd name="connsiteX21" fmla="*/ 7540274 w 8437291"/>
                <a:gd name="connsiteY21" fmla="*/ 1504950 h 1504950"/>
                <a:gd name="connsiteX22" fmla="*/ 6814730 w 8437291"/>
                <a:gd name="connsiteY22" fmla="*/ 1504950 h 1504950"/>
                <a:gd name="connsiteX23" fmla="*/ 6168543 w 8437291"/>
                <a:gd name="connsiteY23" fmla="*/ 1504950 h 1504950"/>
                <a:gd name="connsiteX24" fmla="*/ 5760425 w 8437291"/>
                <a:gd name="connsiteY24" fmla="*/ 1504950 h 1504950"/>
                <a:gd name="connsiteX25" fmla="*/ 5193594 w 8437291"/>
                <a:gd name="connsiteY25" fmla="*/ 1504950 h 1504950"/>
                <a:gd name="connsiteX26" fmla="*/ 4626764 w 8437291"/>
                <a:gd name="connsiteY26" fmla="*/ 1504950 h 1504950"/>
                <a:gd name="connsiteX27" fmla="*/ 3901220 w 8437291"/>
                <a:gd name="connsiteY27" fmla="*/ 1504950 h 1504950"/>
                <a:gd name="connsiteX28" fmla="*/ 3413746 w 8437291"/>
                <a:gd name="connsiteY28" fmla="*/ 1504950 h 1504950"/>
                <a:gd name="connsiteX29" fmla="*/ 2846915 w 8437291"/>
                <a:gd name="connsiteY29" fmla="*/ 1504950 h 1504950"/>
                <a:gd name="connsiteX30" fmla="*/ 2359441 w 8437291"/>
                <a:gd name="connsiteY30" fmla="*/ 1504950 h 1504950"/>
                <a:gd name="connsiteX31" fmla="*/ 2030679 w 8437291"/>
                <a:gd name="connsiteY31" fmla="*/ 1504950 h 1504950"/>
                <a:gd name="connsiteX32" fmla="*/ 1463848 w 8437291"/>
                <a:gd name="connsiteY32" fmla="*/ 1504950 h 1504950"/>
                <a:gd name="connsiteX33" fmla="*/ 738304 w 8437291"/>
                <a:gd name="connsiteY33" fmla="*/ 1504950 h 1504950"/>
                <a:gd name="connsiteX34" fmla="*/ 250830 w 8437291"/>
                <a:gd name="connsiteY34" fmla="*/ 1504950 h 1504950"/>
                <a:gd name="connsiteX35" fmla="*/ 0 w 8437291"/>
                <a:gd name="connsiteY35" fmla="*/ 1254120 h 1504950"/>
                <a:gd name="connsiteX36" fmla="*/ 0 w 8437291"/>
                <a:gd name="connsiteY36" fmla="*/ 742442 h 1504950"/>
                <a:gd name="connsiteX37" fmla="*/ 0 w 8437291"/>
                <a:gd name="connsiteY37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437291" h="1504950" fill="none" extrusionOk="0">
                  <a:moveTo>
                    <a:pt x="0" y="250830"/>
                  </a:moveTo>
                  <a:cubicBezTo>
                    <a:pt x="-27946" y="97468"/>
                    <a:pt x="115586" y="-26595"/>
                    <a:pt x="250830" y="0"/>
                  </a:cubicBezTo>
                  <a:cubicBezTo>
                    <a:pt x="398866" y="-38649"/>
                    <a:pt x="485668" y="16649"/>
                    <a:pt x="658948" y="0"/>
                  </a:cubicBezTo>
                  <a:cubicBezTo>
                    <a:pt x="832228" y="-16649"/>
                    <a:pt x="1085929" y="23347"/>
                    <a:pt x="1384492" y="0"/>
                  </a:cubicBezTo>
                  <a:cubicBezTo>
                    <a:pt x="1683055" y="-23347"/>
                    <a:pt x="1868468" y="70021"/>
                    <a:pt x="2030679" y="0"/>
                  </a:cubicBezTo>
                  <a:cubicBezTo>
                    <a:pt x="2192890" y="-70021"/>
                    <a:pt x="2286233" y="26492"/>
                    <a:pt x="2359441" y="0"/>
                  </a:cubicBezTo>
                  <a:cubicBezTo>
                    <a:pt x="2432649" y="-26492"/>
                    <a:pt x="2855646" y="26230"/>
                    <a:pt x="3005628" y="0"/>
                  </a:cubicBezTo>
                  <a:cubicBezTo>
                    <a:pt x="3155610" y="-26230"/>
                    <a:pt x="3180319" y="19203"/>
                    <a:pt x="3334389" y="0"/>
                  </a:cubicBezTo>
                  <a:cubicBezTo>
                    <a:pt x="3488459" y="-19203"/>
                    <a:pt x="3823878" y="68523"/>
                    <a:pt x="3980577" y="0"/>
                  </a:cubicBezTo>
                  <a:cubicBezTo>
                    <a:pt x="4137276" y="-68523"/>
                    <a:pt x="4197441" y="3974"/>
                    <a:pt x="4309338" y="0"/>
                  </a:cubicBezTo>
                  <a:cubicBezTo>
                    <a:pt x="4421235" y="-3974"/>
                    <a:pt x="4649535" y="56498"/>
                    <a:pt x="4796813" y="0"/>
                  </a:cubicBezTo>
                  <a:cubicBezTo>
                    <a:pt x="4944092" y="-56498"/>
                    <a:pt x="5123363" y="36063"/>
                    <a:pt x="5443000" y="0"/>
                  </a:cubicBezTo>
                  <a:cubicBezTo>
                    <a:pt x="5762637" y="-36063"/>
                    <a:pt x="5797457" y="48792"/>
                    <a:pt x="5930474" y="0"/>
                  </a:cubicBezTo>
                  <a:cubicBezTo>
                    <a:pt x="6063491" y="-48792"/>
                    <a:pt x="6126856" y="4445"/>
                    <a:pt x="6259236" y="0"/>
                  </a:cubicBezTo>
                  <a:cubicBezTo>
                    <a:pt x="6391616" y="-4445"/>
                    <a:pt x="6492903" y="2503"/>
                    <a:pt x="6587998" y="0"/>
                  </a:cubicBezTo>
                  <a:cubicBezTo>
                    <a:pt x="6683093" y="-2503"/>
                    <a:pt x="6871776" y="28864"/>
                    <a:pt x="6996116" y="0"/>
                  </a:cubicBezTo>
                  <a:cubicBezTo>
                    <a:pt x="7120456" y="-28864"/>
                    <a:pt x="7830928" y="120566"/>
                    <a:pt x="8186461" y="0"/>
                  </a:cubicBezTo>
                  <a:cubicBezTo>
                    <a:pt x="8330937" y="21415"/>
                    <a:pt x="8407130" y="84658"/>
                    <a:pt x="8437291" y="250830"/>
                  </a:cubicBezTo>
                  <a:cubicBezTo>
                    <a:pt x="8493996" y="466355"/>
                    <a:pt x="8416755" y="596333"/>
                    <a:pt x="8437291" y="772541"/>
                  </a:cubicBezTo>
                  <a:cubicBezTo>
                    <a:pt x="8457827" y="948749"/>
                    <a:pt x="8424148" y="1053535"/>
                    <a:pt x="8437291" y="1254120"/>
                  </a:cubicBezTo>
                  <a:cubicBezTo>
                    <a:pt x="8423503" y="1380432"/>
                    <a:pt x="8319208" y="1511905"/>
                    <a:pt x="8186461" y="1504950"/>
                  </a:cubicBezTo>
                  <a:cubicBezTo>
                    <a:pt x="7954388" y="1529955"/>
                    <a:pt x="7696548" y="1432121"/>
                    <a:pt x="7540274" y="1504950"/>
                  </a:cubicBezTo>
                  <a:cubicBezTo>
                    <a:pt x="7384000" y="1577779"/>
                    <a:pt x="7149686" y="1481094"/>
                    <a:pt x="6814730" y="1504950"/>
                  </a:cubicBezTo>
                  <a:cubicBezTo>
                    <a:pt x="6479774" y="1528806"/>
                    <a:pt x="6408570" y="1439032"/>
                    <a:pt x="6168543" y="1504950"/>
                  </a:cubicBezTo>
                  <a:cubicBezTo>
                    <a:pt x="5928516" y="1570868"/>
                    <a:pt x="5930556" y="1457063"/>
                    <a:pt x="5760425" y="1504950"/>
                  </a:cubicBezTo>
                  <a:cubicBezTo>
                    <a:pt x="5590294" y="1552837"/>
                    <a:pt x="5318780" y="1445913"/>
                    <a:pt x="5193594" y="1504950"/>
                  </a:cubicBezTo>
                  <a:cubicBezTo>
                    <a:pt x="5068408" y="1563987"/>
                    <a:pt x="4871499" y="1477689"/>
                    <a:pt x="4626764" y="1504950"/>
                  </a:cubicBezTo>
                  <a:cubicBezTo>
                    <a:pt x="4382029" y="1532211"/>
                    <a:pt x="4081086" y="1430869"/>
                    <a:pt x="3901220" y="1504950"/>
                  </a:cubicBezTo>
                  <a:cubicBezTo>
                    <a:pt x="3721354" y="1579031"/>
                    <a:pt x="3537812" y="1462838"/>
                    <a:pt x="3413746" y="1504950"/>
                  </a:cubicBezTo>
                  <a:cubicBezTo>
                    <a:pt x="3289680" y="1547062"/>
                    <a:pt x="3030104" y="1452449"/>
                    <a:pt x="2846915" y="1504950"/>
                  </a:cubicBezTo>
                  <a:cubicBezTo>
                    <a:pt x="2663726" y="1557451"/>
                    <a:pt x="2569022" y="1465523"/>
                    <a:pt x="2359441" y="1504950"/>
                  </a:cubicBezTo>
                  <a:cubicBezTo>
                    <a:pt x="2149860" y="1544377"/>
                    <a:pt x="2186807" y="1470093"/>
                    <a:pt x="2030679" y="1504950"/>
                  </a:cubicBezTo>
                  <a:cubicBezTo>
                    <a:pt x="1874551" y="1539807"/>
                    <a:pt x="1740624" y="1500433"/>
                    <a:pt x="1463848" y="1504950"/>
                  </a:cubicBezTo>
                  <a:cubicBezTo>
                    <a:pt x="1187072" y="1509467"/>
                    <a:pt x="903111" y="1423954"/>
                    <a:pt x="738304" y="1504950"/>
                  </a:cubicBezTo>
                  <a:cubicBezTo>
                    <a:pt x="573497" y="1585946"/>
                    <a:pt x="430939" y="1480784"/>
                    <a:pt x="250830" y="1504950"/>
                  </a:cubicBezTo>
                  <a:cubicBezTo>
                    <a:pt x="123439" y="1527939"/>
                    <a:pt x="-22167" y="1403190"/>
                    <a:pt x="0" y="1254120"/>
                  </a:cubicBezTo>
                  <a:cubicBezTo>
                    <a:pt x="-28529" y="1063671"/>
                    <a:pt x="31106" y="919587"/>
                    <a:pt x="0" y="742442"/>
                  </a:cubicBezTo>
                  <a:cubicBezTo>
                    <a:pt x="-31106" y="565297"/>
                    <a:pt x="19632" y="386084"/>
                    <a:pt x="0" y="250830"/>
                  </a:cubicBezTo>
                  <a:close/>
                </a:path>
                <a:path w="8437291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391323" y="-34640"/>
                    <a:pt x="739682" y="50495"/>
                    <a:pt x="897017" y="0"/>
                  </a:cubicBezTo>
                  <a:cubicBezTo>
                    <a:pt x="1054352" y="-50495"/>
                    <a:pt x="1302705" y="22542"/>
                    <a:pt x="1463848" y="0"/>
                  </a:cubicBezTo>
                  <a:cubicBezTo>
                    <a:pt x="1624991" y="-22542"/>
                    <a:pt x="1751818" y="13692"/>
                    <a:pt x="2030679" y="0"/>
                  </a:cubicBezTo>
                  <a:cubicBezTo>
                    <a:pt x="2309540" y="-13692"/>
                    <a:pt x="2411012" y="6175"/>
                    <a:pt x="2518153" y="0"/>
                  </a:cubicBezTo>
                  <a:cubicBezTo>
                    <a:pt x="2625294" y="-6175"/>
                    <a:pt x="2920402" y="39494"/>
                    <a:pt x="3164340" y="0"/>
                  </a:cubicBezTo>
                  <a:cubicBezTo>
                    <a:pt x="3408278" y="-39494"/>
                    <a:pt x="3514659" y="52075"/>
                    <a:pt x="3651815" y="0"/>
                  </a:cubicBezTo>
                  <a:cubicBezTo>
                    <a:pt x="3788971" y="-52075"/>
                    <a:pt x="3912933" y="44934"/>
                    <a:pt x="4059933" y="0"/>
                  </a:cubicBezTo>
                  <a:cubicBezTo>
                    <a:pt x="4206933" y="-44934"/>
                    <a:pt x="4308222" y="10374"/>
                    <a:pt x="4468051" y="0"/>
                  </a:cubicBezTo>
                  <a:cubicBezTo>
                    <a:pt x="4627880" y="-10374"/>
                    <a:pt x="4670334" y="3282"/>
                    <a:pt x="4796813" y="0"/>
                  </a:cubicBezTo>
                  <a:cubicBezTo>
                    <a:pt x="4923292" y="-3282"/>
                    <a:pt x="5179618" y="66735"/>
                    <a:pt x="5363644" y="0"/>
                  </a:cubicBezTo>
                  <a:cubicBezTo>
                    <a:pt x="5547670" y="-66735"/>
                    <a:pt x="5813238" y="9115"/>
                    <a:pt x="6009831" y="0"/>
                  </a:cubicBezTo>
                  <a:cubicBezTo>
                    <a:pt x="6206424" y="-9115"/>
                    <a:pt x="6302443" y="19751"/>
                    <a:pt x="6576662" y="0"/>
                  </a:cubicBezTo>
                  <a:cubicBezTo>
                    <a:pt x="6850881" y="-19751"/>
                    <a:pt x="7083670" y="64457"/>
                    <a:pt x="7302205" y="0"/>
                  </a:cubicBezTo>
                  <a:cubicBezTo>
                    <a:pt x="7520740" y="-64457"/>
                    <a:pt x="7791659" y="91853"/>
                    <a:pt x="8186461" y="0"/>
                  </a:cubicBezTo>
                  <a:cubicBezTo>
                    <a:pt x="8333052" y="-537"/>
                    <a:pt x="8449883" y="111182"/>
                    <a:pt x="8437291" y="250830"/>
                  </a:cubicBezTo>
                  <a:cubicBezTo>
                    <a:pt x="8456245" y="418901"/>
                    <a:pt x="8410213" y="578651"/>
                    <a:pt x="8437291" y="742442"/>
                  </a:cubicBezTo>
                  <a:cubicBezTo>
                    <a:pt x="8464369" y="906233"/>
                    <a:pt x="8388559" y="1068915"/>
                    <a:pt x="8437291" y="1254120"/>
                  </a:cubicBezTo>
                  <a:cubicBezTo>
                    <a:pt x="8424304" y="1396027"/>
                    <a:pt x="8314872" y="1464645"/>
                    <a:pt x="8186461" y="1504950"/>
                  </a:cubicBezTo>
                  <a:cubicBezTo>
                    <a:pt x="8028100" y="1512411"/>
                    <a:pt x="7802204" y="1487176"/>
                    <a:pt x="7698987" y="1504950"/>
                  </a:cubicBezTo>
                  <a:cubicBezTo>
                    <a:pt x="7595770" y="1522724"/>
                    <a:pt x="7258708" y="1503522"/>
                    <a:pt x="6973443" y="1504950"/>
                  </a:cubicBezTo>
                  <a:cubicBezTo>
                    <a:pt x="6688178" y="1506378"/>
                    <a:pt x="6533960" y="1493722"/>
                    <a:pt x="6327256" y="1504950"/>
                  </a:cubicBezTo>
                  <a:cubicBezTo>
                    <a:pt x="6120552" y="1516178"/>
                    <a:pt x="6002118" y="1498767"/>
                    <a:pt x="5919138" y="1504950"/>
                  </a:cubicBezTo>
                  <a:cubicBezTo>
                    <a:pt x="5836158" y="1511133"/>
                    <a:pt x="5491998" y="1451028"/>
                    <a:pt x="5352307" y="1504950"/>
                  </a:cubicBezTo>
                  <a:cubicBezTo>
                    <a:pt x="5212616" y="1558872"/>
                    <a:pt x="5065782" y="1500839"/>
                    <a:pt x="4785476" y="1504950"/>
                  </a:cubicBezTo>
                  <a:cubicBezTo>
                    <a:pt x="4505170" y="1509061"/>
                    <a:pt x="4482706" y="1448590"/>
                    <a:pt x="4218646" y="1504950"/>
                  </a:cubicBezTo>
                  <a:cubicBezTo>
                    <a:pt x="3954586" y="1561310"/>
                    <a:pt x="3679001" y="1435096"/>
                    <a:pt x="3493102" y="1504950"/>
                  </a:cubicBezTo>
                  <a:cubicBezTo>
                    <a:pt x="3307203" y="1574804"/>
                    <a:pt x="3190315" y="1481021"/>
                    <a:pt x="3084984" y="1504950"/>
                  </a:cubicBezTo>
                  <a:cubicBezTo>
                    <a:pt x="2979653" y="1528879"/>
                    <a:pt x="2779202" y="1450743"/>
                    <a:pt x="2597509" y="1504950"/>
                  </a:cubicBezTo>
                  <a:cubicBezTo>
                    <a:pt x="2415816" y="1559157"/>
                    <a:pt x="2143849" y="1427315"/>
                    <a:pt x="1871966" y="1504950"/>
                  </a:cubicBezTo>
                  <a:cubicBezTo>
                    <a:pt x="1600083" y="1582585"/>
                    <a:pt x="1637357" y="1479883"/>
                    <a:pt x="1543204" y="1504950"/>
                  </a:cubicBezTo>
                  <a:cubicBezTo>
                    <a:pt x="1449051" y="1530017"/>
                    <a:pt x="975477" y="1489272"/>
                    <a:pt x="817661" y="1504950"/>
                  </a:cubicBezTo>
                  <a:cubicBezTo>
                    <a:pt x="659845" y="1520628"/>
                    <a:pt x="377591" y="1504784"/>
                    <a:pt x="250830" y="1504950"/>
                  </a:cubicBezTo>
                  <a:cubicBezTo>
                    <a:pt x="122258" y="1538269"/>
                    <a:pt x="-8611" y="1422053"/>
                    <a:pt x="0" y="1254120"/>
                  </a:cubicBezTo>
                  <a:cubicBezTo>
                    <a:pt x="-45606" y="1135968"/>
                    <a:pt x="42322" y="894082"/>
                    <a:pt x="0" y="782574"/>
                  </a:cubicBezTo>
                  <a:cubicBezTo>
                    <a:pt x="-42322" y="671066"/>
                    <a:pt x="47243" y="392257"/>
                    <a:pt x="0" y="25083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143913" y="693581"/>
              <a:ext cx="10043515" cy="113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en-US" altLang="vi-VN" sz="4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altLang="vi-VN" sz="4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altLang="vi-VN" sz="4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altLang="vi-VN" sz="4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vi-VN" sz="4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altLang="vi-VN" sz="4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vi-VN" sz="4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altLang="vi-VN" sz="4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vi-VN" sz="4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altLang="vi-VN" sz="4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vi-VN" sz="4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altLang="vi-VN" sz="4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vi-VN" sz="4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r>
                <a:rPr lang="en-US" altLang="vi-VN" sz="4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vi-VN" sz="4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tạp</a:t>
              </a:r>
              <a:r>
                <a:rPr lang="en-US" altLang="vi-VN" sz="4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200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40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159991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822065" y="344506"/>
            <a:ext cx="11066865" cy="5543415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159991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159991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4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159991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75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/>
        </p:nvSpPr>
        <p:spPr>
          <a:xfrm>
            <a:off x="9893962" y="163525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78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/>
        </p:nvSpPr>
        <p:spPr>
          <a:xfrm>
            <a:off x="10199569" y="1572418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79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/>
        </p:nvSpPr>
        <p:spPr>
          <a:xfrm>
            <a:off x="9275358" y="819134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81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/>
        </p:nvSpPr>
        <p:spPr>
          <a:xfrm>
            <a:off x="9816169" y="1482919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3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/>
        </p:nvSpPr>
        <p:spPr>
          <a:xfrm>
            <a:off x="7192734" y="34641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815109" y="716032"/>
            <a:ext cx="10057464" cy="1338622"/>
            <a:chOff x="930950" y="475819"/>
            <a:chExt cx="10043515" cy="205247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3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694199" y="475819"/>
              <a:ext cx="8779393" cy="2052470"/>
            </a:xfrm>
            <a:custGeom>
              <a:avLst/>
              <a:gdLst>
                <a:gd name="connsiteX0" fmla="*/ 0 w 8779393"/>
                <a:gd name="connsiteY0" fmla="*/ 342085 h 2052470"/>
                <a:gd name="connsiteX1" fmla="*/ 342085 w 8779393"/>
                <a:gd name="connsiteY1" fmla="*/ 0 h 2052470"/>
                <a:gd name="connsiteX2" fmla="*/ 1001267 w 8779393"/>
                <a:gd name="connsiteY2" fmla="*/ 0 h 2052470"/>
                <a:gd name="connsiteX3" fmla="*/ 1336641 w 8779393"/>
                <a:gd name="connsiteY3" fmla="*/ 0 h 2052470"/>
                <a:gd name="connsiteX4" fmla="*/ 1995823 w 8779393"/>
                <a:gd name="connsiteY4" fmla="*/ 0 h 2052470"/>
                <a:gd name="connsiteX5" fmla="*/ 2331197 w 8779393"/>
                <a:gd name="connsiteY5" fmla="*/ 0 h 2052470"/>
                <a:gd name="connsiteX6" fmla="*/ 2990379 w 8779393"/>
                <a:gd name="connsiteY6" fmla="*/ 0 h 2052470"/>
                <a:gd name="connsiteX7" fmla="*/ 3325753 w 8779393"/>
                <a:gd name="connsiteY7" fmla="*/ 0 h 2052470"/>
                <a:gd name="connsiteX8" fmla="*/ 3823031 w 8779393"/>
                <a:gd name="connsiteY8" fmla="*/ 0 h 2052470"/>
                <a:gd name="connsiteX9" fmla="*/ 4482213 w 8779393"/>
                <a:gd name="connsiteY9" fmla="*/ 0 h 2052470"/>
                <a:gd name="connsiteX10" fmla="*/ 4979491 w 8779393"/>
                <a:gd name="connsiteY10" fmla="*/ 0 h 2052470"/>
                <a:gd name="connsiteX11" fmla="*/ 5314865 w 8779393"/>
                <a:gd name="connsiteY11" fmla="*/ 0 h 2052470"/>
                <a:gd name="connsiteX12" fmla="*/ 5650238 w 8779393"/>
                <a:gd name="connsiteY12" fmla="*/ 0 h 2052470"/>
                <a:gd name="connsiteX13" fmla="*/ 6066564 w 8779393"/>
                <a:gd name="connsiteY13" fmla="*/ 0 h 2052470"/>
                <a:gd name="connsiteX14" fmla="*/ 6806699 w 8779393"/>
                <a:gd name="connsiteY14" fmla="*/ 0 h 2052470"/>
                <a:gd name="connsiteX15" fmla="*/ 7223025 w 8779393"/>
                <a:gd name="connsiteY15" fmla="*/ 0 h 2052470"/>
                <a:gd name="connsiteX16" fmla="*/ 7558398 w 8779393"/>
                <a:gd name="connsiteY16" fmla="*/ 0 h 2052470"/>
                <a:gd name="connsiteX17" fmla="*/ 7893772 w 8779393"/>
                <a:gd name="connsiteY17" fmla="*/ 0 h 2052470"/>
                <a:gd name="connsiteX18" fmla="*/ 8437308 w 8779393"/>
                <a:gd name="connsiteY18" fmla="*/ 0 h 2052470"/>
                <a:gd name="connsiteX19" fmla="*/ 8779393 w 8779393"/>
                <a:gd name="connsiteY19" fmla="*/ 342085 h 2052470"/>
                <a:gd name="connsiteX20" fmla="*/ 8779393 w 8779393"/>
                <a:gd name="connsiteY20" fmla="*/ 811868 h 2052470"/>
                <a:gd name="connsiteX21" fmla="*/ 8779393 w 8779393"/>
                <a:gd name="connsiteY21" fmla="*/ 1295334 h 2052470"/>
                <a:gd name="connsiteX22" fmla="*/ 8779393 w 8779393"/>
                <a:gd name="connsiteY22" fmla="*/ 1710385 h 2052470"/>
                <a:gd name="connsiteX23" fmla="*/ 8437308 w 8779393"/>
                <a:gd name="connsiteY23" fmla="*/ 2052470 h 2052470"/>
                <a:gd name="connsiteX24" fmla="*/ 7940030 w 8779393"/>
                <a:gd name="connsiteY24" fmla="*/ 2052470 h 2052470"/>
                <a:gd name="connsiteX25" fmla="*/ 7199895 w 8779393"/>
                <a:gd name="connsiteY25" fmla="*/ 2052470 h 2052470"/>
                <a:gd name="connsiteX26" fmla="*/ 6702617 w 8779393"/>
                <a:gd name="connsiteY26" fmla="*/ 2052470 h 2052470"/>
                <a:gd name="connsiteX27" fmla="*/ 6124387 w 8779393"/>
                <a:gd name="connsiteY27" fmla="*/ 2052470 h 2052470"/>
                <a:gd name="connsiteX28" fmla="*/ 5627109 w 8779393"/>
                <a:gd name="connsiteY28" fmla="*/ 2052470 h 2052470"/>
                <a:gd name="connsiteX29" fmla="*/ 5291736 w 8779393"/>
                <a:gd name="connsiteY29" fmla="*/ 2052470 h 2052470"/>
                <a:gd name="connsiteX30" fmla="*/ 4713505 w 8779393"/>
                <a:gd name="connsiteY30" fmla="*/ 2052470 h 2052470"/>
                <a:gd name="connsiteX31" fmla="*/ 3973371 w 8779393"/>
                <a:gd name="connsiteY31" fmla="*/ 2052470 h 2052470"/>
                <a:gd name="connsiteX32" fmla="*/ 3395141 w 8779393"/>
                <a:gd name="connsiteY32" fmla="*/ 2052470 h 2052470"/>
                <a:gd name="connsiteX33" fmla="*/ 2897863 w 8779393"/>
                <a:gd name="connsiteY33" fmla="*/ 2052470 h 2052470"/>
                <a:gd name="connsiteX34" fmla="*/ 2319632 w 8779393"/>
                <a:gd name="connsiteY34" fmla="*/ 2052470 h 2052470"/>
                <a:gd name="connsiteX35" fmla="*/ 1822354 w 8779393"/>
                <a:gd name="connsiteY35" fmla="*/ 2052470 h 2052470"/>
                <a:gd name="connsiteX36" fmla="*/ 1325076 w 8779393"/>
                <a:gd name="connsiteY36" fmla="*/ 2052470 h 2052470"/>
                <a:gd name="connsiteX37" fmla="*/ 342085 w 8779393"/>
                <a:gd name="connsiteY37" fmla="*/ 2052470 h 2052470"/>
                <a:gd name="connsiteX38" fmla="*/ 0 w 8779393"/>
                <a:gd name="connsiteY38" fmla="*/ 1710385 h 2052470"/>
                <a:gd name="connsiteX39" fmla="*/ 0 w 8779393"/>
                <a:gd name="connsiteY39" fmla="*/ 1240602 h 2052470"/>
                <a:gd name="connsiteX40" fmla="*/ 0 w 8779393"/>
                <a:gd name="connsiteY40" fmla="*/ 757136 h 2052470"/>
                <a:gd name="connsiteX41" fmla="*/ 0 w 8779393"/>
                <a:gd name="connsiteY41" fmla="*/ 342085 h 205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79393" h="2052470" fill="none" extrusionOk="0">
                  <a:moveTo>
                    <a:pt x="0" y="342085"/>
                  </a:moveTo>
                  <a:cubicBezTo>
                    <a:pt x="6203" y="135442"/>
                    <a:pt x="149152" y="-6814"/>
                    <a:pt x="342085" y="0"/>
                  </a:cubicBezTo>
                  <a:cubicBezTo>
                    <a:pt x="557763" y="-73226"/>
                    <a:pt x="802556" y="33077"/>
                    <a:pt x="1001267" y="0"/>
                  </a:cubicBezTo>
                  <a:cubicBezTo>
                    <a:pt x="1199978" y="-33077"/>
                    <a:pt x="1236620" y="20470"/>
                    <a:pt x="1336641" y="0"/>
                  </a:cubicBezTo>
                  <a:cubicBezTo>
                    <a:pt x="1436662" y="-20470"/>
                    <a:pt x="1710693" y="52824"/>
                    <a:pt x="1995823" y="0"/>
                  </a:cubicBezTo>
                  <a:cubicBezTo>
                    <a:pt x="2280953" y="-52824"/>
                    <a:pt x="2182919" y="11987"/>
                    <a:pt x="2331197" y="0"/>
                  </a:cubicBezTo>
                  <a:cubicBezTo>
                    <a:pt x="2479475" y="-11987"/>
                    <a:pt x="2762822" y="19372"/>
                    <a:pt x="2990379" y="0"/>
                  </a:cubicBezTo>
                  <a:cubicBezTo>
                    <a:pt x="3217936" y="-19372"/>
                    <a:pt x="3200910" y="15215"/>
                    <a:pt x="3325753" y="0"/>
                  </a:cubicBezTo>
                  <a:cubicBezTo>
                    <a:pt x="3450596" y="-15215"/>
                    <a:pt x="3695237" y="19143"/>
                    <a:pt x="3823031" y="0"/>
                  </a:cubicBezTo>
                  <a:cubicBezTo>
                    <a:pt x="3950825" y="-19143"/>
                    <a:pt x="4286081" y="68778"/>
                    <a:pt x="4482213" y="0"/>
                  </a:cubicBezTo>
                  <a:cubicBezTo>
                    <a:pt x="4678345" y="-68778"/>
                    <a:pt x="4802093" y="46306"/>
                    <a:pt x="4979491" y="0"/>
                  </a:cubicBezTo>
                  <a:cubicBezTo>
                    <a:pt x="5156889" y="-46306"/>
                    <a:pt x="5205466" y="18955"/>
                    <a:pt x="5314865" y="0"/>
                  </a:cubicBezTo>
                  <a:cubicBezTo>
                    <a:pt x="5424264" y="-18955"/>
                    <a:pt x="5555049" y="35152"/>
                    <a:pt x="5650238" y="0"/>
                  </a:cubicBezTo>
                  <a:cubicBezTo>
                    <a:pt x="5745427" y="-35152"/>
                    <a:pt x="5876540" y="9248"/>
                    <a:pt x="6066564" y="0"/>
                  </a:cubicBezTo>
                  <a:cubicBezTo>
                    <a:pt x="6256588" y="-9248"/>
                    <a:pt x="6526442" y="61382"/>
                    <a:pt x="6806699" y="0"/>
                  </a:cubicBezTo>
                  <a:cubicBezTo>
                    <a:pt x="7086956" y="-61382"/>
                    <a:pt x="7103369" y="38892"/>
                    <a:pt x="7223025" y="0"/>
                  </a:cubicBezTo>
                  <a:cubicBezTo>
                    <a:pt x="7342681" y="-38892"/>
                    <a:pt x="7430373" y="13637"/>
                    <a:pt x="7558398" y="0"/>
                  </a:cubicBezTo>
                  <a:cubicBezTo>
                    <a:pt x="7686423" y="-13637"/>
                    <a:pt x="7764725" y="15764"/>
                    <a:pt x="7893772" y="0"/>
                  </a:cubicBezTo>
                  <a:cubicBezTo>
                    <a:pt x="8022819" y="-15764"/>
                    <a:pt x="8309742" y="49478"/>
                    <a:pt x="8437308" y="0"/>
                  </a:cubicBezTo>
                  <a:cubicBezTo>
                    <a:pt x="8596096" y="-26709"/>
                    <a:pt x="8767585" y="167358"/>
                    <a:pt x="8779393" y="342085"/>
                  </a:cubicBezTo>
                  <a:cubicBezTo>
                    <a:pt x="8820253" y="523195"/>
                    <a:pt x="8728728" y="710843"/>
                    <a:pt x="8779393" y="811868"/>
                  </a:cubicBezTo>
                  <a:cubicBezTo>
                    <a:pt x="8830058" y="912893"/>
                    <a:pt x="8764610" y="1198118"/>
                    <a:pt x="8779393" y="1295334"/>
                  </a:cubicBezTo>
                  <a:cubicBezTo>
                    <a:pt x="8794176" y="1392550"/>
                    <a:pt x="8749483" y="1600642"/>
                    <a:pt x="8779393" y="1710385"/>
                  </a:cubicBezTo>
                  <a:cubicBezTo>
                    <a:pt x="8790241" y="1877386"/>
                    <a:pt x="8600148" y="2010714"/>
                    <a:pt x="8437308" y="2052470"/>
                  </a:cubicBezTo>
                  <a:cubicBezTo>
                    <a:pt x="8272589" y="2053084"/>
                    <a:pt x="8181018" y="2005286"/>
                    <a:pt x="7940030" y="2052470"/>
                  </a:cubicBezTo>
                  <a:cubicBezTo>
                    <a:pt x="7699042" y="2099654"/>
                    <a:pt x="7355322" y="2044274"/>
                    <a:pt x="7199895" y="2052470"/>
                  </a:cubicBezTo>
                  <a:cubicBezTo>
                    <a:pt x="7044469" y="2060666"/>
                    <a:pt x="6923679" y="2020740"/>
                    <a:pt x="6702617" y="2052470"/>
                  </a:cubicBezTo>
                  <a:cubicBezTo>
                    <a:pt x="6481555" y="2084200"/>
                    <a:pt x="6364933" y="1991832"/>
                    <a:pt x="6124387" y="2052470"/>
                  </a:cubicBezTo>
                  <a:cubicBezTo>
                    <a:pt x="5883841" y="2113108"/>
                    <a:pt x="5728798" y="2042071"/>
                    <a:pt x="5627109" y="2052470"/>
                  </a:cubicBezTo>
                  <a:cubicBezTo>
                    <a:pt x="5525420" y="2062869"/>
                    <a:pt x="5392392" y="2050241"/>
                    <a:pt x="5291736" y="2052470"/>
                  </a:cubicBezTo>
                  <a:cubicBezTo>
                    <a:pt x="5191080" y="2054699"/>
                    <a:pt x="4889068" y="2029920"/>
                    <a:pt x="4713505" y="2052470"/>
                  </a:cubicBezTo>
                  <a:cubicBezTo>
                    <a:pt x="4537942" y="2075020"/>
                    <a:pt x="4212680" y="2037021"/>
                    <a:pt x="3973371" y="2052470"/>
                  </a:cubicBezTo>
                  <a:cubicBezTo>
                    <a:pt x="3734062" y="2067919"/>
                    <a:pt x="3570453" y="2016979"/>
                    <a:pt x="3395141" y="2052470"/>
                  </a:cubicBezTo>
                  <a:cubicBezTo>
                    <a:pt x="3219829" y="2087961"/>
                    <a:pt x="3051111" y="2026023"/>
                    <a:pt x="2897863" y="2052470"/>
                  </a:cubicBezTo>
                  <a:cubicBezTo>
                    <a:pt x="2744615" y="2078917"/>
                    <a:pt x="2445381" y="2038010"/>
                    <a:pt x="2319632" y="2052470"/>
                  </a:cubicBezTo>
                  <a:cubicBezTo>
                    <a:pt x="2193883" y="2066930"/>
                    <a:pt x="2032046" y="2011037"/>
                    <a:pt x="1822354" y="2052470"/>
                  </a:cubicBezTo>
                  <a:cubicBezTo>
                    <a:pt x="1612662" y="2093903"/>
                    <a:pt x="1555134" y="1992980"/>
                    <a:pt x="1325076" y="2052470"/>
                  </a:cubicBezTo>
                  <a:cubicBezTo>
                    <a:pt x="1095018" y="2111960"/>
                    <a:pt x="633078" y="2050676"/>
                    <a:pt x="342085" y="2052470"/>
                  </a:cubicBezTo>
                  <a:cubicBezTo>
                    <a:pt x="151500" y="2039601"/>
                    <a:pt x="-12990" y="1899415"/>
                    <a:pt x="0" y="1710385"/>
                  </a:cubicBezTo>
                  <a:cubicBezTo>
                    <a:pt x="-29367" y="1550579"/>
                    <a:pt x="7392" y="1411550"/>
                    <a:pt x="0" y="1240602"/>
                  </a:cubicBezTo>
                  <a:cubicBezTo>
                    <a:pt x="-7392" y="1069654"/>
                    <a:pt x="9856" y="872205"/>
                    <a:pt x="0" y="757136"/>
                  </a:cubicBezTo>
                  <a:cubicBezTo>
                    <a:pt x="-9856" y="642067"/>
                    <a:pt x="16754" y="527291"/>
                    <a:pt x="0" y="342085"/>
                  </a:cubicBezTo>
                  <a:close/>
                </a:path>
                <a:path w="8779393" h="2052470" stroke="0" extrusionOk="0">
                  <a:moveTo>
                    <a:pt x="0" y="342085"/>
                  </a:moveTo>
                  <a:cubicBezTo>
                    <a:pt x="-51339" y="158212"/>
                    <a:pt x="158089" y="-51071"/>
                    <a:pt x="342085" y="0"/>
                  </a:cubicBezTo>
                  <a:cubicBezTo>
                    <a:pt x="659492" y="-48388"/>
                    <a:pt x="800728" y="76040"/>
                    <a:pt x="1001267" y="0"/>
                  </a:cubicBezTo>
                  <a:cubicBezTo>
                    <a:pt x="1201806" y="-76040"/>
                    <a:pt x="1354707" y="32054"/>
                    <a:pt x="1579498" y="0"/>
                  </a:cubicBezTo>
                  <a:cubicBezTo>
                    <a:pt x="1804289" y="-32054"/>
                    <a:pt x="2024182" y="12552"/>
                    <a:pt x="2157728" y="0"/>
                  </a:cubicBezTo>
                  <a:cubicBezTo>
                    <a:pt x="2291274" y="-12552"/>
                    <a:pt x="2439057" y="44354"/>
                    <a:pt x="2655006" y="0"/>
                  </a:cubicBezTo>
                  <a:cubicBezTo>
                    <a:pt x="2870955" y="-44354"/>
                    <a:pt x="3119093" y="4843"/>
                    <a:pt x="3314188" y="0"/>
                  </a:cubicBezTo>
                  <a:cubicBezTo>
                    <a:pt x="3509283" y="-4843"/>
                    <a:pt x="3702487" y="41934"/>
                    <a:pt x="3811466" y="0"/>
                  </a:cubicBezTo>
                  <a:cubicBezTo>
                    <a:pt x="3920445" y="-41934"/>
                    <a:pt x="4093242" y="18621"/>
                    <a:pt x="4227792" y="0"/>
                  </a:cubicBezTo>
                  <a:cubicBezTo>
                    <a:pt x="4362342" y="-18621"/>
                    <a:pt x="4469445" y="39714"/>
                    <a:pt x="4644118" y="0"/>
                  </a:cubicBezTo>
                  <a:cubicBezTo>
                    <a:pt x="4818791" y="-39714"/>
                    <a:pt x="4820022" y="32759"/>
                    <a:pt x="4979491" y="0"/>
                  </a:cubicBezTo>
                  <a:cubicBezTo>
                    <a:pt x="5138960" y="-32759"/>
                    <a:pt x="5279508" y="55780"/>
                    <a:pt x="5557722" y="0"/>
                  </a:cubicBezTo>
                  <a:cubicBezTo>
                    <a:pt x="5835936" y="-55780"/>
                    <a:pt x="5939512" y="42598"/>
                    <a:pt x="6216904" y="0"/>
                  </a:cubicBezTo>
                  <a:cubicBezTo>
                    <a:pt x="6494296" y="-42598"/>
                    <a:pt x="6563051" y="65909"/>
                    <a:pt x="6795134" y="0"/>
                  </a:cubicBezTo>
                  <a:cubicBezTo>
                    <a:pt x="7027217" y="-65909"/>
                    <a:pt x="7299679" y="20607"/>
                    <a:pt x="7535269" y="0"/>
                  </a:cubicBezTo>
                  <a:cubicBezTo>
                    <a:pt x="7770859" y="-20607"/>
                    <a:pt x="8113479" y="64191"/>
                    <a:pt x="8437308" y="0"/>
                  </a:cubicBezTo>
                  <a:cubicBezTo>
                    <a:pt x="8665132" y="-2593"/>
                    <a:pt x="8796929" y="151600"/>
                    <a:pt x="8779393" y="342085"/>
                  </a:cubicBezTo>
                  <a:cubicBezTo>
                    <a:pt x="8827341" y="443596"/>
                    <a:pt x="8767046" y="682257"/>
                    <a:pt x="8779393" y="784502"/>
                  </a:cubicBezTo>
                  <a:cubicBezTo>
                    <a:pt x="8791740" y="886747"/>
                    <a:pt x="8775051" y="1041822"/>
                    <a:pt x="8779393" y="1199553"/>
                  </a:cubicBezTo>
                  <a:cubicBezTo>
                    <a:pt x="8783735" y="1357284"/>
                    <a:pt x="8758930" y="1533591"/>
                    <a:pt x="8779393" y="1710385"/>
                  </a:cubicBezTo>
                  <a:cubicBezTo>
                    <a:pt x="8804486" y="1914607"/>
                    <a:pt x="8660859" y="2071308"/>
                    <a:pt x="8437308" y="2052470"/>
                  </a:cubicBezTo>
                  <a:cubicBezTo>
                    <a:pt x="8130215" y="2068810"/>
                    <a:pt x="8099925" y="1995806"/>
                    <a:pt x="7778126" y="2052470"/>
                  </a:cubicBezTo>
                  <a:cubicBezTo>
                    <a:pt x="7456327" y="2109134"/>
                    <a:pt x="7405570" y="2002474"/>
                    <a:pt x="7118943" y="2052470"/>
                  </a:cubicBezTo>
                  <a:cubicBezTo>
                    <a:pt x="6832316" y="2102466"/>
                    <a:pt x="6872800" y="2021138"/>
                    <a:pt x="6702617" y="2052470"/>
                  </a:cubicBezTo>
                  <a:cubicBezTo>
                    <a:pt x="6532434" y="2083802"/>
                    <a:pt x="6328364" y="2042518"/>
                    <a:pt x="6124387" y="2052470"/>
                  </a:cubicBezTo>
                  <a:cubicBezTo>
                    <a:pt x="5920410" y="2062422"/>
                    <a:pt x="5822014" y="2031862"/>
                    <a:pt x="5546157" y="2052470"/>
                  </a:cubicBezTo>
                  <a:cubicBezTo>
                    <a:pt x="5270300" y="2073078"/>
                    <a:pt x="5155987" y="2049108"/>
                    <a:pt x="4967927" y="2052470"/>
                  </a:cubicBezTo>
                  <a:cubicBezTo>
                    <a:pt x="4779867" y="2055832"/>
                    <a:pt x="4437508" y="2010376"/>
                    <a:pt x="4227792" y="2052470"/>
                  </a:cubicBezTo>
                  <a:cubicBezTo>
                    <a:pt x="4018077" y="2094564"/>
                    <a:pt x="4002117" y="2044300"/>
                    <a:pt x="3811466" y="2052470"/>
                  </a:cubicBezTo>
                  <a:cubicBezTo>
                    <a:pt x="3620815" y="2060640"/>
                    <a:pt x="3415199" y="2033187"/>
                    <a:pt x="3314188" y="2052470"/>
                  </a:cubicBezTo>
                  <a:cubicBezTo>
                    <a:pt x="3213177" y="2071753"/>
                    <a:pt x="2912221" y="2037036"/>
                    <a:pt x="2574054" y="2052470"/>
                  </a:cubicBezTo>
                  <a:cubicBezTo>
                    <a:pt x="2235887" y="2067904"/>
                    <a:pt x="2370015" y="2049820"/>
                    <a:pt x="2238680" y="2052470"/>
                  </a:cubicBezTo>
                  <a:cubicBezTo>
                    <a:pt x="2107345" y="2055120"/>
                    <a:pt x="1658829" y="1966290"/>
                    <a:pt x="1498545" y="2052470"/>
                  </a:cubicBezTo>
                  <a:cubicBezTo>
                    <a:pt x="1338262" y="2138650"/>
                    <a:pt x="1281831" y="2034836"/>
                    <a:pt x="1163172" y="2052470"/>
                  </a:cubicBezTo>
                  <a:cubicBezTo>
                    <a:pt x="1044513" y="2070104"/>
                    <a:pt x="524836" y="2030555"/>
                    <a:pt x="342085" y="2052470"/>
                  </a:cubicBezTo>
                  <a:cubicBezTo>
                    <a:pt x="184234" y="2070655"/>
                    <a:pt x="-5162" y="1872214"/>
                    <a:pt x="0" y="1710385"/>
                  </a:cubicBezTo>
                  <a:cubicBezTo>
                    <a:pt x="-10031" y="1582550"/>
                    <a:pt x="43236" y="1441578"/>
                    <a:pt x="0" y="1267968"/>
                  </a:cubicBezTo>
                  <a:cubicBezTo>
                    <a:pt x="-43236" y="1094358"/>
                    <a:pt x="15300" y="953296"/>
                    <a:pt x="0" y="825551"/>
                  </a:cubicBezTo>
                  <a:cubicBezTo>
                    <a:pt x="-15300" y="697806"/>
                    <a:pt x="58005" y="438957"/>
                    <a:pt x="0" y="34208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930950" y="862942"/>
              <a:ext cx="10043515" cy="1321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000" kern="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Câu</a:t>
              </a:r>
              <a:r>
                <a:rPr lang="en-US" sz="5000" kern="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2: </a:t>
              </a:r>
              <a:r>
                <a:rPr lang="en-US" sz="5000" kern="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Thức</a:t>
              </a:r>
              <a:r>
                <a:rPr lang="en-US" sz="5000" kern="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5000" kern="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ăn</a:t>
              </a:r>
              <a:r>
                <a:rPr lang="en-US" sz="5000" kern="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5000" kern="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lang="en-US" sz="5000" kern="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5000" kern="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rắn</a:t>
              </a:r>
              <a:r>
                <a:rPr lang="en-US" sz="5000" kern="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5000" kern="0" dirty="0" err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lang="en-US" sz="5000" kern="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:</a:t>
              </a: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2285136" y="2582847"/>
            <a:ext cx="8078911" cy="1097395"/>
            <a:chOff x="2555522" y="2815239"/>
            <a:chExt cx="6919922" cy="809899"/>
          </a:xfrm>
        </p:grpSpPr>
        <p:sp>
          <p:nvSpPr>
            <p:cNvPr id="136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Thức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ăn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nó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là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cây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cỏ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37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55522" y="2815239"/>
              <a:ext cx="809298" cy="809899"/>
              <a:chOff x="3772644" y="3222908"/>
              <a:chExt cx="3319085" cy="2973951"/>
            </a:xfrm>
          </p:grpSpPr>
          <p:sp>
            <p:nvSpPr>
              <p:cNvPr id="138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772644" y="3473757"/>
                <a:ext cx="3319085" cy="2723102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9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40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48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49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141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774987" y="3222908"/>
                <a:ext cx="1143991" cy="1160787"/>
                <a:chOff x="8518187" y="3100079"/>
                <a:chExt cx="1143991" cy="1160787"/>
              </a:xfrm>
            </p:grpSpPr>
            <p:sp>
              <p:nvSpPr>
                <p:cNvPr id="146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47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18187" y="3423703"/>
                  <a:ext cx="748245" cy="806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142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3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4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5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2339897" y="3931843"/>
            <a:ext cx="8198793" cy="1110118"/>
            <a:chOff x="2478247" y="3920540"/>
            <a:chExt cx="6973288" cy="1110118"/>
          </a:xfrm>
        </p:grpSpPr>
        <p:sp>
          <p:nvSpPr>
            <p:cNvPr id="151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3920540"/>
              <a:ext cx="6503326" cy="1110118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Thức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ăn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lang="en-US" sz="3200" b="1" kern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nó</a:t>
              </a:r>
              <a:r>
                <a:rPr lang="en-US" sz="3200" b="1" kern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như</a:t>
              </a:r>
              <a:r>
                <a:rPr lang="en-US" sz="3200" b="1" kern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thức</a:t>
              </a:r>
              <a:r>
                <a:rPr lang="en-US" sz="3200" b="1" kern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ăn</a:t>
              </a:r>
              <a:r>
                <a:rPr lang="en-US" sz="3200" b="1" kern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của</a:t>
              </a:r>
              <a:endParaRPr lang="en-US" sz="3200" b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người</a:t>
              </a:r>
              <a:r>
                <a:rPr lang="en-US" sz="3200" b="1" kern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52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53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155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63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6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61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2381094" y="5184509"/>
            <a:ext cx="8122096" cy="1284165"/>
            <a:chOff x="2500562" y="5157035"/>
            <a:chExt cx="6937953" cy="1284165"/>
          </a:xfrm>
        </p:grpSpPr>
        <p:sp>
          <p:nvSpPr>
            <p:cNvPr id="166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3"/>
              <a:ext cx="6460267" cy="1199537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nl-NL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Thức ăn của nó là côn trùng, </a:t>
              </a:r>
            </a:p>
            <a:p>
              <a:pPr lvl="0" algn="ctr">
                <a:buClr>
                  <a:srgbClr val="000000"/>
                </a:buClr>
                <a:defRPr/>
              </a:pPr>
              <a:r>
                <a:rPr lang="nl-NL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con vật khác.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67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168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9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70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78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79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171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76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77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6600" b="1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172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3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4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5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1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pic>
        <p:nvPicPr>
          <p:cNvPr id="180" name="Picture 179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88" y="5758057"/>
            <a:ext cx="1154344" cy="861550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12" y="2853972"/>
            <a:ext cx="728696" cy="723838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4" y="4270222"/>
            <a:ext cx="728696" cy="723838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CCE492F-5E0E-423E-BD69-AC93B20A6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79298B8-7B1C-4234-BAEC-6F8595C0E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8264472-996E-4807-9C30-54AAB62A9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B3B70C2-CEE9-4473-BD5E-96ACB0976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3343" y="5299688"/>
            <a:ext cx="487363" cy="487363"/>
          </a:xfrm>
          <a:prstGeom prst="rect">
            <a:avLst/>
          </a:prstGeom>
        </p:spPr>
      </p:pic>
      <p:pic>
        <p:nvPicPr>
          <p:cNvPr id="187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67842E-8FEF-4038-9E43-3D621E8EAF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43342" y="59834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50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150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85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8582" y="1471298"/>
            <a:ext cx="73661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KHÁM</a:t>
            </a:r>
            <a:r>
              <a:rPr kumimoji="0" lang="en-US" sz="12000" b="1" i="0" u="none" strike="noStrike" kern="1200" cap="none" spc="0" normalizeH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PHÁ</a:t>
            </a:r>
            <a:endParaRPr kumimoji="0" lang="en-US" sz="12000" b="1" i="0" u="none" strike="noStrike" kern="1200" cap="none" spc="0" normalizeH="0" baseline="0" noProof="0" dirty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UTM Arruba KT" panose="02040603050506020204" pitchFamily="18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8582" y="1471298"/>
            <a:ext cx="73661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KHÁM</a:t>
            </a:r>
            <a:r>
              <a:rPr kumimoji="0" lang="en-US" sz="1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rruba KT" panose="02040603050506020204" pitchFamily="18" charset="0"/>
                <a:ea typeface="Montserrat" panose="00000500000000000000" charset="0"/>
                <a:cs typeface="Montserrat" panose="00000500000000000000" charset="0"/>
                <a:sym typeface="Montserrat" panose="00000500000000000000" charset="0"/>
              </a:rPr>
              <a:t> PHÁ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rruba KT" panose="02040603050506020204" pitchFamily="18" charset="0"/>
              <a:ea typeface="Montserrat" panose="00000500000000000000" charset="0"/>
              <a:cs typeface="Montserrat" panose="00000500000000000000" charset="0"/>
              <a:sym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5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8192" y="3821612"/>
            <a:ext cx="10800442" cy="2473310"/>
          </a:xfrm>
          <a:prstGeom prst="roundRect">
            <a:avLst/>
          </a:prstGeom>
          <a:solidFill>
            <a:schemeClr val="bg1">
              <a:lumMod val="95000"/>
              <a:alpha val="71000"/>
            </a:schemeClr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013" y="3821612"/>
            <a:ext cx="10972799" cy="231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dirty="0" err="1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5500" dirty="0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5500" dirty="0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1 </a:t>
            </a:r>
            <a:r>
              <a:rPr lang="en-US" sz="5500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500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Quá </a:t>
            </a:r>
            <a:r>
              <a:rPr lang="en-US" sz="4500" err="1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4500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trao </a:t>
            </a:r>
            <a:r>
              <a:rPr lang="en-US" sz="4500" dirty="0" err="1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sz="4500" dirty="0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chất</a:t>
            </a:r>
            <a:r>
              <a:rPr lang="en-US" sz="4500" dirty="0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dirty="0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4500" dirty="0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00B050"/>
                </a:solidFill>
                <a:latin typeface="UTM Alba Matter" panose="02040603050506020204" pitchFamily="18" charset="0"/>
                <a:cs typeface="Times New Roman" panose="02020603050405020304" pitchFamily="18" charset="0"/>
              </a:rPr>
              <a:t>vật</a:t>
            </a:r>
            <a:endParaRPr lang="en-US" sz="4500" dirty="0">
              <a:solidFill>
                <a:srgbClr val="00B050"/>
              </a:solidFill>
              <a:latin typeface="UTM Alba Matter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70D40C-F347-43A6-A396-E7B2E79D505E}"/>
              </a:ext>
            </a:extLst>
          </p:cNvPr>
          <p:cNvSpPr/>
          <p:nvPr/>
        </p:nvSpPr>
        <p:spPr>
          <a:xfrm>
            <a:off x="1828800" y="-64338"/>
            <a:ext cx="8980371" cy="704265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en-US" alt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-1201" b="2031"/>
          <a:stretch/>
        </p:blipFill>
        <p:spPr>
          <a:xfrm>
            <a:off x="3761936" y="-124543"/>
            <a:ext cx="4789055" cy="6957291"/>
          </a:xfrm>
          <a:prstGeom prst="rect">
            <a:avLst/>
          </a:prstGeom>
        </p:spPr>
      </p:pic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4267200" y="2209800"/>
            <a:ext cx="0" cy="388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Arrow: Pentagon 14">
            <a:extLst>
              <a:ext uri="{FF2B5EF4-FFF2-40B4-BE49-F238E27FC236}">
                <a16:creationId xmlns:a16="http://schemas.microsoft.com/office/drawing/2014/main" id="{5A09D781-0E35-4355-98C3-68DF6D88B719}"/>
              </a:ext>
            </a:extLst>
          </p:cNvPr>
          <p:cNvSpPr/>
          <p:nvPr/>
        </p:nvSpPr>
        <p:spPr>
          <a:xfrm rot="10800000">
            <a:off x="8477592" y="350599"/>
            <a:ext cx="2181172" cy="553827"/>
          </a:xfrm>
          <a:prstGeom prst="homePlate">
            <a:avLst/>
          </a:prstGeom>
          <a:gradFill flip="none" rotWithShape="1">
            <a:gsLst>
              <a:gs pos="0">
                <a:srgbClr val="E78DB0">
                  <a:tint val="66000"/>
                  <a:satMod val="160000"/>
                  <a:alpha val="54000"/>
                </a:srgbClr>
              </a:gs>
              <a:gs pos="50000">
                <a:srgbClr val="E78DB0">
                  <a:tint val="44500"/>
                  <a:satMod val="160000"/>
                </a:srgbClr>
              </a:gs>
              <a:gs pos="100000">
                <a:srgbClr val="E78D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15440" y="313271"/>
            <a:ext cx="2064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Mặt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trời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Arrow: Pentagon 14">
            <a:extLst>
              <a:ext uri="{FF2B5EF4-FFF2-40B4-BE49-F238E27FC236}">
                <a16:creationId xmlns:a16="http://schemas.microsoft.com/office/drawing/2014/main" id="{5A09D781-0E35-4355-98C3-68DF6D88B719}"/>
              </a:ext>
            </a:extLst>
          </p:cNvPr>
          <p:cNvSpPr/>
          <p:nvPr/>
        </p:nvSpPr>
        <p:spPr>
          <a:xfrm rot="10800000">
            <a:off x="8430108" y="2238210"/>
            <a:ext cx="1840728" cy="553827"/>
          </a:xfrm>
          <a:prstGeom prst="homePlate">
            <a:avLst/>
          </a:prstGeom>
          <a:gradFill flip="none" rotWithShape="1">
            <a:gsLst>
              <a:gs pos="0">
                <a:srgbClr val="E78DB0">
                  <a:tint val="66000"/>
                  <a:satMod val="160000"/>
                  <a:alpha val="54000"/>
                </a:srgbClr>
              </a:gs>
              <a:gs pos="50000">
                <a:srgbClr val="E78DB0">
                  <a:tint val="44500"/>
                  <a:satMod val="160000"/>
                </a:srgbClr>
              </a:gs>
              <a:gs pos="100000">
                <a:srgbClr val="E78D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76895" y="2226632"/>
            <a:ext cx="1949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bò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Arrow: Pentagon 14">
            <a:extLst>
              <a:ext uri="{FF2B5EF4-FFF2-40B4-BE49-F238E27FC236}">
                <a16:creationId xmlns:a16="http://schemas.microsoft.com/office/drawing/2014/main" id="{5A09D781-0E35-4355-98C3-68DF6D88B719}"/>
              </a:ext>
            </a:extLst>
          </p:cNvPr>
          <p:cNvSpPr/>
          <p:nvPr/>
        </p:nvSpPr>
        <p:spPr>
          <a:xfrm rot="10800000">
            <a:off x="7591304" y="4212619"/>
            <a:ext cx="2010299" cy="553827"/>
          </a:xfrm>
          <a:prstGeom prst="homePlate">
            <a:avLst/>
          </a:prstGeom>
          <a:gradFill flip="none" rotWithShape="1">
            <a:gsLst>
              <a:gs pos="0">
                <a:srgbClr val="E78DB0">
                  <a:tint val="66000"/>
                  <a:satMod val="160000"/>
                  <a:alpha val="54000"/>
                </a:srgbClr>
              </a:gs>
              <a:gs pos="50000">
                <a:srgbClr val="E78DB0">
                  <a:tint val="44500"/>
                  <a:satMod val="160000"/>
                </a:srgbClr>
              </a:gs>
              <a:gs pos="100000">
                <a:srgbClr val="E78D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98258" y="4225273"/>
            <a:ext cx="1949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hổ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Arrow: Pentagon 14">
            <a:extLst>
              <a:ext uri="{FF2B5EF4-FFF2-40B4-BE49-F238E27FC236}">
                <a16:creationId xmlns:a16="http://schemas.microsoft.com/office/drawing/2014/main" id="{5A09D781-0E35-4355-98C3-68DF6D88B719}"/>
              </a:ext>
            </a:extLst>
          </p:cNvPr>
          <p:cNvSpPr/>
          <p:nvPr/>
        </p:nvSpPr>
        <p:spPr>
          <a:xfrm rot="10800000">
            <a:off x="7437430" y="6198436"/>
            <a:ext cx="1729602" cy="553827"/>
          </a:xfrm>
          <a:prstGeom prst="homePlate">
            <a:avLst/>
          </a:prstGeom>
          <a:gradFill flip="none" rotWithShape="1">
            <a:gsLst>
              <a:gs pos="0">
                <a:srgbClr val="E78DB0">
                  <a:tint val="66000"/>
                  <a:satMod val="160000"/>
                  <a:alpha val="54000"/>
                </a:srgbClr>
              </a:gs>
              <a:gs pos="50000">
                <a:srgbClr val="E78DB0">
                  <a:tint val="44500"/>
                  <a:satMod val="160000"/>
                </a:srgbClr>
              </a:gs>
              <a:gs pos="100000">
                <a:srgbClr val="E78D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9358" y="6172618"/>
            <a:ext cx="1534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Arrow: Pentagon 14">
            <a:extLst>
              <a:ext uri="{FF2B5EF4-FFF2-40B4-BE49-F238E27FC236}">
                <a16:creationId xmlns:a16="http://schemas.microsoft.com/office/drawing/2014/main" id="{5A09D781-0E35-4355-98C3-68DF6D88B719}"/>
              </a:ext>
            </a:extLst>
          </p:cNvPr>
          <p:cNvSpPr/>
          <p:nvPr/>
        </p:nvSpPr>
        <p:spPr>
          <a:xfrm>
            <a:off x="2170421" y="5937831"/>
            <a:ext cx="1729602" cy="553827"/>
          </a:xfrm>
          <a:prstGeom prst="homePlate">
            <a:avLst/>
          </a:prstGeom>
          <a:gradFill flip="none" rotWithShape="1">
            <a:gsLst>
              <a:gs pos="0">
                <a:srgbClr val="E78DB0">
                  <a:tint val="66000"/>
                  <a:satMod val="160000"/>
                  <a:alpha val="54000"/>
                </a:srgbClr>
              </a:gs>
              <a:gs pos="50000">
                <a:srgbClr val="E78DB0">
                  <a:tint val="44500"/>
                  <a:satMod val="160000"/>
                </a:srgbClr>
              </a:gs>
              <a:gs pos="100000">
                <a:srgbClr val="E78D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27454" y="5937660"/>
            <a:ext cx="1534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 </a:t>
            </a:r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vịt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Arrow: Pentagon 14">
            <a:extLst>
              <a:ext uri="{FF2B5EF4-FFF2-40B4-BE49-F238E27FC236}">
                <a16:creationId xmlns:a16="http://schemas.microsoft.com/office/drawing/2014/main" id="{5A09D781-0E35-4355-98C3-68DF6D88B719}"/>
              </a:ext>
            </a:extLst>
          </p:cNvPr>
          <p:cNvSpPr/>
          <p:nvPr/>
        </p:nvSpPr>
        <p:spPr>
          <a:xfrm>
            <a:off x="2032253" y="2996148"/>
            <a:ext cx="1729602" cy="553827"/>
          </a:xfrm>
          <a:prstGeom prst="homePlate">
            <a:avLst/>
          </a:prstGeom>
          <a:gradFill flip="none" rotWithShape="1">
            <a:gsLst>
              <a:gs pos="0">
                <a:srgbClr val="E78DB0">
                  <a:tint val="66000"/>
                  <a:satMod val="160000"/>
                  <a:alpha val="54000"/>
                </a:srgbClr>
              </a:gs>
              <a:gs pos="50000">
                <a:srgbClr val="E78DB0">
                  <a:tint val="44500"/>
                  <a:satMod val="160000"/>
                </a:srgbClr>
              </a:gs>
              <a:gs pos="100000">
                <a:srgbClr val="E78D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alt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nai</a:t>
            </a:r>
            <a:endParaRPr lang="en-US" alt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Arrow: Pentagon 14">
            <a:extLst>
              <a:ext uri="{FF2B5EF4-FFF2-40B4-BE49-F238E27FC236}">
                <a16:creationId xmlns:a16="http://schemas.microsoft.com/office/drawing/2014/main" id="{5A09D781-0E35-4355-98C3-68DF6D88B719}"/>
              </a:ext>
            </a:extLst>
          </p:cNvPr>
          <p:cNvSpPr/>
          <p:nvPr/>
        </p:nvSpPr>
        <p:spPr>
          <a:xfrm>
            <a:off x="3170296" y="1248393"/>
            <a:ext cx="1729602" cy="553827"/>
          </a:xfrm>
          <a:prstGeom prst="homePlate">
            <a:avLst/>
          </a:prstGeom>
          <a:gradFill flip="none" rotWithShape="1">
            <a:gsLst>
              <a:gs pos="0">
                <a:srgbClr val="E78DB0">
                  <a:tint val="66000"/>
                  <a:satMod val="160000"/>
                  <a:alpha val="54000"/>
                </a:srgbClr>
              </a:gs>
              <a:gs pos="50000">
                <a:srgbClr val="E78DB0">
                  <a:tint val="44500"/>
                  <a:satMod val="160000"/>
                </a:srgbClr>
              </a:gs>
              <a:gs pos="100000">
                <a:srgbClr val="E78DB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Cái</a:t>
            </a:r>
            <a:r>
              <a:rPr lang="en-US" altLang="en-US" sz="3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cây</a:t>
            </a:r>
            <a:endParaRPr lang="en-US" altLang="en-US" sz="3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9B0D3EB-A55B-4351-9EA3-1913A609D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29" b="29190"/>
          <a:stretch/>
        </p:blipFill>
        <p:spPr>
          <a:xfrm>
            <a:off x="-470713" y="-546998"/>
            <a:ext cx="5134007" cy="320205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-33622" y="354687"/>
            <a:ext cx="39418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3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3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3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3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3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3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3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3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/>
      <p:bldP spid="40" grpId="0" animBg="1"/>
      <p:bldP spid="41" grpId="0"/>
      <p:bldP spid="25" grpId="0" animBg="1"/>
      <p:bldP spid="26" grpId="0"/>
      <p:bldP spid="33" grpId="0" animBg="1"/>
      <p:bldP spid="34" grpId="0"/>
      <p:bldP spid="42" grpId="0" animBg="1"/>
      <p:bldP spid="43" grpId="0" animBg="1"/>
      <p:bldP spid="47" grpId="0"/>
      <p:bldP spid="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31783-4004-440A-9AB4-70B8080A4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9" b="36397"/>
          <a:stretch/>
        </p:blipFill>
        <p:spPr>
          <a:xfrm>
            <a:off x="-349991" y="-224782"/>
            <a:ext cx="12863837" cy="6477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7550" y="2376162"/>
            <a:ext cx="94777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yếu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thường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xuyên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sống</a:t>
            </a:r>
            <a:r>
              <a:rPr lang="en-US" altLang="en-US" sz="4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E86699-2AD0-4145-AF44-5D4DC8FF062D}"/>
              </a:ext>
            </a:extLst>
          </p:cNvPr>
          <p:cNvSpPr/>
          <p:nvPr/>
        </p:nvSpPr>
        <p:spPr>
          <a:xfrm>
            <a:off x="223356" y="2376162"/>
            <a:ext cx="2625766" cy="2029584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2222" y="277704"/>
            <a:ext cx="8755704" cy="13571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06E8A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9017" y="277704"/>
            <a:ext cx="8026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thường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xuyên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phải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lấy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môi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trường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226" y="2920324"/>
            <a:ext cx="2844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5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45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ăn</a:t>
            </a:r>
            <a:endParaRPr lang="en-US" sz="45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4E86699-2AD0-4145-AF44-5D4DC8FF062D}"/>
              </a:ext>
            </a:extLst>
          </p:cNvPr>
          <p:cNvSpPr/>
          <p:nvPr/>
        </p:nvSpPr>
        <p:spPr>
          <a:xfrm>
            <a:off x="3243162" y="4307663"/>
            <a:ext cx="2678857" cy="1945098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9823" y="4805607"/>
            <a:ext cx="2844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endParaRPr lang="en-US" sz="45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4E86699-2AD0-4145-AF44-5D4DC8FF062D}"/>
              </a:ext>
            </a:extLst>
          </p:cNvPr>
          <p:cNvSpPr/>
          <p:nvPr/>
        </p:nvSpPr>
        <p:spPr>
          <a:xfrm>
            <a:off x="6081928" y="2947449"/>
            <a:ext cx="3084117" cy="1923078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961" y="3460674"/>
            <a:ext cx="27072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Khí</a:t>
            </a:r>
            <a:r>
              <a:rPr lang="en-US" sz="45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 - xi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4E86699-2AD0-4145-AF44-5D4DC8FF062D}"/>
              </a:ext>
            </a:extLst>
          </p:cNvPr>
          <p:cNvSpPr/>
          <p:nvPr/>
        </p:nvSpPr>
        <p:spPr>
          <a:xfrm>
            <a:off x="9256532" y="4405747"/>
            <a:ext cx="2935468" cy="1924016"/>
          </a:xfrm>
          <a:custGeom>
            <a:avLst/>
            <a:gdLst>
              <a:gd name="connsiteX0" fmla="*/ 0 w 4267217"/>
              <a:gd name="connsiteY0" fmla="*/ 0 h 4471632"/>
              <a:gd name="connsiteX1" fmla="*/ 4267217 w 4267217"/>
              <a:gd name="connsiteY1" fmla="*/ 0 h 4471632"/>
              <a:gd name="connsiteX2" fmla="*/ 4267217 w 4267217"/>
              <a:gd name="connsiteY2" fmla="*/ 4471632 h 4471632"/>
              <a:gd name="connsiteX3" fmla="*/ 0 w 4267217"/>
              <a:gd name="connsiteY3" fmla="*/ 4471632 h 4471632"/>
              <a:gd name="connsiteX4" fmla="*/ 0 w 4267217"/>
              <a:gd name="connsiteY4" fmla="*/ 0 h 4471632"/>
              <a:gd name="connsiteX0" fmla="*/ 0 w 4267217"/>
              <a:gd name="connsiteY0" fmla="*/ 108 h 4471740"/>
              <a:gd name="connsiteX1" fmla="*/ 1627926 w 4267217"/>
              <a:gd name="connsiteY1" fmla="*/ 311835 h 4471740"/>
              <a:gd name="connsiteX2" fmla="*/ 4267217 w 4267217"/>
              <a:gd name="connsiteY2" fmla="*/ 108 h 4471740"/>
              <a:gd name="connsiteX3" fmla="*/ 4267217 w 4267217"/>
              <a:gd name="connsiteY3" fmla="*/ 4471740 h 4471740"/>
              <a:gd name="connsiteX4" fmla="*/ 0 w 4267217"/>
              <a:gd name="connsiteY4" fmla="*/ 4471740 h 4471740"/>
              <a:gd name="connsiteX5" fmla="*/ 0 w 4267217"/>
              <a:gd name="connsiteY5" fmla="*/ 108 h 4471740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20913 h 4492545"/>
              <a:gd name="connsiteX1" fmla="*/ 1627926 w 4267217"/>
              <a:gd name="connsiteY1" fmla="*/ 332640 h 4492545"/>
              <a:gd name="connsiteX2" fmla="*/ 4267217 w 4267217"/>
              <a:gd name="connsiteY2" fmla="*/ 20913 h 4492545"/>
              <a:gd name="connsiteX3" fmla="*/ 4267217 w 4267217"/>
              <a:gd name="connsiteY3" fmla="*/ 4492545 h 4492545"/>
              <a:gd name="connsiteX4" fmla="*/ 0 w 4267217"/>
              <a:gd name="connsiteY4" fmla="*/ 4492545 h 4492545"/>
              <a:gd name="connsiteX5" fmla="*/ 0 w 4267217"/>
              <a:gd name="connsiteY5" fmla="*/ 20913 h 4492545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0 w 4267217"/>
              <a:gd name="connsiteY4" fmla="*/ 4502078 h 4502078"/>
              <a:gd name="connsiteX5" fmla="*/ 0 w 4267217"/>
              <a:gd name="connsiteY5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2078"/>
              <a:gd name="connsiteX1" fmla="*/ 1607144 w 4267217"/>
              <a:gd name="connsiteY1" fmla="*/ 217482 h 4502078"/>
              <a:gd name="connsiteX2" fmla="*/ 4267217 w 4267217"/>
              <a:gd name="connsiteY2" fmla="*/ 30446 h 4502078"/>
              <a:gd name="connsiteX3" fmla="*/ 4267217 w 4267217"/>
              <a:gd name="connsiteY3" fmla="*/ 4502078 h 4502078"/>
              <a:gd name="connsiteX4" fmla="*/ 3248908 w 4267217"/>
              <a:gd name="connsiteY4" fmla="*/ 4269938 h 4502078"/>
              <a:gd name="connsiteX5" fmla="*/ 0 w 4267217"/>
              <a:gd name="connsiteY5" fmla="*/ 4502078 h 4502078"/>
              <a:gd name="connsiteX6" fmla="*/ 0 w 4267217"/>
              <a:gd name="connsiteY6" fmla="*/ 30446 h 4502078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0 w 4267217"/>
              <a:gd name="connsiteY6" fmla="*/ 30446 h 4503023"/>
              <a:gd name="connsiteX0" fmla="*/ 0 w 4267217"/>
              <a:gd name="connsiteY0" fmla="*/ 30446 h 4503023"/>
              <a:gd name="connsiteX1" fmla="*/ 1607144 w 4267217"/>
              <a:gd name="connsiteY1" fmla="*/ 217482 h 4503023"/>
              <a:gd name="connsiteX2" fmla="*/ 4267217 w 4267217"/>
              <a:gd name="connsiteY2" fmla="*/ 30446 h 4503023"/>
              <a:gd name="connsiteX3" fmla="*/ 4267217 w 4267217"/>
              <a:gd name="connsiteY3" fmla="*/ 4502078 h 4503023"/>
              <a:gd name="connsiteX4" fmla="*/ 3248908 w 4267217"/>
              <a:gd name="connsiteY4" fmla="*/ 4269938 h 4503023"/>
              <a:gd name="connsiteX5" fmla="*/ 0 w 4267217"/>
              <a:gd name="connsiteY5" fmla="*/ 4502078 h 4503023"/>
              <a:gd name="connsiteX6" fmla="*/ 90072 w 4267217"/>
              <a:gd name="connsiteY6" fmla="*/ 1443610 h 4503023"/>
              <a:gd name="connsiteX7" fmla="*/ 0 w 4267217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17358 w 4284575"/>
              <a:gd name="connsiteY0" fmla="*/ 30446 h 4503023"/>
              <a:gd name="connsiteX1" fmla="*/ 1624502 w 4284575"/>
              <a:gd name="connsiteY1" fmla="*/ 217482 h 4503023"/>
              <a:gd name="connsiteX2" fmla="*/ 4284575 w 4284575"/>
              <a:gd name="connsiteY2" fmla="*/ 30446 h 4503023"/>
              <a:gd name="connsiteX3" fmla="*/ 4284575 w 4284575"/>
              <a:gd name="connsiteY3" fmla="*/ 4502078 h 4503023"/>
              <a:gd name="connsiteX4" fmla="*/ 3266266 w 4284575"/>
              <a:gd name="connsiteY4" fmla="*/ 4269938 h 4503023"/>
              <a:gd name="connsiteX5" fmla="*/ 17358 w 4284575"/>
              <a:gd name="connsiteY5" fmla="*/ 4502078 h 4503023"/>
              <a:gd name="connsiteX6" fmla="*/ 107430 w 4284575"/>
              <a:gd name="connsiteY6" fmla="*/ 1443610 h 4503023"/>
              <a:gd name="connsiteX7" fmla="*/ 17358 w 4284575"/>
              <a:gd name="connsiteY7" fmla="*/ 30446 h 4503023"/>
              <a:gd name="connsiteX0" fmla="*/ 54519 w 4321736"/>
              <a:gd name="connsiteY0" fmla="*/ 30446 h 4503023"/>
              <a:gd name="connsiteX1" fmla="*/ 1661663 w 4321736"/>
              <a:gd name="connsiteY1" fmla="*/ 217482 h 4503023"/>
              <a:gd name="connsiteX2" fmla="*/ 4321736 w 4321736"/>
              <a:gd name="connsiteY2" fmla="*/ 30446 h 4503023"/>
              <a:gd name="connsiteX3" fmla="*/ 4321736 w 4321736"/>
              <a:gd name="connsiteY3" fmla="*/ 4502078 h 4503023"/>
              <a:gd name="connsiteX4" fmla="*/ 3303427 w 4321736"/>
              <a:gd name="connsiteY4" fmla="*/ 4269938 h 4503023"/>
              <a:gd name="connsiteX5" fmla="*/ 54519 w 4321736"/>
              <a:gd name="connsiteY5" fmla="*/ 4502078 h 4503023"/>
              <a:gd name="connsiteX6" fmla="*/ 82245 w 4321736"/>
              <a:gd name="connsiteY6" fmla="*/ 1817682 h 4503023"/>
              <a:gd name="connsiteX7" fmla="*/ 54519 w 4321736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285561 w 4285561"/>
              <a:gd name="connsiteY3" fmla="*/ 4502078 h 4503023"/>
              <a:gd name="connsiteX4" fmla="*/ 3267252 w 4285561"/>
              <a:gd name="connsiteY4" fmla="*/ 4269938 h 4503023"/>
              <a:gd name="connsiteX5" fmla="*/ 18344 w 4285561"/>
              <a:gd name="connsiteY5" fmla="*/ 4502078 h 4503023"/>
              <a:gd name="connsiteX6" fmla="*/ 46070 w 4285561"/>
              <a:gd name="connsiteY6" fmla="*/ 1817682 h 4503023"/>
              <a:gd name="connsiteX7" fmla="*/ 18344 w 4285561"/>
              <a:gd name="connsiteY7" fmla="*/ 30446 h 4503023"/>
              <a:gd name="connsiteX0" fmla="*/ 18344 w 4285561"/>
              <a:gd name="connsiteY0" fmla="*/ 30446 h 4503023"/>
              <a:gd name="connsiteX1" fmla="*/ 1625488 w 4285561"/>
              <a:gd name="connsiteY1" fmla="*/ 217482 h 4503023"/>
              <a:gd name="connsiteX2" fmla="*/ 4285561 w 4285561"/>
              <a:gd name="connsiteY2" fmla="*/ 30446 h 4503023"/>
              <a:gd name="connsiteX3" fmla="*/ 4160870 w 4285561"/>
              <a:gd name="connsiteY3" fmla="*/ 2004719 h 4503023"/>
              <a:gd name="connsiteX4" fmla="*/ 4285561 w 4285561"/>
              <a:gd name="connsiteY4" fmla="*/ 4502078 h 4503023"/>
              <a:gd name="connsiteX5" fmla="*/ 3267252 w 4285561"/>
              <a:gd name="connsiteY5" fmla="*/ 4269938 h 4503023"/>
              <a:gd name="connsiteX6" fmla="*/ 18344 w 4285561"/>
              <a:gd name="connsiteY6" fmla="*/ 4502078 h 4503023"/>
              <a:gd name="connsiteX7" fmla="*/ 46070 w 4285561"/>
              <a:gd name="connsiteY7" fmla="*/ 1817682 h 4503023"/>
              <a:gd name="connsiteX8" fmla="*/ 18344 w 4285561"/>
              <a:gd name="connsiteY8" fmla="*/ 30446 h 45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5561" h="4503023">
                <a:moveTo>
                  <a:pt x="18344" y="30446"/>
                </a:moveTo>
                <a:cubicBezTo>
                  <a:pt x="484786" y="-80390"/>
                  <a:pt x="826537" y="224409"/>
                  <a:pt x="1625488" y="217482"/>
                </a:cubicBezTo>
                <a:cubicBezTo>
                  <a:pt x="2505252" y="113573"/>
                  <a:pt x="3260324" y="-73463"/>
                  <a:pt x="4285561" y="30446"/>
                </a:cubicBezTo>
                <a:cubicBezTo>
                  <a:pt x="4278634" y="660828"/>
                  <a:pt x="4167797" y="1374337"/>
                  <a:pt x="4160870" y="2004719"/>
                </a:cubicBezTo>
                <a:lnTo>
                  <a:pt x="4285561" y="4502078"/>
                </a:lnTo>
                <a:cubicBezTo>
                  <a:pt x="3696743" y="4521680"/>
                  <a:pt x="3959978" y="4229554"/>
                  <a:pt x="3267252" y="4269938"/>
                </a:cubicBezTo>
                <a:cubicBezTo>
                  <a:pt x="2184283" y="4347318"/>
                  <a:pt x="1662422" y="4507825"/>
                  <a:pt x="18344" y="4502078"/>
                </a:cubicBezTo>
                <a:cubicBezTo>
                  <a:pt x="20659" y="3454880"/>
                  <a:pt x="-39372" y="3259735"/>
                  <a:pt x="46070" y="1817682"/>
                </a:cubicBezTo>
                <a:cubicBezTo>
                  <a:pt x="182300" y="889426"/>
                  <a:pt x="48368" y="501501"/>
                  <a:pt x="18344" y="30446"/>
                </a:cubicBezTo>
                <a:close/>
              </a:path>
            </a:pathLst>
          </a:custGeom>
          <a:solidFill>
            <a:srgbClr val="EEED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04145" y="4890855"/>
            <a:ext cx="29499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Ánh</a:t>
            </a:r>
            <a:r>
              <a:rPr lang="en-US" sz="45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sáng</a:t>
            </a:r>
            <a:endParaRPr lang="en-US" sz="45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7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 animBg="1"/>
      <p:bldP spid="10" grpId="0"/>
      <p:bldP spid="11" grpId="0"/>
      <p:bldP spid="12" grpId="0" animBg="1"/>
      <p:bldP spid="13" grpId="0"/>
      <p:bldP spid="15" grpId="0" animBg="1"/>
      <p:bldP spid="18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797</Words>
  <Application>Microsoft Office PowerPoint</Application>
  <PresentationFormat>Widescreen</PresentationFormat>
  <Paragraphs>119</Paragraphs>
  <Slides>21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Cambria</vt:lpstr>
      <vt:lpstr>Amazone</vt:lpstr>
      <vt:lpstr>Calibri Light</vt:lpstr>
      <vt:lpstr>#9Slide04 Riesling</vt:lpstr>
      <vt:lpstr>SVN-Newton</vt:lpstr>
      <vt:lpstr>Calibri</vt:lpstr>
      <vt:lpstr>UTM Wedding K&amp;T</vt:lpstr>
      <vt:lpstr>Arial</vt:lpstr>
      <vt:lpstr>UTM Arruba KT</vt:lpstr>
      <vt:lpstr>SVN-Adam Gorry</vt:lpstr>
      <vt:lpstr>Times New Roman</vt:lpstr>
      <vt:lpstr>UTM Alba Matter</vt:lpstr>
      <vt:lpstr>#9Slide07 HoneyCream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quà tặng tiếp theo sẽ được MĂNG NON cập nhật tại nhóm Măng Non – Tài liệu Tiểu học sau: https://www.facebook.com/groups/629898828017053  Mời thầy cô tham gia nhóm để chủ động cập nhật bài giảng điện tử lớp 4 và quà tặng hằng tuần  mới nhất nhé!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 Bui</dc:creator>
  <cp:keywords>MĂNG NON TEAM</cp:keywords>
  <cp:lastModifiedBy>Nguyễn Thị Diệu Hiền_GV</cp:lastModifiedBy>
  <cp:revision>51</cp:revision>
  <dcterms:created xsi:type="dcterms:W3CDTF">2022-04-04T16:02:32Z</dcterms:created>
  <dcterms:modified xsi:type="dcterms:W3CDTF">2022-04-09T16:32:20Z</dcterms:modified>
</cp:coreProperties>
</file>