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58" r:id="rId2"/>
  </p:sldMasterIdLst>
  <p:notesMasterIdLst>
    <p:notesMasterId r:id="rId18"/>
  </p:notesMasterIdLst>
  <p:sldIdLst>
    <p:sldId id="290" r:id="rId3"/>
    <p:sldId id="289" r:id="rId4"/>
    <p:sldId id="258" r:id="rId5"/>
    <p:sldId id="259" r:id="rId6"/>
    <p:sldId id="283" r:id="rId7"/>
    <p:sldId id="287" r:id="rId8"/>
    <p:sldId id="266" r:id="rId9"/>
    <p:sldId id="284" r:id="rId10"/>
    <p:sldId id="278" r:id="rId11"/>
    <p:sldId id="279" r:id="rId12"/>
    <p:sldId id="267" r:id="rId13"/>
    <p:sldId id="268" r:id="rId14"/>
    <p:sldId id="276" r:id="rId15"/>
    <p:sldId id="286" r:id="rId16"/>
    <p:sldId id="285"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FF3300"/>
    <a:srgbClr val="FF0000"/>
    <a:srgbClr val="FFFF00"/>
    <a:srgbClr val="CCFFFF"/>
    <a:srgbClr val="FFFF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94660"/>
  </p:normalViewPr>
  <p:slideViewPr>
    <p:cSldViewPr>
      <p:cViewPr varScale="1">
        <p:scale>
          <a:sx n="69" d="100"/>
          <a:sy n="69" d="100"/>
        </p:scale>
        <p:origin x="69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1B0CEE8-15E1-4D8E-A280-2F1E9B3AF209}" type="datetimeFigureOut">
              <a:rPr lang="en-US"/>
              <a:pPr>
                <a:defRPr/>
              </a:pPr>
              <a:t>1/25/2022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977EDF-8249-4BA9-9B26-F88D84A16B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8427CA-E902-46B3-9273-F35CC910C555}" type="slidenum">
              <a:rPr lang="en-US" smtClean="0"/>
              <a:pPr fontAlgn="base">
                <a:spcBef>
                  <a:spcPct val="0"/>
                </a:spcBef>
                <a:spcAft>
                  <a:spcPct val="0"/>
                </a:spcAft>
                <a:defRPr/>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2BB3B41-72A0-4D9D-ACB3-ACFBCEFCB4C3}" type="datetimeFigureOut">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C9B2AE-F486-41F0-94AA-82216ED845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E26B61-0DA2-4775-9E16-AB84AF2F9C57}" type="datetimeFigureOut">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2701D8-6415-44A4-A4F7-249F85BE36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1C99E6-D4BF-4504-9CE1-C117173814CD}" type="datetimeFigureOut">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B9A6D0-6AC5-4510-BB0C-1B2E7E1C281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5" name="Footer Placeholder 4"/>
          <p:cNvSpPr>
            <a:spLocks noGrp="1"/>
          </p:cNvSpPr>
          <p:nvPr>
            <p:ph type="ftr" sz="quarter" idx="11"/>
          </p:nvPr>
        </p:nvSpPr>
        <p:spPr>
          <a:xfrm>
            <a:off x="2692397" y="5037663"/>
            <a:ext cx="5214635" cy="279400"/>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Slide Number Placeholder 5"/>
          <p:cNvSpPr>
            <a:spLocks noGrp="1"/>
          </p:cNvSpPr>
          <p:nvPr>
            <p:ph type="sldNum" sz="quarter" idx="12"/>
          </p:nvPr>
        </p:nvSpPr>
        <p:spPr>
          <a:xfrm>
            <a:off x="8956900" y="5037663"/>
            <a:ext cx="551167" cy="279400"/>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91925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Tree>
    <p:extLst>
      <p:ext uri="{BB962C8B-B14F-4D97-AF65-F5344CB8AC3E}">
        <p14:creationId xmlns:p14="http://schemas.microsoft.com/office/powerpoint/2010/main" val="3294141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1773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Tree>
    <p:extLst>
      <p:ext uri="{BB962C8B-B14F-4D97-AF65-F5344CB8AC3E}">
        <p14:creationId xmlns:p14="http://schemas.microsoft.com/office/powerpoint/2010/main" val="16020463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1151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2509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Tree>
    <p:extLst>
      <p:ext uri="{BB962C8B-B14F-4D97-AF65-F5344CB8AC3E}">
        <p14:creationId xmlns:p14="http://schemas.microsoft.com/office/powerpoint/2010/main" val="11926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804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3B23-F72D-4B01-88E8-1D9106A4FF04}" type="datetimeFigureOut">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0B561-6DF5-4DEA-88A6-C6FA90134BC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Tree>
    <p:extLst>
      <p:ext uri="{BB962C8B-B14F-4D97-AF65-F5344CB8AC3E}">
        <p14:creationId xmlns:p14="http://schemas.microsoft.com/office/powerpoint/2010/main" val="28020004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DEBDDA-4196-47CD-BF92-E465984E817A}"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311042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DEBDDA-4196-47CD-BF92-E465984E817A}"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700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DEBDDA-4196-47CD-BF92-E465984E817A}"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469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DEBDDA-4196-47CD-BF92-E465984E817A}"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77702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DEBDDA-4196-47CD-BF92-E465984E817A}"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313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DEBDDA-4196-47CD-BF92-E465984E817A}"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2744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07183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1F12DB-0458-435F-B683-412D6A16F1AC}" type="datetimeFigureOut">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l" defTabSz="685800" rtl="0" eaLnBrk="1" fontAlgn="auto" latinLnBrk="0" hangingPunct="1">
                <a:lnSpc>
                  <a:spcPct val="100000"/>
                </a:lnSpc>
                <a:spcBef>
                  <a:spcPts val="0"/>
                </a:spcBef>
                <a:spcAft>
                  <a:spcPts val="0"/>
                </a:spcAft>
                <a:buClrTx/>
                <a:buSzTx/>
                <a:buFontTx/>
                <a:buNone/>
                <a:tabLst/>
                <a:defRPr/>
              </a:pPr>
              <a:t>2022/1/25</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E312EE-8ED6-44CE-9228-D17433E2BF6A}" type="slidenum">
              <a:rPr kumimoji="0" lang="zh-CN" altLang="en-US" sz="1200" b="0" i="0" u="none" strike="noStrike" kern="1200" cap="none" spc="0" normalizeH="0" baseline="0" noProof="0" smtClean="0">
                <a:ln>
                  <a:noFill/>
                </a:ln>
                <a:solidFill>
                  <a:srgbClr val="3F3F3F">
                    <a:tint val="75000"/>
                  </a:srgbClr>
                </a:solidFill>
                <a:effectLst/>
                <a:uLnTx/>
                <a:uFillTx/>
                <a:latin typeface="Calibri"/>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3F3F3F">
                  <a:tint val="75000"/>
                </a:srgbClr>
              </a:solidFill>
              <a:effectLst/>
              <a:uLnTx/>
              <a:uFillTx/>
              <a:latin typeface="Calibri"/>
              <a:cs typeface="+mn-cs"/>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6112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1600"/>
            <a:ext cx="3899552" cy="4493491"/>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8292448" y="2475346"/>
            <a:ext cx="3899552" cy="4493491"/>
          </a:xfrm>
          <a:prstGeom prst="rect">
            <a:avLst/>
          </a:prstGeom>
        </p:spPr>
      </p:pic>
    </p:spTree>
    <p:extLst>
      <p:ext uri="{BB962C8B-B14F-4D97-AF65-F5344CB8AC3E}">
        <p14:creationId xmlns:p14="http://schemas.microsoft.com/office/powerpoint/2010/main" val="3110157444"/>
      </p:ext>
    </p:extLst>
  </p:cSld>
  <p:clrMapOvr>
    <a:masterClrMapping/>
  </p:clrMapOvr>
  <mc:AlternateContent xmlns:mc="http://schemas.openxmlformats.org/markup-compatibility/2006" xmlns:p14="http://schemas.microsoft.com/office/powerpoint/2010/main">
    <mc:Choice Requires="p14">
      <p:transition spd="slow" p14:dur="1500" advTm="0">
        <p:fade/>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6B131B-A59F-4ECE-B68F-B4FEE5BFE292}" type="datetimeFigureOut">
              <a:rPr lang="en-US"/>
              <a:pPr>
                <a:defRPr/>
              </a:pPr>
              <a:t>1/25/2022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953BC-45C7-405B-A3FF-FC262B1E239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6232082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984701" y="0"/>
            <a:ext cx="2368473" cy="24000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89748" y="5562069"/>
            <a:ext cx="4876800" cy="1295933"/>
          </a:xfrm>
          <a:prstGeom prst="rect">
            <a:avLst/>
          </a:prstGeom>
        </p:spPr>
      </p:pic>
    </p:spTree>
    <p:extLst>
      <p:ext uri="{BB962C8B-B14F-4D97-AF65-F5344CB8AC3E}">
        <p14:creationId xmlns:p14="http://schemas.microsoft.com/office/powerpoint/2010/main" val="5924847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35284736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13951761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Tree>
    <p:extLst>
      <p:ext uri="{BB962C8B-B14F-4D97-AF65-F5344CB8AC3E}">
        <p14:creationId xmlns:p14="http://schemas.microsoft.com/office/powerpoint/2010/main" val="25151543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4" name="图片占位符 3"/>
          <p:cNvSpPr>
            <a:spLocks noGrp="1"/>
          </p:cNvSpPr>
          <p:nvPr>
            <p:ph type="pic" sz="quarter" idx="10"/>
          </p:nvPr>
        </p:nvSpPr>
        <p:spPr>
          <a:xfrm>
            <a:off x="1111950" y="1841406"/>
            <a:ext cx="1719953" cy="1592512"/>
          </a:xfrm>
          <a:custGeom>
            <a:avLst/>
            <a:gdLst>
              <a:gd name="connsiteX0" fmla="*/ 0 w 1719953"/>
              <a:gd name="connsiteY0" fmla="*/ 0 h 1592512"/>
              <a:gd name="connsiteX1" fmla="*/ 1719953 w 1719953"/>
              <a:gd name="connsiteY1" fmla="*/ 0 h 1592512"/>
              <a:gd name="connsiteX2" fmla="*/ 1719953 w 1719953"/>
              <a:gd name="connsiteY2" fmla="*/ 1592512 h 1592512"/>
              <a:gd name="connsiteX3" fmla="*/ 0 w 1719953"/>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3" h="1592512">
                <a:moveTo>
                  <a:pt x="0" y="0"/>
                </a:moveTo>
                <a:lnTo>
                  <a:pt x="1719953" y="0"/>
                </a:lnTo>
                <a:lnTo>
                  <a:pt x="1719953" y="1592512"/>
                </a:lnTo>
                <a:lnTo>
                  <a:pt x="0" y="1592512"/>
                </a:lnTo>
                <a:close/>
              </a:path>
            </a:pathLst>
          </a:custGeom>
        </p:spPr>
        <p:txBody>
          <a:bodyPr wrap="square">
            <a:noAutofit/>
          </a:bodyPr>
          <a:lstStyle/>
          <a:p>
            <a:endParaRPr lang="zh-CN" altLang="en-US" dirty="0"/>
          </a:p>
        </p:txBody>
      </p:sp>
      <p:sp>
        <p:nvSpPr>
          <p:cNvPr id="5" name="图片占位符 4"/>
          <p:cNvSpPr>
            <a:spLocks noGrp="1"/>
          </p:cNvSpPr>
          <p:nvPr>
            <p:ph type="pic" sz="quarter" idx="11"/>
          </p:nvPr>
        </p:nvSpPr>
        <p:spPr>
          <a:xfrm>
            <a:off x="3170043" y="1841406"/>
            <a:ext cx="1719952"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dirty="0"/>
          </a:p>
        </p:txBody>
      </p:sp>
      <p:sp>
        <p:nvSpPr>
          <p:cNvPr id="6" name="图片占位符 5"/>
          <p:cNvSpPr>
            <a:spLocks noGrp="1"/>
          </p:cNvSpPr>
          <p:nvPr>
            <p:ph type="pic" sz="quarter" idx="12"/>
          </p:nvPr>
        </p:nvSpPr>
        <p:spPr>
          <a:xfrm>
            <a:off x="5233395" y="1841406"/>
            <a:ext cx="1719952"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a:p>
        </p:txBody>
      </p:sp>
      <p:sp>
        <p:nvSpPr>
          <p:cNvPr id="7" name="图片占位符 6"/>
          <p:cNvSpPr>
            <a:spLocks noGrp="1"/>
          </p:cNvSpPr>
          <p:nvPr>
            <p:ph type="pic" sz="quarter" idx="13"/>
          </p:nvPr>
        </p:nvSpPr>
        <p:spPr>
          <a:xfrm>
            <a:off x="7296751" y="1841406"/>
            <a:ext cx="1719952"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a:p>
        </p:txBody>
      </p:sp>
      <p:sp>
        <p:nvSpPr>
          <p:cNvPr id="8" name="图片占位符 7"/>
          <p:cNvSpPr>
            <a:spLocks noGrp="1"/>
          </p:cNvSpPr>
          <p:nvPr>
            <p:ph type="pic" sz="quarter" idx="14"/>
          </p:nvPr>
        </p:nvSpPr>
        <p:spPr>
          <a:xfrm>
            <a:off x="9360101" y="1841406"/>
            <a:ext cx="1719952" cy="1592512"/>
          </a:xfrm>
          <a:custGeom>
            <a:avLst/>
            <a:gdLst>
              <a:gd name="connsiteX0" fmla="*/ 0 w 1719952"/>
              <a:gd name="connsiteY0" fmla="*/ 0 h 1592512"/>
              <a:gd name="connsiteX1" fmla="*/ 1719952 w 1719952"/>
              <a:gd name="connsiteY1" fmla="*/ 0 h 1592512"/>
              <a:gd name="connsiteX2" fmla="*/ 1719952 w 1719952"/>
              <a:gd name="connsiteY2" fmla="*/ 1592512 h 1592512"/>
              <a:gd name="connsiteX3" fmla="*/ 0 w 1719952"/>
              <a:gd name="connsiteY3" fmla="*/ 1592512 h 1592512"/>
            </a:gdLst>
            <a:ahLst/>
            <a:cxnLst>
              <a:cxn ang="0">
                <a:pos x="connsiteX0" y="connsiteY0"/>
              </a:cxn>
              <a:cxn ang="0">
                <a:pos x="connsiteX1" y="connsiteY1"/>
              </a:cxn>
              <a:cxn ang="0">
                <a:pos x="connsiteX2" y="connsiteY2"/>
              </a:cxn>
              <a:cxn ang="0">
                <a:pos x="connsiteX3" y="connsiteY3"/>
              </a:cxn>
            </a:cxnLst>
            <a:rect l="l" t="t" r="r" b="b"/>
            <a:pathLst>
              <a:path w="1719952" h="1592512">
                <a:moveTo>
                  <a:pt x="0" y="0"/>
                </a:moveTo>
                <a:lnTo>
                  <a:pt x="1719952" y="0"/>
                </a:lnTo>
                <a:lnTo>
                  <a:pt x="1719952" y="1592512"/>
                </a:lnTo>
                <a:lnTo>
                  <a:pt x="0" y="1592512"/>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3403738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7313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4" name="图片占位符 3"/>
          <p:cNvSpPr>
            <a:spLocks noGrp="1"/>
          </p:cNvSpPr>
          <p:nvPr>
            <p:ph type="pic" sz="quarter" idx="10"/>
          </p:nvPr>
        </p:nvSpPr>
        <p:spPr>
          <a:xfrm>
            <a:off x="1370612" y="1419051"/>
            <a:ext cx="4231088" cy="4605456"/>
          </a:xfrm>
          <a:custGeom>
            <a:avLst/>
            <a:gdLst>
              <a:gd name="connsiteX0" fmla="*/ 0 w 4231088"/>
              <a:gd name="connsiteY0" fmla="*/ 0 h 4605456"/>
              <a:gd name="connsiteX1" fmla="*/ 4231088 w 4231088"/>
              <a:gd name="connsiteY1" fmla="*/ 0 h 4605456"/>
              <a:gd name="connsiteX2" fmla="*/ 4231088 w 4231088"/>
              <a:gd name="connsiteY2" fmla="*/ 4605456 h 4605456"/>
              <a:gd name="connsiteX3" fmla="*/ 0 w 4231088"/>
              <a:gd name="connsiteY3" fmla="*/ 4605456 h 4605456"/>
            </a:gdLst>
            <a:ahLst/>
            <a:cxnLst>
              <a:cxn ang="0">
                <a:pos x="connsiteX0" y="connsiteY0"/>
              </a:cxn>
              <a:cxn ang="0">
                <a:pos x="connsiteX1" y="connsiteY1"/>
              </a:cxn>
              <a:cxn ang="0">
                <a:pos x="connsiteX2" y="connsiteY2"/>
              </a:cxn>
              <a:cxn ang="0">
                <a:pos x="connsiteX3" y="connsiteY3"/>
              </a:cxn>
            </a:cxnLst>
            <a:rect l="l" t="t" r="r" b="b"/>
            <a:pathLst>
              <a:path w="4231088" h="4605456">
                <a:moveTo>
                  <a:pt x="0" y="0"/>
                </a:moveTo>
                <a:lnTo>
                  <a:pt x="4231088" y="0"/>
                </a:lnTo>
                <a:lnTo>
                  <a:pt x="4231088" y="4605456"/>
                </a:lnTo>
                <a:lnTo>
                  <a:pt x="0" y="460545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731928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4" name="图片占位符 3"/>
          <p:cNvSpPr>
            <a:spLocks noGrp="1"/>
          </p:cNvSpPr>
          <p:nvPr>
            <p:ph type="pic" sz="quarter" idx="10"/>
          </p:nvPr>
        </p:nvSpPr>
        <p:spPr>
          <a:xfrm>
            <a:off x="6209251" y="1485414"/>
            <a:ext cx="244316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dirty="0"/>
          </a:p>
        </p:txBody>
      </p:sp>
      <p:sp>
        <p:nvSpPr>
          <p:cNvPr id="5" name="图片占位符 4"/>
          <p:cNvSpPr>
            <a:spLocks noGrp="1"/>
          </p:cNvSpPr>
          <p:nvPr>
            <p:ph type="pic" sz="quarter" idx="11"/>
          </p:nvPr>
        </p:nvSpPr>
        <p:spPr>
          <a:xfrm>
            <a:off x="8748584" y="1485418"/>
            <a:ext cx="244316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dirty="0"/>
          </a:p>
        </p:txBody>
      </p:sp>
      <p:sp>
        <p:nvSpPr>
          <p:cNvPr id="6" name="图片占位符 5"/>
          <p:cNvSpPr>
            <a:spLocks noGrp="1"/>
          </p:cNvSpPr>
          <p:nvPr>
            <p:ph type="pic" sz="quarter" idx="12"/>
          </p:nvPr>
        </p:nvSpPr>
        <p:spPr>
          <a:xfrm>
            <a:off x="6209251" y="3912734"/>
            <a:ext cx="244316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a:p>
        </p:txBody>
      </p:sp>
      <p:sp>
        <p:nvSpPr>
          <p:cNvPr id="7" name="图片占位符 6"/>
          <p:cNvSpPr>
            <a:spLocks noGrp="1"/>
          </p:cNvSpPr>
          <p:nvPr>
            <p:ph type="pic" sz="quarter" idx="13"/>
          </p:nvPr>
        </p:nvSpPr>
        <p:spPr>
          <a:xfrm>
            <a:off x="8748584" y="3912738"/>
            <a:ext cx="2443160" cy="1807638"/>
          </a:xfrm>
          <a:custGeom>
            <a:avLst/>
            <a:gdLst>
              <a:gd name="connsiteX0" fmla="*/ 0 w 2443160"/>
              <a:gd name="connsiteY0" fmla="*/ 0 h 1807638"/>
              <a:gd name="connsiteX1" fmla="*/ 2443160 w 2443160"/>
              <a:gd name="connsiteY1" fmla="*/ 0 h 1807638"/>
              <a:gd name="connsiteX2" fmla="*/ 2443160 w 2443160"/>
              <a:gd name="connsiteY2" fmla="*/ 1807638 h 1807638"/>
              <a:gd name="connsiteX3" fmla="*/ 0 w 2443160"/>
              <a:gd name="connsiteY3" fmla="*/ 1807638 h 1807638"/>
            </a:gdLst>
            <a:ahLst/>
            <a:cxnLst>
              <a:cxn ang="0">
                <a:pos x="connsiteX0" y="connsiteY0"/>
              </a:cxn>
              <a:cxn ang="0">
                <a:pos x="connsiteX1" y="connsiteY1"/>
              </a:cxn>
              <a:cxn ang="0">
                <a:pos x="connsiteX2" y="connsiteY2"/>
              </a:cxn>
              <a:cxn ang="0">
                <a:pos x="connsiteX3" y="connsiteY3"/>
              </a:cxn>
            </a:cxnLst>
            <a:rect l="l" t="t" r="r" b="b"/>
            <a:pathLst>
              <a:path w="2443160" h="1807638">
                <a:moveTo>
                  <a:pt x="0" y="0"/>
                </a:moveTo>
                <a:lnTo>
                  <a:pt x="2443160" y="0"/>
                </a:lnTo>
                <a:lnTo>
                  <a:pt x="2443160" y="1807638"/>
                </a:lnTo>
                <a:lnTo>
                  <a:pt x="0" y="1807638"/>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1470342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4" name="图片占位符 3"/>
          <p:cNvSpPr>
            <a:spLocks noGrp="1"/>
          </p:cNvSpPr>
          <p:nvPr>
            <p:ph type="pic" sz="quarter" idx="10"/>
          </p:nvPr>
        </p:nvSpPr>
        <p:spPr>
          <a:xfrm>
            <a:off x="2776753" y="2958409"/>
            <a:ext cx="1698723" cy="169815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txBody>
          <a:bodyPr wrap="square">
            <a:noAutofit/>
          </a:bodyPr>
          <a:lstStyle/>
          <a:p>
            <a:endParaRPr lang="zh-CN" altLang="en-US" dirty="0"/>
          </a:p>
        </p:txBody>
      </p:sp>
      <p:sp>
        <p:nvSpPr>
          <p:cNvPr id="5" name="图片占位符 4"/>
          <p:cNvSpPr>
            <a:spLocks noGrp="1"/>
          </p:cNvSpPr>
          <p:nvPr>
            <p:ph type="pic" sz="quarter" idx="11"/>
          </p:nvPr>
        </p:nvSpPr>
        <p:spPr>
          <a:xfrm>
            <a:off x="5259232" y="2958409"/>
            <a:ext cx="1698723" cy="169815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txBody>
          <a:bodyPr wrap="square">
            <a:noAutofit/>
          </a:bodyPr>
          <a:lstStyle/>
          <a:p>
            <a:endParaRPr lang="zh-CN" altLang="en-US" dirty="0"/>
          </a:p>
        </p:txBody>
      </p:sp>
      <p:sp>
        <p:nvSpPr>
          <p:cNvPr id="6" name="图片占位符 5"/>
          <p:cNvSpPr>
            <a:spLocks noGrp="1"/>
          </p:cNvSpPr>
          <p:nvPr>
            <p:ph type="pic" sz="quarter" idx="12"/>
          </p:nvPr>
        </p:nvSpPr>
        <p:spPr>
          <a:xfrm>
            <a:off x="7748223" y="2956740"/>
            <a:ext cx="1698723" cy="1698158"/>
          </a:xfrm>
          <a:custGeom>
            <a:avLst/>
            <a:gdLst>
              <a:gd name="connsiteX0" fmla="*/ 849361 w 1698722"/>
              <a:gd name="connsiteY0" fmla="*/ 0 h 1698158"/>
              <a:gd name="connsiteX1" fmla="*/ 1698722 w 1698722"/>
              <a:gd name="connsiteY1" fmla="*/ 849079 h 1698158"/>
              <a:gd name="connsiteX2" fmla="*/ 849361 w 1698722"/>
              <a:gd name="connsiteY2" fmla="*/ 1698158 h 1698158"/>
              <a:gd name="connsiteX3" fmla="*/ 0 w 1698722"/>
              <a:gd name="connsiteY3" fmla="*/ 849079 h 1698158"/>
              <a:gd name="connsiteX4" fmla="*/ 849361 w 1698722"/>
              <a:gd name="connsiteY4" fmla="*/ 0 h 1698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722" h="1698158">
                <a:moveTo>
                  <a:pt x="849361" y="0"/>
                </a:moveTo>
                <a:cubicBezTo>
                  <a:pt x="1318450" y="0"/>
                  <a:pt x="1698722" y="380146"/>
                  <a:pt x="1698722" y="849079"/>
                </a:cubicBezTo>
                <a:cubicBezTo>
                  <a:pt x="1698722" y="1318012"/>
                  <a:pt x="1318450" y="1698158"/>
                  <a:pt x="849361" y="1698158"/>
                </a:cubicBezTo>
                <a:cubicBezTo>
                  <a:pt x="380272" y="1698158"/>
                  <a:pt x="0" y="1318012"/>
                  <a:pt x="0" y="849079"/>
                </a:cubicBezTo>
                <a:cubicBezTo>
                  <a:pt x="0" y="380146"/>
                  <a:pt x="380272" y="0"/>
                  <a:pt x="849361"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753965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DEF691-61C3-43D4-BDCC-EDDEE54A529C}" type="datetimeFigureOut">
              <a:rPr lang="en-US"/>
              <a:pPr>
                <a:defRPr/>
              </a:pPr>
              <a:t>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9B4146-25C2-4D6E-8E1C-180D25B24D8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4" name="图片占位符 3"/>
          <p:cNvSpPr>
            <a:spLocks noGrp="1"/>
          </p:cNvSpPr>
          <p:nvPr>
            <p:ph type="pic" sz="quarter" idx="10"/>
          </p:nvPr>
        </p:nvSpPr>
        <p:spPr>
          <a:xfrm>
            <a:off x="4857025" y="1786685"/>
            <a:ext cx="5833675" cy="4193344"/>
          </a:xfrm>
          <a:custGeom>
            <a:avLst/>
            <a:gdLst>
              <a:gd name="connsiteX0" fmla="*/ 0 w 5833675"/>
              <a:gd name="connsiteY0" fmla="*/ 3069643 h 4193344"/>
              <a:gd name="connsiteX1" fmla="*/ 4139343 w 5833675"/>
              <a:gd name="connsiteY1" fmla="*/ 3069643 h 4193344"/>
              <a:gd name="connsiteX2" fmla="*/ 4139343 w 5833675"/>
              <a:gd name="connsiteY2" fmla="*/ 4193344 h 4193344"/>
              <a:gd name="connsiteX3" fmla="*/ 0 w 5833675"/>
              <a:gd name="connsiteY3" fmla="*/ 4193344 h 4193344"/>
              <a:gd name="connsiteX4" fmla="*/ 4262721 w 5833675"/>
              <a:gd name="connsiteY4" fmla="*/ 2450057 h 4193344"/>
              <a:gd name="connsiteX5" fmla="*/ 5833675 w 5833675"/>
              <a:gd name="connsiteY5" fmla="*/ 2450057 h 4193344"/>
              <a:gd name="connsiteX6" fmla="*/ 5833675 w 5833675"/>
              <a:gd name="connsiteY6" fmla="*/ 4193344 h 4193344"/>
              <a:gd name="connsiteX7" fmla="*/ 4262721 w 5833675"/>
              <a:gd name="connsiteY7" fmla="*/ 4193344 h 4193344"/>
              <a:gd name="connsiteX8" fmla="*/ 1693154 w 5833675"/>
              <a:gd name="connsiteY8" fmla="*/ 1215967 h 4193344"/>
              <a:gd name="connsiteX9" fmla="*/ 4139342 w 5833675"/>
              <a:gd name="connsiteY9" fmla="*/ 1215967 h 4193344"/>
              <a:gd name="connsiteX10" fmla="*/ 4139342 w 5833675"/>
              <a:gd name="connsiteY10" fmla="*/ 2952031 h 4193344"/>
              <a:gd name="connsiteX11" fmla="*/ 1693154 w 5833675"/>
              <a:gd name="connsiteY11" fmla="*/ 2952031 h 4193344"/>
              <a:gd name="connsiteX12" fmla="*/ 0 w 5833675"/>
              <a:gd name="connsiteY12" fmla="*/ 0 h 4193344"/>
              <a:gd name="connsiteX13" fmla="*/ 4174975 w 5833675"/>
              <a:gd name="connsiteY13" fmla="*/ 0 h 4193344"/>
              <a:gd name="connsiteX14" fmla="*/ 4174975 w 5833675"/>
              <a:gd name="connsiteY14" fmla="*/ 1123701 h 4193344"/>
              <a:gd name="connsiteX15" fmla="*/ 0 w 5833675"/>
              <a:gd name="connsiteY15" fmla="*/ 1123701 h 419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3675" h="4193344">
                <a:moveTo>
                  <a:pt x="0" y="3069643"/>
                </a:moveTo>
                <a:lnTo>
                  <a:pt x="4139343" y="3069643"/>
                </a:lnTo>
                <a:lnTo>
                  <a:pt x="4139343" y="4193344"/>
                </a:lnTo>
                <a:lnTo>
                  <a:pt x="0" y="4193344"/>
                </a:lnTo>
                <a:close/>
                <a:moveTo>
                  <a:pt x="4262721" y="2450057"/>
                </a:moveTo>
                <a:lnTo>
                  <a:pt x="5833675" y="2450057"/>
                </a:lnTo>
                <a:lnTo>
                  <a:pt x="5833675" y="4193344"/>
                </a:lnTo>
                <a:lnTo>
                  <a:pt x="4262721" y="4193344"/>
                </a:lnTo>
                <a:close/>
                <a:moveTo>
                  <a:pt x="1693154" y="1215967"/>
                </a:moveTo>
                <a:lnTo>
                  <a:pt x="4139342" y="1215967"/>
                </a:lnTo>
                <a:lnTo>
                  <a:pt x="4139342" y="2952031"/>
                </a:lnTo>
                <a:lnTo>
                  <a:pt x="1693154" y="2952031"/>
                </a:lnTo>
                <a:close/>
                <a:moveTo>
                  <a:pt x="0" y="0"/>
                </a:moveTo>
                <a:lnTo>
                  <a:pt x="4174975" y="0"/>
                </a:lnTo>
                <a:lnTo>
                  <a:pt x="4174975" y="1123701"/>
                </a:lnTo>
                <a:lnTo>
                  <a:pt x="0" y="112370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371237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7" name="图片占位符 6"/>
          <p:cNvSpPr>
            <a:spLocks noGrp="1"/>
          </p:cNvSpPr>
          <p:nvPr>
            <p:ph type="pic" sz="quarter" idx="10"/>
          </p:nvPr>
        </p:nvSpPr>
        <p:spPr>
          <a:xfrm>
            <a:off x="6098009" y="1449421"/>
            <a:ext cx="4377171" cy="4742560"/>
          </a:xfrm>
          <a:custGeom>
            <a:avLst/>
            <a:gdLst>
              <a:gd name="connsiteX0" fmla="*/ 983120 w 4377171"/>
              <a:gd name="connsiteY0" fmla="*/ 4152284 h 4742560"/>
              <a:gd name="connsiteX1" fmla="*/ 984013 w 4377171"/>
              <a:gd name="connsiteY1" fmla="*/ 4152660 h 4742560"/>
              <a:gd name="connsiteX2" fmla="*/ 932181 w 4377171"/>
              <a:gd name="connsiteY2" fmla="*/ 4320208 h 4742560"/>
              <a:gd name="connsiteX3" fmla="*/ 942369 w 4377171"/>
              <a:gd name="connsiteY3" fmla="*/ 4279499 h 4742560"/>
              <a:gd name="connsiteX4" fmla="*/ 957651 w 4377171"/>
              <a:gd name="connsiteY4" fmla="*/ 4233702 h 4742560"/>
              <a:gd name="connsiteX5" fmla="*/ 983120 w 4377171"/>
              <a:gd name="connsiteY5" fmla="*/ 4152284 h 4742560"/>
              <a:gd name="connsiteX6" fmla="*/ 3204054 w 4377171"/>
              <a:gd name="connsiteY6" fmla="*/ 0 h 4742560"/>
              <a:gd name="connsiteX7" fmla="*/ 3336495 w 4377171"/>
              <a:gd name="connsiteY7" fmla="*/ 162835 h 4742560"/>
              <a:gd name="connsiteX8" fmla="*/ 3789851 w 4377171"/>
              <a:gd name="connsiteY8" fmla="*/ 188278 h 4742560"/>
              <a:gd name="connsiteX9" fmla="*/ 3901917 w 4377171"/>
              <a:gd name="connsiteY9" fmla="*/ 218809 h 4742560"/>
              <a:gd name="connsiteX10" fmla="*/ 3952856 w 4377171"/>
              <a:gd name="connsiteY10" fmla="*/ 239164 h 4742560"/>
              <a:gd name="connsiteX11" fmla="*/ 3963043 w 4377171"/>
              <a:gd name="connsiteY11" fmla="*/ 244252 h 4742560"/>
              <a:gd name="connsiteX12" fmla="*/ 3968137 w 4377171"/>
              <a:gd name="connsiteY12" fmla="*/ 244252 h 4742560"/>
              <a:gd name="connsiteX13" fmla="*/ 3973231 w 4377171"/>
              <a:gd name="connsiteY13" fmla="*/ 249341 h 4742560"/>
              <a:gd name="connsiteX14" fmla="*/ 3993607 w 4377171"/>
              <a:gd name="connsiteY14" fmla="*/ 259518 h 4742560"/>
              <a:gd name="connsiteX15" fmla="*/ 4044546 w 4377171"/>
              <a:gd name="connsiteY15" fmla="*/ 351112 h 4742560"/>
              <a:gd name="connsiteX16" fmla="*/ 3978325 w 4377171"/>
              <a:gd name="connsiteY16" fmla="*/ 544479 h 4742560"/>
              <a:gd name="connsiteX17" fmla="*/ 3917198 w 4377171"/>
              <a:gd name="connsiteY17" fmla="*/ 742933 h 4742560"/>
              <a:gd name="connsiteX18" fmla="*/ 3912104 w 4377171"/>
              <a:gd name="connsiteY18" fmla="*/ 890502 h 4742560"/>
              <a:gd name="connsiteX19" fmla="*/ 3978325 w 4377171"/>
              <a:gd name="connsiteY19" fmla="*/ 1078780 h 4742560"/>
              <a:gd name="connsiteX20" fmla="*/ 3932480 w 4377171"/>
              <a:gd name="connsiteY20" fmla="*/ 1150020 h 4742560"/>
              <a:gd name="connsiteX21" fmla="*/ 4085296 w 4377171"/>
              <a:gd name="connsiteY21" fmla="*/ 1155109 h 4742560"/>
              <a:gd name="connsiteX22" fmla="*/ 4248301 w 4377171"/>
              <a:gd name="connsiteY22" fmla="*/ 1083868 h 4742560"/>
              <a:gd name="connsiteX23" fmla="*/ 4345085 w 4377171"/>
              <a:gd name="connsiteY23" fmla="*/ 1272146 h 4742560"/>
              <a:gd name="connsiteX24" fmla="*/ 4375648 w 4377171"/>
              <a:gd name="connsiteY24" fmla="*/ 1429892 h 4742560"/>
              <a:gd name="connsiteX25" fmla="*/ 4319616 w 4377171"/>
              <a:gd name="connsiteY25" fmla="*/ 1674144 h 4742560"/>
              <a:gd name="connsiteX26" fmla="*/ 3942668 w 4377171"/>
              <a:gd name="connsiteY26" fmla="*/ 2025256 h 4742560"/>
              <a:gd name="connsiteX27" fmla="*/ 3524969 w 4377171"/>
              <a:gd name="connsiteY27" fmla="*/ 2330571 h 4742560"/>
              <a:gd name="connsiteX28" fmla="*/ 3336495 w 4377171"/>
              <a:gd name="connsiteY28" fmla="*/ 2361103 h 4742560"/>
              <a:gd name="connsiteX29" fmla="*/ 2923890 w 4377171"/>
              <a:gd name="connsiteY29" fmla="*/ 2640975 h 4742560"/>
              <a:gd name="connsiteX30" fmla="*/ 2557131 w 4377171"/>
              <a:gd name="connsiteY30" fmla="*/ 2986999 h 4742560"/>
              <a:gd name="connsiteX31" fmla="*/ 2226028 w 4377171"/>
              <a:gd name="connsiteY31" fmla="*/ 3373731 h 4742560"/>
              <a:gd name="connsiteX32" fmla="*/ 2065571 w 4377171"/>
              <a:gd name="connsiteY32" fmla="*/ 3571550 h 4742560"/>
              <a:gd name="connsiteX33" fmla="*/ 1916281 w 4377171"/>
              <a:gd name="connsiteY33" fmla="*/ 3752050 h 4742560"/>
              <a:gd name="connsiteX34" fmla="*/ 1933970 w 4377171"/>
              <a:gd name="connsiteY34" fmla="*/ 3714991 h 4742560"/>
              <a:gd name="connsiteX35" fmla="*/ 1961146 w 4377171"/>
              <a:gd name="connsiteY35" fmla="*/ 3663780 h 4742560"/>
              <a:gd name="connsiteX36" fmla="*/ 1938224 w 4377171"/>
              <a:gd name="connsiteY36" fmla="*/ 3706079 h 4742560"/>
              <a:gd name="connsiteX37" fmla="*/ 1933970 w 4377171"/>
              <a:gd name="connsiteY37" fmla="*/ 3714991 h 4742560"/>
              <a:gd name="connsiteX38" fmla="*/ 1933130 w 4377171"/>
              <a:gd name="connsiteY38" fmla="*/ 3716574 h 4742560"/>
              <a:gd name="connsiteX39" fmla="*/ 1905114 w 4377171"/>
              <a:gd name="connsiteY39" fmla="*/ 3765552 h 4742560"/>
              <a:gd name="connsiteX40" fmla="*/ 1916281 w 4377171"/>
              <a:gd name="connsiteY40" fmla="*/ 3752050 h 4742560"/>
              <a:gd name="connsiteX41" fmla="*/ 1915302 w 4377171"/>
              <a:gd name="connsiteY41" fmla="*/ 3754103 h 4742560"/>
              <a:gd name="connsiteX42" fmla="*/ 1869456 w 4377171"/>
              <a:gd name="connsiteY42" fmla="*/ 3852058 h 4742560"/>
              <a:gd name="connsiteX43" fmla="*/ 1818518 w 4377171"/>
              <a:gd name="connsiteY43" fmla="*/ 3928387 h 4742560"/>
              <a:gd name="connsiteX44" fmla="*/ 1772673 w 4377171"/>
              <a:gd name="connsiteY44" fmla="*/ 3964007 h 4742560"/>
              <a:gd name="connsiteX45" fmla="*/ 1660607 w 4377171"/>
              <a:gd name="connsiteY45" fmla="*/ 4004715 h 4742560"/>
              <a:gd name="connsiteX46" fmla="*/ 1563823 w 4377171"/>
              <a:gd name="connsiteY46" fmla="*/ 4075956 h 4742560"/>
              <a:gd name="connsiteX47" fmla="*/ 1487415 w 4377171"/>
              <a:gd name="connsiteY47" fmla="*/ 4177727 h 4742560"/>
              <a:gd name="connsiteX48" fmla="*/ 1456852 w 4377171"/>
              <a:gd name="connsiteY48" fmla="*/ 4238790 h 4742560"/>
              <a:gd name="connsiteX49" fmla="*/ 1436476 w 4377171"/>
              <a:gd name="connsiteY49" fmla="*/ 4315119 h 4742560"/>
              <a:gd name="connsiteX50" fmla="*/ 1319317 w 4377171"/>
              <a:gd name="connsiteY50" fmla="*/ 4340562 h 4742560"/>
              <a:gd name="connsiteX51" fmla="*/ 1248002 w 4377171"/>
              <a:gd name="connsiteY51" fmla="*/ 4533928 h 4742560"/>
              <a:gd name="connsiteX52" fmla="*/ 1227627 w 4377171"/>
              <a:gd name="connsiteY52" fmla="*/ 4640788 h 4742560"/>
              <a:gd name="connsiteX53" fmla="*/ 1217439 w 4377171"/>
              <a:gd name="connsiteY53" fmla="*/ 4691674 h 4742560"/>
              <a:gd name="connsiteX54" fmla="*/ 1207251 w 4377171"/>
              <a:gd name="connsiteY54" fmla="*/ 4742560 h 4742560"/>
              <a:gd name="connsiteX55" fmla="*/ 1202157 w 4377171"/>
              <a:gd name="connsiteY55" fmla="*/ 4671320 h 4742560"/>
              <a:gd name="connsiteX56" fmla="*/ 1212345 w 4377171"/>
              <a:gd name="connsiteY56" fmla="*/ 4610257 h 4742560"/>
              <a:gd name="connsiteX57" fmla="*/ 1161406 w 4377171"/>
              <a:gd name="connsiteY57" fmla="*/ 4605168 h 4742560"/>
              <a:gd name="connsiteX58" fmla="*/ 1110467 w 4377171"/>
              <a:gd name="connsiteY58" fmla="*/ 4605168 h 4742560"/>
              <a:gd name="connsiteX59" fmla="*/ 1141031 w 4377171"/>
              <a:gd name="connsiteY59" fmla="*/ 4457599 h 4742560"/>
              <a:gd name="connsiteX60" fmla="*/ 1197063 w 4377171"/>
              <a:gd name="connsiteY60" fmla="*/ 4315119 h 4742560"/>
              <a:gd name="connsiteX61" fmla="*/ 1151218 w 4377171"/>
              <a:gd name="connsiteY61" fmla="*/ 4294765 h 4742560"/>
              <a:gd name="connsiteX62" fmla="*/ 1120655 w 4377171"/>
              <a:gd name="connsiteY62" fmla="*/ 4376182 h 4742560"/>
              <a:gd name="connsiteX63" fmla="*/ 1100280 w 4377171"/>
              <a:gd name="connsiteY63" fmla="*/ 4457599 h 4742560"/>
              <a:gd name="connsiteX64" fmla="*/ 1090092 w 4377171"/>
              <a:gd name="connsiteY64" fmla="*/ 4493219 h 4742560"/>
              <a:gd name="connsiteX65" fmla="*/ 1079904 w 4377171"/>
              <a:gd name="connsiteY65" fmla="*/ 4533928 h 4742560"/>
              <a:gd name="connsiteX66" fmla="*/ 1054435 w 4377171"/>
              <a:gd name="connsiteY66" fmla="*/ 4625523 h 4742560"/>
              <a:gd name="connsiteX67" fmla="*/ 911806 w 4377171"/>
              <a:gd name="connsiteY67" fmla="*/ 4696763 h 4742560"/>
              <a:gd name="connsiteX68" fmla="*/ 921994 w 4377171"/>
              <a:gd name="connsiteY68" fmla="*/ 4549194 h 4742560"/>
              <a:gd name="connsiteX69" fmla="*/ 952557 w 4377171"/>
              <a:gd name="connsiteY69" fmla="*/ 4406714 h 4742560"/>
              <a:gd name="connsiteX70" fmla="*/ 998402 w 4377171"/>
              <a:gd name="connsiteY70" fmla="*/ 4264233 h 4742560"/>
              <a:gd name="connsiteX71" fmla="*/ 1044247 w 4377171"/>
              <a:gd name="connsiteY71" fmla="*/ 4137019 h 4742560"/>
              <a:gd name="connsiteX72" fmla="*/ 1001267 w 4377171"/>
              <a:gd name="connsiteY72" fmla="*/ 4159917 h 4742560"/>
              <a:gd name="connsiteX73" fmla="*/ 984013 w 4377171"/>
              <a:gd name="connsiteY73" fmla="*/ 4152660 h 4742560"/>
              <a:gd name="connsiteX74" fmla="*/ 988851 w 4377171"/>
              <a:gd name="connsiteY74" fmla="*/ 4137019 h 4742560"/>
              <a:gd name="connsiteX75" fmla="*/ 1049341 w 4377171"/>
              <a:gd name="connsiteY75" fmla="*/ 3969095 h 4742560"/>
              <a:gd name="connsiteX76" fmla="*/ 1197063 w 4377171"/>
              <a:gd name="connsiteY76" fmla="*/ 3628160 h 4742560"/>
              <a:gd name="connsiteX77" fmla="*/ 1151218 w 4377171"/>
              <a:gd name="connsiteY77" fmla="*/ 3597629 h 4742560"/>
              <a:gd name="connsiteX78" fmla="*/ 1115561 w 4377171"/>
              <a:gd name="connsiteY78" fmla="*/ 3679046 h 4742560"/>
              <a:gd name="connsiteX79" fmla="*/ 1028965 w 4377171"/>
              <a:gd name="connsiteY79" fmla="*/ 3623072 h 4742560"/>
              <a:gd name="connsiteX80" fmla="*/ 1105373 w 4377171"/>
              <a:gd name="connsiteY80" fmla="*/ 3434794 h 4742560"/>
              <a:gd name="connsiteX81" fmla="*/ 1125749 w 4377171"/>
              <a:gd name="connsiteY81" fmla="*/ 3378820 h 4742560"/>
              <a:gd name="connsiteX82" fmla="*/ 1151218 w 4377171"/>
              <a:gd name="connsiteY82" fmla="*/ 3327934 h 4742560"/>
              <a:gd name="connsiteX83" fmla="*/ 1191970 w 4377171"/>
              <a:gd name="connsiteY83" fmla="*/ 3226162 h 4742560"/>
              <a:gd name="connsiteX84" fmla="*/ 1222533 w 4377171"/>
              <a:gd name="connsiteY84" fmla="*/ 3134568 h 4742560"/>
              <a:gd name="connsiteX85" fmla="*/ 1232721 w 4377171"/>
              <a:gd name="connsiteY85" fmla="*/ 3058239 h 4742560"/>
              <a:gd name="connsiteX86" fmla="*/ 1166500 w 4377171"/>
              <a:gd name="connsiteY86" fmla="*/ 2971733 h 4742560"/>
              <a:gd name="connsiteX87" fmla="*/ 1120655 w 4377171"/>
              <a:gd name="connsiteY87" fmla="*/ 3048062 h 4742560"/>
              <a:gd name="connsiteX88" fmla="*/ 1059528 w 4377171"/>
              <a:gd name="connsiteY88" fmla="*/ 3002264 h 4742560"/>
              <a:gd name="connsiteX89" fmla="*/ 972932 w 4377171"/>
              <a:gd name="connsiteY89" fmla="*/ 3114213 h 4742560"/>
              <a:gd name="connsiteX90" fmla="*/ 886336 w 4377171"/>
              <a:gd name="connsiteY90" fmla="*/ 3236339 h 4742560"/>
              <a:gd name="connsiteX91" fmla="*/ 728426 w 4377171"/>
              <a:gd name="connsiteY91" fmla="*/ 3480591 h 4742560"/>
              <a:gd name="connsiteX92" fmla="*/ 662205 w 4377171"/>
              <a:gd name="connsiteY92" fmla="*/ 3439883 h 4742560"/>
              <a:gd name="connsiteX93" fmla="*/ 723332 w 4377171"/>
              <a:gd name="connsiteY93" fmla="*/ 3312668 h 4742560"/>
              <a:gd name="connsiteX94" fmla="*/ 672393 w 4377171"/>
              <a:gd name="connsiteY94" fmla="*/ 3383908 h 4742560"/>
              <a:gd name="connsiteX95" fmla="*/ 626548 w 4377171"/>
              <a:gd name="connsiteY95" fmla="*/ 3424617 h 4742560"/>
              <a:gd name="connsiteX96" fmla="*/ 539952 w 4377171"/>
              <a:gd name="connsiteY96" fmla="*/ 3470414 h 4742560"/>
              <a:gd name="connsiteX97" fmla="*/ 443168 w 4377171"/>
              <a:gd name="connsiteY97" fmla="*/ 3572186 h 4742560"/>
              <a:gd name="connsiteX98" fmla="*/ 366760 w 4377171"/>
              <a:gd name="connsiteY98" fmla="*/ 3740109 h 4742560"/>
              <a:gd name="connsiteX99" fmla="*/ 229225 w 4377171"/>
              <a:gd name="connsiteY99" fmla="*/ 4167550 h 4742560"/>
              <a:gd name="connsiteX100" fmla="*/ 147723 w 4377171"/>
              <a:gd name="connsiteY100" fmla="*/ 4182816 h 4742560"/>
              <a:gd name="connsiteX101" fmla="*/ 122254 w 4377171"/>
              <a:gd name="connsiteY101" fmla="*/ 4325296 h 4742560"/>
              <a:gd name="connsiteX102" fmla="*/ 86596 w 4377171"/>
              <a:gd name="connsiteY102" fmla="*/ 4457599 h 4742560"/>
              <a:gd name="connsiteX103" fmla="*/ 40751 w 4377171"/>
              <a:gd name="connsiteY103" fmla="*/ 4584814 h 4742560"/>
              <a:gd name="connsiteX104" fmla="*/ 0 w 4377171"/>
              <a:gd name="connsiteY104" fmla="*/ 4727294 h 4742560"/>
              <a:gd name="connsiteX105" fmla="*/ 91690 w 4377171"/>
              <a:gd name="connsiteY105" fmla="*/ 4096310 h 4742560"/>
              <a:gd name="connsiteX106" fmla="*/ 275070 w 4377171"/>
              <a:gd name="connsiteY106" fmla="*/ 3531477 h 4742560"/>
              <a:gd name="connsiteX107" fmla="*/ 509389 w 4377171"/>
              <a:gd name="connsiteY107" fmla="*/ 3002264 h 4742560"/>
              <a:gd name="connsiteX108" fmla="*/ 738614 w 4377171"/>
              <a:gd name="connsiteY108" fmla="*/ 2478140 h 4742560"/>
              <a:gd name="connsiteX109" fmla="*/ 753895 w 4377171"/>
              <a:gd name="connsiteY109" fmla="*/ 2310217 h 4742560"/>
              <a:gd name="connsiteX110" fmla="*/ 830304 w 4377171"/>
              <a:gd name="connsiteY110" fmla="*/ 2193180 h 4742560"/>
              <a:gd name="connsiteX111" fmla="*/ 774271 w 4377171"/>
              <a:gd name="connsiteY111" fmla="*/ 2091408 h 4742560"/>
              <a:gd name="connsiteX112" fmla="*/ 1115561 w 4377171"/>
              <a:gd name="connsiteY112" fmla="*/ 1536752 h 4742560"/>
              <a:gd name="connsiteX113" fmla="*/ 1558729 w 4377171"/>
              <a:gd name="connsiteY113" fmla="*/ 1129666 h 4742560"/>
              <a:gd name="connsiteX114" fmla="*/ 1915301 w 4377171"/>
              <a:gd name="connsiteY114" fmla="*/ 844705 h 4742560"/>
              <a:gd name="connsiteX115" fmla="*/ 1879644 w 4377171"/>
              <a:gd name="connsiteY115" fmla="*/ 809085 h 4742560"/>
              <a:gd name="connsiteX116" fmla="*/ 1996804 w 4377171"/>
              <a:gd name="connsiteY116" fmla="*/ 732756 h 4742560"/>
              <a:gd name="connsiteX117" fmla="*/ 2032461 w 4377171"/>
              <a:gd name="connsiteY117" fmla="*/ 773465 h 4742560"/>
              <a:gd name="connsiteX118" fmla="*/ 2119057 w 4377171"/>
              <a:gd name="connsiteY118" fmla="*/ 732756 h 4742560"/>
              <a:gd name="connsiteX119" fmla="*/ 2154714 w 4377171"/>
              <a:gd name="connsiteY119" fmla="*/ 768376 h 4742560"/>
              <a:gd name="connsiteX120" fmla="*/ 2338094 w 4377171"/>
              <a:gd name="connsiteY120" fmla="*/ 569922 h 4742560"/>
              <a:gd name="connsiteX121" fmla="*/ 2373751 w 4377171"/>
              <a:gd name="connsiteY121" fmla="*/ 610630 h 4742560"/>
              <a:gd name="connsiteX122" fmla="*/ 2490910 w 4377171"/>
              <a:gd name="connsiteY122" fmla="*/ 478327 h 4742560"/>
              <a:gd name="connsiteX123" fmla="*/ 2510649 w 4377171"/>
              <a:gd name="connsiteY123" fmla="*/ 494229 h 4742560"/>
              <a:gd name="connsiteX124" fmla="*/ 2515097 w 4377171"/>
              <a:gd name="connsiteY124" fmla="*/ 499299 h 4742560"/>
              <a:gd name="connsiteX125" fmla="*/ 2515106 w 4377171"/>
              <a:gd name="connsiteY125" fmla="*/ 499317 h 4742560"/>
              <a:gd name="connsiteX126" fmla="*/ 2526568 w 4377171"/>
              <a:gd name="connsiteY126" fmla="*/ 513947 h 4742560"/>
              <a:gd name="connsiteX127" fmla="*/ 2517415 w 4377171"/>
              <a:gd name="connsiteY127" fmla="*/ 501941 h 4742560"/>
              <a:gd name="connsiteX128" fmla="*/ 2515097 w 4377171"/>
              <a:gd name="connsiteY128" fmla="*/ 499299 h 4742560"/>
              <a:gd name="connsiteX129" fmla="*/ 2507465 w 4377171"/>
              <a:gd name="connsiteY129" fmla="*/ 484688 h 4742560"/>
              <a:gd name="connsiteX130" fmla="*/ 2526568 w 4377171"/>
              <a:gd name="connsiteY130" fmla="*/ 447796 h 4742560"/>
              <a:gd name="connsiteX131" fmla="*/ 2628445 w 4377171"/>
              <a:gd name="connsiteY131" fmla="*/ 351112 h 4742560"/>
              <a:gd name="connsiteX132" fmla="*/ 2648821 w 4377171"/>
              <a:gd name="connsiteY132" fmla="*/ 315492 h 4742560"/>
              <a:gd name="connsiteX133" fmla="*/ 2857670 w 4377171"/>
              <a:gd name="connsiteY133" fmla="*/ 173012 h 4742560"/>
              <a:gd name="connsiteX134" fmla="*/ 3005393 w 4377171"/>
              <a:gd name="connsiteY134" fmla="*/ 111949 h 4742560"/>
              <a:gd name="connsiteX135" fmla="*/ 3204054 w 4377171"/>
              <a:gd name="connsiteY135" fmla="*/ 0 h 474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377171" h="4742560">
                <a:moveTo>
                  <a:pt x="983120" y="4152284"/>
                </a:moveTo>
                <a:lnTo>
                  <a:pt x="984013" y="4152660"/>
                </a:lnTo>
                <a:lnTo>
                  <a:pt x="932181" y="4320208"/>
                </a:lnTo>
                <a:cubicBezTo>
                  <a:pt x="937275" y="4310030"/>
                  <a:pt x="937275" y="4294765"/>
                  <a:pt x="942369" y="4279499"/>
                </a:cubicBezTo>
                <a:cubicBezTo>
                  <a:pt x="947463" y="4269322"/>
                  <a:pt x="952557" y="4248967"/>
                  <a:pt x="957651" y="4233702"/>
                </a:cubicBezTo>
                <a:cubicBezTo>
                  <a:pt x="967839" y="4203170"/>
                  <a:pt x="978026" y="4172639"/>
                  <a:pt x="983120" y="4152284"/>
                </a:cubicBezTo>
                <a:close/>
                <a:moveTo>
                  <a:pt x="3204054" y="0"/>
                </a:moveTo>
                <a:cubicBezTo>
                  <a:pt x="3254993" y="61063"/>
                  <a:pt x="3229524" y="173012"/>
                  <a:pt x="3336495" y="162835"/>
                </a:cubicBezTo>
                <a:cubicBezTo>
                  <a:pt x="3433279" y="142481"/>
                  <a:pt x="3626847" y="152658"/>
                  <a:pt x="3789851" y="188278"/>
                </a:cubicBezTo>
                <a:cubicBezTo>
                  <a:pt x="3830602" y="198455"/>
                  <a:pt x="3866260" y="208632"/>
                  <a:pt x="3901917" y="218809"/>
                </a:cubicBezTo>
                <a:cubicBezTo>
                  <a:pt x="3922292" y="228986"/>
                  <a:pt x="3937574" y="234075"/>
                  <a:pt x="3952856" y="239164"/>
                </a:cubicBezTo>
                <a:cubicBezTo>
                  <a:pt x="3957950" y="239164"/>
                  <a:pt x="3957950" y="244252"/>
                  <a:pt x="3963043" y="244252"/>
                </a:cubicBezTo>
                <a:cubicBezTo>
                  <a:pt x="3963043" y="244252"/>
                  <a:pt x="3968137" y="244252"/>
                  <a:pt x="3968137" y="244252"/>
                </a:cubicBezTo>
                <a:cubicBezTo>
                  <a:pt x="3968137" y="249341"/>
                  <a:pt x="3973231" y="249341"/>
                  <a:pt x="3973231" y="249341"/>
                </a:cubicBezTo>
                <a:cubicBezTo>
                  <a:pt x="3978325" y="254429"/>
                  <a:pt x="3988513" y="254429"/>
                  <a:pt x="3993607" y="259518"/>
                </a:cubicBezTo>
                <a:cubicBezTo>
                  <a:pt x="4039452" y="290049"/>
                  <a:pt x="4064921" y="320581"/>
                  <a:pt x="4044546" y="351112"/>
                </a:cubicBezTo>
                <a:cubicBezTo>
                  <a:pt x="4039452" y="381644"/>
                  <a:pt x="4008888" y="463061"/>
                  <a:pt x="3978325" y="544479"/>
                </a:cubicBezTo>
                <a:cubicBezTo>
                  <a:pt x="3947762" y="625896"/>
                  <a:pt x="3922292" y="712402"/>
                  <a:pt x="3917198" y="742933"/>
                </a:cubicBezTo>
                <a:cubicBezTo>
                  <a:pt x="3901917" y="753111"/>
                  <a:pt x="3901917" y="819262"/>
                  <a:pt x="3912104" y="890502"/>
                </a:cubicBezTo>
                <a:cubicBezTo>
                  <a:pt x="3922292" y="961742"/>
                  <a:pt x="3947762" y="1043160"/>
                  <a:pt x="3978325" y="1078780"/>
                </a:cubicBezTo>
                <a:cubicBezTo>
                  <a:pt x="3947762" y="1104223"/>
                  <a:pt x="3912104" y="1129666"/>
                  <a:pt x="3932480" y="1150020"/>
                </a:cubicBezTo>
                <a:cubicBezTo>
                  <a:pt x="3963043" y="1190729"/>
                  <a:pt x="4024170" y="1180552"/>
                  <a:pt x="4085296" y="1155109"/>
                </a:cubicBezTo>
                <a:cubicBezTo>
                  <a:pt x="4141329" y="1134754"/>
                  <a:pt x="4207550" y="1099134"/>
                  <a:pt x="4248301" y="1083868"/>
                </a:cubicBezTo>
                <a:cubicBezTo>
                  <a:pt x="4314522" y="1104223"/>
                  <a:pt x="4345085" y="1211083"/>
                  <a:pt x="4345085" y="1272146"/>
                </a:cubicBezTo>
                <a:cubicBezTo>
                  <a:pt x="4345085" y="1272146"/>
                  <a:pt x="4365460" y="1343386"/>
                  <a:pt x="4375648" y="1429892"/>
                </a:cubicBezTo>
                <a:cubicBezTo>
                  <a:pt x="4380742" y="1516398"/>
                  <a:pt x="4375648" y="1618170"/>
                  <a:pt x="4319616" y="1674144"/>
                </a:cubicBezTo>
                <a:cubicBezTo>
                  <a:pt x="4207550" y="1791182"/>
                  <a:pt x="4080203" y="1913308"/>
                  <a:pt x="3942668" y="2025256"/>
                </a:cubicBezTo>
                <a:cubicBezTo>
                  <a:pt x="3810227" y="2142294"/>
                  <a:pt x="3667598" y="2249154"/>
                  <a:pt x="3524969" y="2330571"/>
                </a:cubicBezTo>
                <a:cubicBezTo>
                  <a:pt x="3479124" y="2335660"/>
                  <a:pt x="3382340" y="2350926"/>
                  <a:pt x="3336495" y="2361103"/>
                </a:cubicBezTo>
                <a:cubicBezTo>
                  <a:pt x="3193866" y="2437432"/>
                  <a:pt x="3056332" y="2534115"/>
                  <a:pt x="2923890" y="2640975"/>
                </a:cubicBezTo>
                <a:cubicBezTo>
                  <a:pt x="2796544" y="2747835"/>
                  <a:pt x="2674290" y="2864873"/>
                  <a:pt x="2557131" y="2986999"/>
                </a:cubicBezTo>
                <a:cubicBezTo>
                  <a:pt x="2439972" y="3114213"/>
                  <a:pt x="2333000" y="3241428"/>
                  <a:pt x="2226028" y="3373731"/>
                </a:cubicBezTo>
                <a:cubicBezTo>
                  <a:pt x="2172543" y="3439883"/>
                  <a:pt x="2119057" y="3506034"/>
                  <a:pt x="2065571" y="3571550"/>
                </a:cubicBezTo>
                <a:lnTo>
                  <a:pt x="1916281" y="3752050"/>
                </a:lnTo>
                <a:lnTo>
                  <a:pt x="1933970" y="3714991"/>
                </a:lnTo>
                <a:lnTo>
                  <a:pt x="1961146" y="3663780"/>
                </a:lnTo>
                <a:cubicBezTo>
                  <a:pt x="1953506" y="3676502"/>
                  <a:pt x="1945865" y="3690813"/>
                  <a:pt x="1938224" y="3706079"/>
                </a:cubicBezTo>
                <a:lnTo>
                  <a:pt x="1933970" y="3714991"/>
                </a:lnTo>
                <a:lnTo>
                  <a:pt x="1933130" y="3716574"/>
                </a:lnTo>
                <a:cubicBezTo>
                  <a:pt x="1924216" y="3733748"/>
                  <a:pt x="1915302" y="3750286"/>
                  <a:pt x="1905114" y="3765552"/>
                </a:cubicBezTo>
                <a:lnTo>
                  <a:pt x="1916281" y="3752050"/>
                </a:lnTo>
                <a:lnTo>
                  <a:pt x="1915302" y="3754103"/>
                </a:lnTo>
                <a:cubicBezTo>
                  <a:pt x="1900020" y="3787179"/>
                  <a:pt x="1884738" y="3821527"/>
                  <a:pt x="1869456" y="3852058"/>
                </a:cubicBezTo>
                <a:cubicBezTo>
                  <a:pt x="1854175" y="3882589"/>
                  <a:pt x="1838893" y="3908032"/>
                  <a:pt x="1818518" y="3928387"/>
                </a:cubicBezTo>
                <a:cubicBezTo>
                  <a:pt x="1803236" y="3948741"/>
                  <a:pt x="1787954" y="3964007"/>
                  <a:pt x="1772673" y="3964007"/>
                </a:cubicBezTo>
                <a:cubicBezTo>
                  <a:pt x="1737015" y="3974184"/>
                  <a:pt x="1696264" y="3984361"/>
                  <a:pt x="1660607" y="4004715"/>
                </a:cubicBezTo>
                <a:cubicBezTo>
                  <a:pt x="1624950" y="4025070"/>
                  <a:pt x="1594387" y="4045424"/>
                  <a:pt x="1563823" y="4075956"/>
                </a:cubicBezTo>
                <a:cubicBezTo>
                  <a:pt x="1533260" y="4101398"/>
                  <a:pt x="1507790" y="4137019"/>
                  <a:pt x="1487415" y="4177727"/>
                </a:cubicBezTo>
                <a:cubicBezTo>
                  <a:pt x="1477227" y="4198082"/>
                  <a:pt x="1467039" y="4218436"/>
                  <a:pt x="1456852" y="4238790"/>
                </a:cubicBezTo>
                <a:cubicBezTo>
                  <a:pt x="1446664" y="4264233"/>
                  <a:pt x="1441570" y="4289676"/>
                  <a:pt x="1436476" y="4315119"/>
                </a:cubicBezTo>
                <a:cubicBezTo>
                  <a:pt x="1390631" y="4289676"/>
                  <a:pt x="1354974" y="4315119"/>
                  <a:pt x="1319317" y="4340562"/>
                </a:cubicBezTo>
                <a:cubicBezTo>
                  <a:pt x="1288753" y="4391448"/>
                  <a:pt x="1268378" y="4462688"/>
                  <a:pt x="1248002" y="4533928"/>
                </a:cubicBezTo>
                <a:cubicBezTo>
                  <a:pt x="1237814" y="4569548"/>
                  <a:pt x="1232721" y="4605168"/>
                  <a:pt x="1227627" y="4640788"/>
                </a:cubicBezTo>
                <a:cubicBezTo>
                  <a:pt x="1222533" y="4661143"/>
                  <a:pt x="1217439" y="4676408"/>
                  <a:pt x="1217439" y="4691674"/>
                </a:cubicBezTo>
                <a:cubicBezTo>
                  <a:pt x="1212345" y="4712029"/>
                  <a:pt x="1207251" y="4727294"/>
                  <a:pt x="1207251" y="4742560"/>
                </a:cubicBezTo>
                <a:cubicBezTo>
                  <a:pt x="1202157" y="4717117"/>
                  <a:pt x="1197063" y="4691674"/>
                  <a:pt x="1202157" y="4671320"/>
                </a:cubicBezTo>
                <a:cubicBezTo>
                  <a:pt x="1202157" y="4650966"/>
                  <a:pt x="1207251" y="4630611"/>
                  <a:pt x="1212345" y="4610257"/>
                </a:cubicBezTo>
                <a:cubicBezTo>
                  <a:pt x="1207251" y="4579725"/>
                  <a:pt x="1186876" y="4594991"/>
                  <a:pt x="1161406" y="4605168"/>
                </a:cubicBezTo>
                <a:cubicBezTo>
                  <a:pt x="1141031" y="4615345"/>
                  <a:pt x="1120655" y="4630611"/>
                  <a:pt x="1110467" y="4605168"/>
                </a:cubicBezTo>
                <a:cubicBezTo>
                  <a:pt x="1110467" y="4559371"/>
                  <a:pt x="1125749" y="4503397"/>
                  <a:pt x="1141031" y="4457599"/>
                </a:cubicBezTo>
                <a:cubicBezTo>
                  <a:pt x="1161406" y="4406714"/>
                  <a:pt x="1181782" y="4355828"/>
                  <a:pt x="1197063" y="4315119"/>
                </a:cubicBezTo>
                <a:cubicBezTo>
                  <a:pt x="1151218" y="4294765"/>
                  <a:pt x="1151218" y="4294765"/>
                  <a:pt x="1151218" y="4294765"/>
                </a:cubicBezTo>
                <a:cubicBezTo>
                  <a:pt x="1141031" y="4325296"/>
                  <a:pt x="1130843" y="4350739"/>
                  <a:pt x="1120655" y="4376182"/>
                </a:cubicBezTo>
                <a:cubicBezTo>
                  <a:pt x="1115561" y="4406714"/>
                  <a:pt x="1105373" y="4432156"/>
                  <a:pt x="1100280" y="4457599"/>
                </a:cubicBezTo>
                <a:cubicBezTo>
                  <a:pt x="1095186" y="4467777"/>
                  <a:pt x="1095186" y="4483042"/>
                  <a:pt x="1090092" y="4493219"/>
                </a:cubicBezTo>
                <a:cubicBezTo>
                  <a:pt x="1084998" y="4508485"/>
                  <a:pt x="1079904" y="4523751"/>
                  <a:pt x="1079904" y="4533928"/>
                </a:cubicBezTo>
                <a:cubicBezTo>
                  <a:pt x="1069716" y="4564460"/>
                  <a:pt x="1064622" y="4589903"/>
                  <a:pt x="1054435" y="4625523"/>
                </a:cubicBezTo>
                <a:cubicBezTo>
                  <a:pt x="1003496" y="4737471"/>
                  <a:pt x="927087" y="4752737"/>
                  <a:pt x="911806" y="4696763"/>
                </a:cubicBezTo>
                <a:cubicBezTo>
                  <a:pt x="911806" y="4650966"/>
                  <a:pt x="916900" y="4600080"/>
                  <a:pt x="921994" y="4549194"/>
                </a:cubicBezTo>
                <a:cubicBezTo>
                  <a:pt x="927087" y="4503397"/>
                  <a:pt x="942369" y="4452511"/>
                  <a:pt x="952557" y="4406714"/>
                </a:cubicBezTo>
                <a:cubicBezTo>
                  <a:pt x="967839" y="4355828"/>
                  <a:pt x="983120" y="4310030"/>
                  <a:pt x="998402" y="4264233"/>
                </a:cubicBezTo>
                <a:cubicBezTo>
                  <a:pt x="1013684" y="4218436"/>
                  <a:pt x="1028965" y="4177727"/>
                  <a:pt x="1044247" y="4137019"/>
                </a:cubicBezTo>
                <a:cubicBezTo>
                  <a:pt x="1032786" y="4167550"/>
                  <a:pt x="1018459" y="4166596"/>
                  <a:pt x="1001267" y="4159917"/>
                </a:cubicBezTo>
                <a:lnTo>
                  <a:pt x="984013" y="4152660"/>
                </a:lnTo>
                <a:lnTo>
                  <a:pt x="988851" y="4137019"/>
                </a:lnTo>
                <a:cubicBezTo>
                  <a:pt x="1008590" y="4078500"/>
                  <a:pt x="1028965" y="4022525"/>
                  <a:pt x="1049341" y="3969095"/>
                </a:cubicBezTo>
                <a:cubicBezTo>
                  <a:pt x="1095186" y="3857146"/>
                  <a:pt x="1141031" y="3745198"/>
                  <a:pt x="1197063" y="3628160"/>
                </a:cubicBezTo>
                <a:cubicBezTo>
                  <a:pt x="1151218" y="3597629"/>
                  <a:pt x="1151218" y="3597629"/>
                  <a:pt x="1151218" y="3597629"/>
                </a:cubicBezTo>
                <a:cubicBezTo>
                  <a:pt x="1115561" y="3679046"/>
                  <a:pt x="1115561" y="3679046"/>
                  <a:pt x="1115561" y="3679046"/>
                </a:cubicBezTo>
                <a:cubicBezTo>
                  <a:pt x="1095186" y="3663780"/>
                  <a:pt x="1049341" y="3638337"/>
                  <a:pt x="1028965" y="3623072"/>
                </a:cubicBezTo>
                <a:cubicBezTo>
                  <a:pt x="1049341" y="3567097"/>
                  <a:pt x="1074810" y="3500946"/>
                  <a:pt x="1105373" y="3434794"/>
                </a:cubicBezTo>
                <a:cubicBezTo>
                  <a:pt x="1110467" y="3414440"/>
                  <a:pt x="1120655" y="3399174"/>
                  <a:pt x="1125749" y="3378820"/>
                </a:cubicBezTo>
                <a:cubicBezTo>
                  <a:pt x="1135937" y="3363554"/>
                  <a:pt x="1141031" y="3343199"/>
                  <a:pt x="1151218" y="3327934"/>
                </a:cubicBezTo>
                <a:cubicBezTo>
                  <a:pt x="1166500" y="3292314"/>
                  <a:pt x="1181782" y="3256694"/>
                  <a:pt x="1191970" y="3226162"/>
                </a:cubicBezTo>
                <a:cubicBezTo>
                  <a:pt x="1207251" y="3195631"/>
                  <a:pt x="1217439" y="3160010"/>
                  <a:pt x="1222533" y="3134568"/>
                </a:cubicBezTo>
                <a:cubicBezTo>
                  <a:pt x="1232721" y="3104036"/>
                  <a:pt x="1232721" y="3078593"/>
                  <a:pt x="1232721" y="3058239"/>
                </a:cubicBezTo>
                <a:cubicBezTo>
                  <a:pt x="1232721" y="3012442"/>
                  <a:pt x="1212345" y="2976821"/>
                  <a:pt x="1166500" y="2971733"/>
                </a:cubicBezTo>
                <a:cubicBezTo>
                  <a:pt x="1120655" y="3048062"/>
                  <a:pt x="1120655" y="3048062"/>
                  <a:pt x="1120655" y="3048062"/>
                </a:cubicBezTo>
                <a:cubicBezTo>
                  <a:pt x="1100280" y="3032796"/>
                  <a:pt x="1059528" y="3002264"/>
                  <a:pt x="1059528" y="3002264"/>
                </a:cubicBezTo>
                <a:cubicBezTo>
                  <a:pt x="1034059" y="3037884"/>
                  <a:pt x="1003496" y="3073505"/>
                  <a:pt x="972932" y="3114213"/>
                </a:cubicBezTo>
                <a:cubicBezTo>
                  <a:pt x="947463" y="3149833"/>
                  <a:pt x="916900" y="3195631"/>
                  <a:pt x="886336" y="3236339"/>
                </a:cubicBezTo>
                <a:cubicBezTo>
                  <a:pt x="830304" y="3317757"/>
                  <a:pt x="779365" y="3404262"/>
                  <a:pt x="728426" y="3480591"/>
                </a:cubicBezTo>
                <a:cubicBezTo>
                  <a:pt x="728426" y="3480591"/>
                  <a:pt x="687675" y="3455148"/>
                  <a:pt x="662205" y="3439883"/>
                </a:cubicBezTo>
                <a:cubicBezTo>
                  <a:pt x="682581" y="3394085"/>
                  <a:pt x="702956" y="3353377"/>
                  <a:pt x="723332" y="3312668"/>
                </a:cubicBezTo>
                <a:cubicBezTo>
                  <a:pt x="708050" y="3343199"/>
                  <a:pt x="692769" y="3368642"/>
                  <a:pt x="672393" y="3383908"/>
                </a:cubicBezTo>
                <a:cubicBezTo>
                  <a:pt x="657112" y="3404262"/>
                  <a:pt x="641830" y="3419528"/>
                  <a:pt x="626548" y="3424617"/>
                </a:cubicBezTo>
                <a:cubicBezTo>
                  <a:pt x="590891" y="3444971"/>
                  <a:pt x="560328" y="3455148"/>
                  <a:pt x="539952" y="3470414"/>
                </a:cubicBezTo>
                <a:cubicBezTo>
                  <a:pt x="504295" y="3490768"/>
                  <a:pt x="473732" y="3521300"/>
                  <a:pt x="443168" y="3572186"/>
                </a:cubicBezTo>
                <a:cubicBezTo>
                  <a:pt x="417699" y="3617983"/>
                  <a:pt x="387136" y="3673957"/>
                  <a:pt x="366760" y="3740109"/>
                </a:cubicBezTo>
                <a:cubicBezTo>
                  <a:pt x="315821" y="3872412"/>
                  <a:pt x="275070" y="4025070"/>
                  <a:pt x="229225" y="4167550"/>
                </a:cubicBezTo>
                <a:cubicBezTo>
                  <a:pt x="213943" y="4213347"/>
                  <a:pt x="168098" y="4192993"/>
                  <a:pt x="147723" y="4182816"/>
                </a:cubicBezTo>
                <a:cubicBezTo>
                  <a:pt x="142629" y="4233702"/>
                  <a:pt x="132441" y="4279499"/>
                  <a:pt x="122254" y="4325296"/>
                </a:cubicBezTo>
                <a:cubicBezTo>
                  <a:pt x="112066" y="4371093"/>
                  <a:pt x="96784" y="4411802"/>
                  <a:pt x="86596" y="4457599"/>
                </a:cubicBezTo>
                <a:cubicBezTo>
                  <a:pt x="71315" y="4498308"/>
                  <a:pt x="56033" y="4539017"/>
                  <a:pt x="40751" y="4584814"/>
                </a:cubicBezTo>
                <a:cubicBezTo>
                  <a:pt x="30564" y="4630611"/>
                  <a:pt x="15282" y="4676408"/>
                  <a:pt x="0" y="4727294"/>
                </a:cubicBezTo>
                <a:cubicBezTo>
                  <a:pt x="10188" y="4508485"/>
                  <a:pt x="40751" y="4294765"/>
                  <a:pt x="91690" y="4096310"/>
                </a:cubicBezTo>
                <a:cubicBezTo>
                  <a:pt x="137535" y="3897855"/>
                  <a:pt x="203756" y="3709578"/>
                  <a:pt x="275070" y="3531477"/>
                </a:cubicBezTo>
                <a:cubicBezTo>
                  <a:pt x="346384" y="3348288"/>
                  <a:pt x="427887" y="3175276"/>
                  <a:pt x="509389" y="3002264"/>
                </a:cubicBezTo>
                <a:cubicBezTo>
                  <a:pt x="585797" y="2829253"/>
                  <a:pt x="667299" y="2656241"/>
                  <a:pt x="738614" y="2478140"/>
                </a:cubicBezTo>
                <a:cubicBezTo>
                  <a:pt x="789553" y="2396723"/>
                  <a:pt x="702956" y="2386546"/>
                  <a:pt x="753895" y="2310217"/>
                </a:cubicBezTo>
                <a:cubicBezTo>
                  <a:pt x="779365" y="2269508"/>
                  <a:pt x="804834" y="2233888"/>
                  <a:pt x="830304" y="2193180"/>
                </a:cubicBezTo>
                <a:cubicBezTo>
                  <a:pt x="764083" y="2198268"/>
                  <a:pt x="748801" y="2127028"/>
                  <a:pt x="774271" y="2091408"/>
                </a:cubicBezTo>
                <a:cubicBezTo>
                  <a:pt x="871055" y="1898042"/>
                  <a:pt x="988214" y="1704676"/>
                  <a:pt x="1115561" y="1536752"/>
                </a:cubicBezTo>
                <a:cubicBezTo>
                  <a:pt x="1248002" y="1368829"/>
                  <a:pt x="1395725" y="1226349"/>
                  <a:pt x="1558729" y="1129666"/>
                </a:cubicBezTo>
                <a:cubicBezTo>
                  <a:pt x="1670795" y="1048248"/>
                  <a:pt x="1787954" y="971920"/>
                  <a:pt x="1915301" y="844705"/>
                </a:cubicBezTo>
                <a:cubicBezTo>
                  <a:pt x="1900020" y="829439"/>
                  <a:pt x="1900020" y="829439"/>
                  <a:pt x="1879644" y="809085"/>
                </a:cubicBezTo>
                <a:cubicBezTo>
                  <a:pt x="1915301" y="844705"/>
                  <a:pt x="1945865" y="748022"/>
                  <a:pt x="1996804" y="732756"/>
                </a:cubicBezTo>
                <a:cubicBezTo>
                  <a:pt x="2017179" y="753111"/>
                  <a:pt x="2017179" y="753111"/>
                  <a:pt x="2032461" y="773465"/>
                </a:cubicBezTo>
                <a:cubicBezTo>
                  <a:pt x="2052836" y="793819"/>
                  <a:pt x="2083400" y="763288"/>
                  <a:pt x="2119057" y="732756"/>
                </a:cubicBezTo>
                <a:cubicBezTo>
                  <a:pt x="2134338" y="748022"/>
                  <a:pt x="2134338" y="748022"/>
                  <a:pt x="2154714" y="768376"/>
                </a:cubicBezTo>
                <a:cubicBezTo>
                  <a:pt x="2200559" y="692048"/>
                  <a:pt x="2307530" y="671693"/>
                  <a:pt x="2338094" y="569922"/>
                </a:cubicBezTo>
                <a:cubicBezTo>
                  <a:pt x="2353375" y="590276"/>
                  <a:pt x="2353375" y="590276"/>
                  <a:pt x="2373751" y="610630"/>
                </a:cubicBezTo>
                <a:cubicBezTo>
                  <a:pt x="2389032" y="564833"/>
                  <a:pt x="2490910" y="544479"/>
                  <a:pt x="2490910" y="478327"/>
                </a:cubicBezTo>
                <a:cubicBezTo>
                  <a:pt x="2501098" y="485960"/>
                  <a:pt x="2506192" y="489776"/>
                  <a:pt x="2510649" y="494229"/>
                </a:cubicBezTo>
                <a:lnTo>
                  <a:pt x="2515097" y="499299"/>
                </a:lnTo>
                <a:lnTo>
                  <a:pt x="2515106" y="499317"/>
                </a:lnTo>
                <a:cubicBezTo>
                  <a:pt x="2518609" y="504088"/>
                  <a:pt x="2522747" y="508859"/>
                  <a:pt x="2526568" y="513947"/>
                </a:cubicBezTo>
                <a:cubicBezTo>
                  <a:pt x="2522747" y="508859"/>
                  <a:pt x="2519882" y="505042"/>
                  <a:pt x="2517415" y="501941"/>
                </a:cubicBezTo>
                <a:lnTo>
                  <a:pt x="2515097" y="499299"/>
                </a:lnTo>
                <a:lnTo>
                  <a:pt x="2507465" y="484688"/>
                </a:lnTo>
                <a:cubicBezTo>
                  <a:pt x="2504919" y="474511"/>
                  <a:pt x="2508739" y="463061"/>
                  <a:pt x="2526568" y="447796"/>
                </a:cubicBezTo>
                <a:cubicBezTo>
                  <a:pt x="2577506" y="407087"/>
                  <a:pt x="2608070" y="371467"/>
                  <a:pt x="2628445" y="351112"/>
                </a:cubicBezTo>
                <a:cubicBezTo>
                  <a:pt x="2643727" y="325670"/>
                  <a:pt x="2648821" y="315492"/>
                  <a:pt x="2648821" y="315492"/>
                </a:cubicBezTo>
                <a:cubicBezTo>
                  <a:pt x="2699760" y="274784"/>
                  <a:pt x="2786356" y="218809"/>
                  <a:pt x="2857670" y="173012"/>
                </a:cubicBezTo>
                <a:cubicBezTo>
                  <a:pt x="2934078" y="132303"/>
                  <a:pt x="2995205" y="101772"/>
                  <a:pt x="3005393" y="111949"/>
                </a:cubicBezTo>
                <a:cubicBezTo>
                  <a:pt x="3061426" y="35620"/>
                  <a:pt x="3148022" y="71240"/>
                  <a:pt x="320405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195324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矩形 1"/>
          <p:cNvSpPr/>
          <p:nvPr userDrawn="1"/>
        </p:nvSpPr>
        <p:spPr>
          <a:xfrm>
            <a:off x="575496" y="665021"/>
            <a:ext cx="11041008" cy="5780543"/>
          </a:xfrm>
          <a:prstGeom prst="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微软雅黑"/>
              <a:cs typeface="+mn-cs"/>
            </a:endParaRPr>
          </a:p>
        </p:txBody>
      </p:sp>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65" y="0"/>
            <a:ext cx="2368473" cy="2400000"/>
          </a:xfrm>
          <a:prstGeom prst="rect">
            <a:avLst/>
          </a:prstGeom>
        </p:spPr>
      </p:pic>
      <p:sp>
        <p:nvSpPr>
          <p:cNvPr id="4" name="图片占位符 3"/>
          <p:cNvSpPr>
            <a:spLocks noGrp="1"/>
          </p:cNvSpPr>
          <p:nvPr>
            <p:ph type="pic" sz="quarter" idx="10"/>
          </p:nvPr>
        </p:nvSpPr>
        <p:spPr>
          <a:xfrm>
            <a:off x="583661" y="1682616"/>
            <a:ext cx="11031167" cy="4517320"/>
          </a:xfrm>
          <a:custGeom>
            <a:avLst/>
            <a:gdLst>
              <a:gd name="connsiteX0" fmla="*/ 0 w 11031167"/>
              <a:gd name="connsiteY0" fmla="*/ 0 h 4517320"/>
              <a:gd name="connsiteX1" fmla="*/ 11031167 w 11031167"/>
              <a:gd name="connsiteY1" fmla="*/ 0 h 4517320"/>
              <a:gd name="connsiteX2" fmla="*/ 11031167 w 11031167"/>
              <a:gd name="connsiteY2" fmla="*/ 4517320 h 4517320"/>
              <a:gd name="connsiteX3" fmla="*/ 0 w 11031167"/>
              <a:gd name="connsiteY3" fmla="*/ 4517320 h 4517320"/>
            </a:gdLst>
            <a:ahLst/>
            <a:cxnLst>
              <a:cxn ang="0">
                <a:pos x="connsiteX0" y="connsiteY0"/>
              </a:cxn>
              <a:cxn ang="0">
                <a:pos x="connsiteX1" y="connsiteY1"/>
              </a:cxn>
              <a:cxn ang="0">
                <a:pos x="connsiteX2" y="connsiteY2"/>
              </a:cxn>
              <a:cxn ang="0">
                <a:pos x="connsiteX3" y="connsiteY3"/>
              </a:cxn>
            </a:cxnLst>
            <a:rect l="l" t="t" r="r" b="b"/>
            <a:pathLst>
              <a:path w="11031167" h="4517320">
                <a:moveTo>
                  <a:pt x="0" y="0"/>
                </a:moveTo>
                <a:lnTo>
                  <a:pt x="11031167" y="0"/>
                </a:lnTo>
                <a:lnTo>
                  <a:pt x="11031167" y="4517320"/>
                </a:lnTo>
                <a:lnTo>
                  <a:pt x="0" y="451732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047232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CBA97D-9E9B-4D26-BAAB-B75B5094960A}" type="datetimeFigureOut">
              <a:rPr lang="en-US"/>
              <a:pPr>
                <a:defRPr/>
              </a:pPr>
              <a:t>1/25/2022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F6A380-F777-456B-9C86-CF988850D3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D675A5-85B7-4012-856D-A7341E8490BD}" type="datetimeFigureOut">
              <a:rPr lang="en-US"/>
              <a:pPr>
                <a:defRPr/>
              </a:pPr>
              <a:t>1/25/2022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7B706-989C-4550-A21B-E8D96F60AB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FB3563-40DA-435A-BA60-12C56AE9E38D}" type="datetimeFigureOut">
              <a:rPr lang="en-US"/>
              <a:pPr>
                <a:defRPr/>
              </a:pPr>
              <a:t>1/25/2022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00C865-3F5B-4E44-BFEA-835CCC57D6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0BD730-831D-4E16-A1F1-17CCBEC08518}" type="datetimeFigureOut">
              <a:rPr lang="en-US"/>
              <a:pPr>
                <a:defRPr/>
              </a:pPr>
              <a:t>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305CC8-8A2F-43AA-87B5-6B8EB36349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C19BB0-DC91-4692-8CF5-01DBD4F226DE}" type="datetimeFigureOut">
              <a:rPr lang="en-US"/>
              <a:pPr>
                <a:defRPr/>
              </a:pPr>
              <a:t>1/25/2022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12DE29-25F0-46E9-B9C5-B22AA4B907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B643F5B-134C-41A2-85F4-EAB1EBB843E6}" type="datetimeFigureOut">
              <a:rPr lang="en-US"/>
              <a:pPr>
                <a:defRPr/>
              </a:pPr>
              <a:t>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6BFF05-8E57-4E62-8619-E309C76994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3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B643F5B-134C-41A2-85F4-EAB1EBB843E6}" type="datetimeFigureOut">
              <a:rPr lang="en-US" smtClean="0"/>
              <a:pPr>
                <a:defRPr/>
              </a:pPr>
              <a:t>1/25/2022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CD6BFF05-8E57-4E62-8619-E309C769943E}" type="slidenum">
              <a:rPr lang="en-US" smtClean="0"/>
              <a:pPr>
                <a:defRPr/>
              </a:pPr>
              <a:t>‹#›</a:t>
            </a:fld>
            <a:endParaRPr lang="en-US"/>
          </a:p>
        </p:txBody>
      </p:sp>
    </p:spTree>
    <p:extLst>
      <p:ext uri="{BB962C8B-B14F-4D97-AF65-F5344CB8AC3E}">
        <p14:creationId xmlns:p14="http://schemas.microsoft.com/office/powerpoint/2010/main" val="205511222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mc:AlternateContent xmlns:mc="http://schemas.openxmlformats.org/markup-compatibility/2006" xmlns:p14="http://schemas.microsoft.com/office/powerpoint/2010/main">
    <mc:Choice Requires="p14">
      <p:transition spd="slow" p14:dur="1500">
        <p:fade/>
      </p:transition>
    </mc:Choice>
    <mc:Fallback xmlns="">
      <p:transition spd="slow" advTm="0">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222"/>
          <p:cNvPicPr>
            <a:picLocks noChangeAspect="1"/>
          </p:cNvPicPr>
          <p:nvPr/>
        </p:nvPicPr>
        <p:blipFill>
          <a:blip r:embed="rId2"/>
          <a:stretch>
            <a:fillRect/>
          </a:stretch>
        </p:blipFill>
        <p:spPr>
          <a:xfrm>
            <a:off x="74343" y="4681740"/>
            <a:ext cx="2390027" cy="2098010"/>
          </a:xfrm>
          <a:prstGeom prst="rect">
            <a:avLst/>
          </a:prstGeom>
        </p:spPr>
      </p:pic>
      <p:sp>
        <p:nvSpPr>
          <p:cNvPr id="6" name="Text Box 7">
            <a:extLst>
              <a:ext uri="{FF2B5EF4-FFF2-40B4-BE49-F238E27FC236}">
                <a16:creationId xmlns:a16="http://schemas.microsoft.com/office/drawing/2014/main" id="{4B3362F1-457A-4344-ADC3-6A09A6CD9F09}"/>
              </a:ext>
            </a:extLst>
          </p:cNvPr>
          <p:cNvSpPr txBox="1">
            <a:spLocks noChangeArrowheads="1"/>
          </p:cNvSpPr>
          <p:nvPr/>
        </p:nvSpPr>
        <p:spPr bwMode="auto">
          <a:xfrm>
            <a:off x="3500945" y="2255954"/>
            <a:ext cx="5183066" cy="221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514350" rtl="0" eaLnBrk="1" fontAlgn="auto" latinLnBrk="0" hangingPunct="1">
              <a:lnSpc>
                <a:spcPct val="150000"/>
              </a:lnSpc>
              <a:spcBef>
                <a:spcPts val="675"/>
              </a:spcBef>
              <a:spcAft>
                <a:spcPts val="0"/>
              </a:spcAft>
              <a:buClrTx/>
              <a:buSzTx/>
              <a:buFontTx/>
              <a:buNone/>
              <a:tabLst/>
              <a:defRPr/>
            </a:pPr>
            <a:r>
              <a:rPr kumimoji="0" lang="en-US" sz="4400" b="1" i="0" u="none" strike="noStrike" kern="1200" cap="none" spc="0" normalizeH="0" baseline="0" noProof="0" dirty="0" smtClean="0">
                <a:ln>
                  <a:noFill/>
                </a:ln>
                <a:solidFill>
                  <a:srgbClr val="7030A0"/>
                </a:solidFill>
                <a:effectLst/>
                <a:uLnTx/>
                <a:uFillTx/>
                <a:latin typeface="Times New Roman" panose="02020603050405020304" pitchFamily="18" charset="0"/>
                <a:ea typeface="微软雅黑"/>
                <a:cs typeface="Times New Roman" panose="02020603050405020304" pitchFamily="18" charset="0"/>
              </a:rPr>
              <a:t>MÔN: KHOA HỌC  </a:t>
            </a:r>
            <a:endParaRPr kumimoji="0" lang="en-US" sz="44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endParaRPr>
          </a:p>
          <a:p>
            <a:pPr marL="0" marR="0" lvl="0" indent="0" algn="ctr" defTabSz="514350" rtl="0" eaLnBrk="1" fontAlgn="auto" latinLnBrk="0" hangingPunct="1">
              <a:lnSpc>
                <a:spcPct val="150000"/>
              </a:lnSpc>
              <a:spcBef>
                <a:spcPts val="675"/>
              </a:spcBef>
              <a:spcAft>
                <a:spcPts val="0"/>
              </a:spcAft>
              <a:buClrTx/>
              <a:buSzTx/>
              <a:buFontTx/>
              <a:buNone/>
              <a:tabLst/>
              <a:defRPr/>
            </a:pPr>
            <a:r>
              <a:rPr kumimoji="0" lang="en-US" sz="44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a:cs typeface="Times New Roman" panose="02020603050405020304" pitchFamily="18" charset="0"/>
              </a:rPr>
              <a:t> </a:t>
            </a:r>
            <a:r>
              <a:rPr kumimoji="0" lang="en-US" sz="4000" b="1" i="0" u="none" strike="noStrike" kern="1200" cap="none" spc="0" normalizeH="0" baseline="0" noProof="0" dirty="0" smtClean="0">
                <a:ln>
                  <a:noFill/>
                </a:ln>
                <a:solidFill>
                  <a:srgbClr val="FF7043">
                    <a:lumMod val="50000"/>
                  </a:srgbClr>
                </a:solidFill>
                <a:effectLst/>
                <a:uLnTx/>
                <a:uFillTx/>
                <a:latin typeface="Times New Roman" panose="02020603050405020304" pitchFamily="18" charset="0"/>
                <a:ea typeface="微软雅黑"/>
                <a:cs typeface="Times New Roman" panose="02020603050405020304" pitchFamily="18" charset="0"/>
              </a:rPr>
              <a:t>LỚP 4</a:t>
            </a:r>
            <a:endParaRPr kumimoji="0" lang="en-US" sz="4400" b="1" i="0" u="none" strike="noStrike" kern="1200" cap="none" spc="0" normalizeH="0" baseline="0" noProof="0" dirty="0">
              <a:ln>
                <a:noFill/>
              </a:ln>
              <a:solidFill>
                <a:srgbClr val="FF7043">
                  <a:lumMod val="50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7" name="Rectangle 6"/>
          <p:cNvSpPr/>
          <p:nvPr/>
        </p:nvSpPr>
        <p:spPr>
          <a:xfrm>
            <a:off x="2039895" y="1600200"/>
            <a:ext cx="8628105" cy="2362200"/>
          </a:xfrm>
          <a:prstGeom prst="rect">
            <a:avLst/>
          </a:prstGeom>
          <a:noFill/>
        </p:spPr>
        <p:txBody>
          <a:bodyPr spcFirstLastPara="1" wrap="none" lIns="68580" tIns="34290" rIns="68580" bIns="34290" numCol="1">
            <a:prstTxWarp prst="textArchUp">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Chào</a:t>
            </a:r>
            <a:r>
              <a:rPr kumimoji="0" lang="en-US" sz="11500" b="1"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 </a:t>
            </a: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mừng</a:t>
            </a:r>
            <a:r>
              <a:rPr kumimoji="0" lang="en-US" sz="11500" b="1"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 </a:t>
            </a: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các</a:t>
            </a:r>
            <a:r>
              <a:rPr kumimoji="0" lang="en-US" sz="11500" b="1"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 con </a:t>
            </a: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đến</a:t>
            </a:r>
            <a:r>
              <a:rPr kumimoji="0" lang="en-US" sz="11500" b="1"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 </a:t>
            </a: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với</a:t>
            </a:r>
            <a:r>
              <a:rPr kumimoji="0" lang="en-US" sz="11500" b="1"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 </a:t>
            </a: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bài</a:t>
            </a:r>
            <a:r>
              <a:rPr kumimoji="0" lang="en-US" sz="11500" b="1"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 </a:t>
            </a:r>
            <a:r>
              <a:rPr kumimoji="0" lang="en-US" sz="11500" b="1" i="0" u="none" strike="noStrike" kern="1200" cap="none" spc="0" normalizeH="0" baseline="0" noProof="0" dirty="0" err="1"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rPr>
              <a:t>học</a:t>
            </a:r>
            <a:endParaRPr kumimoji="0" lang="en-US" sz="115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7673810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S"/>
          <p:cNvPicPr>
            <a:picLocks noChangeAspect="1" noChangeArrowheads="1"/>
          </p:cNvPicPr>
          <p:nvPr/>
        </p:nvPicPr>
        <p:blipFill>
          <a:blip r:embed="rId2"/>
          <a:srcRect/>
          <a:stretch>
            <a:fillRect/>
          </a:stretch>
        </p:blipFill>
        <p:spPr bwMode="auto">
          <a:xfrm>
            <a:off x="1544638" y="377826"/>
            <a:ext cx="4038600" cy="3127375"/>
          </a:xfrm>
          <a:prstGeom prst="rect">
            <a:avLst/>
          </a:prstGeom>
          <a:noFill/>
          <a:ln w="9525">
            <a:noFill/>
            <a:miter lim="800000"/>
            <a:headEnd/>
            <a:tailEnd/>
          </a:ln>
        </p:spPr>
      </p:pic>
      <p:pic>
        <p:nvPicPr>
          <p:cNvPr id="8" name="Picture 2" descr="VS6"/>
          <p:cNvPicPr>
            <a:picLocks noChangeAspect="1" noChangeArrowheads="1"/>
          </p:cNvPicPr>
          <p:nvPr/>
        </p:nvPicPr>
        <p:blipFill>
          <a:blip r:embed="rId3"/>
          <a:srcRect/>
          <a:stretch>
            <a:fillRect/>
          </a:stretch>
        </p:blipFill>
        <p:spPr bwMode="auto">
          <a:xfrm>
            <a:off x="1524000" y="3505201"/>
            <a:ext cx="4495800" cy="3344863"/>
          </a:xfrm>
          <a:prstGeom prst="rect">
            <a:avLst/>
          </a:prstGeom>
          <a:noFill/>
          <a:ln w="9525">
            <a:noFill/>
            <a:miter lim="800000"/>
            <a:headEnd/>
            <a:tailEnd/>
          </a:ln>
        </p:spPr>
      </p:pic>
      <p:pic>
        <p:nvPicPr>
          <p:cNvPr id="9" name="Picture 8" descr="scan0004"/>
          <p:cNvPicPr>
            <a:picLocks noChangeAspect="1" noChangeArrowheads="1"/>
          </p:cNvPicPr>
          <p:nvPr/>
        </p:nvPicPr>
        <p:blipFill>
          <a:blip r:embed="rId4"/>
          <a:srcRect l="29355" b="66327"/>
          <a:stretch>
            <a:fillRect/>
          </a:stretch>
        </p:blipFill>
        <p:spPr bwMode="auto">
          <a:xfrm>
            <a:off x="6019800" y="3505200"/>
            <a:ext cx="4495800" cy="3352800"/>
          </a:xfrm>
          <a:prstGeom prst="rect">
            <a:avLst/>
          </a:prstGeom>
          <a:noFill/>
          <a:ln w="9525">
            <a:noFill/>
            <a:miter lim="800000"/>
            <a:headEnd/>
            <a:tailEnd/>
          </a:ln>
        </p:spPr>
      </p:pic>
      <p:pic>
        <p:nvPicPr>
          <p:cNvPr id="27650" name="Picture 2" descr="C:\Users\DV6\Pictures\f_153242.jpg"/>
          <p:cNvPicPr>
            <a:picLocks noChangeAspect="1" noChangeArrowheads="1"/>
          </p:cNvPicPr>
          <p:nvPr/>
        </p:nvPicPr>
        <p:blipFill>
          <a:blip r:embed="rId5"/>
          <a:srcRect/>
          <a:stretch>
            <a:fillRect/>
          </a:stretch>
        </p:blipFill>
        <p:spPr bwMode="auto">
          <a:xfrm>
            <a:off x="5410200" y="325439"/>
            <a:ext cx="4953000" cy="3100387"/>
          </a:xfrm>
          <a:prstGeom prst="rect">
            <a:avLst/>
          </a:prstGeom>
          <a:noFill/>
          <a:ln w="9525">
            <a:noFill/>
            <a:miter lim="800000"/>
            <a:headEnd/>
            <a:tailEnd/>
          </a:ln>
        </p:spPr>
      </p:pic>
      <p:sp>
        <p:nvSpPr>
          <p:cNvPr id="10" name="Explosion 1 9"/>
          <p:cNvSpPr/>
          <p:nvPr/>
        </p:nvSpPr>
        <p:spPr>
          <a:xfrm>
            <a:off x="4419600" y="2667000"/>
            <a:ext cx="2895600" cy="1676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i="1">
                <a:solidFill>
                  <a:srgbClr val="FF0000"/>
                </a:solidFill>
                <a:latin typeface="Arial" pitchFamily="34" charset="0"/>
                <a:cs typeface="Arial" pitchFamily="34" charset="0"/>
              </a:rPr>
              <a:t>Không </a:t>
            </a:r>
            <a:r>
              <a:rPr lang="en-US" sz="2800" b="1" i="1" dirty="0" err="1">
                <a:solidFill>
                  <a:srgbClr val="FF0000"/>
                </a:solidFill>
                <a:latin typeface="Arial" pitchFamily="34" charset="0"/>
                <a:cs typeface="Arial" pitchFamily="34" charset="0"/>
              </a:rPr>
              <a:t>nên</a:t>
            </a:r>
            <a:endParaRPr lang="en-US" sz="2800"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6" presetClass="entr" presetSubtype="16" fill="hold" nodeType="afterEffect">
                                  <p:stCondLst>
                                    <p:cond delay="1000"/>
                                  </p:stCondLst>
                                  <p:childTnLst>
                                    <p:set>
                                      <p:cBhvr>
                                        <p:cTn id="12" dur="1" fill="hold">
                                          <p:stCondLst>
                                            <p:cond delay="0"/>
                                          </p:stCondLst>
                                        </p:cTn>
                                        <p:tgtEl>
                                          <p:spTgt spid="27650"/>
                                        </p:tgtEl>
                                        <p:attrNameLst>
                                          <p:attrName>style.visibility</p:attrName>
                                        </p:attrNameLst>
                                      </p:cBhvr>
                                      <p:to>
                                        <p:strVal val="visible"/>
                                      </p:to>
                                    </p:set>
                                    <p:animEffect transition="in" filter="circle(in)">
                                      <p:cBhvr>
                                        <p:cTn id="13" dur="2000"/>
                                        <p:tgtEl>
                                          <p:spTgt spid="27650"/>
                                        </p:tgtEl>
                                      </p:cBhvr>
                                    </p:animEffect>
                                  </p:childTnLst>
                                </p:cTn>
                              </p:par>
                            </p:childTnLst>
                          </p:cTn>
                        </p:par>
                        <p:par>
                          <p:cTn id="14" fill="hold" nodeType="afterGroup">
                            <p:stCondLst>
                              <p:cond delay="4000"/>
                            </p:stCondLst>
                            <p:childTnLst>
                              <p:par>
                                <p:cTn id="15" presetID="13" presetClass="entr" presetSubtype="16" fill="hold"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par>
                          <p:cTn id="18" fill="hold" nodeType="afterGroup">
                            <p:stCondLst>
                              <p:cond delay="7000"/>
                            </p:stCondLst>
                            <p:childTnLst>
                              <p:par>
                                <p:cTn id="19" presetID="20" presetClass="entr" presetSubtype="0"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childTnLst>
                          </p:cTn>
                        </p:par>
                        <p:par>
                          <p:cTn id="22" fill="hold" nodeType="afterGroup">
                            <p:stCondLst>
                              <p:cond delay="10000"/>
                            </p:stCondLst>
                            <p:childTnLst>
                              <p:par>
                                <p:cTn id="23" presetID="50" presetClass="entr" presetSubtype="0" decel="100000" fill="hold" grpId="0" nodeType="afterEffect">
                                  <p:stCondLst>
                                    <p:cond delay="1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strVal val="#ppt_w+.3"/>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514600" y="2133600"/>
            <a:ext cx="4267200" cy="220980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rgbClr val="0000CC"/>
                </a:solidFill>
                <a:latin typeface="Arial" pitchFamily="34" charset="0"/>
                <a:cs typeface="Arial" pitchFamily="34" charset="0"/>
              </a:rPr>
              <a:t>TRÒ CHƠI</a:t>
            </a:r>
          </a:p>
          <a:p>
            <a:pPr algn="ctr" fontAlgn="auto">
              <a:spcBef>
                <a:spcPts val="0"/>
              </a:spcBef>
              <a:spcAft>
                <a:spcPts val="0"/>
              </a:spcAft>
              <a:defRPr/>
            </a:pPr>
            <a:r>
              <a:rPr lang="en-US" sz="3200" b="1" dirty="0" err="1">
                <a:solidFill>
                  <a:srgbClr val="FF0000"/>
                </a:solidFill>
                <a:latin typeface="Arial" pitchFamily="34" charset="0"/>
                <a:cs typeface="Arial" pitchFamily="34" charset="0"/>
              </a:rPr>
              <a:t>Tìm</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nhanh</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viết</a:t>
            </a:r>
            <a:r>
              <a:rPr lang="en-US" sz="3200" b="1" dirty="0">
                <a:solidFill>
                  <a:srgbClr val="FF0000"/>
                </a:solidFill>
                <a:latin typeface="Arial" pitchFamily="34" charset="0"/>
                <a:cs typeface="Arial" pitchFamily="34" charset="0"/>
              </a:rPr>
              <a:t> </a:t>
            </a:r>
            <a:r>
              <a:rPr lang="en-US" sz="3200" b="1" dirty="0" err="1">
                <a:solidFill>
                  <a:srgbClr val="FF0000"/>
                </a:solidFill>
                <a:latin typeface="Arial" pitchFamily="34" charset="0"/>
                <a:cs typeface="Arial" pitchFamily="34" charset="0"/>
              </a:rPr>
              <a:t>đúng</a:t>
            </a:r>
            <a:endParaRPr lang="en-US" sz="3200" b="1" dirty="0">
              <a:solidFill>
                <a:srgbClr val="FF0000"/>
              </a:solidFill>
              <a:latin typeface="Arial" pitchFamily="34" charset="0"/>
              <a:cs typeface="Arial" pitchFamily="34" charset="0"/>
            </a:endParaRPr>
          </a:p>
        </p:txBody>
      </p:sp>
      <p:pic>
        <p:nvPicPr>
          <p:cNvPr id="14" name="Picture 17" descr="36_1_1"/>
          <p:cNvPicPr>
            <a:picLocks noChangeAspect="1" noChangeArrowheads="1" noCrop="1"/>
          </p:cNvPicPr>
          <p:nvPr/>
        </p:nvPicPr>
        <p:blipFill>
          <a:blip r:embed="rId2"/>
          <a:srcRect/>
          <a:stretch>
            <a:fillRect/>
          </a:stretch>
        </p:blipFill>
        <p:spPr bwMode="auto">
          <a:xfrm>
            <a:off x="2486891" y="2133600"/>
            <a:ext cx="4267200" cy="2209800"/>
          </a:xfrm>
          <a:prstGeom prst="rect">
            <a:avLst/>
          </a:prstGeom>
          <a:noFill/>
          <a:ln w="9525">
            <a:noFill/>
            <a:miter lim="800000"/>
            <a:headEnd/>
            <a:tailEnd/>
          </a:ln>
        </p:spPr>
      </p:pic>
      <p:sp>
        <p:nvSpPr>
          <p:cNvPr id="10244" name="TextBox 1"/>
          <p:cNvSpPr txBox="1">
            <a:spLocks noChangeArrowheads="1"/>
          </p:cNvSpPr>
          <p:nvPr/>
        </p:nvSpPr>
        <p:spPr bwMode="auto">
          <a:xfrm>
            <a:off x="685800" y="381001"/>
            <a:ext cx="10363200" cy="1323975"/>
          </a:xfrm>
          <a:prstGeom prst="rect">
            <a:avLst/>
          </a:prstGeom>
          <a:noFill/>
          <a:ln w="9525">
            <a:noFill/>
            <a:miter lim="800000"/>
            <a:headEnd/>
            <a:tailEnd/>
          </a:ln>
        </p:spPr>
        <p:txBody>
          <a:bodyPr wrap="square">
            <a:spAutoFit/>
          </a:bodyPr>
          <a:lstStyle/>
          <a:p>
            <a:r>
              <a:rPr lang="en-US" sz="4000" b="1" dirty="0">
                <a:solidFill>
                  <a:srgbClr val="FF0000"/>
                </a:solidFill>
              </a:rPr>
              <a:t>2. </a:t>
            </a:r>
            <a:r>
              <a:rPr lang="en-US" sz="4000" b="1" dirty="0" err="1">
                <a:solidFill>
                  <a:srgbClr val="FF0000"/>
                </a:solidFill>
              </a:rPr>
              <a:t>Vẽ</a:t>
            </a:r>
            <a:r>
              <a:rPr lang="en-US" sz="4000" b="1" dirty="0">
                <a:solidFill>
                  <a:srgbClr val="FF0000"/>
                </a:solidFill>
              </a:rPr>
              <a:t> </a:t>
            </a:r>
            <a:r>
              <a:rPr lang="en-US" sz="4000" b="1" dirty="0" err="1">
                <a:solidFill>
                  <a:srgbClr val="FF0000"/>
                </a:solidFill>
              </a:rPr>
              <a:t>sơ</a:t>
            </a:r>
            <a:r>
              <a:rPr lang="en-US" sz="4000" b="1" dirty="0">
                <a:solidFill>
                  <a:srgbClr val="FF0000"/>
                </a:solidFill>
              </a:rPr>
              <a:t> </a:t>
            </a:r>
            <a:r>
              <a:rPr lang="en-US" sz="4000" b="1" dirty="0" err="1">
                <a:solidFill>
                  <a:srgbClr val="FF0000"/>
                </a:solidFill>
              </a:rPr>
              <a:t>đồ</a:t>
            </a:r>
            <a:r>
              <a:rPr lang="en-US" sz="4000" b="1" dirty="0">
                <a:solidFill>
                  <a:srgbClr val="FF0000"/>
                </a:solidFill>
              </a:rPr>
              <a:t> </a:t>
            </a:r>
            <a:r>
              <a:rPr lang="en-US" sz="4000" b="1" dirty="0" err="1">
                <a:solidFill>
                  <a:srgbClr val="FF0000"/>
                </a:solidFill>
              </a:rPr>
              <a:t>sự</a:t>
            </a:r>
            <a:r>
              <a:rPr lang="en-US" sz="4000" b="1" dirty="0">
                <a:solidFill>
                  <a:srgbClr val="FF0000"/>
                </a:solidFill>
              </a:rPr>
              <a:t> </a:t>
            </a:r>
            <a:r>
              <a:rPr lang="en-US" sz="4000" b="1" dirty="0" err="1">
                <a:solidFill>
                  <a:srgbClr val="FF0000"/>
                </a:solidFill>
              </a:rPr>
              <a:t>trao</a:t>
            </a:r>
            <a:r>
              <a:rPr lang="en-US" sz="4000" b="1" dirty="0">
                <a:solidFill>
                  <a:srgbClr val="FF0000"/>
                </a:solidFill>
              </a:rPr>
              <a:t> </a:t>
            </a:r>
            <a:r>
              <a:rPr lang="en-US" sz="4000" b="1" dirty="0" err="1">
                <a:solidFill>
                  <a:srgbClr val="FF0000"/>
                </a:solidFill>
              </a:rPr>
              <a:t>đổi</a:t>
            </a:r>
            <a:r>
              <a:rPr lang="en-US" sz="4000" b="1" dirty="0">
                <a:solidFill>
                  <a:srgbClr val="FF0000"/>
                </a:solidFill>
              </a:rPr>
              <a:t> </a:t>
            </a:r>
            <a:r>
              <a:rPr lang="en-US" sz="4000" b="1" dirty="0" err="1">
                <a:solidFill>
                  <a:srgbClr val="FF0000"/>
                </a:solidFill>
              </a:rPr>
              <a:t>chất</a:t>
            </a:r>
            <a:r>
              <a:rPr lang="en-US" sz="4000" b="1" dirty="0">
                <a:solidFill>
                  <a:srgbClr val="FF0000"/>
                </a:solidFill>
              </a:rPr>
              <a:t> </a:t>
            </a:r>
            <a:r>
              <a:rPr lang="en-US" sz="4000" b="1" dirty="0" err="1">
                <a:solidFill>
                  <a:srgbClr val="FF0000"/>
                </a:solidFill>
              </a:rPr>
              <a:t>giữa</a:t>
            </a:r>
            <a:r>
              <a:rPr lang="en-US" sz="4000" b="1" dirty="0">
                <a:solidFill>
                  <a:srgbClr val="FF0000"/>
                </a:solidFill>
              </a:rPr>
              <a:t> </a:t>
            </a:r>
            <a:r>
              <a:rPr lang="en-US" sz="4000" b="1" dirty="0" err="1">
                <a:solidFill>
                  <a:srgbClr val="FF0000"/>
                </a:solidFill>
              </a:rPr>
              <a:t>cơ</a:t>
            </a:r>
            <a:r>
              <a:rPr lang="en-US" sz="4000" b="1" dirty="0">
                <a:solidFill>
                  <a:srgbClr val="FF0000"/>
                </a:solidFill>
              </a:rPr>
              <a:t> </a:t>
            </a:r>
            <a:r>
              <a:rPr lang="en-US" sz="4000" b="1" dirty="0" err="1">
                <a:solidFill>
                  <a:srgbClr val="FF0000"/>
                </a:solidFill>
              </a:rPr>
              <a:t>thể</a:t>
            </a:r>
            <a:r>
              <a:rPr lang="en-US" sz="4000" b="1" dirty="0">
                <a:solidFill>
                  <a:srgbClr val="FF0000"/>
                </a:solidFill>
              </a:rPr>
              <a:t> </a:t>
            </a:r>
            <a:r>
              <a:rPr lang="en-US" sz="4000" b="1" dirty="0" err="1">
                <a:solidFill>
                  <a:srgbClr val="FF0000"/>
                </a:solidFill>
              </a:rPr>
              <a:t>người</a:t>
            </a:r>
            <a:r>
              <a:rPr lang="en-US" sz="4000" b="1" dirty="0">
                <a:solidFill>
                  <a:srgbClr val="FF0000"/>
                </a:solidFill>
              </a:rPr>
              <a:t> </a:t>
            </a:r>
            <a:r>
              <a:rPr lang="en-US" sz="4000" b="1" dirty="0" err="1">
                <a:solidFill>
                  <a:srgbClr val="FF0000"/>
                </a:solidFill>
              </a:rPr>
              <a:t>với</a:t>
            </a:r>
            <a:r>
              <a:rPr lang="en-US" sz="4000" b="1" dirty="0">
                <a:solidFill>
                  <a:srgbClr val="FF0000"/>
                </a:solidFill>
              </a:rPr>
              <a:t> </a:t>
            </a:r>
            <a:r>
              <a:rPr lang="en-US" sz="4000" b="1" dirty="0" err="1">
                <a:solidFill>
                  <a:srgbClr val="FF0000"/>
                </a:solidFill>
              </a:rPr>
              <a:t>môi</a:t>
            </a:r>
            <a:r>
              <a:rPr lang="en-US" sz="4000" b="1" dirty="0">
                <a:solidFill>
                  <a:srgbClr val="FF0000"/>
                </a:solidFill>
              </a:rPr>
              <a:t> </a:t>
            </a:r>
            <a:r>
              <a:rPr lang="en-US" sz="4000" b="1" dirty="0" err="1">
                <a:solidFill>
                  <a:srgbClr val="FF0000"/>
                </a:solidFill>
              </a:rPr>
              <a:t>trường</a:t>
            </a:r>
            <a:endParaRPr lang="en-US" sz="4000" b="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800" decel="100000"/>
                                        <p:tgtEl>
                                          <p:spTgt spid="18"/>
                                        </p:tgtEl>
                                      </p:cBhvr>
                                    </p:animEffect>
                                    <p:anim calcmode="lin" valueType="num">
                                      <p:cBhvr>
                                        <p:cTn id="8" dur="800" decel="100000" fill="hold"/>
                                        <p:tgtEl>
                                          <p:spTgt spid="18"/>
                                        </p:tgtEl>
                                        <p:attrNameLst>
                                          <p:attrName>style.rotation</p:attrName>
                                        </p:attrNameLst>
                                      </p:cBhvr>
                                      <p:tavLst>
                                        <p:tav tm="0">
                                          <p:val>
                                            <p:fltVal val="-90"/>
                                          </p:val>
                                        </p:tav>
                                        <p:tav tm="100000">
                                          <p:val>
                                            <p:fltVal val="0"/>
                                          </p:val>
                                        </p:tav>
                                      </p:tavLst>
                                    </p:anim>
                                    <p:anim calcmode="lin" valueType="num">
                                      <p:cBhvr>
                                        <p:cTn id="9" dur="800" decel="100000" fill="hold"/>
                                        <p:tgtEl>
                                          <p:spTgt spid="18"/>
                                        </p:tgtEl>
                                        <p:attrNameLst>
                                          <p:attrName>ppt_x</p:attrName>
                                        </p:attrNameLst>
                                      </p:cBhvr>
                                      <p:tavLst>
                                        <p:tav tm="0">
                                          <p:val>
                                            <p:strVal val="#ppt_x+0.4"/>
                                          </p:val>
                                        </p:tav>
                                        <p:tav tm="100000">
                                          <p:val>
                                            <p:strVal val="#ppt_x-0.05"/>
                                          </p:val>
                                        </p:tav>
                                      </p:tavLst>
                                    </p:anim>
                                    <p:anim calcmode="lin" valueType="num">
                                      <p:cBhvr>
                                        <p:cTn id="10" dur="800" decel="100000" fill="hold"/>
                                        <p:tgtEl>
                                          <p:spTgt spid="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800" decel="100000"/>
                                        <p:tgtEl>
                                          <p:spTgt spid="14"/>
                                        </p:tgtEl>
                                      </p:cBhvr>
                                    </p:animEffect>
                                    <p:anim calcmode="lin" valueType="num">
                                      <p:cBhvr>
                                        <p:cTn id="16" dur="800" decel="100000" fill="hold"/>
                                        <p:tgtEl>
                                          <p:spTgt spid="14"/>
                                        </p:tgtEl>
                                        <p:attrNameLst>
                                          <p:attrName>style.rotation</p:attrName>
                                        </p:attrNameLst>
                                      </p:cBhvr>
                                      <p:tavLst>
                                        <p:tav tm="0">
                                          <p:val>
                                            <p:fltVal val="-90"/>
                                          </p:val>
                                        </p:tav>
                                        <p:tav tm="100000">
                                          <p:val>
                                            <p:fltVal val="0"/>
                                          </p:val>
                                        </p:tav>
                                      </p:tavLst>
                                    </p:anim>
                                    <p:anim calcmode="lin" valueType="num">
                                      <p:cBhvr>
                                        <p:cTn id="17" dur="800" decel="100000" fill="hold"/>
                                        <p:tgtEl>
                                          <p:spTgt spid="14"/>
                                        </p:tgtEl>
                                        <p:attrNameLst>
                                          <p:attrName>ppt_x</p:attrName>
                                        </p:attrNameLst>
                                      </p:cBhvr>
                                      <p:tavLst>
                                        <p:tav tm="0">
                                          <p:val>
                                            <p:strVal val="#ppt_x+0.4"/>
                                          </p:val>
                                        </p:tav>
                                        <p:tav tm="100000">
                                          <p:val>
                                            <p:strVal val="#ppt_x-0.05"/>
                                          </p:val>
                                        </p:tav>
                                      </p:tavLst>
                                    </p:anim>
                                    <p:anim calcmode="lin" valueType="num">
                                      <p:cBhvr>
                                        <p:cTn id="18" dur="800" decel="100000" fill="hold"/>
                                        <p:tgtEl>
                                          <p:spTgt spid="1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1000"/>
                            </p:stCondLst>
                            <p:childTnLst>
                              <p:par>
                                <p:cTn id="22" presetID="38" presetClass="path" presetSubtype="0" accel="50000" decel="50000" fill="hold" nodeType="afterEffect">
                                  <p:stCondLst>
                                    <p:cond delay="0"/>
                                  </p:stCondLst>
                                  <p:childTnLst>
                                    <p:animMotion origin="layout" path="M -0.03685 0.10417 L -0.0612 0.27593 L 0.01757 0.13634 L -0.00703 0.30741 L 0.07278 0.16875 L 0.04752 0.34005 L 0.12708 0.2007 L 0.10195 0.37084 L 0.18151 0.23357 L 0.15716 0.4044 L 0.23593 0.26482 L 0.2125 0.43611 L 0.29049 0.29653 L 0.26549 0.46759 L 0.34596 0.32917 L 0.32044 0.49908 L 0.40065 0.36204 " pathEditMode="relative" rAng="1440000" ptsTypes="AAAAAAAAAAAAAAAAA">
                                      <p:cBhvr>
                                        <p:cTn id="23" dur="2000" fill="hold"/>
                                        <p:tgtEl>
                                          <p:spTgt spid="14"/>
                                        </p:tgtEl>
                                        <p:attrNameLst>
                                          <p:attrName>ppt_x</p:attrName>
                                          <p:attrName>ppt_y</p:attrName>
                                        </p:attrNameLst>
                                      </p:cBhvr>
                                      <p:rCtr x="19883" y="20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2362200" y="1536700"/>
            <a:ext cx="7467600" cy="5130800"/>
            <a:chOff x="1752600" y="2577152"/>
            <a:chExt cx="7315200" cy="4127596"/>
          </a:xfrm>
        </p:grpSpPr>
        <p:sp>
          <p:nvSpPr>
            <p:cNvPr id="19" name="Rectangle 18"/>
            <p:cNvSpPr/>
            <p:nvPr/>
          </p:nvSpPr>
          <p:spPr>
            <a:xfrm>
              <a:off x="1752600" y="2589923"/>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rgbClr val="0000CC"/>
                  </a:solidFill>
                  <a:latin typeface="Arial" pitchFamily="34" charset="0"/>
                  <a:cs typeface="Arial" pitchFamily="34" charset="0"/>
                </a:rPr>
                <a:t>Lấy</a:t>
              </a:r>
              <a:r>
                <a:rPr lang="en-US" sz="3600" dirty="0">
                  <a:solidFill>
                    <a:srgbClr val="0000CC"/>
                  </a:solidFill>
                  <a:latin typeface="Arial" pitchFamily="34" charset="0"/>
                  <a:cs typeface="Arial" pitchFamily="34" charset="0"/>
                </a:rPr>
                <a:t> </a:t>
              </a:r>
              <a:r>
                <a:rPr lang="en-US" sz="3600" dirty="0" err="1">
                  <a:solidFill>
                    <a:srgbClr val="0000CC"/>
                  </a:solidFill>
                  <a:latin typeface="Arial" pitchFamily="34" charset="0"/>
                  <a:cs typeface="Arial" pitchFamily="34" charset="0"/>
                </a:rPr>
                <a:t>vào</a:t>
              </a:r>
              <a:r>
                <a:rPr lang="en-US" sz="3600" dirty="0">
                  <a:solidFill>
                    <a:srgbClr val="0000CC"/>
                  </a:solidFill>
                  <a:latin typeface="Arial" pitchFamily="34" charset="0"/>
                  <a:cs typeface="Arial" pitchFamily="34" charset="0"/>
                </a:rPr>
                <a:t> </a:t>
              </a:r>
            </a:p>
          </p:txBody>
        </p:sp>
        <p:sp>
          <p:nvSpPr>
            <p:cNvPr id="20" name="Rectangle 19"/>
            <p:cNvSpPr/>
            <p:nvPr/>
          </p:nvSpPr>
          <p:spPr>
            <a:xfrm>
              <a:off x="7162800" y="2577152"/>
              <a:ext cx="1905000" cy="60917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rgbClr val="0000CC"/>
                  </a:solidFill>
                  <a:latin typeface="Arial" pitchFamily="34" charset="0"/>
                  <a:cs typeface="Arial" pitchFamily="34" charset="0"/>
                </a:rPr>
                <a:t>Thải</a:t>
              </a:r>
              <a:r>
                <a:rPr lang="en-US" sz="3600" dirty="0">
                  <a:solidFill>
                    <a:srgbClr val="0000CC"/>
                  </a:solidFill>
                  <a:latin typeface="Arial" pitchFamily="34" charset="0"/>
                  <a:cs typeface="Arial" pitchFamily="34" charset="0"/>
                </a:rPr>
                <a:t> </a:t>
              </a:r>
              <a:r>
                <a:rPr lang="en-US" sz="3600" dirty="0" err="1">
                  <a:solidFill>
                    <a:srgbClr val="0000CC"/>
                  </a:solidFill>
                  <a:latin typeface="Arial" pitchFamily="34" charset="0"/>
                  <a:cs typeface="Arial" pitchFamily="34" charset="0"/>
                </a:rPr>
                <a:t>ra</a:t>
              </a:r>
              <a:endParaRPr lang="en-US" sz="3600" dirty="0">
                <a:solidFill>
                  <a:srgbClr val="0000CC"/>
                </a:solidFill>
                <a:latin typeface="Arial" pitchFamily="34" charset="0"/>
                <a:cs typeface="Arial" pitchFamily="34" charset="0"/>
              </a:endParaRPr>
            </a:p>
          </p:txBody>
        </p:sp>
        <p:sp>
          <p:nvSpPr>
            <p:cNvPr id="21" name="Rectangle 20"/>
            <p:cNvSpPr/>
            <p:nvPr/>
          </p:nvSpPr>
          <p:spPr>
            <a:xfrm>
              <a:off x="1752600" y="373293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a:t>
              </a:r>
            </a:p>
          </p:txBody>
        </p:sp>
        <p:sp>
          <p:nvSpPr>
            <p:cNvPr id="22" name="Rectangle 21"/>
            <p:cNvSpPr/>
            <p:nvPr/>
          </p:nvSpPr>
          <p:spPr>
            <a:xfrm>
              <a:off x="1752600" y="4952563"/>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a:t>
              </a:r>
            </a:p>
          </p:txBody>
        </p:sp>
        <p:sp>
          <p:nvSpPr>
            <p:cNvPr id="23" name="Rectangle 22"/>
            <p:cNvSpPr/>
            <p:nvPr/>
          </p:nvSpPr>
          <p:spPr>
            <a:xfrm>
              <a:off x="1752600" y="6095570"/>
              <a:ext cx="1905000" cy="609178"/>
            </a:xfrm>
            <a:prstGeom prst="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a:t>
              </a:r>
            </a:p>
          </p:txBody>
        </p:sp>
        <p:sp>
          <p:nvSpPr>
            <p:cNvPr id="24" name="Rectangle 23"/>
            <p:cNvSpPr/>
            <p:nvPr/>
          </p:nvSpPr>
          <p:spPr>
            <a:xfrm>
              <a:off x="7162800" y="367801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a:t>
              </a:r>
            </a:p>
          </p:txBody>
        </p:sp>
        <p:sp>
          <p:nvSpPr>
            <p:cNvPr id="25" name="Rectangle 24"/>
            <p:cNvSpPr/>
            <p:nvPr/>
          </p:nvSpPr>
          <p:spPr>
            <a:xfrm>
              <a:off x="7162800" y="4889985"/>
              <a:ext cx="1905000" cy="610455"/>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a:t>
              </a:r>
            </a:p>
          </p:txBody>
        </p:sp>
        <p:sp>
          <p:nvSpPr>
            <p:cNvPr id="26" name="Rectangle 25"/>
            <p:cNvSpPr/>
            <p:nvPr/>
          </p:nvSpPr>
          <p:spPr>
            <a:xfrm>
              <a:off x="7162800" y="6095570"/>
              <a:ext cx="1905000" cy="609178"/>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a:t>
              </a:r>
            </a:p>
          </p:txBody>
        </p:sp>
      </p:grpSp>
      <p:sp>
        <p:nvSpPr>
          <p:cNvPr id="31" name="TextBox 30"/>
          <p:cNvSpPr txBox="1">
            <a:spLocks noChangeArrowheads="1"/>
          </p:cNvSpPr>
          <p:nvPr/>
        </p:nvSpPr>
        <p:spPr bwMode="auto">
          <a:xfrm>
            <a:off x="2379664" y="1"/>
            <a:ext cx="8288337" cy="1323975"/>
          </a:xfrm>
          <a:prstGeom prst="rect">
            <a:avLst/>
          </a:prstGeom>
          <a:noFill/>
          <a:ln w="9525">
            <a:noFill/>
            <a:miter lim="800000"/>
            <a:headEnd/>
            <a:tailEnd/>
          </a:ln>
        </p:spPr>
        <p:txBody>
          <a:bodyPr>
            <a:spAutoFit/>
          </a:bodyPr>
          <a:lstStyle/>
          <a:p>
            <a:pPr algn="ctr"/>
            <a:r>
              <a:rPr lang="vi-VN" sz="4000" b="1"/>
              <a:t>Sơ đồ sự trao đổi chất giữa cơ thể người với môi trường</a:t>
            </a:r>
          </a:p>
        </p:txBody>
      </p:sp>
      <p:pic>
        <p:nvPicPr>
          <p:cNvPr id="11268" name="Picture 9" descr="sun14[1]"/>
          <p:cNvPicPr>
            <a:picLocks noChangeAspect="1" noChangeArrowheads="1" noCrop="1"/>
          </p:cNvPicPr>
          <p:nvPr/>
        </p:nvPicPr>
        <p:blipFill>
          <a:blip r:embed="rId2"/>
          <a:srcRect/>
          <a:stretch>
            <a:fillRect/>
          </a:stretch>
        </p:blipFill>
        <p:spPr bwMode="auto">
          <a:xfrm>
            <a:off x="914400" y="-228600"/>
            <a:ext cx="1371600" cy="1536700"/>
          </a:xfrm>
          <a:prstGeom prst="rect">
            <a:avLst/>
          </a:prstGeom>
          <a:noFill/>
          <a:ln w="9525">
            <a:noFill/>
            <a:miter lim="800000"/>
            <a:headEnd/>
            <a:tailEnd/>
          </a:ln>
        </p:spPr>
      </p:pic>
      <p:cxnSp>
        <p:nvCxnSpPr>
          <p:cNvPr id="15" name="Đường kết nối Mũi tên Thẳng 14"/>
          <p:cNvCxnSpPr>
            <a:stCxn id="21" idx="3"/>
          </p:cNvCxnSpPr>
          <p:nvPr/>
        </p:nvCxnSpPr>
        <p:spPr>
          <a:xfrm>
            <a:off x="4306888" y="3352800"/>
            <a:ext cx="722312"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Đường kết nối Mũi tên Thẳng 16"/>
          <p:cNvCxnSpPr>
            <a:stCxn id="22" idx="3"/>
          </p:cNvCxnSpPr>
          <p:nvPr/>
        </p:nvCxnSpPr>
        <p:spPr>
          <a:xfrm flipV="1">
            <a:off x="4306888" y="4648201"/>
            <a:ext cx="722312" cy="220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Đường kết nối Mũi tên Thẳng 26"/>
          <p:cNvCxnSpPr/>
          <p:nvPr/>
        </p:nvCxnSpPr>
        <p:spPr>
          <a:xfrm rot="5400000" flipH="1" flipV="1">
            <a:off x="4152900" y="52197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Đường kết nối Mũi tên Thẳng 31"/>
          <p:cNvCxnSpPr>
            <a:endCxn id="24" idx="1"/>
          </p:cNvCxnSpPr>
          <p:nvPr/>
        </p:nvCxnSpPr>
        <p:spPr>
          <a:xfrm rot="5400000" flipH="1" flipV="1">
            <a:off x="6880226" y="3338513"/>
            <a:ext cx="1058862" cy="950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Đường kết nối Mũi tên Thẳng 33"/>
          <p:cNvCxnSpPr>
            <a:endCxn id="25" idx="1"/>
          </p:cNvCxnSpPr>
          <p:nvPr/>
        </p:nvCxnSpPr>
        <p:spPr>
          <a:xfrm>
            <a:off x="7010401" y="4419601"/>
            <a:ext cx="874713"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Đường kết nối Mũi tên Thẳng 35"/>
          <p:cNvCxnSpPr>
            <a:stCxn id="10245" idx="3"/>
            <a:endCxn id="26" idx="1"/>
          </p:cNvCxnSpPr>
          <p:nvPr/>
        </p:nvCxnSpPr>
        <p:spPr>
          <a:xfrm>
            <a:off x="6951663" y="4584701"/>
            <a:ext cx="933450" cy="1704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Hình Chữ nhật 27"/>
          <p:cNvSpPr/>
          <p:nvPr/>
        </p:nvSpPr>
        <p:spPr>
          <a:xfrm>
            <a:off x="5181600" y="2590800"/>
            <a:ext cx="17526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t>C</a:t>
            </a:r>
            <a:r>
              <a:rPr lang="vi-VN" sz="4000"/>
              <a:t>ơ</a:t>
            </a:r>
            <a:r>
              <a:rPr lang="en-US" sz="4000"/>
              <a:t> thể ng</a:t>
            </a:r>
            <a:r>
              <a:rPr lang="vi-VN" sz="4000"/>
              <a:t>ười</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 dur="1000" fill="hold"/>
                                        <p:tgtEl>
                                          <p:spTgt spid="3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par>
                                <p:cTn id="25" presetID="4"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1000"/>
                                        <p:tgtEl>
                                          <p:spTgt spid="15"/>
                                        </p:tgtEl>
                                      </p:cBhvr>
                                    </p:animEffect>
                                  </p:childTnLst>
                                </p:cTn>
                              </p:par>
                              <p:par>
                                <p:cTn id="28" presetID="4" presetClass="entr" presetSubtype="16"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1000"/>
                                        <p:tgtEl>
                                          <p:spTgt spid="17"/>
                                        </p:tgtEl>
                                      </p:cBhvr>
                                    </p:animEffect>
                                  </p:childTnLst>
                                </p:cTn>
                              </p:par>
                              <p:par>
                                <p:cTn id="31" presetID="4" presetClass="entr" presetSubtype="16"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ox(in)">
                                      <p:cBhvr>
                                        <p:cTn id="33" dur="1000"/>
                                        <p:tgtEl>
                                          <p:spTgt spid="27"/>
                                        </p:tgtEl>
                                      </p:cBhvr>
                                    </p:animEffect>
                                  </p:childTnLst>
                                </p:cTn>
                              </p:par>
                              <p:par>
                                <p:cTn id="34" presetID="4"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ox(in)">
                                      <p:cBhvr>
                                        <p:cTn id="36" dur="1000"/>
                                        <p:tgtEl>
                                          <p:spTgt spid="32"/>
                                        </p:tgtEl>
                                      </p:cBhvr>
                                    </p:animEffect>
                                  </p:childTnLst>
                                </p:cTn>
                              </p:par>
                              <p:par>
                                <p:cTn id="37" presetID="4"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box(in)">
                                      <p:cBhvr>
                                        <p:cTn id="39" dur="1000"/>
                                        <p:tgtEl>
                                          <p:spTgt spid="34"/>
                                        </p:tgtEl>
                                      </p:cBhvr>
                                    </p:animEffect>
                                  </p:childTnLst>
                                </p:cTn>
                              </p:par>
                              <p:par>
                                <p:cTn id="40" presetID="4" presetClass="entr" presetSubtype="16"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ox(in)">
                                      <p:cBhvr>
                                        <p:cTn id="42"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4600" y="2895600"/>
            <a:ext cx="1905000" cy="1066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Khí</a:t>
            </a:r>
            <a:r>
              <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oxi</a:t>
            </a: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Rectangle 7"/>
          <p:cNvSpPr/>
          <p:nvPr/>
        </p:nvSpPr>
        <p:spPr>
          <a:xfrm>
            <a:off x="2514600" y="4316413"/>
            <a:ext cx="1905000" cy="990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Thức</a:t>
            </a:r>
            <a:r>
              <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ăn</a:t>
            </a: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2514600" y="5562600"/>
            <a:ext cx="1905000" cy="990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a:t>
            </a: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293" name="Picture 13"/>
          <p:cNvPicPr>
            <a:picLocks noChangeAspect="1" noChangeArrowheads="1"/>
          </p:cNvPicPr>
          <p:nvPr/>
        </p:nvPicPr>
        <p:blipFill>
          <a:blip r:embed="rId2"/>
          <a:srcRect/>
          <a:stretch>
            <a:fillRect/>
          </a:stretch>
        </p:blipFill>
        <p:spPr bwMode="auto">
          <a:xfrm>
            <a:off x="5181600" y="3048000"/>
            <a:ext cx="1752600" cy="3505200"/>
          </a:xfrm>
          <a:prstGeom prst="rect">
            <a:avLst/>
          </a:prstGeom>
          <a:noFill/>
          <a:ln w="9525">
            <a:solidFill>
              <a:schemeClr val="tx1"/>
            </a:solidFill>
            <a:miter lim="800000"/>
            <a:headEnd/>
            <a:tailEnd/>
          </a:ln>
        </p:spPr>
      </p:pic>
      <p:sp>
        <p:nvSpPr>
          <p:cNvPr id="16" name="Rectangle 15"/>
          <p:cNvSpPr/>
          <p:nvPr/>
        </p:nvSpPr>
        <p:spPr>
          <a:xfrm>
            <a:off x="2514600" y="1948295"/>
            <a:ext cx="19050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00CC"/>
                </a:solidFill>
                <a:latin typeface="Times New Roman" panose="02020603050405020304" pitchFamily="18" charset="0"/>
                <a:cs typeface="Times New Roman" panose="02020603050405020304" pitchFamily="18" charset="0"/>
              </a:rPr>
              <a:t>Lấy</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vào</a:t>
            </a:r>
            <a:r>
              <a:rPr lang="en-US" sz="3200" b="1" dirty="0">
                <a:solidFill>
                  <a:srgbClr val="0000CC"/>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8265523" y="1941368"/>
            <a:ext cx="22098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solidFill>
                  <a:srgbClr val="0000CC"/>
                </a:solidFill>
                <a:latin typeface="Times New Roman" panose="02020603050405020304" pitchFamily="18" charset="0"/>
                <a:cs typeface="Times New Roman" panose="02020603050405020304" pitchFamily="18" charset="0"/>
              </a:rPr>
              <a:t>Thải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7620000" y="2895600"/>
            <a:ext cx="3505200" cy="1066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Khí</a:t>
            </a:r>
            <a:r>
              <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các-bô-nic</a:t>
            </a: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Rectangle 21"/>
          <p:cNvSpPr/>
          <p:nvPr/>
        </p:nvSpPr>
        <p:spPr>
          <a:xfrm>
            <a:off x="7613650" y="4248150"/>
            <a:ext cx="3513546" cy="990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Phân</a:t>
            </a: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3" name="Rectangle 22"/>
          <p:cNvSpPr/>
          <p:nvPr/>
        </p:nvSpPr>
        <p:spPr>
          <a:xfrm>
            <a:off x="7620000" y="5562600"/>
            <a:ext cx="3505200" cy="1066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3600">
                <a:solidFill>
                  <a:schemeClr val="tx1"/>
                </a:solidFill>
                <a:latin typeface="Times New Roman" panose="02020603050405020304" pitchFamily="18" charset="0"/>
                <a:ea typeface="Tahoma" panose="020B0604030504040204" pitchFamily="34" charset="0"/>
                <a:cs typeface="Times New Roman" panose="02020603050405020304" pitchFamily="18" charset="0"/>
              </a:rPr>
              <a:t>Nước </a:t>
            </a: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tiểu</a:t>
            </a:r>
            <a:r>
              <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mồ</a:t>
            </a:r>
            <a:r>
              <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hôi</a:t>
            </a:r>
            <a:endParaRPr lang="en-US" sz="36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cxnSp>
        <p:nvCxnSpPr>
          <p:cNvPr id="25" name="Straight Arrow Connector 24"/>
          <p:cNvCxnSpPr/>
          <p:nvPr/>
        </p:nvCxnSpPr>
        <p:spPr>
          <a:xfrm rot="16200000" flipH="1">
            <a:off x="4419600" y="3276600"/>
            <a:ext cx="7620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9600" y="4495800"/>
            <a:ext cx="762000" cy="5334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305300" y="5295900"/>
            <a:ext cx="9906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934200" y="3276600"/>
            <a:ext cx="685800" cy="6096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3" idx="1"/>
          </p:cNvCxnSpPr>
          <p:nvPr/>
        </p:nvCxnSpPr>
        <p:spPr>
          <a:xfrm>
            <a:off x="6934200" y="5410200"/>
            <a:ext cx="685800" cy="6858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2" idx="1"/>
          </p:cNvCxnSpPr>
          <p:nvPr/>
        </p:nvCxnSpPr>
        <p:spPr>
          <a:xfrm>
            <a:off x="6934200" y="4495800"/>
            <a:ext cx="679450" cy="2476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2305" name="TextBox 1"/>
          <p:cNvSpPr txBox="1">
            <a:spLocks noChangeArrowheads="1"/>
          </p:cNvSpPr>
          <p:nvPr/>
        </p:nvSpPr>
        <p:spPr bwMode="auto">
          <a:xfrm>
            <a:off x="1828800" y="228601"/>
            <a:ext cx="8839200" cy="1323975"/>
          </a:xfrm>
          <a:prstGeom prst="rect">
            <a:avLst/>
          </a:prstGeom>
          <a:noFill/>
          <a:ln w="9525">
            <a:noFill/>
            <a:miter lim="800000"/>
            <a:headEnd/>
            <a:tailEnd/>
          </a:ln>
        </p:spPr>
        <p:txBody>
          <a:bodyPr>
            <a:spAutoFit/>
          </a:bodyPr>
          <a:lstStyle/>
          <a:p>
            <a:pPr algn="ctr"/>
            <a:r>
              <a:rPr lang="en-US" sz="4000" b="1">
                <a:solidFill>
                  <a:srgbClr val="000099"/>
                </a:solidFill>
              </a:rPr>
              <a:t>Sơ đồ sự trao đổi chất giữa cơ thể người với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par>
                          <p:cTn id="20" fill="hold" nodeType="afterGroup">
                            <p:stCondLst>
                              <p:cond delay="1000"/>
                            </p:stCondLst>
                            <p:childTnLst>
                              <p:par>
                                <p:cTn id="21" presetID="1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plus(in)">
                                      <p:cBhvr>
                                        <p:cTn id="23" dur="2000"/>
                                        <p:tgtEl>
                                          <p:spTgt spid="25"/>
                                        </p:tgtEl>
                                      </p:cBhvr>
                                    </p:animEffect>
                                  </p:childTnLst>
                                </p:cTn>
                              </p:par>
                            </p:childTnLst>
                          </p:cTn>
                        </p:par>
                        <p:par>
                          <p:cTn id="24" fill="hold" nodeType="afterGroup">
                            <p:stCondLst>
                              <p:cond delay="3000"/>
                            </p:stCondLst>
                            <p:childTnLst>
                              <p:par>
                                <p:cTn id="25" presetID="1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plus(in)">
                                      <p:cBhvr>
                                        <p:cTn id="27" dur="2000"/>
                                        <p:tgtEl>
                                          <p:spTgt spid="27"/>
                                        </p:tgtEl>
                                      </p:cBhvr>
                                    </p:animEffect>
                                  </p:childTnLst>
                                </p:cTn>
                              </p:par>
                            </p:childTnLst>
                          </p:cTn>
                        </p:par>
                        <p:par>
                          <p:cTn id="28" fill="hold" nodeType="afterGroup">
                            <p:stCondLst>
                              <p:cond delay="5000"/>
                            </p:stCondLst>
                            <p:childTnLst>
                              <p:par>
                                <p:cTn id="29" presetID="1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plus(in)">
                                      <p:cBhvr>
                                        <p:cTn id="31" dur="2000"/>
                                        <p:tgtEl>
                                          <p:spTgt spid="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6"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Horizontal)">
                                      <p:cBhvr>
                                        <p:cTn id="36" dur="500"/>
                                        <p:tgtEl>
                                          <p:spTgt spid="31"/>
                                        </p:tgtEl>
                                      </p:cBhvr>
                                    </p:animEffect>
                                  </p:childTnLst>
                                </p:cTn>
                              </p:par>
                              <p:par>
                                <p:cTn id="37" presetID="16" presetClass="entr" presetSubtype="26"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Horizontal)">
                                      <p:cBhvr>
                                        <p:cTn id="39" dur="500"/>
                                        <p:tgtEl>
                                          <p:spTgt spid="37"/>
                                        </p:tgtEl>
                                      </p:cBhvr>
                                    </p:animEffect>
                                  </p:childTnLst>
                                </p:cTn>
                              </p:par>
                              <p:par>
                                <p:cTn id="40" presetID="16" presetClass="entr" presetSubtype="26"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Horizontal)">
                                      <p:cBhvr>
                                        <p:cTn id="42" dur="500"/>
                                        <p:tgtEl>
                                          <p:spTgt spid="35"/>
                                        </p:tgtEl>
                                      </p:cBhvr>
                                    </p:animEffect>
                                  </p:childTnLst>
                                </p:cTn>
                              </p:par>
                            </p:childTnLst>
                          </p:cTn>
                        </p:par>
                        <p:par>
                          <p:cTn id="43" fill="hold" nodeType="afterGroup">
                            <p:stCondLst>
                              <p:cond delay="500"/>
                            </p:stCondLst>
                            <p:childTnLst>
                              <p:par>
                                <p:cTn id="44" presetID="29"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ppt_x</p:attrName>
                                        </p:attrNameLst>
                                      </p:cBhvr>
                                      <p:tavLst>
                                        <p:tav tm="0">
                                          <p:val>
                                            <p:strVal val="#ppt_x-.2"/>
                                          </p:val>
                                        </p:tav>
                                        <p:tav tm="100000">
                                          <p:val>
                                            <p:strVal val="#ppt_x"/>
                                          </p:val>
                                        </p:tav>
                                      </p:tavLst>
                                    </p:anim>
                                    <p:anim calcmode="lin" valueType="num">
                                      <p:cBhvr>
                                        <p:cTn id="4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1"/>
                                        </p:tgtEl>
                                      </p:cBhvr>
                                    </p:animEffect>
                                  </p:childTnLst>
                                </p:cTn>
                              </p:par>
                            </p:childTnLst>
                          </p:cTn>
                        </p:par>
                        <p:par>
                          <p:cTn id="49" fill="hold" nodeType="afterGroup">
                            <p:stCondLst>
                              <p:cond delay="1500"/>
                            </p:stCondLst>
                            <p:childTnLst>
                              <p:par>
                                <p:cTn id="50" presetID="29"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ppt_x</p:attrName>
                                        </p:attrNameLst>
                                      </p:cBhvr>
                                      <p:tavLst>
                                        <p:tav tm="0">
                                          <p:val>
                                            <p:strVal val="#ppt_x-.2"/>
                                          </p:val>
                                        </p:tav>
                                        <p:tav tm="100000">
                                          <p:val>
                                            <p:strVal val="#ppt_x"/>
                                          </p:val>
                                        </p:tav>
                                      </p:tavLst>
                                    </p:anim>
                                    <p:anim calcmode="lin" valueType="num">
                                      <p:cBhvr>
                                        <p:cTn id="5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2"/>
                                        </p:tgtEl>
                                      </p:cBhvr>
                                    </p:animEffect>
                                  </p:childTnLst>
                                </p:cTn>
                              </p:par>
                            </p:childTnLst>
                          </p:cTn>
                        </p:par>
                        <p:par>
                          <p:cTn id="55" fill="hold" nodeType="afterGroup">
                            <p:stCondLst>
                              <p:cond delay="2500"/>
                            </p:stCondLst>
                            <p:childTnLst>
                              <p:par>
                                <p:cTn id="56" presetID="29"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ppt_x</p:attrName>
                                        </p:attrNameLst>
                                      </p:cBhvr>
                                      <p:tavLst>
                                        <p:tav tm="0">
                                          <p:val>
                                            <p:strVal val="#ppt_x-.2"/>
                                          </p:val>
                                        </p:tav>
                                        <p:tav tm="100000">
                                          <p:val>
                                            <p:strVal val="#ppt_x"/>
                                          </p:val>
                                        </p:tav>
                                      </p:tavLst>
                                    </p:anim>
                                    <p:anim calcmode="lin" valueType="num">
                                      <p:cBhvr>
                                        <p:cTn id="5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0" y="2971800"/>
            <a:ext cx="1905000" cy="1066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latin typeface="Arial" pitchFamily="34" charset="0"/>
                <a:cs typeface="Arial" pitchFamily="34" charset="0"/>
              </a:rPr>
              <a:t>Khí</a:t>
            </a:r>
            <a:r>
              <a:rPr lang="en-US" sz="3600" dirty="0">
                <a:solidFill>
                  <a:schemeClr val="tx1"/>
                </a:solidFill>
                <a:latin typeface="Arial" pitchFamily="34" charset="0"/>
                <a:cs typeface="Arial" pitchFamily="34" charset="0"/>
              </a:rPr>
              <a:t> </a:t>
            </a:r>
            <a:r>
              <a:rPr lang="en-US" sz="3600" dirty="0" err="1">
                <a:solidFill>
                  <a:schemeClr val="tx1"/>
                </a:solidFill>
                <a:latin typeface="Arial" pitchFamily="34" charset="0"/>
                <a:cs typeface="Arial" pitchFamily="34" charset="0"/>
              </a:rPr>
              <a:t>ôxi</a:t>
            </a:r>
            <a:endParaRPr lang="en-US" sz="3600" dirty="0">
              <a:solidFill>
                <a:schemeClr val="tx1"/>
              </a:solidFill>
              <a:latin typeface="Arial" pitchFamily="34" charset="0"/>
              <a:cs typeface="Arial" pitchFamily="34" charset="0"/>
            </a:endParaRPr>
          </a:p>
        </p:txBody>
      </p:sp>
      <p:sp>
        <p:nvSpPr>
          <p:cNvPr id="8" name="Rectangle 7"/>
          <p:cNvSpPr/>
          <p:nvPr/>
        </p:nvSpPr>
        <p:spPr>
          <a:xfrm>
            <a:off x="1981200" y="4267200"/>
            <a:ext cx="1905000" cy="990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latin typeface="Arial" pitchFamily="34" charset="0"/>
                <a:cs typeface="Arial" pitchFamily="34" charset="0"/>
              </a:rPr>
              <a:t>Thức</a:t>
            </a:r>
            <a:r>
              <a:rPr lang="en-US" sz="3600" dirty="0">
                <a:solidFill>
                  <a:schemeClr val="tx1"/>
                </a:solidFill>
                <a:latin typeface="Arial" pitchFamily="34" charset="0"/>
                <a:cs typeface="Arial" pitchFamily="34" charset="0"/>
              </a:rPr>
              <a:t> </a:t>
            </a:r>
            <a:r>
              <a:rPr lang="en-US" sz="3600" dirty="0" err="1">
                <a:solidFill>
                  <a:schemeClr val="tx1"/>
                </a:solidFill>
                <a:latin typeface="Arial" pitchFamily="34" charset="0"/>
                <a:cs typeface="Arial" pitchFamily="34" charset="0"/>
              </a:rPr>
              <a:t>ăn</a:t>
            </a:r>
            <a:endParaRPr lang="en-US" sz="3600" dirty="0">
              <a:solidFill>
                <a:schemeClr val="tx1"/>
              </a:solidFill>
              <a:latin typeface="Arial" pitchFamily="34" charset="0"/>
              <a:cs typeface="Arial" pitchFamily="34" charset="0"/>
            </a:endParaRPr>
          </a:p>
        </p:txBody>
      </p:sp>
      <p:sp>
        <p:nvSpPr>
          <p:cNvPr id="9" name="Rectangle 8"/>
          <p:cNvSpPr/>
          <p:nvPr/>
        </p:nvSpPr>
        <p:spPr>
          <a:xfrm>
            <a:off x="1981200" y="5638800"/>
            <a:ext cx="1905000" cy="990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latin typeface="Arial" pitchFamily="34" charset="0"/>
                <a:cs typeface="Arial" pitchFamily="34" charset="0"/>
              </a:rPr>
              <a:t>Nước</a:t>
            </a:r>
            <a:endParaRPr lang="en-US" sz="3600" dirty="0">
              <a:solidFill>
                <a:schemeClr val="tx1"/>
              </a:solidFill>
              <a:latin typeface="Arial" pitchFamily="34" charset="0"/>
              <a:cs typeface="Arial" pitchFamily="34" charset="0"/>
            </a:endParaRPr>
          </a:p>
        </p:txBody>
      </p:sp>
      <p:sp>
        <p:nvSpPr>
          <p:cNvPr id="16" name="Rectangle 15"/>
          <p:cNvSpPr/>
          <p:nvPr/>
        </p:nvSpPr>
        <p:spPr>
          <a:xfrm>
            <a:off x="2514600" y="1905000"/>
            <a:ext cx="19050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err="1">
                <a:solidFill>
                  <a:srgbClr val="0000CC"/>
                </a:solidFill>
                <a:latin typeface="Arial" pitchFamily="34" charset="0"/>
                <a:cs typeface="Arial" pitchFamily="34" charset="0"/>
              </a:rPr>
              <a:t>Lấy</a:t>
            </a:r>
            <a:r>
              <a:rPr lang="en-US" sz="3200" dirty="0">
                <a:solidFill>
                  <a:srgbClr val="0000CC"/>
                </a:solidFill>
                <a:latin typeface="Arial" pitchFamily="34" charset="0"/>
                <a:cs typeface="Arial" pitchFamily="34" charset="0"/>
              </a:rPr>
              <a:t> </a:t>
            </a:r>
            <a:r>
              <a:rPr lang="en-US" sz="3200" dirty="0" err="1">
                <a:solidFill>
                  <a:srgbClr val="0000CC"/>
                </a:solidFill>
                <a:latin typeface="Arial" pitchFamily="34" charset="0"/>
                <a:cs typeface="Arial" pitchFamily="34" charset="0"/>
              </a:rPr>
              <a:t>vào</a:t>
            </a:r>
            <a:r>
              <a:rPr lang="en-US" sz="3200" dirty="0">
                <a:solidFill>
                  <a:srgbClr val="0000CC"/>
                </a:solidFill>
                <a:latin typeface="Arial" pitchFamily="34" charset="0"/>
                <a:cs typeface="Arial" pitchFamily="34" charset="0"/>
              </a:rPr>
              <a:t> </a:t>
            </a:r>
          </a:p>
        </p:txBody>
      </p:sp>
      <p:sp>
        <p:nvSpPr>
          <p:cNvPr id="17" name="Rectangle 16"/>
          <p:cNvSpPr/>
          <p:nvPr/>
        </p:nvSpPr>
        <p:spPr>
          <a:xfrm>
            <a:off x="7010400" y="1981200"/>
            <a:ext cx="2209800" cy="6096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rgbClr val="0000CC"/>
                </a:solidFill>
                <a:latin typeface="Arial" pitchFamily="34" charset="0"/>
                <a:cs typeface="Arial" pitchFamily="34" charset="0"/>
              </a:rPr>
              <a:t>Thải</a:t>
            </a:r>
            <a:r>
              <a:rPr lang="en-US" sz="3600" dirty="0">
                <a:solidFill>
                  <a:srgbClr val="0000CC"/>
                </a:solidFill>
                <a:latin typeface="Arial" pitchFamily="34" charset="0"/>
                <a:cs typeface="Arial" pitchFamily="34" charset="0"/>
              </a:rPr>
              <a:t> </a:t>
            </a:r>
            <a:r>
              <a:rPr lang="en-US" sz="3600" dirty="0" err="1">
                <a:solidFill>
                  <a:srgbClr val="0000CC"/>
                </a:solidFill>
                <a:latin typeface="Arial" pitchFamily="34" charset="0"/>
                <a:cs typeface="Arial" pitchFamily="34" charset="0"/>
              </a:rPr>
              <a:t>ra</a:t>
            </a:r>
            <a:endParaRPr lang="en-US" sz="3600" dirty="0">
              <a:solidFill>
                <a:srgbClr val="0000CC"/>
              </a:solidFill>
              <a:latin typeface="Arial" pitchFamily="34" charset="0"/>
              <a:cs typeface="Arial" pitchFamily="34" charset="0"/>
            </a:endParaRPr>
          </a:p>
        </p:txBody>
      </p:sp>
      <p:sp>
        <p:nvSpPr>
          <p:cNvPr id="21" name="Rectangle 20"/>
          <p:cNvSpPr/>
          <p:nvPr/>
        </p:nvSpPr>
        <p:spPr>
          <a:xfrm>
            <a:off x="7010400" y="2895600"/>
            <a:ext cx="3429000" cy="1066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spc="-60" err="1">
                <a:solidFill>
                  <a:schemeClr val="tx1"/>
                </a:solidFill>
                <a:latin typeface="Arial" pitchFamily="34" charset="0"/>
                <a:cs typeface="Arial" pitchFamily="34" charset="0"/>
              </a:rPr>
              <a:t>Khí</a:t>
            </a:r>
            <a:r>
              <a:rPr lang="en-US" sz="3600" spc="-60">
                <a:solidFill>
                  <a:schemeClr val="tx1"/>
                </a:solidFill>
                <a:latin typeface="Arial" pitchFamily="34" charset="0"/>
                <a:cs typeface="Arial" pitchFamily="34" charset="0"/>
              </a:rPr>
              <a:t> các-bô-nic</a:t>
            </a:r>
            <a:endParaRPr lang="en-US" sz="3600" spc="-60" dirty="0">
              <a:solidFill>
                <a:schemeClr val="tx1"/>
              </a:solidFill>
              <a:latin typeface="Arial" pitchFamily="34" charset="0"/>
              <a:cs typeface="Arial" pitchFamily="34" charset="0"/>
            </a:endParaRPr>
          </a:p>
        </p:txBody>
      </p:sp>
      <p:sp>
        <p:nvSpPr>
          <p:cNvPr id="22" name="Rectangle 21"/>
          <p:cNvSpPr/>
          <p:nvPr/>
        </p:nvSpPr>
        <p:spPr>
          <a:xfrm>
            <a:off x="7162800" y="4267200"/>
            <a:ext cx="2673350" cy="990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err="1">
                <a:solidFill>
                  <a:schemeClr val="tx1"/>
                </a:solidFill>
                <a:latin typeface="Arial" pitchFamily="34" charset="0"/>
                <a:cs typeface="Arial" pitchFamily="34" charset="0"/>
              </a:rPr>
              <a:t>Phân</a:t>
            </a:r>
            <a:endParaRPr lang="en-US" sz="3600" dirty="0">
              <a:solidFill>
                <a:schemeClr val="tx1"/>
              </a:solidFill>
              <a:latin typeface="Arial" pitchFamily="34" charset="0"/>
              <a:cs typeface="Arial" pitchFamily="34" charset="0"/>
            </a:endParaRPr>
          </a:p>
        </p:txBody>
      </p:sp>
      <p:sp>
        <p:nvSpPr>
          <p:cNvPr id="23" name="Rectangle 22"/>
          <p:cNvSpPr/>
          <p:nvPr/>
        </p:nvSpPr>
        <p:spPr>
          <a:xfrm>
            <a:off x="7162800" y="5562600"/>
            <a:ext cx="2667000" cy="10668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a:solidFill>
                  <a:schemeClr val="tx1"/>
                </a:solidFill>
                <a:latin typeface="Arial" pitchFamily="34" charset="0"/>
                <a:cs typeface="Arial" pitchFamily="34" charset="0"/>
              </a:rPr>
              <a:t>Nước </a:t>
            </a:r>
            <a:r>
              <a:rPr lang="en-US" sz="3600" dirty="0" err="1">
                <a:solidFill>
                  <a:schemeClr val="tx1"/>
                </a:solidFill>
                <a:latin typeface="Arial" pitchFamily="34" charset="0"/>
                <a:cs typeface="Arial" pitchFamily="34" charset="0"/>
              </a:rPr>
              <a:t>tiểu</a:t>
            </a:r>
            <a:r>
              <a:rPr lang="en-US" sz="3600" dirty="0">
                <a:solidFill>
                  <a:schemeClr val="tx1"/>
                </a:solidFill>
                <a:latin typeface="Arial" pitchFamily="34" charset="0"/>
                <a:cs typeface="Arial" pitchFamily="34" charset="0"/>
              </a:rPr>
              <a:t>, </a:t>
            </a:r>
            <a:r>
              <a:rPr lang="en-US" sz="3600" dirty="0" err="1">
                <a:solidFill>
                  <a:schemeClr val="tx1"/>
                </a:solidFill>
                <a:latin typeface="Arial" pitchFamily="34" charset="0"/>
                <a:cs typeface="Arial" pitchFamily="34" charset="0"/>
              </a:rPr>
              <a:t>mồ</a:t>
            </a:r>
            <a:r>
              <a:rPr lang="en-US" sz="3600" dirty="0">
                <a:solidFill>
                  <a:schemeClr val="tx1"/>
                </a:solidFill>
                <a:latin typeface="Arial" pitchFamily="34" charset="0"/>
                <a:cs typeface="Arial" pitchFamily="34" charset="0"/>
              </a:rPr>
              <a:t> </a:t>
            </a:r>
            <a:r>
              <a:rPr lang="en-US" sz="3600" dirty="0" err="1">
                <a:solidFill>
                  <a:schemeClr val="tx1"/>
                </a:solidFill>
                <a:latin typeface="Arial" pitchFamily="34" charset="0"/>
                <a:cs typeface="Arial" pitchFamily="34" charset="0"/>
              </a:rPr>
              <a:t>hôi</a:t>
            </a:r>
            <a:endParaRPr lang="en-US" sz="3600" dirty="0">
              <a:solidFill>
                <a:schemeClr val="tx1"/>
              </a:solidFill>
              <a:latin typeface="Arial" pitchFamily="34" charset="0"/>
              <a:cs typeface="Arial" pitchFamily="34" charset="0"/>
            </a:endParaRPr>
          </a:p>
        </p:txBody>
      </p:sp>
      <p:cxnSp>
        <p:nvCxnSpPr>
          <p:cNvPr id="25" name="Straight Arrow Connector 24"/>
          <p:cNvCxnSpPr/>
          <p:nvPr/>
        </p:nvCxnSpPr>
        <p:spPr>
          <a:xfrm rot="16200000" flipH="1">
            <a:off x="3962400" y="3200400"/>
            <a:ext cx="7620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962400" y="4419600"/>
            <a:ext cx="762000" cy="5334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3771900" y="5372100"/>
            <a:ext cx="990600" cy="7620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13325" name="TextBox 1"/>
          <p:cNvSpPr txBox="1">
            <a:spLocks noChangeArrowheads="1"/>
          </p:cNvSpPr>
          <p:nvPr/>
        </p:nvSpPr>
        <p:spPr bwMode="auto">
          <a:xfrm>
            <a:off x="1828800" y="228601"/>
            <a:ext cx="8839200" cy="1323975"/>
          </a:xfrm>
          <a:prstGeom prst="rect">
            <a:avLst/>
          </a:prstGeom>
          <a:noFill/>
          <a:ln w="9525">
            <a:noFill/>
            <a:miter lim="800000"/>
            <a:headEnd/>
            <a:tailEnd/>
          </a:ln>
        </p:spPr>
        <p:txBody>
          <a:bodyPr>
            <a:spAutoFit/>
          </a:bodyPr>
          <a:lstStyle/>
          <a:p>
            <a:pPr algn="ctr"/>
            <a:r>
              <a:rPr lang="en-US" sz="4000" b="1">
                <a:solidFill>
                  <a:srgbClr val="FF0000"/>
                </a:solidFill>
              </a:rPr>
              <a:t>Sơ đồ sự trao đổi chất giữa cơ thể người với môi trường</a:t>
            </a:r>
          </a:p>
        </p:txBody>
      </p:sp>
      <p:sp>
        <p:nvSpPr>
          <p:cNvPr id="18" name="Hình Chữ nhật 17"/>
          <p:cNvSpPr/>
          <p:nvPr/>
        </p:nvSpPr>
        <p:spPr>
          <a:xfrm>
            <a:off x="4724400" y="3200400"/>
            <a:ext cx="1524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C</a:t>
            </a:r>
            <a:r>
              <a:rPr lang="vi-VN" sz="4000" dirty="0"/>
              <a:t>ơ</a:t>
            </a:r>
            <a:r>
              <a:rPr lang="en-US" sz="4000" dirty="0"/>
              <a:t> </a:t>
            </a:r>
            <a:r>
              <a:rPr lang="en-US" sz="4000" dirty="0" err="1"/>
              <a:t>thể</a:t>
            </a:r>
            <a:r>
              <a:rPr lang="en-US" sz="4000" dirty="0"/>
              <a:t> ng</a:t>
            </a:r>
            <a:r>
              <a:rPr lang="vi-VN" sz="4000" dirty="0"/>
              <a:t>ười</a:t>
            </a:r>
            <a:endParaRPr lang="en-US" sz="4000" dirty="0"/>
          </a:p>
        </p:txBody>
      </p:sp>
      <p:cxnSp>
        <p:nvCxnSpPr>
          <p:cNvPr id="19" name="Straight Arrow Connector 30"/>
          <p:cNvCxnSpPr/>
          <p:nvPr/>
        </p:nvCxnSpPr>
        <p:spPr>
          <a:xfrm flipV="1">
            <a:off x="6248400" y="3276600"/>
            <a:ext cx="685800" cy="6096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34"/>
          <p:cNvCxnSpPr/>
          <p:nvPr/>
        </p:nvCxnSpPr>
        <p:spPr>
          <a:xfrm>
            <a:off x="6248400" y="5257800"/>
            <a:ext cx="685800" cy="68580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36"/>
          <p:cNvCxnSpPr/>
          <p:nvPr/>
        </p:nvCxnSpPr>
        <p:spPr>
          <a:xfrm>
            <a:off x="6324600" y="4495800"/>
            <a:ext cx="679450" cy="247650"/>
          </a:xfrm>
          <a:prstGeom prst="straightConnector1">
            <a:avLst/>
          </a:prstGeom>
          <a:ln w="38100">
            <a:solidFill>
              <a:srgbClr val="CC00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par>
                          <p:cTn id="20" fill="hold" nodeType="afterGroup">
                            <p:stCondLst>
                              <p:cond delay="1000"/>
                            </p:stCondLst>
                            <p:childTnLst>
                              <p:par>
                                <p:cTn id="21" presetID="1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plus(in)">
                                      <p:cBhvr>
                                        <p:cTn id="23" dur="2000"/>
                                        <p:tgtEl>
                                          <p:spTgt spid="25"/>
                                        </p:tgtEl>
                                      </p:cBhvr>
                                    </p:animEffect>
                                  </p:childTnLst>
                                </p:cTn>
                              </p:par>
                            </p:childTnLst>
                          </p:cTn>
                        </p:par>
                        <p:par>
                          <p:cTn id="24" fill="hold" nodeType="afterGroup">
                            <p:stCondLst>
                              <p:cond delay="3000"/>
                            </p:stCondLst>
                            <p:childTnLst>
                              <p:par>
                                <p:cTn id="25" presetID="1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plus(in)">
                                      <p:cBhvr>
                                        <p:cTn id="27" dur="2000"/>
                                        <p:tgtEl>
                                          <p:spTgt spid="27"/>
                                        </p:tgtEl>
                                      </p:cBhvr>
                                    </p:animEffect>
                                  </p:childTnLst>
                                </p:cTn>
                              </p:par>
                            </p:childTnLst>
                          </p:cTn>
                        </p:par>
                        <p:par>
                          <p:cTn id="28" fill="hold" nodeType="afterGroup">
                            <p:stCondLst>
                              <p:cond delay="5000"/>
                            </p:stCondLst>
                            <p:childTnLst>
                              <p:par>
                                <p:cTn id="29" presetID="1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plus(in)">
                                      <p:cBhvr>
                                        <p:cTn id="31" dur="2000"/>
                                        <p:tgtEl>
                                          <p:spTgt spid="29"/>
                                        </p:tgtEl>
                                      </p:cBhvr>
                                    </p:animEffect>
                                  </p:childTnLst>
                                </p:cTn>
                              </p:par>
                            </p:childTnLst>
                          </p:cTn>
                        </p:par>
                        <p:par>
                          <p:cTn id="32" fill="hold" nodeType="afterGroup">
                            <p:stCondLst>
                              <p:cond delay="7000"/>
                            </p:stCondLst>
                            <p:childTnLst>
                              <p:par>
                                <p:cTn id="33" presetID="29"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ppt_x</p:attrName>
                                        </p:attrNameLst>
                                      </p:cBhvr>
                                      <p:tavLst>
                                        <p:tav tm="0">
                                          <p:val>
                                            <p:strVal val="#ppt_x-.2"/>
                                          </p:val>
                                        </p:tav>
                                        <p:tav tm="100000">
                                          <p:val>
                                            <p:strVal val="#ppt_x"/>
                                          </p:val>
                                        </p:tav>
                                      </p:tavLst>
                                    </p:anim>
                                    <p:anim calcmode="lin" valueType="num">
                                      <p:cBhvr>
                                        <p:cTn id="3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1"/>
                                        </p:tgtEl>
                                      </p:cBhvr>
                                    </p:animEffect>
                                  </p:childTnLst>
                                </p:cTn>
                              </p:par>
                            </p:childTnLst>
                          </p:cTn>
                        </p:par>
                        <p:par>
                          <p:cTn id="38" fill="hold" nodeType="afterGroup">
                            <p:stCondLst>
                              <p:cond delay="8000"/>
                            </p:stCondLst>
                            <p:childTnLst>
                              <p:par>
                                <p:cTn id="39" presetID="29"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ppt_x</p:attrName>
                                        </p:attrNameLst>
                                      </p:cBhvr>
                                      <p:tavLst>
                                        <p:tav tm="0">
                                          <p:val>
                                            <p:strVal val="#ppt_x-.2"/>
                                          </p:val>
                                        </p:tav>
                                        <p:tav tm="100000">
                                          <p:val>
                                            <p:strVal val="#ppt_x"/>
                                          </p:val>
                                        </p:tav>
                                      </p:tavLst>
                                    </p:anim>
                                    <p:anim calcmode="lin" valueType="num">
                                      <p:cBhvr>
                                        <p:cTn id="4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2"/>
                                        </p:tgtEl>
                                      </p:cBhvr>
                                    </p:animEffect>
                                  </p:childTnLst>
                                </p:cTn>
                              </p:par>
                            </p:childTnLst>
                          </p:cTn>
                        </p:par>
                        <p:par>
                          <p:cTn id="44" fill="hold" nodeType="afterGroup">
                            <p:stCondLst>
                              <p:cond delay="9000"/>
                            </p:stCondLst>
                            <p:childTnLst>
                              <p:par>
                                <p:cTn id="45" presetID="29"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ppt_x</p:attrName>
                                        </p:attrNameLst>
                                      </p:cBhvr>
                                      <p:tavLst>
                                        <p:tav tm="0">
                                          <p:val>
                                            <p:strVal val="#ppt_x-.2"/>
                                          </p:val>
                                        </p:tav>
                                        <p:tav tm="100000">
                                          <p:val>
                                            <p:strVal val="#ppt_x"/>
                                          </p:val>
                                        </p:tav>
                                      </p:tavLst>
                                    </p:anim>
                                    <p:anim calcmode="lin" valueType="num">
                                      <p:cBhvr>
                                        <p:cTn id="4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Horizontal)">
                                      <p:cBhvr>
                                        <p:cTn id="54" dur="500"/>
                                        <p:tgtEl>
                                          <p:spTgt spid="19"/>
                                        </p:tgtEl>
                                      </p:cBhvr>
                                    </p:animEffect>
                                  </p:childTnLst>
                                </p:cTn>
                              </p:par>
                              <p:par>
                                <p:cTn id="55" presetID="16" presetClass="entr" presetSubtype="2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Horizontal)">
                                      <p:cBhvr>
                                        <p:cTn id="57" dur="500"/>
                                        <p:tgtEl>
                                          <p:spTgt spid="24"/>
                                        </p:tgtEl>
                                      </p:cBhvr>
                                    </p:animEffect>
                                  </p:childTnLst>
                                </p:cTn>
                              </p:par>
                              <p:par>
                                <p:cTn id="58" presetID="16" presetClass="entr" presetSubtype="26"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Horizontal)">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133601"/>
            <a:ext cx="6248400" cy="2819399"/>
          </a:xfrm>
          <a:prstGeom prst="rect">
            <a:avLst/>
          </a:prstGeom>
          <a:noFill/>
        </p:spPr>
        <p:txBody>
          <a:bodyPr wrap="none">
            <a:prstTxWarp prst="textChevron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857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Củng</a:t>
            </a:r>
            <a:r>
              <a:rPr lang="en-US" sz="595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en-US" sz="857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cố</a:t>
            </a:r>
            <a:r>
              <a:rPr lang="en-US" sz="857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6" descr="F:\HINH ANH\HinhDong\Hoa\h14.gif"/>
          <p:cNvPicPr>
            <a:picLocks noChangeAspect="1" noChangeArrowheads="1" noCrop="1"/>
          </p:cNvPicPr>
          <p:nvPr/>
        </p:nvPicPr>
        <p:blipFill>
          <a:blip r:embed="rId2"/>
          <a:srcRect/>
          <a:stretch>
            <a:fillRect/>
          </a:stretch>
        </p:blipFill>
        <p:spPr bwMode="auto">
          <a:xfrm rot="-1069637">
            <a:off x="-45894" y="5662065"/>
            <a:ext cx="1135063" cy="13716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2"/>
          <a:srcRect/>
          <a:stretch>
            <a:fillRect/>
          </a:stretch>
        </p:blipFill>
        <p:spPr bwMode="auto">
          <a:xfrm rot="10020752">
            <a:off x="11188608" y="-194797"/>
            <a:ext cx="1135063" cy="13716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2"/>
          <a:srcRect/>
          <a:stretch>
            <a:fillRect/>
          </a:stretch>
        </p:blipFill>
        <p:spPr bwMode="auto">
          <a:xfrm rot="-6619011">
            <a:off x="11054492" y="5876485"/>
            <a:ext cx="1136650" cy="1371600"/>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2"/>
          <a:srcRect/>
          <a:stretch>
            <a:fillRect/>
          </a:stretch>
        </p:blipFill>
        <p:spPr bwMode="auto">
          <a:xfrm rot="5164617">
            <a:off x="-18679" y="-377478"/>
            <a:ext cx="1135063" cy="1371601"/>
          </a:xfrm>
          <a:prstGeom prst="rect">
            <a:avLst/>
          </a:prstGeom>
          <a:noFill/>
          <a:ln w="9525">
            <a:noFill/>
            <a:miter lim="800000"/>
            <a:headEnd/>
            <a:tailEnd/>
          </a:ln>
        </p:spPr>
      </p:pic>
      <p:sp>
        <p:nvSpPr>
          <p:cNvPr id="3084" name="Hộp_Văn_Bản 2"/>
          <p:cNvSpPr txBox="1">
            <a:spLocks noChangeArrowheads="1"/>
          </p:cNvSpPr>
          <p:nvPr/>
        </p:nvSpPr>
        <p:spPr bwMode="auto">
          <a:xfrm>
            <a:off x="1447800" y="2286000"/>
            <a:ext cx="9144000" cy="1200329"/>
          </a:xfrm>
          <a:prstGeom prst="rect">
            <a:avLst/>
          </a:prstGeom>
          <a:noFill/>
          <a:ln w="9525">
            <a:noFill/>
            <a:miter lim="800000"/>
            <a:headEnd/>
            <a:tailEnd/>
          </a:ln>
        </p:spPr>
        <p:txBody>
          <a:bodyPr>
            <a:spAutoFit/>
          </a:bodyPr>
          <a:lstStyle/>
          <a:p>
            <a:pPr algn="ctr">
              <a:defRPr/>
            </a:pPr>
            <a:r>
              <a:rPr lang="en-US" sz="5400" b="1" spc="50" dirty="0" smtClean="0">
                <a:ln w="11430"/>
                <a:solidFill>
                  <a:srgbClr val="FF0000"/>
                </a:solidFill>
                <a:effectLst>
                  <a:reflection blurRad="6350" stA="55000" endA="300" endPos="45500" dir="5400000" sy="-100000" algn="bl" rotWithShape="0"/>
                </a:effectLst>
              </a:rPr>
              <a:t>TRAO ĐỔI CHẤT Ở NGƯỜI</a:t>
            </a:r>
            <a:endParaRPr lang="en-US" sz="5400" b="1" spc="50" dirty="0">
              <a:ln w="11430"/>
              <a:solidFill>
                <a:srgbClr val="FF0000"/>
              </a:solidFill>
              <a:effectLst>
                <a:reflection blurRad="6350" stA="55000" endA="300" endPos="45500" dir="5400000" sy="-100000" algn="bl" rotWithShape="0"/>
              </a:effectLst>
            </a:endParaRPr>
          </a:p>
          <a:p>
            <a:pPr algn="ctr"/>
            <a:endParaRPr lang="en-US" dirty="0">
              <a:effectLst>
                <a:reflection blurRad="6350" stA="55000" endA="300" endPos="45500" dir="5400000" sy="-100000" algn="bl" rotWithShape="0"/>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9"/>
          <p:cNvSpPr>
            <a:spLocks noChangeArrowheads="1"/>
          </p:cNvSpPr>
          <p:nvPr/>
        </p:nvSpPr>
        <p:spPr bwMode="auto">
          <a:xfrm>
            <a:off x="1908176" y="457200"/>
            <a:ext cx="7769225" cy="1066800"/>
          </a:xfrm>
          <a:prstGeom prst="wedgeEllipseCallout">
            <a:avLst>
              <a:gd name="adj1" fmla="val -12292"/>
              <a:gd name="adj2" fmla="val -47227"/>
            </a:avLst>
          </a:prstGeom>
          <a:solidFill>
            <a:srgbClr val="CCFF66"/>
          </a:solidFill>
          <a:ln w="9525">
            <a:solidFill>
              <a:schemeClr val="tx1"/>
            </a:solidFill>
            <a:miter lim="800000"/>
            <a:headEnd/>
            <a:tailEnd/>
          </a:ln>
        </p:spPr>
        <p:txBody>
          <a:bodyPr/>
          <a:lstStyle/>
          <a:p>
            <a:pPr algn="ctr"/>
            <a:r>
              <a:rPr lang="en-US" sz="4000" b="1" dirty="0">
                <a:solidFill>
                  <a:srgbClr val="FF0000"/>
                </a:solidFill>
              </a:rPr>
              <a:t>ÔN BÀI CŨ</a:t>
            </a:r>
          </a:p>
        </p:txBody>
      </p:sp>
      <p:sp>
        <p:nvSpPr>
          <p:cNvPr id="6" name="Rectangle 11"/>
          <p:cNvSpPr>
            <a:spLocks noChangeArrowheads="1"/>
          </p:cNvSpPr>
          <p:nvPr/>
        </p:nvSpPr>
        <p:spPr bwMode="auto">
          <a:xfrm>
            <a:off x="692727" y="2438400"/>
            <a:ext cx="10363200" cy="132343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ts val="0"/>
              </a:spcBef>
              <a:spcAft>
                <a:spcPts val="0"/>
              </a:spcAft>
              <a:defRPr/>
            </a:pPr>
            <a:r>
              <a:rPr lang="en-US" sz="4000" b="1" dirty="0" err="1">
                <a:latin typeface="Arial" pitchFamily="34" charset="0"/>
                <a:cs typeface="Arial" pitchFamily="34" charset="0"/>
              </a:rPr>
              <a:t>Giống</a:t>
            </a:r>
            <a:r>
              <a:rPr lang="en-US" sz="4000" b="1" dirty="0">
                <a:latin typeface="Arial" pitchFamily="34" charset="0"/>
                <a:cs typeface="Arial" pitchFamily="34" charset="0"/>
              </a:rPr>
              <a:t> </a:t>
            </a:r>
            <a:r>
              <a:rPr lang="en-US" sz="4000" b="1" dirty="0" err="1">
                <a:latin typeface="Arial" pitchFamily="34" charset="0"/>
                <a:cs typeface="Arial" pitchFamily="34" charset="0"/>
              </a:rPr>
              <a:t>như</a:t>
            </a:r>
            <a:r>
              <a:rPr lang="en-US" sz="4000" b="1" dirty="0">
                <a:latin typeface="Arial" pitchFamily="34" charset="0"/>
                <a:cs typeface="Arial" pitchFamily="34" charset="0"/>
              </a:rPr>
              <a:t> </a:t>
            </a:r>
            <a:r>
              <a:rPr lang="en-US" sz="4000" b="1" dirty="0" err="1">
                <a:latin typeface="Arial" pitchFamily="34" charset="0"/>
                <a:cs typeface="Arial" pitchFamily="34" charset="0"/>
              </a:rPr>
              <a:t>động</a:t>
            </a:r>
            <a:r>
              <a:rPr lang="en-US" sz="4000" b="1" dirty="0">
                <a:latin typeface="Arial" pitchFamily="34" charset="0"/>
                <a:cs typeface="Arial" pitchFamily="34" charset="0"/>
              </a:rPr>
              <a:t> </a:t>
            </a:r>
            <a:r>
              <a:rPr lang="en-US" sz="4000" b="1" dirty="0" err="1">
                <a:latin typeface="Arial" pitchFamily="34" charset="0"/>
                <a:cs typeface="Arial" pitchFamily="34" charset="0"/>
              </a:rPr>
              <a:t>vật</a:t>
            </a:r>
            <a:r>
              <a:rPr lang="en-US" sz="4000" b="1" dirty="0">
                <a:latin typeface="Arial" pitchFamily="34" charset="0"/>
                <a:cs typeface="Arial" pitchFamily="34" charset="0"/>
              </a:rPr>
              <a:t>, </a:t>
            </a:r>
            <a:r>
              <a:rPr lang="en-US" sz="4000" b="1" dirty="0" err="1">
                <a:latin typeface="Arial" pitchFamily="34" charset="0"/>
                <a:cs typeface="Arial" pitchFamily="34" charset="0"/>
              </a:rPr>
              <a:t>thực</a:t>
            </a:r>
            <a:r>
              <a:rPr lang="en-US" sz="4000" b="1" dirty="0">
                <a:latin typeface="Arial" pitchFamily="34" charset="0"/>
                <a:cs typeface="Arial" pitchFamily="34" charset="0"/>
              </a:rPr>
              <a:t> </a:t>
            </a:r>
            <a:r>
              <a:rPr lang="en-US" sz="4000" b="1" dirty="0" err="1">
                <a:latin typeface="Arial" pitchFamily="34" charset="0"/>
                <a:cs typeface="Arial" pitchFamily="34" charset="0"/>
              </a:rPr>
              <a:t>vật</a:t>
            </a:r>
            <a:r>
              <a:rPr lang="en-US" sz="4000" b="1" dirty="0">
                <a:latin typeface="Arial" pitchFamily="34" charset="0"/>
                <a:cs typeface="Arial" pitchFamily="34" charset="0"/>
              </a:rPr>
              <a:t>, con </a:t>
            </a:r>
            <a:r>
              <a:rPr lang="en-US" sz="4000" b="1" dirty="0" err="1">
                <a:latin typeface="Arial" pitchFamily="34" charset="0"/>
                <a:cs typeface="Arial" pitchFamily="34" charset="0"/>
              </a:rPr>
              <a:t>người</a:t>
            </a:r>
            <a:r>
              <a:rPr lang="en-US" sz="4000" b="1" dirty="0">
                <a:latin typeface="Arial" pitchFamily="34" charset="0"/>
                <a:cs typeface="Arial" pitchFamily="34" charset="0"/>
              </a:rPr>
              <a:t> </a:t>
            </a:r>
            <a:r>
              <a:rPr lang="en-US" sz="4000" b="1" dirty="0" err="1">
                <a:latin typeface="Arial" pitchFamily="34" charset="0"/>
                <a:cs typeface="Arial" pitchFamily="34" charset="0"/>
              </a:rPr>
              <a:t>cần</a:t>
            </a:r>
            <a:r>
              <a:rPr lang="en-US" sz="4000" b="1" dirty="0">
                <a:latin typeface="Arial" pitchFamily="34" charset="0"/>
                <a:cs typeface="Arial" pitchFamily="34" charset="0"/>
              </a:rPr>
              <a:t> </a:t>
            </a:r>
            <a:r>
              <a:rPr lang="en-US" sz="4000" b="1" dirty="0" err="1">
                <a:latin typeface="Arial" pitchFamily="34" charset="0"/>
                <a:cs typeface="Arial" pitchFamily="34" charset="0"/>
              </a:rPr>
              <a:t>những</a:t>
            </a:r>
            <a:r>
              <a:rPr lang="en-US" sz="4000" b="1" dirty="0">
                <a:latin typeface="Arial" pitchFamily="34" charset="0"/>
                <a:cs typeface="Arial" pitchFamily="34" charset="0"/>
              </a:rPr>
              <a:t> </a:t>
            </a:r>
            <a:r>
              <a:rPr lang="en-US" sz="4000" b="1" dirty="0" err="1">
                <a:latin typeface="Arial" pitchFamily="34" charset="0"/>
                <a:cs typeface="Arial" pitchFamily="34" charset="0"/>
              </a:rPr>
              <a:t>gì</a:t>
            </a:r>
            <a:r>
              <a:rPr lang="en-US" sz="4000" b="1" dirty="0">
                <a:latin typeface="Arial" pitchFamily="34" charset="0"/>
                <a:cs typeface="Arial" pitchFamily="34" charset="0"/>
              </a:rPr>
              <a:t> </a:t>
            </a:r>
            <a:r>
              <a:rPr lang="en-US" sz="4000" b="1" dirty="0" err="1">
                <a:latin typeface="Arial" pitchFamily="34" charset="0"/>
                <a:cs typeface="Arial" pitchFamily="34" charset="0"/>
              </a:rPr>
              <a:t>để</a:t>
            </a:r>
            <a:r>
              <a:rPr lang="en-US" sz="4000" b="1" dirty="0">
                <a:latin typeface="Arial" pitchFamily="34" charset="0"/>
                <a:cs typeface="Arial" pitchFamily="34" charset="0"/>
              </a:rPr>
              <a:t> </a:t>
            </a:r>
            <a:r>
              <a:rPr lang="en-US" sz="4000" b="1" dirty="0" err="1">
                <a:latin typeface="Arial" pitchFamily="34" charset="0"/>
                <a:cs typeface="Arial" pitchFamily="34" charset="0"/>
              </a:rPr>
              <a:t>duy</a:t>
            </a:r>
            <a:r>
              <a:rPr lang="en-US" sz="4000" b="1" dirty="0">
                <a:latin typeface="Arial" pitchFamily="34" charset="0"/>
                <a:cs typeface="Arial" pitchFamily="34" charset="0"/>
              </a:rPr>
              <a:t> </a:t>
            </a:r>
            <a:r>
              <a:rPr lang="en-US" sz="4000" b="1" dirty="0" err="1">
                <a:latin typeface="Arial" pitchFamily="34" charset="0"/>
                <a:cs typeface="Arial" pitchFamily="34" charset="0"/>
              </a:rPr>
              <a:t>trì</a:t>
            </a:r>
            <a:r>
              <a:rPr lang="en-US" sz="4000" b="1" dirty="0">
                <a:latin typeface="Arial" pitchFamily="34" charset="0"/>
                <a:cs typeface="Arial" pitchFamily="34" charset="0"/>
              </a:rPr>
              <a:t> </a:t>
            </a:r>
            <a:r>
              <a:rPr lang="en-US" sz="4000" b="1" dirty="0" err="1">
                <a:latin typeface="Arial" pitchFamily="34" charset="0"/>
                <a:cs typeface="Arial" pitchFamily="34" charset="0"/>
              </a:rPr>
              <a:t>sự</a:t>
            </a:r>
            <a:r>
              <a:rPr lang="en-US" sz="4000" b="1" dirty="0">
                <a:latin typeface="Arial" pitchFamily="34" charset="0"/>
                <a:cs typeface="Arial" pitchFamily="34" charset="0"/>
              </a:rPr>
              <a:t> </a:t>
            </a:r>
            <a:r>
              <a:rPr lang="en-US" sz="4000" b="1" dirty="0" err="1">
                <a:latin typeface="Arial" pitchFamily="34" charset="0"/>
                <a:cs typeface="Arial" pitchFamily="34" charset="0"/>
              </a:rPr>
              <a:t>sống</a:t>
            </a:r>
            <a:r>
              <a:rPr lang="en-US" sz="4000" b="1" dirty="0">
                <a:latin typeface="Arial" pitchFamily="34" charset="0"/>
                <a:cs typeface="Arial" pitchFamily="34" charset="0"/>
              </a:rPr>
              <a:t>?</a:t>
            </a:r>
          </a:p>
        </p:txBody>
      </p:sp>
      <p:sp>
        <p:nvSpPr>
          <p:cNvPr id="7" name="Rectangle 11"/>
          <p:cNvSpPr>
            <a:spLocks noChangeArrowheads="1"/>
          </p:cNvSpPr>
          <p:nvPr/>
        </p:nvSpPr>
        <p:spPr bwMode="auto">
          <a:xfrm>
            <a:off x="692727" y="3900384"/>
            <a:ext cx="10363200" cy="255428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ts val="0"/>
              </a:spcBef>
              <a:spcAft>
                <a:spcPts val="0"/>
              </a:spcAft>
              <a:defRPr/>
            </a:pPr>
            <a:r>
              <a:rPr lang="en-US" sz="4000" b="1" i="1" dirty="0">
                <a:solidFill>
                  <a:srgbClr val="0000FF"/>
                </a:solidFill>
                <a:effectLst>
                  <a:outerShdw blurRad="38100" dist="38100" dir="2700000" algn="tl">
                    <a:srgbClr val="000000"/>
                  </a:outerShdw>
                </a:effectLst>
                <a:latin typeface="Arial" pitchFamily="34" charset="0"/>
                <a:cs typeface="Arial" pitchFamily="34" charset="0"/>
              </a:rPr>
              <a:t> </a:t>
            </a:r>
            <a:r>
              <a:rPr lang="en-US" sz="4000" b="1" dirty="0">
                <a:solidFill>
                  <a:srgbClr val="0000FF"/>
                </a:solidFill>
                <a:latin typeface="Arial" pitchFamily="34" charset="0"/>
                <a:cs typeface="Arial" pitchFamily="34" charset="0"/>
              </a:rPr>
              <a:t>Con </a:t>
            </a:r>
            <a:r>
              <a:rPr lang="en-US" sz="4000" b="1" dirty="0" err="1">
                <a:solidFill>
                  <a:srgbClr val="0000FF"/>
                </a:solidFill>
                <a:latin typeface="Arial" pitchFamily="34" charset="0"/>
                <a:cs typeface="Arial" pitchFamily="34" charset="0"/>
              </a:rPr>
              <a:t>người</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cần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thức</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ăn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nước</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uống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không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khí</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nhiệt</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độ</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thích</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hợp</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ánh</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sáng</a:t>
            </a:r>
            <a:r>
              <a:rPr lang="en-US" sz="4000" b="1" dirty="0">
                <a:solidFill>
                  <a:srgbClr val="0000FF"/>
                </a:solidFill>
                <a:latin typeface="Arial" pitchFamily="34" charset="0"/>
                <a:cs typeface="Arial" pitchFamily="34" charset="0"/>
              </a:rPr>
              <a:t>,….</a:t>
            </a:r>
          </a:p>
          <a:p>
            <a:pPr fontAlgn="auto">
              <a:spcBef>
                <a:spcPts val="0"/>
              </a:spcBef>
              <a:spcAft>
                <a:spcPts val="0"/>
              </a:spcAft>
              <a:defRPr/>
            </a:pPr>
            <a:endParaRPr lang="en-US" sz="4000" b="1" i="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762000" y="228600"/>
            <a:ext cx="10972800" cy="132343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fontAlgn="auto">
              <a:spcBef>
                <a:spcPts val="0"/>
              </a:spcBef>
              <a:spcAft>
                <a:spcPts val="0"/>
              </a:spcAft>
              <a:defRPr/>
            </a:pPr>
            <a:r>
              <a:rPr lang="en-US" sz="4000" b="1" dirty="0" smtClean="0">
                <a:latin typeface="Arial" pitchFamily="34" charset="0"/>
                <a:cs typeface="Arial" pitchFamily="34" charset="0"/>
              </a:rPr>
              <a:t>	</a:t>
            </a:r>
            <a:r>
              <a:rPr lang="en-US" sz="4000" b="1" dirty="0" err="1" smtClean="0">
                <a:latin typeface="Arial" pitchFamily="34" charset="0"/>
                <a:cs typeface="Arial" pitchFamily="34" charset="0"/>
              </a:rPr>
              <a:t>Hơn</a:t>
            </a:r>
            <a:r>
              <a:rPr lang="en-US" sz="4000" b="1" dirty="0" smtClean="0">
                <a:latin typeface="Arial" pitchFamily="34" charset="0"/>
                <a:cs typeface="Arial" pitchFamily="34" charset="0"/>
              </a:rPr>
              <a:t> </a:t>
            </a:r>
            <a:r>
              <a:rPr lang="en-US" sz="4000" b="1" dirty="0" err="1">
                <a:latin typeface="Arial" pitchFamily="34" charset="0"/>
                <a:cs typeface="Arial" pitchFamily="34" charset="0"/>
              </a:rPr>
              <a:t>hẳn</a:t>
            </a:r>
            <a:r>
              <a:rPr lang="en-US" sz="4000" b="1" dirty="0">
                <a:latin typeface="Arial" pitchFamily="34" charset="0"/>
                <a:cs typeface="Arial" pitchFamily="34" charset="0"/>
              </a:rPr>
              <a:t> </a:t>
            </a:r>
            <a:r>
              <a:rPr lang="en-US" sz="4000" b="1" dirty="0" err="1">
                <a:latin typeface="Arial" pitchFamily="34" charset="0"/>
                <a:cs typeface="Arial" pitchFamily="34" charset="0"/>
              </a:rPr>
              <a:t>những</a:t>
            </a:r>
            <a:r>
              <a:rPr lang="en-US" sz="4000" b="1" dirty="0">
                <a:latin typeface="Arial" pitchFamily="34" charset="0"/>
                <a:cs typeface="Arial" pitchFamily="34" charset="0"/>
              </a:rPr>
              <a:t> </a:t>
            </a:r>
            <a:r>
              <a:rPr lang="en-US" sz="4000" b="1" dirty="0" err="1">
                <a:latin typeface="Arial" pitchFamily="34" charset="0"/>
                <a:cs typeface="Arial" pitchFamily="34" charset="0"/>
              </a:rPr>
              <a:t>sinh</a:t>
            </a:r>
            <a:r>
              <a:rPr lang="en-US" sz="4000" b="1" dirty="0">
                <a:latin typeface="Arial" pitchFamily="34" charset="0"/>
                <a:cs typeface="Arial" pitchFamily="34" charset="0"/>
              </a:rPr>
              <a:t> </a:t>
            </a:r>
            <a:r>
              <a:rPr lang="en-US" sz="4000" b="1" dirty="0" err="1">
                <a:latin typeface="Arial" pitchFamily="34" charset="0"/>
                <a:cs typeface="Arial" pitchFamily="34" charset="0"/>
              </a:rPr>
              <a:t>vật</a:t>
            </a:r>
            <a:r>
              <a:rPr lang="en-US" sz="4000" b="1" dirty="0">
                <a:latin typeface="Arial" pitchFamily="34" charset="0"/>
                <a:cs typeface="Arial" pitchFamily="34" charset="0"/>
              </a:rPr>
              <a:t> </a:t>
            </a:r>
            <a:r>
              <a:rPr lang="en-US" sz="4000" b="1" dirty="0" err="1">
                <a:latin typeface="Arial" pitchFamily="34" charset="0"/>
                <a:cs typeface="Arial" pitchFamily="34" charset="0"/>
              </a:rPr>
              <a:t>khác</a:t>
            </a:r>
            <a:r>
              <a:rPr lang="en-US" sz="4000" b="1" dirty="0">
                <a:latin typeface="Arial" pitchFamily="34" charset="0"/>
                <a:cs typeface="Arial" pitchFamily="34" charset="0"/>
              </a:rPr>
              <a:t>, </a:t>
            </a:r>
            <a:r>
              <a:rPr lang="en-US" sz="4000" b="1" dirty="0" err="1">
                <a:latin typeface="Arial" pitchFamily="34" charset="0"/>
                <a:cs typeface="Arial" pitchFamily="34" charset="0"/>
              </a:rPr>
              <a:t>cuộc</a:t>
            </a:r>
            <a:r>
              <a:rPr lang="en-US" sz="4000" b="1" dirty="0">
                <a:latin typeface="Arial" pitchFamily="34" charset="0"/>
                <a:cs typeface="Arial" pitchFamily="34" charset="0"/>
              </a:rPr>
              <a:t> </a:t>
            </a:r>
            <a:r>
              <a:rPr lang="en-US" sz="4000" b="1" dirty="0" err="1">
                <a:latin typeface="Arial" pitchFamily="34" charset="0"/>
                <a:cs typeface="Arial" pitchFamily="34" charset="0"/>
              </a:rPr>
              <a:t>sống</a:t>
            </a:r>
            <a:r>
              <a:rPr lang="en-US" sz="4000" b="1" dirty="0">
                <a:latin typeface="Arial" pitchFamily="34" charset="0"/>
                <a:cs typeface="Arial" pitchFamily="34" charset="0"/>
              </a:rPr>
              <a:t> </a:t>
            </a:r>
            <a:r>
              <a:rPr lang="en-US" sz="4000" b="1" dirty="0" err="1">
                <a:latin typeface="Arial" pitchFamily="34" charset="0"/>
                <a:cs typeface="Arial" pitchFamily="34" charset="0"/>
              </a:rPr>
              <a:t>của</a:t>
            </a:r>
            <a:r>
              <a:rPr lang="en-US" sz="4000" b="1" dirty="0">
                <a:latin typeface="Arial" pitchFamily="34" charset="0"/>
                <a:cs typeface="Arial" pitchFamily="34" charset="0"/>
              </a:rPr>
              <a:t> con </a:t>
            </a:r>
            <a:r>
              <a:rPr lang="en-US" sz="4000" b="1" dirty="0" err="1">
                <a:latin typeface="Arial" pitchFamily="34" charset="0"/>
                <a:cs typeface="Arial" pitchFamily="34" charset="0"/>
              </a:rPr>
              <a:t>người</a:t>
            </a:r>
            <a:r>
              <a:rPr lang="en-US" sz="4000" b="1" dirty="0">
                <a:latin typeface="Arial" pitchFamily="34" charset="0"/>
                <a:cs typeface="Arial" pitchFamily="34" charset="0"/>
              </a:rPr>
              <a:t> </a:t>
            </a:r>
            <a:r>
              <a:rPr lang="en-US" sz="4000" b="1" dirty="0" err="1">
                <a:latin typeface="Arial" pitchFamily="34" charset="0"/>
                <a:cs typeface="Arial" pitchFamily="34" charset="0"/>
              </a:rPr>
              <a:t>còn</a:t>
            </a:r>
            <a:r>
              <a:rPr lang="en-US" sz="4000" b="1" dirty="0">
                <a:latin typeface="Arial" pitchFamily="34" charset="0"/>
                <a:cs typeface="Arial" pitchFamily="34" charset="0"/>
              </a:rPr>
              <a:t> </a:t>
            </a:r>
            <a:r>
              <a:rPr lang="en-US" sz="4000" b="1" dirty="0" err="1">
                <a:latin typeface="Arial" pitchFamily="34" charset="0"/>
                <a:cs typeface="Arial" pitchFamily="34" charset="0"/>
              </a:rPr>
              <a:t>cần</a:t>
            </a:r>
            <a:r>
              <a:rPr lang="en-US" sz="4000" b="1" dirty="0">
                <a:latin typeface="Arial" pitchFamily="34" charset="0"/>
                <a:cs typeface="Arial" pitchFamily="34" charset="0"/>
              </a:rPr>
              <a:t> </a:t>
            </a:r>
            <a:r>
              <a:rPr lang="en-US" sz="4000" b="1" dirty="0" err="1">
                <a:latin typeface="Arial" pitchFamily="34" charset="0"/>
                <a:cs typeface="Arial" pitchFamily="34" charset="0"/>
              </a:rPr>
              <a:t>những</a:t>
            </a:r>
            <a:r>
              <a:rPr lang="en-US" sz="4000" b="1" dirty="0">
                <a:latin typeface="Arial" pitchFamily="34" charset="0"/>
                <a:cs typeface="Arial" pitchFamily="34" charset="0"/>
              </a:rPr>
              <a:t> </a:t>
            </a:r>
            <a:r>
              <a:rPr lang="en-US" sz="4000" b="1" dirty="0" err="1">
                <a:latin typeface="Arial" pitchFamily="34" charset="0"/>
                <a:cs typeface="Arial" pitchFamily="34" charset="0"/>
              </a:rPr>
              <a:t>gì</a:t>
            </a:r>
            <a:r>
              <a:rPr lang="en-US" sz="4000" b="1" dirty="0">
                <a:latin typeface="Arial" pitchFamily="34" charset="0"/>
                <a:cs typeface="Arial" pitchFamily="34" charset="0"/>
              </a:rPr>
              <a:t>?</a:t>
            </a:r>
          </a:p>
        </p:txBody>
      </p:sp>
      <p:sp>
        <p:nvSpPr>
          <p:cNvPr id="8" name="Rectangle 16"/>
          <p:cNvSpPr>
            <a:spLocks noChangeArrowheads="1"/>
          </p:cNvSpPr>
          <p:nvPr/>
        </p:nvSpPr>
        <p:spPr bwMode="auto">
          <a:xfrm>
            <a:off x="609600" y="2286000"/>
            <a:ext cx="11125200" cy="378565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fontAlgn="auto">
              <a:spcBef>
                <a:spcPts val="0"/>
              </a:spcBef>
              <a:spcAft>
                <a:spcPts val="0"/>
              </a:spcAft>
              <a:defRPr/>
            </a:pPr>
            <a:r>
              <a:rPr lang="en-US" sz="4000" b="1" dirty="0" smtClean="0">
                <a:solidFill>
                  <a:srgbClr val="0000FF"/>
                </a:solidFill>
                <a:latin typeface="Arial" pitchFamily="34" charset="0"/>
                <a:cs typeface="Arial" pitchFamily="34" charset="0"/>
              </a:rPr>
              <a:t>	</a:t>
            </a:r>
            <a:r>
              <a:rPr lang="en-US" sz="4000" b="1" dirty="0" err="1" smtClean="0">
                <a:solidFill>
                  <a:srgbClr val="0000FF"/>
                </a:solidFill>
                <a:latin typeface="Arial" pitchFamily="34" charset="0"/>
                <a:cs typeface="Arial" pitchFamily="34" charset="0"/>
              </a:rPr>
              <a:t>Hơn</a:t>
            </a:r>
            <a:r>
              <a:rPr lang="en-US" sz="4000" b="1" dirty="0" smtClean="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hẳn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những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sinh</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vật</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khác</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cuộc</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sống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của</a:t>
            </a:r>
            <a:r>
              <a:rPr lang="en-US" sz="4000" b="1" dirty="0">
                <a:solidFill>
                  <a:srgbClr val="0000FF"/>
                </a:solidFill>
                <a:latin typeface="Arial" pitchFamily="34" charset="0"/>
                <a:cs typeface="Arial" pitchFamily="34" charset="0"/>
              </a:rPr>
              <a:t> con </a:t>
            </a:r>
            <a:r>
              <a:rPr lang="en-US" sz="4000" b="1" dirty="0" err="1">
                <a:solidFill>
                  <a:srgbClr val="0000FF"/>
                </a:solidFill>
                <a:latin typeface="Arial" pitchFamily="34" charset="0"/>
                <a:cs typeface="Arial" pitchFamily="34" charset="0"/>
              </a:rPr>
              <a:t>người</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còn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cần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nhà</a:t>
            </a:r>
            <a:r>
              <a:rPr lang="en-US" sz="4000" b="1" dirty="0">
                <a:solidFill>
                  <a:srgbClr val="0000FF"/>
                </a:solidFill>
                <a:latin typeface="Arial" pitchFamily="34" charset="0"/>
                <a:cs typeface="Arial" pitchFamily="34" charset="0"/>
              </a:rPr>
              <a:t> ở, </a:t>
            </a:r>
            <a:r>
              <a:rPr lang="en-US" sz="4000" b="1" dirty="0" err="1">
                <a:solidFill>
                  <a:srgbClr val="0000FF"/>
                </a:solidFill>
                <a:latin typeface="Arial" pitchFamily="34" charset="0"/>
                <a:cs typeface="Arial" pitchFamily="34" charset="0"/>
              </a:rPr>
              <a:t>quần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áo</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phương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tiện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giao</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thông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và</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những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tiện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nghi</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khác</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Ngoài</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những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điều</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kiện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về</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vât</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chất</a:t>
            </a:r>
            <a:r>
              <a:rPr lang="en-US" sz="4000" b="1" dirty="0">
                <a:solidFill>
                  <a:srgbClr val="0000FF"/>
                </a:solidFill>
                <a:latin typeface="Arial" pitchFamily="34" charset="0"/>
                <a:cs typeface="Arial" pitchFamily="34" charset="0"/>
              </a:rPr>
              <a:t>, con </a:t>
            </a:r>
            <a:r>
              <a:rPr lang="en-US" sz="4000" b="1" dirty="0" err="1">
                <a:solidFill>
                  <a:srgbClr val="0000FF"/>
                </a:solidFill>
                <a:latin typeface="Arial" pitchFamily="34" charset="0"/>
                <a:cs typeface="Arial" pitchFamily="34" charset="0"/>
              </a:rPr>
              <a:t>người</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còn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cần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những</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điều</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kiện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văn</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hóa</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xã</a:t>
            </a:r>
            <a:r>
              <a:rPr lang="en-US" sz="4000" b="1" dirty="0">
                <a:solidFill>
                  <a:srgbClr val="0000FF"/>
                </a:solidFill>
                <a:latin typeface="Arial" pitchFamily="34" charset="0"/>
                <a:cs typeface="Arial" pitchFamily="34" charset="0"/>
              </a:rPr>
              <a:t> </a:t>
            </a:r>
            <a:r>
              <a:rPr lang="en-US" sz="4000" b="1" dirty="0" err="1">
                <a:solidFill>
                  <a:srgbClr val="0000FF"/>
                </a:solidFill>
                <a:latin typeface="Arial" pitchFamily="34" charset="0"/>
                <a:cs typeface="Arial" pitchFamily="34" charset="0"/>
              </a:rPr>
              <a:t>hội</a:t>
            </a:r>
            <a:r>
              <a:rPr lang="en-US" sz="4000" b="1" dirty="0">
                <a:solidFill>
                  <a:srgbClr val="0000FF"/>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2514600"/>
            <a:ext cx="753789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solidFill>
                  <a:srgbClr val="FF0000"/>
                </a:solidFill>
              </a:rPr>
              <a:t>Trao</a:t>
            </a:r>
            <a:r>
              <a:rPr lang="en-US" sz="5400" b="1" spc="50" dirty="0">
                <a:ln w="11430"/>
                <a:solidFill>
                  <a:srgbClr val="FF0000"/>
                </a:solidFill>
              </a:rPr>
              <a:t> </a:t>
            </a:r>
            <a:r>
              <a:rPr lang="en-US" sz="5400" b="1" spc="50" dirty="0" err="1">
                <a:ln w="11430"/>
                <a:solidFill>
                  <a:srgbClr val="FF0000"/>
                </a:solidFill>
              </a:rPr>
              <a:t>đổi</a:t>
            </a:r>
            <a:r>
              <a:rPr lang="en-US" sz="5400" b="1" spc="50" dirty="0">
                <a:ln w="11430"/>
                <a:solidFill>
                  <a:srgbClr val="FF0000"/>
                </a:solidFill>
              </a:rPr>
              <a:t> </a:t>
            </a:r>
            <a:r>
              <a:rPr lang="en-US" sz="5400" b="1" spc="50" dirty="0" err="1">
                <a:ln w="11430"/>
                <a:solidFill>
                  <a:srgbClr val="FF0000"/>
                </a:solidFill>
              </a:rPr>
              <a:t>chất</a:t>
            </a:r>
            <a:r>
              <a:rPr lang="en-US" sz="5400" b="1" spc="50" dirty="0">
                <a:ln w="11430"/>
                <a:solidFill>
                  <a:srgbClr val="FF0000"/>
                </a:solidFill>
              </a:rPr>
              <a:t> ở </a:t>
            </a:r>
            <a:r>
              <a:rPr lang="en-US" sz="5400" b="1" spc="50" dirty="0" err="1">
                <a:ln w="11430"/>
                <a:solidFill>
                  <a:srgbClr val="FF0000"/>
                </a:solidFill>
              </a:rPr>
              <a:t>người</a:t>
            </a:r>
            <a:endParaRPr lang="en-US" sz="5400" b="1" spc="50" dirty="0">
              <a:ln w="1143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304800"/>
            <a:ext cx="753789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dirty="0" err="1">
                <a:ln w="11430"/>
                <a:solidFill>
                  <a:srgbClr val="FF0000"/>
                </a:solidFill>
                <a:effectLst>
                  <a:outerShdw blurRad="38100" dist="38100" dir="2700000" algn="tl">
                    <a:srgbClr val="000000">
                      <a:alpha val="43137"/>
                    </a:srgbClr>
                  </a:outerShdw>
                </a:effectLst>
              </a:rPr>
              <a:t>Trao</a:t>
            </a:r>
            <a:r>
              <a:rPr lang="en-US" sz="5400" b="1" spc="50" dirty="0">
                <a:ln w="11430"/>
                <a:solidFill>
                  <a:srgbClr val="FF0000"/>
                </a:solidFill>
                <a:effectLst>
                  <a:outerShdw blurRad="38100" dist="38100" dir="2700000" algn="tl">
                    <a:srgbClr val="000000">
                      <a:alpha val="43137"/>
                    </a:srgbClr>
                  </a:outerShdw>
                </a:effectLst>
              </a:rPr>
              <a:t> </a:t>
            </a:r>
            <a:r>
              <a:rPr lang="en-US" sz="5400" b="1" spc="50" dirty="0" err="1">
                <a:ln w="11430"/>
                <a:solidFill>
                  <a:srgbClr val="FF0000"/>
                </a:solidFill>
                <a:effectLst>
                  <a:outerShdw blurRad="38100" dist="38100" dir="2700000" algn="tl">
                    <a:srgbClr val="000000">
                      <a:alpha val="43137"/>
                    </a:srgbClr>
                  </a:outerShdw>
                </a:effectLst>
              </a:rPr>
              <a:t>đổi</a:t>
            </a:r>
            <a:r>
              <a:rPr lang="en-US" sz="5400" b="1" spc="50" dirty="0">
                <a:ln w="11430"/>
                <a:solidFill>
                  <a:srgbClr val="FF0000"/>
                </a:solidFill>
                <a:effectLst>
                  <a:outerShdw blurRad="38100" dist="38100" dir="2700000" algn="tl">
                    <a:srgbClr val="000000">
                      <a:alpha val="43137"/>
                    </a:srgbClr>
                  </a:outerShdw>
                </a:effectLst>
              </a:rPr>
              <a:t> </a:t>
            </a:r>
            <a:r>
              <a:rPr lang="en-US" sz="5400" b="1" spc="50" dirty="0" err="1">
                <a:ln w="11430"/>
                <a:solidFill>
                  <a:srgbClr val="FF0000"/>
                </a:solidFill>
                <a:effectLst>
                  <a:outerShdw blurRad="38100" dist="38100" dir="2700000" algn="tl">
                    <a:srgbClr val="000000">
                      <a:alpha val="43137"/>
                    </a:srgbClr>
                  </a:outerShdw>
                </a:effectLst>
              </a:rPr>
              <a:t>chất</a:t>
            </a:r>
            <a:r>
              <a:rPr lang="en-US" sz="5400" b="1" spc="50" dirty="0">
                <a:ln w="11430"/>
                <a:solidFill>
                  <a:srgbClr val="FF0000"/>
                </a:solidFill>
                <a:effectLst>
                  <a:outerShdw blurRad="38100" dist="38100" dir="2700000" algn="tl">
                    <a:srgbClr val="000000">
                      <a:alpha val="43137"/>
                    </a:srgbClr>
                  </a:outerShdw>
                </a:effectLst>
              </a:rPr>
              <a:t> ở </a:t>
            </a:r>
            <a:r>
              <a:rPr lang="en-US" sz="5400" b="1" spc="50" dirty="0" err="1">
                <a:ln w="11430"/>
                <a:solidFill>
                  <a:srgbClr val="FF0000"/>
                </a:solidFill>
                <a:effectLst>
                  <a:outerShdw blurRad="38100" dist="38100" dir="2700000" algn="tl">
                    <a:srgbClr val="000000">
                      <a:alpha val="43137"/>
                    </a:srgbClr>
                  </a:outerShdw>
                </a:effectLst>
              </a:rPr>
              <a:t>người</a:t>
            </a:r>
            <a:endParaRPr lang="en-US" sz="5400" b="1" spc="50" dirty="0">
              <a:ln w="11430"/>
              <a:solidFill>
                <a:srgbClr val="FF0000"/>
              </a:solidFill>
              <a:effectLst>
                <a:outerShdw blurRad="38100" dist="38100" dir="2700000" algn="tl">
                  <a:srgbClr val="000000">
                    <a:alpha val="43137"/>
                  </a:srgbClr>
                </a:outerShdw>
              </a:effectLst>
            </a:endParaRPr>
          </a:p>
        </p:txBody>
      </p:sp>
      <p:sp>
        <p:nvSpPr>
          <p:cNvPr id="5" name="TextBox 2"/>
          <p:cNvSpPr txBox="1">
            <a:spLocks noChangeArrowheads="1"/>
          </p:cNvSpPr>
          <p:nvPr/>
        </p:nvSpPr>
        <p:spPr bwMode="auto">
          <a:xfrm>
            <a:off x="685800" y="2001540"/>
            <a:ext cx="8382000" cy="708025"/>
          </a:xfrm>
          <a:prstGeom prst="rect">
            <a:avLst/>
          </a:prstGeom>
          <a:noFill/>
          <a:ln w="9525">
            <a:noFill/>
            <a:miter lim="800000"/>
            <a:headEnd/>
            <a:tailEnd/>
          </a:ln>
        </p:spPr>
        <p:txBody>
          <a:bodyPr>
            <a:spAutoFit/>
          </a:bodyPr>
          <a:lstStyle/>
          <a:p>
            <a:r>
              <a:rPr lang="en-US" sz="4000" b="1" dirty="0">
                <a:solidFill>
                  <a:srgbClr val="FF0000"/>
                </a:solidFill>
              </a:rPr>
              <a:t>1. </a:t>
            </a:r>
            <a:r>
              <a:rPr lang="en-US" sz="4000" b="1" dirty="0" err="1">
                <a:solidFill>
                  <a:srgbClr val="FF0000"/>
                </a:solidFill>
              </a:rPr>
              <a:t>Quá</a:t>
            </a:r>
            <a:r>
              <a:rPr lang="en-US" sz="4000" b="1" dirty="0">
                <a:solidFill>
                  <a:srgbClr val="FF0000"/>
                </a:solidFill>
              </a:rPr>
              <a:t> </a:t>
            </a:r>
            <a:r>
              <a:rPr lang="en-US" sz="4000" b="1" dirty="0" err="1">
                <a:solidFill>
                  <a:srgbClr val="FF0000"/>
                </a:solidFill>
              </a:rPr>
              <a:t>trình</a:t>
            </a:r>
            <a:r>
              <a:rPr lang="en-US" sz="4000" b="1" dirty="0">
                <a:solidFill>
                  <a:srgbClr val="FF0000"/>
                </a:solidFill>
              </a:rPr>
              <a:t> </a:t>
            </a:r>
            <a:r>
              <a:rPr lang="en-US" sz="4000" b="1" dirty="0" err="1">
                <a:solidFill>
                  <a:srgbClr val="FF0000"/>
                </a:solidFill>
              </a:rPr>
              <a:t>trao</a:t>
            </a:r>
            <a:r>
              <a:rPr lang="en-US" sz="4000" b="1" dirty="0">
                <a:solidFill>
                  <a:srgbClr val="FF0000"/>
                </a:solidFill>
              </a:rPr>
              <a:t> </a:t>
            </a:r>
            <a:r>
              <a:rPr lang="en-US" sz="4000" b="1" dirty="0" err="1">
                <a:solidFill>
                  <a:srgbClr val="FF0000"/>
                </a:solidFill>
              </a:rPr>
              <a:t>đổi</a:t>
            </a:r>
            <a:r>
              <a:rPr lang="en-US" sz="4000" b="1" dirty="0">
                <a:solidFill>
                  <a:srgbClr val="FF0000"/>
                </a:solidFill>
              </a:rPr>
              <a:t> </a:t>
            </a:r>
            <a:r>
              <a:rPr lang="en-US" sz="4000" b="1" dirty="0" err="1">
                <a:solidFill>
                  <a:srgbClr val="FF0000"/>
                </a:solidFill>
              </a:rPr>
              <a:t>chất</a:t>
            </a:r>
            <a:endParaRPr lang="en-US" sz="4000" b="1" dirty="0">
              <a:solidFill>
                <a:srgbClr val="FF0000"/>
              </a:solidFill>
            </a:endParaRPr>
          </a:p>
        </p:txBody>
      </p:sp>
      <p:sp>
        <p:nvSpPr>
          <p:cNvPr id="5125" name="TextBox 1"/>
          <p:cNvSpPr txBox="1">
            <a:spLocks noChangeArrowheads="1"/>
          </p:cNvSpPr>
          <p:nvPr/>
        </p:nvSpPr>
        <p:spPr bwMode="auto">
          <a:xfrm>
            <a:off x="381000" y="3200400"/>
            <a:ext cx="8839200" cy="1323975"/>
          </a:xfrm>
          <a:prstGeom prst="rect">
            <a:avLst/>
          </a:prstGeom>
          <a:noFill/>
          <a:ln w="9525">
            <a:noFill/>
            <a:miter lim="800000"/>
            <a:headEnd/>
            <a:tailEnd/>
          </a:ln>
        </p:spPr>
        <p:txBody>
          <a:bodyPr>
            <a:spAutoFit/>
          </a:bodyPr>
          <a:lstStyle/>
          <a:p>
            <a:pPr algn="ctr"/>
            <a:r>
              <a:rPr lang="en-US" sz="4000" b="1" dirty="0">
                <a:solidFill>
                  <a:srgbClr val="FF0000"/>
                </a:solidFill>
              </a:rPr>
              <a:t>2. </a:t>
            </a:r>
            <a:r>
              <a:rPr lang="en-US" sz="4000" b="1" dirty="0" err="1">
                <a:solidFill>
                  <a:srgbClr val="FF0000"/>
                </a:solidFill>
              </a:rPr>
              <a:t>Sơ</a:t>
            </a:r>
            <a:r>
              <a:rPr lang="en-US" sz="4000" b="1" dirty="0">
                <a:solidFill>
                  <a:srgbClr val="FF0000"/>
                </a:solidFill>
              </a:rPr>
              <a:t> </a:t>
            </a:r>
            <a:r>
              <a:rPr lang="en-US" sz="4000" b="1" dirty="0" err="1">
                <a:solidFill>
                  <a:srgbClr val="FF0000"/>
                </a:solidFill>
              </a:rPr>
              <a:t>đồ</a:t>
            </a:r>
            <a:r>
              <a:rPr lang="en-US" sz="4000" b="1" dirty="0">
                <a:solidFill>
                  <a:srgbClr val="FF0000"/>
                </a:solidFill>
              </a:rPr>
              <a:t> </a:t>
            </a:r>
            <a:r>
              <a:rPr lang="en-US" sz="4000" b="1" dirty="0" err="1">
                <a:solidFill>
                  <a:srgbClr val="FF0000"/>
                </a:solidFill>
              </a:rPr>
              <a:t>sự</a:t>
            </a:r>
            <a:r>
              <a:rPr lang="en-US" sz="4000" b="1" dirty="0">
                <a:solidFill>
                  <a:srgbClr val="FF0000"/>
                </a:solidFill>
              </a:rPr>
              <a:t> </a:t>
            </a:r>
            <a:r>
              <a:rPr lang="en-US" sz="4000" b="1" dirty="0" err="1">
                <a:solidFill>
                  <a:srgbClr val="FF0000"/>
                </a:solidFill>
              </a:rPr>
              <a:t>trao</a:t>
            </a:r>
            <a:r>
              <a:rPr lang="en-US" sz="4000" b="1" dirty="0">
                <a:solidFill>
                  <a:srgbClr val="FF0000"/>
                </a:solidFill>
              </a:rPr>
              <a:t> </a:t>
            </a:r>
            <a:r>
              <a:rPr lang="en-US" sz="4000" b="1" dirty="0" err="1">
                <a:solidFill>
                  <a:srgbClr val="FF0000"/>
                </a:solidFill>
              </a:rPr>
              <a:t>đổi</a:t>
            </a:r>
            <a:r>
              <a:rPr lang="en-US" sz="4000" b="1" dirty="0">
                <a:solidFill>
                  <a:srgbClr val="FF0000"/>
                </a:solidFill>
              </a:rPr>
              <a:t> </a:t>
            </a:r>
            <a:r>
              <a:rPr lang="en-US" sz="4000" b="1" dirty="0" err="1">
                <a:solidFill>
                  <a:srgbClr val="FF0000"/>
                </a:solidFill>
              </a:rPr>
              <a:t>chất</a:t>
            </a:r>
            <a:r>
              <a:rPr lang="en-US" sz="4000" b="1" dirty="0">
                <a:solidFill>
                  <a:srgbClr val="FF0000"/>
                </a:solidFill>
              </a:rPr>
              <a:t> </a:t>
            </a:r>
            <a:r>
              <a:rPr lang="en-US" sz="4000" b="1" dirty="0" err="1">
                <a:solidFill>
                  <a:srgbClr val="FF0000"/>
                </a:solidFill>
              </a:rPr>
              <a:t>giữa</a:t>
            </a:r>
            <a:r>
              <a:rPr lang="en-US" sz="4000" b="1" dirty="0">
                <a:solidFill>
                  <a:srgbClr val="FF0000"/>
                </a:solidFill>
              </a:rPr>
              <a:t> </a:t>
            </a:r>
            <a:r>
              <a:rPr lang="en-US" sz="4000" b="1" dirty="0" err="1">
                <a:solidFill>
                  <a:srgbClr val="FF0000"/>
                </a:solidFill>
              </a:rPr>
              <a:t>cơ</a:t>
            </a:r>
            <a:r>
              <a:rPr lang="en-US" sz="4000" b="1" dirty="0">
                <a:solidFill>
                  <a:srgbClr val="FF0000"/>
                </a:solidFill>
              </a:rPr>
              <a:t> </a:t>
            </a:r>
            <a:r>
              <a:rPr lang="en-US" sz="4000" b="1" dirty="0" err="1">
                <a:solidFill>
                  <a:srgbClr val="FF0000"/>
                </a:solidFill>
              </a:rPr>
              <a:t>thể</a:t>
            </a:r>
            <a:r>
              <a:rPr lang="en-US" sz="4000" b="1" dirty="0">
                <a:solidFill>
                  <a:srgbClr val="FF0000"/>
                </a:solidFill>
              </a:rPr>
              <a:t> </a:t>
            </a:r>
            <a:r>
              <a:rPr lang="en-US" sz="4000" b="1" dirty="0" err="1">
                <a:solidFill>
                  <a:srgbClr val="FF0000"/>
                </a:solidFill>
              </a:rPr>
              <a:t>người</a:t>
            </a:r>
            <a:r>
              <a:rPr lang="en-US" sz="4000" b="1" dirty="0">
                <a:solidFill>
                  <a:srgbClr val="FF0000"/>
                </a:solidFill>
              </a:rPr>
              <a:t> </a:t>
            </a:r>
            <a:r>
              <a:rPr lang="en-US" sz="4000" b="1" dirty="0" err="1">
                <a:solidFill>
                  <a:srgbClr val="FF0000"/>
                </a:solidFill>
              </a:rPr>
              <a:t>với</a:t>
            </a:r>
            <a:r>
              <a:rPr lang="en-US" sz="4000" b="1" dirty="0">
                <a:solidFill>
                  <a:srgbClr val="FF0000"/>
                </a:solidFill>
              </a:rPr>
              <a:t> </a:t>
            </a:r>
            <a:r>
              <a:rPr lang="en-US" sz="4000" b="1" dirty="0" err="1">
                <a:solidFill>
                  <a:srgbClr val="FF0000"/>
                </a:solidFill>
              </a:rPr>
              <a:t>môi</a:t>
            </a:r>
            <a:r>
              <a:rPr lang="en-US" sz="4000" b="1" dirty="0">
                <a:solidFill>
                  <a:srgbClr val="FF0000"/>
                </a:solidFill>
              </a:rPr>
              <a:t> </a:t>
            </a:r>
            <a:r>
              <a:rPr lang="en-US" sz="4000" b="1" dirty="0" err="1">
                <a:solidFill>
                  <a:srgbClr val="FF0000"/>
                </a:solidFill>
              </a:rPr>
              <a:t>trường</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p:cNvPicPr>
            <a:picLocks noChangeAspect="1" noChangeArrowheads="1"/>
          </p:cNvPicPr>
          <p:nvPr/>
        </p:nvPicPr>
        <p:blipFill>
          <a:blip r:embed="rId3"/>
          <a:srcRect/>
          <a:stretch>
            <a:fillRect/>
          </a:stretch>
        </p:blipFill>
        <p:spPr bwMode="auto">
          <a:xfrm>
            <a:off x="2514600" y="658813"/>
            <a:ext cx="9144000" cy="6129337"/>
          </a:xfrm>
          <a:prstGeom prst="rect">
            <a:avLst/>
          </a:prstGeom>
          <a:noFill/>
          <a:ln w="9525">
            <a:noFill/>
            <a:miter lim="800000"/>
            <a:headEnd/>
            <a:tailEnd/>
          </a:ln>
        </p:spPr>
      </p:pic>
      <p:sp>
        <p:nvSpPr>
          <p:cNvPr id="3" name="TextBox 2"/>
          <p:cNvSpPr txBox="1">
            <a:spLocks noChangeArrowheads="1"/>
          </p:cNvSpPr>
          <p:nvPr/>
        </p:nvSpPr>
        <p:spPr bwMode="auto">
          <a:xfrm>
            <a:off x="1981200" y="304801"/>
            <a:ext cx="8382000" cy="708025"/>
          </a:xfrm>
          <a:prstGeom prst="rect">
            <a:avLst/>
          </a:prstGeom>
          <a:noFill/>
          <a:ln w="9525">
            <a:noFill/>
            <a:miter lim="800000"/>
            <a:headEnd/>
            <a:tailEnd/>
          </a:ln>
        </p:spPr>
        <p:txBody>
          <a:bodyPr>
            <a:spAutoFit/>
          </a:bodyPr>
          <a:lstStyle/>
          <a:p>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Tìm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hiểu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quá</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trao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đổi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chất</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nodeType="clickEffect">
                                  <p:stCondLst>
                                    <p:cond delay="0"/>
                                  </p:stCondLst>
                                  <p:childTnLst>
                                    <p:set>
                                      <p:cBhvr>
                                        <p:cTn id="13" dur="1" fill="hold">
                                          <p:stCondLst>
                                            <p:cond delay="0"/>
                                          </p:stCondLst>
                                        </p:cTn>
                                        <p:tgtEl>
                                          <p:spTgt spid="7178"/>
                                        </p:tgtEl>
                                        <p:attrNameLst>
                                          <p:attrName>style.visibility</p:attrName>
                                        </p:attrNameLst>
                                      </p:cBhvr>
                                      <p:to>
                                        <p:strVal val="visible"/>
                                      </p:to>
                                    </p:set>
                                    <p:animEffect transition="in" filter="wheel(1)">
                                      <p:cBhvr>
                                        <p:cTn id="14" dur="20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10744200" cy="3916362"/>
          </a:xfrm>
        </p:spPr>
        <p:txBody>
          <a:bodyPr/>
          <a:lstStyle/>
          <a:p>
            <a:pPr algn="just" eaLnBrk="1" hangingPunct="1"/>
            <a:r>
              <a:rPr lang="en-US" sz="4000" dirty="0" smtClean="0">
                <a:latin typeface="Arial" charset="0"/>
                <a:cs typeface="Arial" charset="0"/>
              </a:rPr>
              <a:t>	</a:t>
            </a:r>
            <a:r>
              <a:rPr lang="en-US" sz="4000" dirty="0" err="1" smtClean="0">
                <a:latin typeface="Arial" charset="0"/>
                <a:cs typeface="Arial" charset="0"/>
              </a:rPr>
              <a:t>Trong</a:t>
            </a:r>
            <a:r>
              <a:rPr lang="en-US" sz="4000" dirty="0" smtClean="0">
                <a:latin typeface="Arial" charset="0"/>
                <a:cs typeface="Arial" charset="0"/>
              </a:rPr>
              <a:t> </a:t>
            </a:r>
            <a:r>
              <a:rPr lang="en-US" sz="4000" dirty="0" err="1">
                <a:latin typeface="Arial" charset="0"/>
                <a:cs typeface="Arial" charset="0"/>
              </a:rPr>
              <a:t>quá</a:t>
            </a:r>
            <a:r>
              <a:rPr lang="en-US" sz="4000" dirty="0">
                <a:latin typeface="Arial" charset="0"/>
                <a:cs typeface="Arial" charset="0"/>
              </a:rPr>
              <a:t> </a:t>
            </a:r>
            <a:r>
              <a:rPr lang="en-US" sz="4000" dirty="0" err="1">
                <a:latin typeface="Arial" charset="0"/>
                <a:cs typeface="Arial" charset="0"/>
              </a:rPr>
              <a:t>trình</a:t>
            </a:r>
            <a:r>
              <a:rPr lang="en-US" sz="4000" dirty="0">
                <a:latin typeface="Arial" charset="0"/>
                <a:cs typeface="Arial" charset="0"/>
              </a:rPr>
              <a:t> </a:t>
            </a:r>
            <a:r>
              <a:rPr lang="en-US" sz="4000" dirty="0" err="1">
                <a:latin typeface="Arial" charset="0"/>
                <a:cs typeface="Arial" charset="0"/>
              </a:rPr>
              <a:t>sống</a:t>
            </a:r>
            <a:r>
              <a:rPr lang="en-US" sz="4000" dirty="0">
                <a:latin typeface="Arial" charset="0"/>
                <a:cs typeface="Arial" charset="0"/>
              </a:rPr>
              <a:t>, con </a:t>
            </a:r>
            <a:r>
              <a:rPr lang="en-US" sz="4000" dirty="0" err="1">
                <a:latin typeface="Arial" charset="0"/>
                <a:cs typeface="Arial" charset="0"/>
              </a:rPr>
              <a:t>người</a:t>
            </a:r>
            <a:r>
              <a:rPr lang="en-US" sz="4000" dirty="0">
                <a:latin typeface="Arial" charset="0"/>
                <a:cs typeface="Arial" charset="0"/>
              </a:rPr>
              <a:t> </a:t>
            </a:r>
            <a:r>
              <a:rPr lang="en-US" sz="4000" dirty="0" err="1">
                <a:latin typeface="Arial" charset="0"/>
                <a:cs typeface="Arial" charset="0"/>
              </a:rPr>
              <a:t>lấy</a:t>
            </a:r>
            <a:r>
              <a:rPr lang="en-US" sz="4000" dirty="0">
                <a:latin typeface="Arial" charset="0"/>
                <a:cs typeface="Arial" charset="0"/>
              </a:rPr>
              <a:t> </a:t>
            </a:r>
            <a:r>
              <a:rPr lang="en-US" sz="4000" dirty="0" err="1">
                <a:latin typeface="Arial" charset="0"/>
                <a:cs typeface="Arial" charset="0"/>
              </a:rPr>
              <a:t>thức</a:t>
            </a:r>
            <a:r>
              <a:rPr lang="en-US" sz="4000" dirty="0">
                <a:latin typeface="Arial" charset="0"/>
                <a:cs typeface="Arial" charset="0"/>
              </a:rPr>
              <a:t> </a:t>
            </a:r>
            <a:r>
              <a:rPr lang="en-US" sz="4000" dirty="0" err="1">
                <a:latin typeface="Arial" charset="0"/>
                <a:cs typeface="Arial" charset="0"/>
              </a:rPr>
              <a:t>ăn</a:t>
            </a:r>
            <a:r>
              <a:rPr lang="en-US" sz="4000" dirty="0">
                <a:latin typeface="Arial" charset="0"/>
                <a:cs typeface="Arial" charset="0"/>
              </a:rPr>
              <a:t>, </a:t>
            </a:r>
            <a:r>
              <a:rPr lang="en-US" sz="4000" dirty="0" err="1">
                <a:latin typeface="Arial" charset="0"/>
                <a:cs typeface="Arial" charset="0"/>
              </a:rPr>
              <a:t>nước</a:t>
            </a:r>
            <a:r>
              <a:rPr lang="en-US" sz="4000" dirty="0">
                <a:latin typeface="Arial" charset="0"/>
                <a:cs typeface="Arial" charset="0"/>
              </a:rPr>
              <a:t>, </a:t>
            </a:r>
            <a:r>
              <a:rPr lang="en-US" sz="4000" dirty="0" err="1">
                <a:latin typeface="Arial" charset="0"/>
                <a:cs typeface="Arial" charset="0"/>
              </a:rPr>
              <a:t>không</a:t>
            </a:r>
            <a:r>
              <a:rPr lang="en-US" sz="4000" dirty="0">
                <a:latin typeface="Arial" charset="0"/>
                <a:cs typeface="Arial" charset="0"/>
              </a:rPr>
              <a:t> </a:t>
            </a:r>
            <a:r>
              <a:rPr lang="en-US" sz="4000" dirty="0" err="1">
                <a:latin typeface="Arial" charset="0"/>
                <a:cs typeface="Arial" charset="0"/>
              </a:rPr>
              <a:t>khí</a:t>
            </a:r>
            <a:r>
              <a:rPr lang="en-US" sz="4000" dirty="0">
                <a:latin typeface="Arial" charset="0"/>
                <a:cs typeface="Arial" charset="0"/>
              </a:rPr>
              <a:t> </a:t>
            </a:r>
            <a:r>
              <a:rPr lang="en-US" sz="4000" dirty="0" err="1">
                <a:latin typeface="Arial" charset="0"/>
                <a:cs typeface="Arial" charset="0"/>
              </a:rPr>
              <a:t>từ</a:t>
            </a:r>
            <a:r>
              <a:rPr lang="en-US" sz="4000" dirty="0">
                <a:latin typeface="Arial" charset="0"/>
                <a:cs typeface="Arial" charset="0"/>
              </a:rPr>
              <a:t> </a:t>
            </a:r>
            <a:r>
              <a:rPr lang="en-US" sz="4000" dirty="0" err="1">
                <a:latin typeface="Arial" charset="0"/>
                <a:cs typeface="Arial" charset="0"/>
              </a:rPr>
              <a:t>môi</a:t>
            </a:r>
            <a:r>
              <a:rPr lang="en-US" sz="4000" dirty="0">
                <a:latin typeface="Arial" charset="0"/>
                <a:cs typeface="Arial" charset="0"/>
              </a:rPr>
              <a:t> </a:t>
            </a:r>
            <a:r>
              <a:rPr lang="en-US" sz="4000" dirty="0" err="1">
                <a:latin typeface="Arial" charset="0"/>
                <a:cs typeface="Arial" charset="0"/>
              </a:rPr>
              <a:t>trường</a:t>
            </a:r>
            <a:r>
              <a:rPr lang="en-US" sz="4000" dirty="0">
                <a:latin typeface="Arial" charset="0"/>
                <a:cs typeface="Arial" charset="0"/>
              </a:rPr>
              <a:t> </a:t>
            </a:r>
            <a:r>
              <a:rPr lang="en-US" sz="4000" dirty="0" err="1">
                <a:latin typeface="Arial" charset="0"/>
                <a:cs typeface="Arial" charset="0"/>
              </a:rPr>
              <a:t>và</a:t>
            </a:r>
            <a:r>
              <a:rPr lang="en-US" sz="4000" dirty="0">
                <a:latin typeface="Arial" charset="0"/>
                <a:cs typeface="Arial" charset="0"/>
              </a:rPr>
              <a:t> </a:t>
            </a:r>
            <a:r>
              <a:rPr lang="en-US" sz="4000" dirty="0" err="1">
                <a:latin typeface="Arial" charset="0"/>
                <a:cs typeface="Arial" charset="0"/>
              </a:rPr>
              <a:t>thải</a:t>
            </a:r>
            <a:r>
              <a:rPr lang="en-US" sz="4000" dirty="0">
                <a:latin typeface="Arial" charset="0"/>
                <a:cs typeface="Arial" charset="0"/>
              </a:rPr>
              <a:t> </a:t>
            </a:r>
            <a:r>
              <a:rPr lang="en-US" sz="4000" dirty="0" err="1">
                <a:latin typeface="Arial" charset="0"/>
                <a:cs typeface="Arial" charset="0"/>
              </a:rPr>
              <a:t>ra</a:t>
            </a:r>
            <a:r>
              <a:rPr lang="en-US" sz="4000" dirty="0">
                <a:latin typeface="Arial" charset="0"/>
                <a:cs typeface="Arial" charset="0"/>
              </a:rPr>
              <a:t> </a:t>
            </a:r>
            <a:r>
              <a:rPr lang="en-US" sz="4000" dirty="0" err="1">
                <a:latin typeface="Arial" charset="0"/>
                <a:cs typeface="Arial" charset="0"/>
              </a:rPr>
              <a:t>môi</a:t>
            </a:r>
            <a:r>
              <a:rPr lang="en-US" sz="4000" dirty="0">
                <a:latin typeface="Arial" charset="0"/>
                <a:cs typeface="Arial" charset="0"/>
              </a:rPr>
              <a:t> </a:t>
            </a:r>
            <a:r>
              <a:rPr lang="en-US" sz="4000" dirty="0" err="1">
                <a:latin typeface="Arial" charset="0"/>
                <a:cs typeface="Arial" charset="0"/>
              </a:rPr>
              <a:t>trường</a:t>
            </a:r>
            <a:r>
              <a:rPr lang="en-US" sz="4000" dirty="0">
                <a:latin typeface="Arial" charset="0"/>
                <a:cs typeface="Arial" charset="0"/>
              </a:rPr>
              <a:t> </a:t>
            </a:r>
            <a:r>
              <a:rPr lang="en-US" sz="4000" dirty="0" err="1">
                <a:latin typeface="Arial" charset="0"/>
                <a:cs typeface="Arial" charset="0"/>
              </a:rPr>
              <a:t>những</a:t>
            </a:r>
            <a:r>
              <a:rPr lang="en-US" sz="4000" dirty="0">
                <a:latin typeface="Arial" charset="0"/>
                <a:cs typeface="Arial" charset="0"/>
              </a:rPr>
              <a:t> </a:t>
            </a:r>
            <a:r>
              <a:rPr lang="en-US" sz="4000" dirty="0" err="1">
                <a:latin typeface="Arial" charset="0"/>
                <a:cs typeface="Arial" charset="0"/>
              </a:rPr>
              <a:t>chất</a:t>
            </a:r>
            <a:r>
              <a:rPr lang="en-US" sz="4000" dirty="0">
                <a:latin typeface="Arial" charset="0"/>
                <a:cs typeface="Arial" charset="0"/>
              </a:rPr>
              <a:t> </a:t>
            </a:r>
            <a:r>
              <a:rPr lang="en-US" sz="4000" dirty="0" err="1">
                <a:latin typeface="Arial" charset="0"/>
                <a:cs typeface="Arial" charset="0"/>
              </a:rPr>
              <a:t>thừa</a:t>
            </a:r>
            <a:r>
              <a:rPr lang="en-US" sz="4000" dirty="0">
                <a:latin typeface="Arial" charset="0"/>
                <a:cs typeface="Arial" charset="0"/>
              </a:rPr>
              <a:t>, </a:t>
            </a:r>
            <a:r>
              <a:rPr lang="en-US" sz="4000" dirty="0" err="1">
                <a:latin typeface="Arial" charset="0"/>
                <a:cs typeface="Arial" charset="0"/>
              </a:rPr>
              <a:t>cặn</a:t>
            </a:r>
            <a:r>
              <a:rPr lang="en-US" sz="4000" dirty="0">
                <a:latin typeface="Arial" charset="0"/>
                <a:cs typeface="Arial" charset="0"/>
              </a:rPr>
              <a:t> </a:t>
            </a:r>
            <a:r>
              <a:rPr lang="en-US" sz="4000" dirty="0" err="1">
                <a:latin typeface="Arial" charset="0"/>
                <a:cs typeface="Arial" charset="0"/>
              </a:rPr>
              <a:t>bã</a:t>
            </a:r>
            <a:r>
              <a:rPr lang="en-US" sz="4000" dirty="0">
                <a:latin typeface="Arial" charset="0"/>
                <a:cs typeface="Arial" charset="0"/>
              </a:rPr>
              <a:t>. </a:t>
            </a:r>
            <a:r>
              <a:rPr lang="en-US" sz="4000" dirty="0" err="1">
                <a:latin typeface="Arial" charset="0"/>
                <a:cs typeface="Arial" charset="0"/>
              </a:rPr>
              <a:t>Quá</a:t>
            </a:r>
            <a:r>
              <a:rPr lang="en-US" sz="4000" dirty="0">
                <a:latin typeface="Arial" charset="0"/>
                <a:cs typeface="Arial" charset="0"/>
              </a:rPr>
              <a:t> </a:t>
            </a:r>
            <a:r>
              <a:rPr lang="en-US" sz="4000" dirty="0" err="1">
                <a:latin typeface="Arial" charset="0"/>
                <a:cs typeface="Arial" charset="0"/>
              </a:rPr>
              <a:t>trình</a:t>
            </a:r>
            <a:r>
              <a:rPr lang="en-US" sz="4000" dirty="0">
                <a:latin typeface="Arial" charset="0"/>
                <a:cs typeface="Arial" charset="0"/>
              </a:rPr>
              <a:t> </a:t>
            </a:r>
            <a:r>
              <a:rPr lang="en-US" sz="4000" dirty="0" err="1">
                <a:latin typeface="Arial" charset="0"/>
                <a:cs typeface="Arial" charset="0"/>
              </a:rPr>
              <a:t>đó</a:t>
            </a:r>
            <a:r>
              <a:rPr lang="en-US" sz="4000" dirty="0">
                <a:latin typeface="Arial" charset="0"/>
                <a:cs typeface="Arial" charset="0"/>
              </a:rPr>
              <a:t> </a:t>
            </a:r>
            <a:r>
              <a:rPr lang="en-US" sz="4000" dirty="0" err="1">
                <a:latin typeface="Arial" charset="0"/>
                <a:cs typeface="Arial" charset="0"/>
              </a:rPr>
              <a:t>được</a:t>
            </a:r>
            <a:r>
              <a:rPr lang="en-US" sz="4000" dirty="0">
                <a:latin typeface="Arial" charset="0"/>
                <a:cs typeface="Arial" charset="0"/>
              </a:rPr>
              <a:t> </a:t>
            </a:r>
            <a:r>
              <a:rPr lang="en-US" sz="4000" dirty="0" err="1">
                <a:latin typeface="Arial" charset="0"/>
                <a:cs typeface="Arial" charset="0"/>
              </a:rPr>
              <a:t>gọi</a:t>
            </a:r>
            <a:r>
              <a:rPr lang="en-US" sz="4000" dirty="0">
                <a:latin typeface="Arial" charset="0"/>
                <a:cs typeface="Arial" charset="0"/>
              </a:rPr>
              <a:t> </a:t>
            </a:r>
            <a:r>
              <a:rPr lang="en-US" sz="4000" dirty="0" err="1">
                <a:latin typeface="Arial" charset="0"/>
                <a:cs typeface="Arial" charset="0"/>
              </a:rPr>
              <a:t>là</a:t>
            </a:r>
            <a:r>
              <a:rPr lang="en-US" sz="4000" dirty="0">
                <a:latin typeface="Arial" charset="0"/>
                <a:cs typeface="Arial" charset="0"/>
              </a:rPr>
              <a:t> </a:t>
            </a:r>
            <a:r>
              <a:rPr lang="en-US" sz="4000" dirty="0" err="1">
                <a:latin typeface="Arial" charset="0"/>
                <a:cs typeface="Arial" charset="0"/>
              </a:rPr>
              <a:t>quá</a:t>
            </a:r>
            <a:r>
              <a:rPr lang="en-US" sz="4000" dirty="0">
                <a:latin typeface="Arial" charset="0"/>
                <a:cs typeface="Arial" charset="0"/>
              </a:rPr>
              <a:t> </a:t>
            </a:r>
            <a:r>
              <a:rPr lang="en-US" sz="4000" dirty="0" err="1">
                <a:latin typeface="Arial" charset="0"/>
                <a:cs typeface="Arial" charset="0"/>
              </a:rPr>
              <a:t>trình</a:t>
            </a:r>
            <a:r>
              <a:rPr lang="en-US" sz="4000" dirty="0">
                <a:latin typeface="Arial" charset="0"/>
                <a:cs typeface="Arial" charset="0"/>
              </a:rPr>
              <a:t> </a:t>
            </a:r>
            <a:r>
              <a:rPr lang="en-US" sz="4000" b="1" dirty="0" err="1">
                <a:solidFill>
                  <a:srgbClr val="FF0000"/>
                </a:solidFill>
                <a:latin typeface="Arial" charset="0"/>
                <a:cs typeface="Arial" charset="0"/>
              </a:rPr>
              <a:t>trao</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đổi</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chất</a:t>
            </a:r>
            <a:r>
              <a:rPr lang="en-US" sz="4000" b="1" dirty="0">
                <a:latin typeface="Arial" charset="0"/>
                <a:cs typeface="Arial" charset="0"/>
              </a:rPr>
              <a:t>.</a:t>
            </a:r>
          </a:p>
        </p:txBody>
      </p:sp>
      <p:sp>
        <p:nvSpPr>
          <p:cNvPr id="4" name="TextBox 3"/>
          <p:cNvSpPr txBox="1">
            <a:spLocks noChangeArrowheads="1"/>
          </p:cNvSpPr>
          <p:nvPr/>
        </p:nvSpPr>
        <p:spPr bwMode="auto">
          <a:xfrm>
            <a:off x="741027" y="4114800"/>
            <a:ext cx="10941342" cy="1323439"/>
          </a:xfrm>
          <a:prstGeom prst="rect">
            <a:avLst/>
          </a:prstGeom>
          <a:noFill/>
          <a:ln w="9525">
            <a:noFill/>
            <a:miter lim="800000"/>
            <a:headEnd/>
            <a:tailEnd/>
          </a:ln>
        </p:spPr>
        <p:txBody>
          <a:bodyPr wrap="square">
            <a:spAutoFit/>
          </a:bodyPr>
          <a:lstStyle/>
          <a:p>
            <a:r>
              <a:rPr lang="en-US" sz="4000" dirty="0" smtClean="0"/>
              <a:t>	Con </a:t>
            </a:r>
            <a:r>
              <a:rPr lang="en-US" sz="4000" dirty="0" err="1"/>
              <a:t>người</a:t>
            </a:r>
            <a:r>
              <a:rPr lang="en-US" sz="4000" dirty="0"/>
              <a:t>, </a:t>
            </a:r>
            <a:r>
              <a:rPr lang="en-US" sz="4000" dirty="0" err="1"/>
              <a:t>thưc</a:t>
            </a:r>
            <a:r>
              <a:rPr lang="en-US" sz="4000" dirty="0"/>
              <a:t> </a:t>
            </a:r>
            <a:r>
              <a:rPr lang="en-US" sz="4000" dirty="0" err="1"/>
              <a:t>vật</a:t>
            </a:r>
            <a:r>
              <a:rPr lang="en-US" sz="4000" dirty="0"/>
              <a:t> </a:t>
            </a:r>
            <a:r>
              <a:rPr lang="en-US" sz="4000" dirty="0" err="1"/>
              <a:t>và</a:t>
            </a:r>
            <a:r>
              <a:rPr lang="en-US" sz="4000" dirty="0"/>
              <a:t> </a:t>
            </a:r>
            <a:r>
              <a:rPr lang="en-US" sz="4000" dirty="0" err="1"/>
              <a:t>động</a:t>
            </a:r>
            <a:r>
              <a:rPr lang="en-US" sz="4000" dirty="0"/>
              <a:t> </a:t>
            </a:r>
            <a:r>
              <a:rPr lang="en-US" sz="4000" dirty="0" err="1"/>
              <a:t>vật</a:t>
            </a:r>
            <a:r>
              <a:rPr lang="en-US" sz="4000" dirty="0"/>
              <a:t> </a:t>
            </a:r>
            <a:r>
              <a:rPr lang="en-US" sz="4000" dirty="0" err="1"/>
              <a:t>có</a:t>
            </a:r>
            <a:r>
              <a:rPr lang="en-US" sz="4000" dirty="0"/>
              <a:t> </a:t>
            </a:r>
            <a:r>
              <a:rPr lang="en-US" sz="4000" dirty="0" err="1"/>
              <a:t>trao</a:t>
            </a:r>
            <a:r>
              <a:rPr lang="en-US" sz="4000" dirty="0"/>
              <a:t> </a:t>
            </a:r>
            <a:r>
              <a:rPr lang="en-US" sz="4000" dirty="0" err="1"/>
              <a:t>đổi</a:t>
            </a:r>
            <a:r>
              <a:rPr lang="en-US" sz="4000" dirty="0"/>
              <a:t> </a:t>
            </a:r>
            <a:r>
              <a:rPr lang="en-US" sz="4000" dirty="0" err="1"/>
              <a:t>chất</a:t>
            </a:r>
            <a:r>
              <a:rPr lang="en-US" sz="4000" dirty="0"/>
              <a:t> </a:t>
            </a:r>
            <a:r>
              <a:rPr lang="en-US" sz="4000" dirty="0" err="1"/>
              <a:t>với</a:t>
            </a:r>
            <a:r>
              <a:rPr lang="en-US" sz="4000" dirty="0"/>
              <a:t> </a:t>
            </a:r>
            <a:r>
              <a:rPr lang="en-US" sz="4000" dirty="0" err="1"/>
              <a:t>môi</a:t>
            </a:r>
            <a:r>
              <a:rPr lang="en-US" sz="4000" dirty="0"/>
              <a:t> </a:t>
            </a:r>
            <a:r>
              <a:rPr lang="en-US" sz="4000" dirty="0" err="1"/>
              <a:t>trường</a:t>
            </a:r>
            <a:r>
              <a:rPr lang="en-US" sz="4000" dirty="0"/>
              <a:t> </a:t>
            </a:r>
            <a:r>
              <a:rPr lang="en-US" sz="4000" dirty="0" err="1"/>
              <a:t>thì</a:t>
            </a:r>
            <a:r>
              <a:rPr lang="en-US" sz="4000" dirty="0"/>
              <a:t> </a:t>
            </a:r>
            <a:r>
              <a:rPr lang="en-US" sz="4000" dirty="0" err="1"/>
              <a:t>mới</a:t>
            </a:r>
            <a:r>
              <a:rPr lang="en-US" sz="4000" dirty="0"/>
              <a:t> </a:t>
            </a:r>
            <a:r>
              <a:rPr lang="en-US" sz="4000" dirty="0" err="1"/>
              <a:t>sống</a:t>
            </a:r>
            <a:r>
              <a:rPr lang="en-US" sz="4000" dirty="0"/>
              <a:t> </a:t>
            </a:r>
            <a:r>
              <a:rPr lang="en-US" sz="4000" dirty="0" err="1"/>
              <a:t>được</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srcRect/>
          <a:stretch>
            <a:fillRect/>
          </a:stretch>
        </p:blipFill>
        <p:spPr bwMode="auto">
          <a:xfrm>
            <a:off x="1477963" y="457200"/>
            <a:ext cx="4419601" cy="2578100"/>
          </a:xfrm>
          <a:prstGeom prst="rect">
            <a:avLst/>
          </a:prstGeom>
          <a:noFill/>
          <a:ln w="9525">
            <a:noFill/>
            <a:miter lim="800000"/>
            <a:headEnd/>
            <a:tailEnd/>
          </a:ln>
        </p:spPr>
      </p:pic>
      <p:pic>
        <p:nvPicPr>
          <p:cNvPr id="2049" name="Picture 1"/>
          <p:cNvPicPr>
            <a:picLocks noChangeAspect="1" noChangeArrowheads="1"/>
          </p:cNvPicPr>
          <p:nvPr/>
        </p:nvPicPr>
        <p:blipFill>
          <a:blip r:embed="rId3"/>
          <a:srcRect/>
          <a:stretch>
            <a:fillRect/>
          </a:stretch>
        </p:blipFill>
        <p:spPr bwMode="auto">
          <a:xfrm>
            <a:off x="5897564" y="457200"/>
            <a:ext cx="4541837" cy="2578100"/>
          </a:xfrm>
          <a:prstGeom prst="rect">
            <a:avLst/>
          </a:prstGeom>
          <a:noFill/>
          <a:ln w="9525">
            <a:noFill/>
            <a:miter lim="800000"/>
            <a:headEnd/>
            <a:tailEnd/>
          </a:ln>
        </p:spPr>
      </p:pic>
      <p:pic>
        <p:nvPicPr>
          <p:cNvPr id="11" name="Picture 3" descr="VS2"/>
          <p:cNvPicPr>
            <a:picLocks noChangeAspect="1" noChangeArrowheads="1"/>
          </p:cNvPicPr>
          <p:nvPr/>
        </p:nvPicPr>
        <p:blipFill>
          <a:blip r:embed="rId4"/>
          <a:srcRect/>
          <a:stretch>
            <a:fillRect/>
          </a:stretch>
        </p:blipFill>
        <p:spPr bwMode="auto">
          <a:xfrm>
            <a:off x="1539875" y="3200400"/>
            <a:ext cx="5334000" cy="3657600"/>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6858000" y="3200400"/>
            <a:ext cx="3810000" cy="3657600"/>
          </a:xfrm>
          <a:prstGeom prst="rect">
            <a:avLst/>
          </a:prstGeom>
          <a:noFill/>
          <a:ln w="9525">
            <a:noFill/>
            <a:miter lim="800000"/>
            <a:headEnd/>
            <a:tailEnd/>
          </a:ln>
        </p:spPr>
      </p:pic>
      <p:sp>
        <p:nvSpPr>
          <p:cNvPr id="14" name="Explosion 1 13"/>
          <p:cNvSpPr/>
          <p:nvPr/>
        </p:nvSpPr>
        <p:spPr>
          <a:xfrm>
            <a:off x="5105400" y="2362200"/>
            <a:ext cx="2438400" cy="18288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i="1">
                <a:solidFill>
                  <a:srgbClr val="FF0000"/>
                </a:solidFill>
                <a:latin typeface="Arial" pitchFamily="34" charset="0"/>
                <a:cs typeface="Arial" pitchFamily="34" charset="0"/>
              </a:rPr>
              <a:t>Nên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5603"/>
                                        </p:tgtEl>
                                        <p:attrNameLst>
                                          <p:attrName>style.visibility</p:attrName>
                                        </p:attrNameLst>
                                      </p:cBhvr>
                                      <p:to>
                                        <p:strVal val="visible"/>
                                      </p:to>
                                    </p:set>
                                    <p:anim calcmode="lin" valueType="num">
                                      <p:cBhvr>
                                        <p:cTn id="7" dur="1000" fill="hold"/>
                                        <p:tgtEl>
                                          <p:spTgt spid="25603"/>
                                        </p:tgtEl>
                                        <p:attrNameLst>
                                          <p:attrName>ppt_w</p:attrName>
                                        </p:attrNameLst>
                                      </p:cBhvr>
                                      <p:tavLst>
                                        <p:tav tm="0">
                                          <p:val>
                                            <p:fltVal val="0"/>
                                          </p:val>
                                        </p:tav>
                                        <p:tav tm="100000">
                                          <p:val>
                                            <p:strVal val="#ppt_w"/>
                                          </p:val>
                                        </p:tav>
                                      </p:tavLst>
                                    </p:anim>
                                    <p:anim calcmode="lin" valueType="num">
                                      <p:cBhvr>
                                        <p:cTn id="8" dur="1000" fill="hold"/>
                                        <p:tgtEl>
                                          <p:spTgt spid="25603"/>
                                        </p:tgtEl>
                                        <p:attrNameLst>
                                          <p:attrName>ppt_h</p:attrName>
                                        </p:attrNameLst>
                                      </p:cBhvr>
                                      <p:tavLst>
                                        <p:tav tm="0">
                                          <p:val>
                                            <p:fltVal val="0"/>
                                          </p:val>
                                        </p:tav>
                                        <p:tav tm="100000">
                                          <p:val>
                                            <p:strVal val="#ppt_h"/>
                                          </p:val>
                                        </p:tav>
                                      </p:tavLst>
                                    </p:anim>
                                    <p:anim calcmode="lin" valueType="num">
                                      <p:cBhvr>
                                        <p:cTn id="9" dur="1000" fill="hold"/>
                                        <p:tgtEl>
                                          <p:spTgt spid="25603"/>
                                        </p:tgtEl>
                                        <p:attrNameLst>
                                          <p:attrName>style.rotation</p:attrName>
                                        </p:attrNameLst>
                                      </p:cBhvr>
                                      <p:tavLst>
                                        <p:tav tm="0">
                                          <p:val>
                                            <p:fltVal val="90"/>
                                          </p:val>
                                        </p:tav>
                                        <p:tav tm="100000">
                                          <p:val>
                                            <p:fltVal val="0"/>
                                          </p:val>
                                        </p:tav>
                                      </p:tavLst>
                                    </p:anim>
                                    <p:animEffect transition="in" filter="fade">
                                      <p:cBhvr>
                                        <p:cTn id="10" dur="1000"/>
                                        <p:tgtEl>
                                          <p:spTgt spid="2560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5"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2000"/>
                                        <p:tgtEl>
                                          <p:spTgt spid="2049"/>
                                        </p:tgtEl>
                                      </p:cBhvr>
                                    </p:animEffect>
                                    <p:anim calcmode="lin" valueType="num">
                                      <p:cBhvr>
                                        <p:cTn id="16" dur="2000" fill="hold"/>
                                        <p:tgtEl>
                                          <p:spTgt spid="2049"/>
                                        </p:tgtEl>
                                        <p:attrNameLst>
                                          <p:attrName>ppt_w</p:attrName>
                                        </p:attrNameLst>
                                      </p:cBhvr>
                                      <p:tavLst>
                                        <p:tav tm="0" fmla="#ppt_w*sin(2.5*pi*$)">
                                          <p:val>
                                            <p:fltVal val="0"/>
                                          </p:val>
                                        </p:tav>
                                        <p:tav tm="100000">
                                          <p:val>
                                            <p:fltVal val="1"/>
                                          </p:val>
                                        </p:tav>
                                      </p:tavLst>
                                    </p:anim>
                                    <p:anim calcmode="lin" valueType="num">
                                      <p:cBhvr>
                                        <p:cTn id="17" dur="2000" fill="hold"/>
                                        <p:tgtEl>
                                          <p:spTgt spid="2049"/>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50" presetClass="entr" presetSubtype="0" decel="100000" fill="hold" nodeType="afterEffect">
                                  <p:stCondLst>
                                    <p:cond delay="1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par>
                          <p:cTn id="24" fill="hold" nodeType="afterGroup">
                            <p:stCondLst>
                              <p:cond delay="4000"/>
                            </p:stCondLst>
                            <p:childTnLst>
                              <p:par>
                                <p:cTn id="25" presetID="31" presetClass="entr" presetSubtype="0" fill="hold" nodeType="afterEffect">
                                  <p:stCondLst>
                                    <p:cond delay="1000"/>
                                  </p:stCondLst>
                                  <p:iterate type="lt">
                                    <p:tmPct val="5000"/>
                                  </p:iterate>
                                  <p:childTnLst>
                                    <p:set>
                                      <p:cBhvr>
                                        <p:cTn id="26" dur="1" fill="hold">
                                          <p:stCondLst>
                                            <p:cond delay="0"/>
                                          </p:stCondLst>
                                        </p:cTn>
                                        <p:tgtEl>
                                          <p:spTgt spid="2050"/>
                                        </p:tgtEl>
                                        <p:attrNameLst>
                                          <p:attrName>style.visibility</p:attrName>
                                        </p:attrNameLst>
                                      </p:cBhvr>
                                      <p:to>
                                        <p:strVal val="visible"/>
                                      </p:to>
                                    </p:set>
                                    <p:anim calcmode="lin" valueType="num">
                                      <p:cBhvr>
                                        <p:cTn id="27" dur="1000" fill="hold"/>
                                        <p:tgtEl>
                                          <p:spTgt spid="2050"/>
                                        </p:tgtEl>
                                        <p:attrNameLst>
                                          <p:attrName>ppt_w</p:attrName>
                                        </p:attrNameLst>
                                      </p:cBhvr>
                                      <p:tavLst>
                                        <p:tav tm="0">
                                          <p:val>
                                            <p:fltVal val="0"/>
                                          </p:val>
                                        </p:tav>
                                        <p:tav tm="100000">
                                          <p:val>
                                            <p:strVal val="#ppt_w"/>
                                          </p:val>
                                        </p:tav>
                                      </p:tavLst>
                                    </p:anim>
                                    <p:anim calcmode="lin" valueType="num">
                                      <p:cBhvr>
                                        <p:cTn id="28" dur="1000" fill="hold"/>
                                        <p:tgtEl>
                                          <p:spTgt spid="2050"/>
                                        </p:tgtEl>
                                        <p:attrNameLst>
                                          <p:attrName>ppt_h</p:attrName>
                                        </p:attrNameLst>
                                      </p:cBhvr>
                                      <p:tavLst>
                                        <p:tav tm="0">
                                          <p:val>
                                            <p:fltVal val="0"/>
                                          </p:val>
                                        </p:tav>
                                        <p:tav tm="100000">
                                          <p:val>
                                            <p:strVal val="#ppt_h"/>
                                          </p:val>
                                        </p:tav>
                                      </p:tavLst>
                                    </p:anim>
                                    <p:anim calcmode="lin" valueType="num">
                                      <p:cBhvr>
                                        <p:cTn id="29" dur="1000" fill="hold"/>
                                        <p:tgtEl>
                                          <p:spTgt spid="2050"/>
                                        </p:tgtEl>
                                        <p:attrNameLst>
                                          <p:attrName>style.rotation</p:attrName>
                                        </p:attrNameLst>
                                      </p:cBhvr>
                                      <p:tavLst>
                                        <p:tav tm="0">
                                          <p:val>
                                            <p:fltVal val="90"/>
                                          </p:val>
                                        </p:tav>
                                        <p:tav tm="100000">
                                          <p:val>
                                            <p:fltVal val="0"/>
                                          </p:val>
                                        </p:tav>
                                      </p:tavLst>
                                    </p:anim>
                                    <p:animEffect transition="in" filter="fade">
                                      <p:cBhvr>
                                        <p:cTn id="30" dur="1000"/>
                                        <p:tgtEl>
                                          <p:spTgt spid="20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1597</TotalTime>
  <Words>227</Words>
  <Application>Microsoft Office PowerPoint</Application>
  <PresentationFormat>Widescreen</PresentationFormat>
  <Paragraphs>52</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微软雅黑</vt:lpstr>
      <vt:lpstr>Arial</vt:lpstr>
      <vt:lpstr>Calibri</vt:lpstr>
      <vt:lpstr>方正舒体</vt:lpstr>
      <vt:lpstr>Garamond</vt:lpstr>
      <vt:lpstr>Tahoma</vt:lpstr>
      <vt:lpstr>Times New Roman</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quá trình sống, con người lấy thức ăn, nước, không khí từ môi trường và thải ra môi trường những chất thừa, cặn bã. Quá trình đó được gọi là quá trình trao đổi chất.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c:creator>
  <cp:lastModifiedBy>duong hang</cp:lastModifiedBy>
  <cp:revision>207</cp:revision>
  <dcterms:created xsi:type="dcterms:W3CDTF">2010-08-10T13:52:54Z</dcterms:created>
  <dcterms:modified xsi:type="dcterms:W3CDTF">2022-01-25T08:57:52Z</dcterms:modified>
</cp:coreProperties>
</file>