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6" y="2027541"/>
            <a:ext cx="6699183" cy="2018183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5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9" y="144392"/>
            <a:ext cx="637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KHỐI LƯỢNG</a:t>
            </a:r>
          </a:p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DUNG 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7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KI – LÔ - GAM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4560" y="4176954"/>
            <a:ext cx="9077905" cy="1772987"/>
            <a:chOff x="2109507" y="3963491"/>
            <a:chExt cx="9077905" cy="1772986"/>
          </a:xfrm>
        </p:grpSpPr>
        <p:sp>
          <p:nvSpPr>
            <p:cNvPr id="5" name="Flowchart: Terminator 4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Ki –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lô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- gam</a:t>
              </a:r>
            </a:p>
          </p:txBody>
        </p:sp>
        <p:grpSp>
          <p:nvGrpSpPr>
            <p:cNvPr id="20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28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9637538" y="2962277"/>
            <a:ext cx="2419679" cy="29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khối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ki-lô-gam,cách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viết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so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sánh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ki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lô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gam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586" y="4451848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huống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6285" y="5119665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kg.</a:t>
            </a: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Tùng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Mai. Mai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.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Nam.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324</Words>
  <Application>Microsoft Office PowerPoint</Application>
  <PresentationFormat>Widescreen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42</cp:revision>
  <dcterms:created xsi:type="dcterms:W3CDTF">2021-06-03T14:58:56Z</dcterms:created>
  <dcterms:modified xsi:type="dcterms:W3CDTF">2021-10-23T08:10:59Z</dcterms:modified>
</cp:coreProperties>
</file>