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84" r:id="rId4"/>
    <p:sldId id="286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FF"/>
    <a:srgbClr val="FFABFF"/>
    <a:srgbClr val="FFCCCC"/>
    <a:srgbClr val="0066CC"/>
    <a:srgbClr val="0075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>
        <p:scale>
          <a:sx n="60" d="100"/>
          <a:sy n="60" d="100"/>
        </p:scale>
        <p:origin x="3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. (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Sầu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Rô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bốt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image" Target="../media/image9.e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4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0747" y="4539786"/>
            <a:ext cx="184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498927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431947"/>
            <a:ext cx="406400" cy="406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9614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2"/>
                            </p:stCondLst>
                            <p:childTnLst>
                              <p:par>
                                <p:cTn id="4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78"/>
                            </p:stCondLst>
                            <p:childTnLst>
                              <p:par>
                                <p:cTn id="5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29476"/>
              </p:ext>
            </p:extLst>
          </p:nvPr>
        </p:nvGraphicFramePr>
        <p:xfrm>
          <a:off x="511065" y="148413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98072" y="68637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6943" y="2509823"/>
            <a:ext cx="1005814" cy="852787"/>
            <a:chOff x="1231737" y="2393711"/>
            <a:chExt cx="1005814" cy="852787"/>
          </a:xfrm>
          <a:solidFill>
            <a:srgbClr val="00B0F0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3011125" y="2500086"/>
            <a:ext cx="907035" cy="860047"/>
            <a:chOff x="3411379" y="2393711"/>
            <a:chExt cx="773686" cy="860047"/>
          </a:xfrm>
        </p:grpSpPr>
        <p:sp>
          <p:nvSpPr>
            <p:cNvPr id="10" name="Can 9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18655" y="3744724"/>
            <a:ext cx="888422" cy="860047"/>
            <a:chOff x="3418639" y="3634661"/>
            <a:chExt cx="773686" cy="860047"/>
          </a:xfrm>
        </p:grpSpPr>
        <p:sp>
          <p:nvSpPr>
            <p:cNvPr id="18" name="Can 17"/>
            <p:cNvSpPr/>
            <p:nvPr/>
          </p:nvSpPr>
          <p:spPr>
            <a:xfrm>
              <a:off x="341863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3592227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3769773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394731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4139883" y="364192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496469" y="2902866"/>
            <a:ext cx="383736" cy="7853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78" y="2517083"/>
            <a:ext cx="271129" cy="85278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7" name="Rounded Rectangle 26"/>
          <p:cNvSpPr/>
          <p:nvPr/>
        </p:nvSpPr>
        <p:spPr>
          <a:xfrm>
            <a:off x="2058449" y="2427190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3031" y="2240398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48203" y="272680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1556" y="3019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1556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007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0" y="237438"/>
            <a:ext cx="12192000" cy="407338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0" y="0"/>
            <a:ext cx="12192000" cy="48582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2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924401" y="2399349"/>
            <a:ext cx="1088233" cy="2254706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830226" y="4373373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n 47"/>
          <p:cNvSpPr/>
          <p:nvPr/>
        </p:nvSpPr>
        <p:spPr>
          <a:xfrm>
            <a:off x="4083787" y="3751984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4256001" y="3756877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5" grpId="0"/>
      <p:bldP spid="36" grpId="0"/>
      <p:bldP spid="42" grpId="0"/>
      <p:bldP spid="45" grpId="0" animBg="1"/>
      <p:bldP spid="45" grpId="1" animBg="1"/>
      <p:bldP spid="46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703" y="1106974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3070" y="1542360"/>
            <a:ext cx="2669065" cy="4064987"/>
            <a:chOff x="453070" y="1542360"/>
            <a:chExt cx="2669065" cy="4064987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42" y="1542360"/>
              <a:ext cx="2400793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53070" y="2549009"/>
              <a:ext cx="2101295" cy="2308324"/>
              <a:chOff x="422171" y="2570288"/>
              <a:chExt cx="2158993" cy="23083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3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" y="105593"/>
            <a:ext cx="2551876" cy="9472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85270" y="1542359"/>
            <a:ext cx="2450636" cy="4079409"/>
            <a:chOff x="3485270" y="1542359"/>
            <a:chExt cx="2450636" cy="407940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9216" y="1542359"/>
              <a:ext cx="2276690" cy="40794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0" name="Group 49"/>
            <p:cNvGrpSpPr/>
            <p:nvPr/>
          </p:nvGrpSpPr>
          <p:grpSpPr>
            <a:xfrm>
              <a:off x="3485270" y="2604354"/>
              <a:ext cx="2101295" cy="2308324"/>
              <a:chOff x="422171" y="2570288"/>
              <a:chExt cx="2158993" cy="23083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9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372229" y="1542359"/>
            <a:ext cx="2492221" cy="4079410"/>
            <a:chOff x="6372229" y="1542359"/>
            <a:chExt cx="2492221" cy="4079410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963" y="1542359"/>
              <a:ext cx="2338487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6372229" y="2619483"/>
              <a:ext cx="2101295" cy="2308324"/>
              <a:chOff x="422171" y="2570288"/>
              <a:chExt cx="2158993" cy="230832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115429" y="1542359"/>
            <a:ext cx="2487999" cy="4079410"/>
            <a:chOff x="9115429" y="1542359"/>
            <a:chExt cx="2487999" cy="4079410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6738" y="1542359"/>
              <a:ext cx="2276690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9115429" y="2604354"/>
              <a:ext cx="2101295" cy="2308324"/>
              <a:chOff x="422171" y="2570288"/>
              <a:chExt cx="2158993" cy="230832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651218" y="4096774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28101" y="407757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22021" y="407371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90020" y="4026300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6" grpId="1"/>
      <p:bldP spid="26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49186" y="1327147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2901557"/>
            <a:chOff x="694811" y="2614106"/>
            <a:chExt cx="3010393" cy="2901557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22881"/>
            <a:chOff x="3167649" y="2628620"/>
            <a:chExt cx="3010393" cy="2922881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03878"/>
            <a:chOff x="5782977" y="2591955"/>
            <a:chExt cx="2799454" cy="2903878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2951209"/>
            <a:chOff x="8205067" y="2600292"/>
            <a:chExt cx="2664961" cy="2951209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4" b="70093" l="43958" r="79688">
                        <a14:foregroundMark x1="59583" y1="47037" x2="65417" y2="49722"/>
                        <a14:foregroundMark x1="48958" y1="38981" x2="50625" y2="57963"/>
                        <a14:foregroundMark x1="45990" y1="49907" x2="46406" y2="49074"/>
                        <a14:foregroundMark x1="73229" y1="39167" x2="74479" y2="57685"/>
                        <a14:foregroundMark x1="71250" y1="49259" x2="70677" y2="49444"/>
                        <a14:foregroundMark x1="59010" y1="47222" x2="60417" y2="49444"/>
                      </a14:backgroundRemoval>
                    </a14:imgEffect>
                  </a14:imgLayer>
                </a14:imgProps>
              </a:ext>
            </a:extLst>
          </a:blip>
          <a:srcRect l="44034" t="31637" r="16317" b="37641"/>
          <a:stretch/>
        </p:blipFill>
        <p:spPr>
          <a:xfrm>
            <a:off x="2627203" y="1518462"/>
            <a:ext cx="6794204" cy="2720216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30"/>
          <p:cNvGrpSpPr/>
          <p:nvPr/>
        </p:nvGrpSpPr>
        <p:grpSpPr>
          <a:xfrm>
            <a:off x="-11723" y="6203928"/>
            <a:ext cx="12203723" cy="979816"/>
            <a:chOff x="-17585" y="5729324"/>
            <a:chExt cx="12203723" cy="1123362"/>
          </a:xfrm>
        </p:grpSpPr>
        <p:pic>
          <p:nvPicPr>
            <p:cNvPr id="8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70424">
            <a:off x="2630151" y="3846887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03309" y="3976813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0012" y="4468792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68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4503" y="4779650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615139">
            <a:off x="8262471" y="3820888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79361" y="4427704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+ 4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61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1375" y="5566085"/>
            <a:ext cx="6554765" cy="523220"/>
          </a:xfrm>
          <a:prstGeom prst="rect">
            <a:avLst/>
          </a:prstGeom>
          <a:solidFill>
            <a:srgbClr val="CCECF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386</Words>
  <Application>Microsoft Office PowerPoint</Application>
  <PresentationFormat>Widescreen</PresentationFormat>
  <Paragraphs>95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.VnAristote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236</cp:revision>
  <dcterms:created xsi:type="dcterms:W3CDTF">2021-05-26T03:43:33Z</dcterms:created>
  <dcterms:modified xsi:type="dcterms:W3CDTF">2021-06-05T09:39:50Z</dcterms:modified>
</cp:coreProperties>
</file>