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3"/>
  </p:notesMasterIdLst>
  <p:sldIdLst>
    <p:sldId id="518" r:id="rId11"/>
    <p:sldId id="530" r:id="rId12"/>
    <p:sldId id="519" r:id="rId13"/>
    <p:sldId id="521" r:id="rId14"/>
    <p:sldId id="522" r:id="rId15"/>
    <p:sldId id="524" r:id="rId16"/>
    <p:sldId id="525" r:id="rId17"/>
    <p:sldId id="526" r:id="rId18"/>
    <p:sldId id="527" r:id="rId19"/>
    <p:sldId id="528" r:id="rId20"/>
    <p:sldId id="529" r:id="rId21"/>
    <p:sldId id="297" r:id="rId22"/>
  </p:sldIdLst>
  <p:sldSz cx="12190413" cy="6859588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067"/>
    <a:srgbClr val="E68393"/>
    <a:srgbClr val="009900"/>
    <a:srgbClr val="E27083"/>
    <a:srgbClr val="FFC971"/>
    <a:srgbClr val="63D763"/>
    <a:srgbClr val="B9EDB9"/>
    <a:srgbClr val="11FF11"/>
    <a:srgbClr val="007400"/>
    <a:srgbClr val="EFA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5" autoAdjust="0"/>
    <p:restoredTop sz="97778" autoAdjust="0"/>
  </p:normalViewPr>
  <p:slideViewPr>
    <p:cSldViewPr snapToGrid="0" showGuides="1">
      <p:cViewPr varScale="1">
        <p:scale>
          <a:sx n="56" d="100"/>
          <a:sy n="56" d="100"/>
        </p:scale>
        <p:origin x="1028" y="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thêm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5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4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dubuque精美钢琴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4714BCA-BDEB-4E21-957E-243FA4BD2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11" y="-245268"/>
            <a:ext cx="3173852" cy="342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38" y="266434"/>
            <a:ext cx="1695088" cy="216240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697480" y="1279742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iCiel Pony" panose="02000000000000000000" pitchFamily="2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 1:  ÔN TẬP VÀ BỔ SUNG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A4235AB3-1CFA-4242-93E1-F2CEC92E9A97}"/>
              </a:ext>
            </a:extLst>
          </p:cNvPr>
          <p:cNvSpPr txBox="1"/>
          <p:nvPr/>
        </p:nvSpPr>
        <p:spPr>
          <a:xfrm>
            <a:off x="2676556" y="2976234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6: LUYỆN TẬP CHUNG</a:t>
            </a: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B03E4FDF-BBBF-406F-8C7C-AB6B0C032510}"/>
              </a:ext>
            </a:extLst>
          </p:cNvPr>
          <p:cNvSpPr txBox="1"/>
          <p:nvPr/>
        </p:nvSpPr>
        <p:spPr>
          <a:xfrm>
            <a:off x="5445288" y="4696799"/>
            <a:ext cx="183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468EE-A299-414A-866C-1F2DF3458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41" b="78519" l="22500" r="84115">
                        <a14:foregroundMark x1="33802" y1="43241" x2="35365" y2="55833"/>
                        <a14:foregroundMark x1="50625" y1="43981" x2="52708" y2="49167"/>
                        <a14:foregroundMark x1="59896" y1="34167" x2="68906" y2="50093"/>
                      </a14:backgroundRemoval>
                    </a14:imgEffect>
                  </a14:imgLayer>
                </a14:imgProps>
              </a:ext>
            </a:extLst>
          </a:blip>
          <a:srcRect l="23077" t="21639" r="15594" b="21998"/>
          <a:stretch/>
        </p:blipFill>
        <p:spPr>
          <a:xfrm>
            <a:off x="6388100" y="2831812"/>
            <a:ext cx="5802313" cy="34308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1F8C710-8C7D-4802-9B8D-FD6411E69961}"/>
              </a:ext>
            </a:extLst>
          </p:cNvPr>
          <p:cNvGrpSpPr/>
          <p:nvPr/>
        </p:nvGrpSpPr>
        <p:grpSpPr>
          <a:xfrm>
            <a:off x="-514284" y="-334884"/>
            <a:ext cx="12363384" cy="2768343"/>
            <a:chOff x="-230079" y="-141952"/>
            <a:chExt cx="12501588" cy="276834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6730843-7E07-43EE-8590-50391A04E3B4}"/>
                </a:ext>
              </a:extLst>
            </p:cNvPr>
            <p:cNvSpPr/>
            <p:nvPr/>
          </p:nvSpPr>
          <p:spPr>
            <a:xfrm>
              <a:off x="1051562" y="480060"/>
              <a:ext cx="11219947" cy="1922672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2A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trồng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29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2B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trồng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25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2A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trồng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2B bao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159B63E8-9882-49BA-BBB3-AFC801C22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079" y="-141952"/>
              <a:ext cx="2563280" cy="276834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065735A-20DF-4529-9EA8-C242DA2FE66B}"/>
              </a:ext>
            </a:extLst>
          </p:cNvPr>
          <p:cNvSpPr txBox="1"/>
          <p:nvPr/>
        </p:nvSpPr>
        <p:spPr>
          <a:xfrm>
            <a:off x="2009110" y="2729151"/>
            <a:ext cx="2318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5F0C80-AF5C-4AC2-B626-1E8632E9C2D9}"/>
              </a:ext>
            </a:extLst>
          </p:cNvPr>
          <p:cNvSpPr txBox="1"/>
          <p:nvPr/>
        </p:nvSpPr>
        <p:spPr>
          <a:xfrm>
            <a:off x="377745" y="3355183"/>
            <a:ext cx="5615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2A			: 29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30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562BBB-F689-4E25-ABB0-617E7B7F8E98}"/>
              </a:ext>
            </a:extLst>
          </p:cNvPr>
          <p:cNvSpPr txBox="1"/>
          <p:nvPr/>
        </p:nvSpPr>
        <p:spPr>
          <a:xfrm>
            <a:off x="377744" y="4195640"/>
            <a:ext cx="59079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2A			: 25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30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83271C-84EE-4A53-851D-56924B1D3800}"/>
              </a:ext>
            </a:extLst>
          </p:cNvPr>
          <p:cNvSpPr txBox="1"/>
          <p:nvPr/>
        </p:nvSpPr>
        <p:spPr>
          <a:xfrm>
            <a:off x="377745" y="4826483"/>
            <a:ext cx="6099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2A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trồngnhiều</a:t>
            </a:r>
            <a:endParaRPr lang="en-US" sz="30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2B		: …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128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5525AC-DFDA-4694-9301-734FBCBCE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41" b="78519" l="22500" r="84115">
                        <a14:foregroundMark x1="33802" y1="43241" x2="35365" y2="55833"/>
                        <a14:foregroundMark x1="50625" y1="43981" x2="52708" y2="49167"/>
                        <a14:foregroundMark x1="59896" y1="34167" x2="68906" y2="50093"/>
                      </a14:backgroundRemoval>
                    </a14:imgEffect>
                  </a14:imgLayer>
                </a14:imgProps>
              </a:ext>
            </a:extLst>
          </a:blip>
          <a:srcRect l="23077" t="21639" r="15594" b="21998"/>
          <a:stretch/>
        </p:blipFill>
        <p:spPr>
          <a:xfrm>
            <a:off x="0" y="127000"/>
            <a:ext cx="5802313" cy="34308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3A660B-0E6F-484E-9D81-EF274A1DDB1A}"/>
              </a:ext>
            </a:extLst>
          </p:cNvPr>
          <p:cNvSpPr txBox="1"/>
          <p:nvPr/>
        </p:nvSpPr>
        <p:spPr>
          <a:xfrm>
            <a:off x="2901156" y="3691767"/>
            <a:ext cx="8389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2A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2B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– 25 = 4 (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36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" y="-784651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325" y="2321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20739BC6-51A0-4BFF-BD2E-85C6D6AAF136}"/>
              </a:ext>
            </a:extLst>
          </p:cNvPr>
          <p:cNvSpPr txBox="1"/>
          <p:nvPr/>
        </p:nvSpPr>
        <p:spPr>
          <a:xfrm>
            <a:off x="2313497" y="2506464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47218D7E-F50E-4B12-81EA-616379FB9847}"/>
              </a:ext>
            </a:extLst>
          </p:cNvPr>
          <p:cNvSpPr/>
          <p:nvPr/>
        </p:nvSpPr>
        <p:spPr>
          <a:xfrm rot="5400000">
            <a:off x="6003088" y="3054249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11">
            <a:extLst>
              <a:ext uri="{FF2B5EF4-FFF2-40B4-BE49-F238E27FC236}">
                <a16:creationId xmlns:a16="http://schemas.microsoft.com/office/drawing/2014/main" id="{FACB640B-2DD0-4D0D-A3B0-10DF6324FAE4}"/>
              </a:ext>
            </a:extLst>
          </p:cNvPr>
          <p:cNvSpPr/>
          <p:nvPr/>
        </p:nvSpPr>
        <p:spPr>
          <a:xfrm rot="-2700000">
            <a:off x="4464801" y="2874861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id="{0B983D7F-D13C-41EE-AA2E-067A2A0B4AE2}"/>
              </a:ext>
            </a:extLst>
          </p:cNvPr>
          <p:cNvSpPr/>
          <p:nvPr/>
        </p:nvSpPr>
        <p:spPr>
          <a:xfrm rot="-2700000" flipV="1">
            <a:off x="5291888" y="3700361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2">
            <a:extLst>
              <a:ext uri="{FF2B5EF4-FFF2-40B4-BE49-F238E27FC236}">
                <a16:creationId xmlns:a16="http://schemas.microsoft.com/office/drawing/2014/main" id="{E4B4587B-1578-4EB9-9A68-B4BD959AD565}"/>
              </a:ext>
            </a:extLst>
          </p:cNvPr>
          <p:cNvSpPr/>
          <p:nvPr/>
        </p:nvSpPr>
        <p:spPr>
          <a:xfrm rot="2700000">
            <a:off x="5271251" y="2044599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9526BE9C-B5A9-41E0-874F-7A114799BA45}"/>
              </a:ext>
            </a:extLst>
          </p:cNvPr>
          <p:cNvSpPr/>
          <p:nvPr/>
        </p:nvSpPr>
        <p:spPr>
          <a:xfrm>
            <a:off x="5650663" y="1703286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FA834659-6E30-4024-9F06-B39F281AAB03}"/>
              </a:ext>
            </a:extLst>
          </p:cNvPr>
          <p:cNvGrpSpPr/>
          <p:nvPr/>
        </p:nvGrpSpPr>
        <p:grpSpPr>
          <a:xfrm>
            <a:off x="7281026" y="317013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:a16="http://schemas.microsoft.com/office/drawing/2014/main" id="{006A1B42-E65A-4C45-B8EA-AF8C225DCB5E}"/>
              </a:ext>
            </a:extLst>
          </p:cNvPr>
          <p:cNvGrpSpPr/>
          <p:nvPr/>
        </p:nvGrpSpPr>
        <p:grpSpPr>
          <a:xfrm>
            <a:off x="3972676" y="3257449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:a16="http://schemas.microsoft.com/office/drawing/2014/main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:a16="http://schemas.microsoft.com/office/drawing/2014/main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:a16="http://schemas.microsoft.com/office/drawing/2014/main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:a16="http://schemas.microsoft.com/office/drawing/2014/main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:a16="http://schemas.microsoft.com/office/drawing/2014/main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:a16="http://schemas.microsoft.com/office/drawing/2014/main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id="{C9E50703-02D8-4A88-A5F1-B600C821C2D6}"/>
              </a:ext>
            </a:extLst>
          </p:cNvPr>
          <p:cNvGrpSpPr/>
          <p:nvPr/>
        </p:nvGrpSpPr>
        <p:grpSpPr>
          <a:xfrm>
            <a:off x="5593513" y="4843361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:a16="http://schemas.microsoft.com/office/drawing/2014/main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:a16="http://schemas.microsoft.com/office/drawing/2014/main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:a16="http://schemas.microsoft.com/office/drawing/2014/main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:a16="http://schemas.microsoft.com/office/drawing/2014/main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148655" y="2641125"/>
            <a:ext cx="130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7EF302-17A5-4F20-BD10-12A501A4B439}"/>
              </a:ext>
            </a:extLst>
          </p:cNvPr>
          <p:cNvSpPr txBox="1"/>
          <p:nvPr/>
        </p:nvSpPr>
        <p:spPr>
          <a:xfrm flipH="1">
            <a:off x="2460338" y="942579"/>
            <a:ext cx="7640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8E578A-F873-41AC-9C04-92CDB7FA3630}"/>
              </a:ext>
            </a:extLst>
          </p:cNvPr>
          <p:cNvSpPr txBox="1"/>
          <p:nvPr/>
        </p:nvSpPr>
        <p:spPr>
          <a:xfrm flipH="1">
            <a:off x="2436188" y="5209084"/>
            <a:ext cx="7334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95939B-72CA-4734-A97D-AACD474AEF13}"/>
              </a:ext>
            </a:extLst>
          </p:cNvPr>
          <p:cNvSpPr txBox="1"/>
          <p:nvPr/>
        </p:nvSpPr>
        <p:spPr>
          <a:xfrm flipH="1">
            <a:off x="317398" y="2579570"/>
            <a:ext cx="3806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4914F-4F8D-4873-BAA6-B7FAFB87382B}"/>
              </a:ext>
            </a:extLst>
          </p:cNvPr>
          <p:cNvSpPr txBox="1"/>
          <p:nvPr/>
        </p:nvSpPr>
        <p:spPr>
          <a:xfrm flipH="1">
            <a:off x="7759280" y="2579570"/>
            <a:ext cx="424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7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741367C3-AAB6-469B-9C95-6E73A10E2D86}"/>
              </a:ext>
            </a:extLst>
          </p:cNvPr>
          <p:cNvGrpSpPr/>
          <p:nvPr/>
        </p:nvGrpSpPr>
        <p:grpSpPr>
          <a:xfrm>
            <a:off x="-151550" y="-626789"/>
            <a:ext cx="3910751" cy="2768343"/>
            <a:chOff x="-151550" y="-626789"/>
            <a:chExt cx="3910751" cy="276834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6558BEB6-872C-47AB-962B-FC7A37C719DB}"/>
                </a:ext>
              </a:extLst>
            </p:cNvPr>
            <p:cNvSpPr/>
            <p:nvPr/>
          </p:nvSpPr>
          <p:spPr>
            <a:xfrm>
              <a:off x="1051561" y="480060"/>
              <a:ext cx="2707640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图片 9">
              <a:extLst>
                <a:ext uri="{FF2B5EF4-FFF2-40B4-BE49-F238E27FC236}">
                  <a16:creationId xmlns:a16="http://schemas.microsoft.com/office/drawing/2014/main" id="{2EB2C5D3-5A84-455A-8264-AA55CD9DE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4803D1-A2F9-485F-A5E8-303F69B3D48D}"/>
              </a:ext>
            </a:extLst>
          </p:cNvPr>
          <p:cNvGrpSpPr/>
          <p:nvPr/>
        </p:nvGrpSpPr>
        <p:grpSpPr>
          <a:xfrm>
            <a:off x="998431" y="2431502"/>
            <a:ext cx="10382926" cy="180000"/>
            <a:chOff x="1120661" y="1898374"/>
            <a:chExt cx="7029474" cy="28823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AE5B427-262A-4C2B-8300-D4344E0EA53D}"/>
                </a:ext>
              </a:extLst>
            </p:cNvPr>
            <p:cNvCxnSpPr>
              <a:cxnSpLocks/>
            </p:cNvCxnSpPr>
            <p:nvPr/>
          </p:nvCxnSpPr>
          <p:spPr>
            <a:xfrm>
              <a:off x="1120661" y="2047460"/>
              <a:ext cx="7029474" cy="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E98CB3-10F5-43D1-958D-BE7A10A1D2FF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0DA5DB-E11A-4020-8C67-DDF2274B6CC4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877455-B719-4AC5-8D95-D379A56FC18F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4A55D5C-287F-4472-9FBF-E8750CADCF72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1530EE-93F3-4FAD-ABAE-CF905B203572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46C3836-926E-4BDB-AB1A-C0831928BD8F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4E0268-EAC9-4972-9C5E-83E957CADCAC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92F2CBD-B413-4BED-9C60-D500B4BF2BAC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D1679AD-A8ED-4342-80C8-3F36332EF197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E9FE3F7-3C0A-4191-8849-C86470DE4EE0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3051E0-B6F6-456F-8058-51BE168E8FD3}"/>
              </a:ext>
            </a:extLst>
          </p:cNvPr>
          <p:cNvSpPr txBox="1"/>
          <p:nvPr/>
        </p:nvSpPr>
        <p:spPr>
          <a:xfrm>
            <a:off x="846297" y="2942505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ADA4E3-DCF6-4075-931C-AD4CD464780C}"/>
              </a:ext>
            </a:extLst>
          </p:cNvPr>
          <p:cNvSpPr txBox="1"/>
          <p:nvPr/>
        </p:nvSpPr>
        <p:spPr>
          <a:xfrm>
            <a:off x="1778135" y="2935054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949D25-3954-4124-854F-755E8744E896}"/>
              </a:ext>
            </a:extLst>
          </p:cNvPr>
          <p:cNvSpPr txBox="1"/>
          <p:nvPr/>
        </p:nvSpPr>
        <p:spPr>
          <a:xfrm>
            <a:off x="2879835" y="293505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7C40B7-F213-4025-9F6B-7D6A75C7214A}"/>
              </a:ext>
            </a:extLst>
          </p:cNvPr>
          <p:cNvSpPr txBox="1"/>
          <p:nvPr/>
        </p:nvSpPr>
        <p:spPr>
          <a:xfrm>
            <a:off x="3869753" y="2940296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404E36F-E304-4E13-BC00-034E7579EB3D}"/>
              </a:ext>
            </a:extLst>
          </p:cNvPr>
          <p:cNvSpPr txBox="1"/>
          <p:nvPr/>
        </p:nvSpPr>
        <p:spPr>
          <a:xfrm>
            <a:off x="9083963" y="2949919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88A4C9-8DC6-470B-BD55-57736DAA7352}"/>
              </a:ext>
            </a:extLst>
          </p:cNvPr>
          <p:cNvSpPr txBox="1"/>
          <p:nvPr/>
        </p:nvSpPr>
        <p:spPr>
          <a:xfrm>
            <a:off x="10015950" y="2952129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EA2188-4AF8-496A-94CD-78DD4A653E64}"/>
              </a:ext>
            </a:extLst>
          </p:cNvPr>
          <p:cNvSpPr/>
          <p:nvPr/>
        </p:nvSpPr>
        <p:spPr>
          <a:xfrm>
            <a:off x="3981536" y="29204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00F1BDC-B6EE-4330-AE6B-E3E73DE946BC}"/>
              </a:ext>
            </a:extLst>
          </p:cNvPr>
          <p:cNvSpPr/>
          <p:nvPr/>
        </p:nvSpPr>
        <p:spPr>
          <a:xfrm>
            <a:off x="9122390" y="290564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B80AFA9-18C7-48A8-BE0E-A8C47F02FEF0}"/>
              </a:ext>
            </a:extLst>
          </p:cNvPr>
          <p:cNvSpPr/>
          <p:nvPr/>
        </p:nvSpPr>
        <p:spPr>
          <a:xfrm>
            <a:off x="5991305" y="2921950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9CE19A0-446A-4BB3-98B9-E0D2398AB8B1}"/>
              </a:ext>
            </a:extLst>
          </p:cNvPr>
          <p:cNvSpPr/>
          <p:nvPr/>
        </p:nvSpPr>
        <p:spPr>
          <a:xfrm>
            <a:off x="7066975" y="292402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5D0E680-AD5A-4029-ADDD-666E7416143B}"/>
              </a:ext>
            </a:extLst>
          </p:cNvPr>
          <p:cNvSpPr txBox="1"/>
          <p:nvPr/>
        </p:nvSpPr>
        <p:spPr>
          <a:xfrm>
            <a:off x="4899412" y="2950610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8EBE903-3FC9-4FC7-8FED-472AE07AFDE8}"/>
              </a:ext>
            </a:extLst>
          </p:cNvPr>
          <p:cNvSpPr txBox="1"/>
          <p:nvPr/>
        </p:nvSpPr>
        <p:spPr>
          <a:xfrm>
            <a:off x="5945848" y="2943718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7B3ABF-5842-40B6-91CD-C73E8CEF3550}"/>
              </a:ext>
            </a:extLst>
          </p:cNvPr>
          <p:cNvSpPr txBox="1"/>
          <p:nvPr/>
        </p:nvSpPr>
        <p:spPr>
          <a:xfrm>
            <a:off x="7033381" y="294937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F288EF3-B3B0-4DC1-B1BD-D5978C9831C1}"/>
              </a:ext>
            </a:extLst>
          </p:cNvPr>
          <p:cNvSpPr txBox="1"/>
          <p:nvPr/>
        </p:nvSpPr>
        <p:spPr>
          <a:xfrm>
            <a:off x="7973224" y="2950611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838E333-B37D-4EAD-BB36-E2CF97C8488C}"/>
              </a:ext>
            </a:extLst>
          </p:cNvPr>
          <p:cNvGrpSpPr/>
          <p:nvPr/>
        </p:nvGrpSpPr>
        <p:grpSpPr>
          <a:xfrm>
            <a:off x="1051561" y="4627636"/>
            <a:ext cx="10382926" cy="180000"/>
            <a:chOff x="1120661" y="1898374"/>
            <a:chExt cx="7029474" cy="288235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6577483-FEC9-4DA1-AC5B-87BF5455A3DE}"/>
                </a:ext>
              </a:extLst>
            </p:cNvPr>
            <p:cNvCxnSpPr>
              <a:cxnSpLocks/>
            </p:cNvCxnSpPr>
            <p:nvPr/>
          </p:nvCxnSpPr>
          <p:spPr>
            <a:xfrm>
              <a:off x="1120661" y="2047460"/>
              <a:ext cx="7029474" cy="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7BB8E7C-AFB5-46E9-B4DE-6D264F4096D7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FFBB4F4-230D-4B72-B9B9-CC1D18F60FCC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19B5EFB-027F-4D07-A430-2A440B28282C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312F878-DECC-4BF1-A8A5-CF525E82A84A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61BE0A-F4EF-4F0E-B072-56410DE1B1D3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A2829F5-D13D-48B9-A2E3-B3A9C66C8991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E96E902-8FA3-44EA-BB1A-B158060A77C7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74DEE43-483F-4B3D-B521-B77121FA517A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215B109-981A-40A8-936E-32C995DFC8EB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5AB6F52-BFBA-4C57-A52B-895AB5C794D1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192A17B2-037C-4D7A-8794-641A70AE0438}"/>
              </a:ext>
            </a:extLst>
          </p:cNvPr>
          <p:cNvSpPr txBox="1"/>
          <p:nvPr/>
        </p:nvSpPr>
        <p:spPr>
          <a:xfrm>
            <a:off x="899427" y="5109764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2CBB2F-2341-4368-A46B-97210E236735}"/>
              </a:ext>
            </a:extLst>
          </p:cNvPr>
          <p:cNvSpPr txBox="1"/>
          <p:nvPr/>
        </p:nvSpPr>
        <p:spPr>
          <a:xfrm>
            <a:off x="1831265" y="510231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E3CB76A-6FCA-4D13-9191-B3DD62A71E89}"/>
              </a:ext>
            </a:extLst>
          </p:cNvPr>
          <p:cNvSpPr txBox="1"/>
          <p:nvPr/>
        </p:nvSpPr>
        <p:spPr>
          <a:xfrm>
            <a:off x="2886070" y="5099614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4EBBB02-7F98-4F9C-9B8F-C02E6A0BC420}"/>
              </a:ext>
            </a:extLst>
          </p:cNvPr>
          <p:cNvSpPr txBox="1"/>
          <p:nvPr/>
        </p:nvSpPr>
        <p:spPr>
          <a:xfrm>
            <a:off x="3922883" y="5117180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1FFE255-6543-4ED7-A05A-C253001AA174}"/>
              </a:ext>
            </a:extLst>
          </p:cNvPr>
          <p:cNvSpPr txBox="1"/>
          <p:nvPr/>
        </p:nvSpPr>
        <p:spPr>
          <a:xfrm>
            <a:off x="10040188" y="5106591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599133-F326-4470-94E3-26FF3D0EE3FF}"/>
              </a:ext>
            </a:extLst>
          </p:cNvPr>
          <p:cNvSpPr txBox="1"/>
          <p:nvPr/>
        </p:nvSpPr>
        <p:spPr>
          <a:xfrm>
            <a:off x="9017665" y="5117272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FFD08F3D-7FCE-4641-959C-0EED743AF6F0}"/>
              </a:ext>
            </a:extLst>
          </p:cNvPr>
          <p:cNvSpPr/>
          <p:nvPr/>
        </p:nvSpPr>
        <p:spPr>
          <a:xfrm>
            <a:off x="2982684" y="514495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7FF5C026-218E-4C07-9239-B0358D7B90C5}"/>
              </a:ext>
            </a:extLst>
          </p:cNvPr>
          <p:cNvSpPr/>
          <p:nvPr/>
        </p:nvSpPr>
        <p:spPr>
          <a:xfrm>
            <a:off x="10158724" y="5142379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29B0EBC-48DF-4B71-A309-9544858FF1C2}"/>
              </a:ext>
            </a:extLst>
          </p:cNvPr>
          <p:cNvSpPr/>
          <p:nvPr/>
        </p:nvSpPr>
        <p:spPr>
          <a:xfrm>
            <a:off x="8109386" y="512726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43DB4B9B-5466-47A2-8D9D-5258CDDD86D4}"/>
              </a:ext>
            </a:extLst>
          </p:cNvPr>
          <p:cNvSpPr/>
          <p:nvPr/>
        </p:nvSpPr>
        <p:spPr>
          <a:xfrm>
            <a:off x="7069279" y="5144340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28D0AFE-21DA-408A-A043-C918C4409641}"/>
              </a:ext>
            </a:extLst>
          </p:cNvPr>
          <p:cNvSpPr txBox="1"/>
          <p:nvPr/>
        </p:nvSpPr>
        <p:spPr>
          <a:xfrm>
            <a:off x="4952542" y="5117180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48B03C6-2F9E-452B-835D-7261347D22A5}"/>
              </a:ext>
            </a:extLst>
          </p:cNvPr>
          <p:cNvSpPr txBox="1"/>
          <p:nvPr/>
        </p:nvSpPr>
        <p:spPr>
          <a:xfrm>
            <a:off x="5953670" y="5107741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BF6BADE-C94E-489F-91D5-952BB6BD2775}"/>
              </a:ext>
            </a:extLst>
          </p:cNvPr>
          <p:cNvSpPr txBox="1"/>
          <p:nvPr/>
        </p:nvSpPr>
        <p:spPr>
          <a:xfrm>
            <a:off x="6990665" y="5105937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EF28B69-7102-4D7A-8AED-6AF3BB0D1D42}"/>
              </a:ext>
            </a:extLst>
          </p:cNvPr>
          <p:cNvSpPr txBox="1"/>
          <p:nvPr/>
        </p:nvSpPr>
        <p:spPr>
          <a:xfrm>
            <a:off x="8047580" y="5109762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2E210CD-2520-443F-9AC9-B3C41F8245EE}"/>
              </a:ext>
            </a:extLst>
          </p:cNvPr>
          <p:cNvSpPr txBox="1"/>
          <p:nvPr/>
        </p:nvSpPr>
        <p:spPr>
          <a:xfrm>
            <a:off x="115924" y="1722258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CCCAEFD-CD60-4CE9-BCC9-8A32F04AD6B5}"/>
              </a:ext>
            </a:extLst>
          </p:cNvPr>
          <p:cNvSpPr txBox="1"/>
          <p:nvPr/>
        </p:nvSpPr>
        <p:spPr>
          <a:xfrm>
            <a:off x="185177" y="398906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16FF2F5-EB0A-4C11-A64C-E84DE97A56B5}"/>
              </a:ext>
            </a:extLst>
          </p:cNvPr>
          <p:cNvSpPr/>
          <p:nvPr/>
        </p:nvSpPr>
        <p:spPr>
          <a:xfrm>
            <a:off x="5051870" y="513755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97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2" grpId="0"/>
      <p:bldP spid="63" grpId="0"/>
      <p:bldP spid="64" grpId="0"/>
      <p:bldP spid="65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/>
      <p:bldP spid="90" grpId="0"/>
      <p:bldP spid="91" grpId="0"/>
      <p:bldP spid="92" grpId="0"/>
      <p:bldP spid="93" grpId="0"/>
      <p:bldP spid="94" grpId="0"/>
      <p:bldP spid="95" grpId="0" animBg="1"/>
      <p:bldP spid="9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A226EE2-A167-4906-A000-739DF70670B9}"/>
              </a:ext>
            </a:extLst>
          </p:cNvPr>
          <p:cNvGrpSpPr/>
          <p:nvPr/>
        </p:nvGrpSpPr>
        <p:grpSpPr>
          <a:xfrm>
            <a:off x="-423923" y="-743521"/>
            <a:ext cx="2778018" cy="2768343"/>
            <a:chOff x="-151550" y="-626789"/>
            <a:chExt cx="2809073" cy="276834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941F7A0-E89A-436C-B99A-1FBE91EF66B0}"/>
                </a:ext>
              </a:extLst>
            </p:cNvPr>
            <p:cNvSpPr/>
            <p:nvPr/>
          </p:nvSpPr>
          <p:spPr>
            <a:xfrm>
              <a:off x="1051561" y="480060"/>
              <a:ext cx="1605962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endPara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04A1FF4D-48CF-4E28-A267-8FAF40723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3819E8F-2829-41E4-8058-DA7C1829883A}"/>
              </a:ext>
            </a:extLst>
          </p:cNvPr>
          <p:cNvSpPr txBox="1"/>
          <p:nvPr/>
        </p:nvSpPr>
        <p:spPr>
          <a:xfrm>
            <a:off x="0" y="1533762"/>
            <a:ext cx="1069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27, 56, 95, 84, 72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3E5608-F38D-4E6B-AFE7-066347AF4A03}"/>
              </a:ext>
            </a:extLst>
          </p:cNvPr>
          <p:cNvSpPr txBox="1"/>
          <p:nvPr/>
        </p:nvSpPr>
        <p:spPr>
          <a:xfrm>
            <a:off x="1381328" y="2251996"/>
            <a:ext cx="344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27 = 20 + 7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920B4-D281-47EE-99DD-9B0D7C56436A}"/>
              </a:ext>
            </a:extLst>
          </p:cNvPr>
          <p:cNvSpPr txBox="1"/>
          <p:nvPr/>
        </p:nvSpPr>
        <p:spPr>
          <a:xfrm>
            <a:off x="1977998" y="3511402"/>
            <a:ext cx="344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= 50 + 6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B8625-F165-44A6-9D1A-0994F48BB264}"/>
              </a:ext>
            </a:extLst>
          </p:cNvPr>
          <p:cNvSpPr txBox="1"/>
          <p:nvPr/>
        </p:nvSpPr>
        <p:spPr>
          <a:xfrm>
            <a:off x="1977997" y="4302105"/>
            <a:ext cx="344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= 90 + 5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D9B39B-CD7F-40F8-8194-116D2E458A27}"/>
              </a:ext>
            </a:extLst>
          </p:cNvPr>
          <p:cNvSpPr txBox="1"/>
          <p:nvPr/>
        </p:nvSpPr>
        <p:spPr>
          <a:xfrm>
            <a:off x="6259141" y="3511402"/>
            <a:ext cx="344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= 80 + 4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843701-4758-4A57-8C63-B742A9A33588}"/>
              </a:ext>
            </a:extLst>
          </p:cNvPr>
          <p:cNvSpPr txBox="1"/>
          <p:nvPr/>
        </p:nvSpPr>
        <p:spPr>
          <a:xfrm>
            <a:off x="6259140" y="4302105"/>
            <a:ext cx="344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= 70 + 2</a:t>
            </a:r>
          </a:p>
        </p:txBody>
      </p:sp>
    </p:spTree>
    <p:extLst>
      <p:ext uri="{BB962C8B-B14F-4D97-AF65-F5344CB8AC3E}">
        <p14:creationId xmlns:p14="http://schemas.microsoft.com/office/powerpoint/2010/main" val="14147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8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15C2F-ADC0-4568-A9FF-5260E01BEE2C}"/>
              </a:ext>
            </a:extLst>
          </p:cNvPr>
          <p:cNvSpPr txBox="1"/>
          <p:nvPr/>
        </p:nvSpPr>
        <p:spPr>
          <a:xfrm>
            <a:off x="156117" y="842386"/>
            <a:ext cx="1806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F73B6D-4991-4CCA-A081-FD742BDEED94}"/>
              </a:ext>
            </a:extLst>
          </p:cNvPr>
          <p:cNvSpPr txBox="1"/>
          <p:nvPr/>
        </p:nvSpPr>
        <p:spPr>
          <a:xfrm>
            <a:off x="1059365" y="1868298"/>
            <a:ext cx="267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= 30 +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15FF2-7A01-47A1-95D7-390677CD6E27}"/>
              </a:ext>
            </a:extLst>
          </p:cNvPr>
          <p:cNvSpPr txBox="1"/>
          <p:nvPr/>
        </p:nvSpPr>
        <p:spPr>
          <a:xfrm>
            <a:off x="1271237" y="2962136"/>
            <a:ext cx="267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=      +  8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5247F4-676D-4E09-8057-4ED858DAC209}"/>
              </a:ext>
            </a:extLst>
          </p:cNvPr>
          <p:cNvSpPr/>
          <p:nvPr/>
        </p:nvSpPr>
        <p:spPr>
          <a:xfrm>
            <a:off x="3546639" y="18682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2A513E-7822-40A6-A8A6-28EF67703C49}"/>
              </a:ext>
            </a:extLst>
          </p:cNvPr>
          <p:cNvSpPr/>
          <p:nvPr/>
        </p:nvSpPr>
        <p:spPr>
          <a:xfrm>
            <a:off x="2397511" y="2986011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266C1-737F-43D7-B68E-70594F78C370}"/>
              </a:ext>
            </a:extLst>
          </p:cNvPr>
          <p:cNvSpPr txBox="1"/>
          <p:nvPr/>
        </p:nvSpPr>
        <p:spPr>
          <a:xfrm>
            <a:off x="3455699" y="1851075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012B7-0260-4753-8BDF-F830C5CB8E2A}"/>
              </a:ext>
            </a:extLst>
          </p:cNvPr>
          <p:cNvSpPr txBox="1"/>
          <p:nvPr/>
        </p:nvSpPr>
        <p:spPr>
          <a:xfrm>
            <a:off x="2306571" y="295927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AB35A-18FC-486C-8D9B-9A72429B953B}"/>
              </a:ext>
            </a:extLst>
          </p:cNvPr>
          <p:cNvSpPr txBox="1"/>
          <p:nvPr/>
        </p:nvSpPr>
        <p:spPr>
          <a:xfrm>
            <a:off x="6913755" y="1868298"/>
            <a:ext cx="267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=      +  5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160344-F248-444C-A920-8B4BFE221A47}"/>
              </a:ext>
            </a:extLst>
          </p:cNvPr>
          <p:cNvSpPr/>
          <p:nvPr/>
        </p:nvSpPr>
        <p:spPr>
          <a:xfrm>
            <a:off x="8040029" y="1892173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FE3699-9721-4DA4-9CC5-303880A05B6E}"/>
              </a:ext>
            </a:extLst>
          </p:cNvPr>
          <p:cNvSpPr txBox="1"/>
          <p:nvPr/>
        </p:nvSpPr>
        <p:spPr>
          <a:xfrm>
            <a:off x="6701882" y="2962136"/>
            <a:ext cx="267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= 80 +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CADA17-8EF1-4E33-85E4-1EE279D01E83}"/>
              </a:ext>
            </a:extLst>
          </p:cNvPr>
          <p:cNvSpPr/>
          <p:nvPr/>
        </p:nvSpPr>
        <p:spPr>
          <a:xfrm>
            <a:off x="9189156" y="296213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9D511A-16E0-49D0-B4AB-9624AAD42C1A}"/>
              </a:ext>
            </a:extLst>
          </p:cNvPr>
          <p:cNvSpPr txBox="1"/>
          <p:nvPr/>
        </p:nvSpPr>
        <p:spPr>
          <a:xfrm>
            <a:off x="7949089" y="1869871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78230E-BBA8-4636-B26A-8AAA8D933F6D}"/>
              </a:ext>
            </a:extLst>
          </p:cNvPr>
          <p:cNvSpPr txBox="1"/>
          <p:nvPr/>
        </p:nvSpPr>
        <p:spPr>
          <a:xfrm>
            <a:off x="9062382" y="295927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0FC540-94E6-48D7-8B20-CB23720610D1}"/>
              </a:ext>
            </a:extLst>
          </p:cNvPr>
          <p:cNvSpPr txBox="1"/>
          <p:nvPr/>
        </p:nvSpPr>
        <p:spPr>
          <a:xfrm>
            <a:off x="3947530" y="4614530"/>
            <a:ext cx="254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=         +     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8C0F3D-812A-4DC8-A650-0208A469798B}"/>
              </a:ext>
            </a:extLst>
          </p:cNvPr>
          <p:cNvSpPr/>
          <p:nvPr/>
        </p:nvSpPr>
        <p:spPr>
          <a:xfrm>
            <a:off x="5290289" y="4677291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25BAFB-5442-4849-903C-5EAE389A2E32}"/>
              </a:ext>
            </a:extLst>
          </p:cNvPr>
          <p:cNvSpPr txBox="1"/>
          <p:nvPr/>
        </p:nvSpPr>
        <p:spPr>
          <a:xfrm>
            <a:off x="5218243" y="4604858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F59DE74-CD25-48C1-AFE8-2A564DAA4096}"/>
              </a:ext>
            </a:extLst>
          </p:cNvPr>
          <p:cNvSpPr/>
          <p:nvPr/>
        </p:nvSpPr>
        <p:spPr>
          <a:xfrm>
            <a:off x="6633048" y="4677291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D48AF3-0233-4553-9784-F8EDBACA10D9}"/>
              </a:ext>
            </a:extLst>
          </p:cNvPr>
          <p:cNvSpPr txBox="1"/>
          <p:nvPr/>
        </p:nvSpPr>
        <p:spPr>
          <a:xfrm>
            <a:off x="6548495" y="4604858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73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 animBg="1"/>
      <p:bldP spid="6" grpId="1" animBg="1"/>
      <p:bldP spid="7" grpId="0"/>
      <p:bldP spid="8" grpId="0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4" grpId="0"/>
      <p:bldP spid="15" grpId="0"/>
      <p:bldP spid="16" grpId="0" animBg="1"/>
      <p:bldP spid="16" grpId="1" animBg="1"/>
      <p:bldP spid="17" grpId="0"/>
      <p:bldP spid="18" grpId="0" animBg="1"/>
      <p:bldP spid="18" grpId="1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892CB276-ADBF-44EE-8E04-48F558F45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99117"/>
              </p:ext>
            </p:extLst>
          </p:nvPr>
        </p:nvGraphicFramePr>
        <p:xfrm>
          <a:off x="1264579" y="1596012"/>
          <a:ext cx="10198101" cy="452646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</a:t>
                      </a:r>
                      <a:endParaRPr lang="en-US" sz="3600" b="1" dirty="0">
                        <a:solidFill>
                          <a:srgbClr val="0074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D7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600" b="1" dirty="0">
                        <a:solidFill>
                          <a:srgbClr val="0074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endParaRPr lang="en-US" sz="3600" b="1" dirty="0">
                        <a:solidFill>
                          <a:srgbClr val="0074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A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A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A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A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</a:tbl>
          </a:graphicData>
        </a:graphic>
      </p:graphicFrame>
      <p:sp>
        <p:nvSpPr>
          <p:cNvPr id="3" name="MH_SubTitle_1">
            <a:extLst>
              <a:ext uri="{FF2B5EF4-FFF2-40B4-BE49-F238E27FC236}">
                <a16:creationId xmlns:a16="http://schemas.microsoft.com/office/drawing/2014/main" id="{5C06F5D0-F450-4E17-8B2B-44BDB5D2B0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17450" y="3570606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39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MH_SubTitle_1">
            <a:extLst>
              <a:ext uri="{FF2B5EF4-FFF2-40B4-BE49-F238E27FC236}">
                <a16:creationId xmlns:a16="http://schemas.microsoft.com/office/drawing/2014/main" id="{7BD15A64-50F9-4BB0-A26E-5955DF8097C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457878" y="3570606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41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10AD89FE-04AA-4207-B2B4-BB05E57445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17450" y="446297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58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MH_SubTitle_1">
            <a:extLst>
              <a:ext uri="{FF2B5EF4-FFF2-40B4-BE49-F238E27FC236}">
                <a16:creationId xmlns:a16="http://schemas.microsoft.com/office/drawing/2014/main" id="{F0B9FCF3-C272-470E-829C-FBCB4D6F794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457878" y="446297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60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MH_SubTitle_1">
            <a:extLst>
              <a:ext uri="{FF2B5EF4-FFF2-40B4-BE49-F238E27FC236}">
                <a16:creationId xmlns:a16="http://schemas.microsoft.com/office/drawing/2014/main" id="{56E1481A-43CD-4756-81DB-9FF25F96702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17450" y="5332181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76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MH_SubTitle_1">
            <a:extLst>
              <a:ext uri="{FF2B5EF4-FFF2-40B4-BE49-F238E27FC236}">
                <a16:creationId xmlns:a16="http://schemas.microsoft.com/office/drawing/2014/main" id="{21C03247-9067-4659-9F70-868A38B203B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457878" y="5332181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78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F83922-F4C1-4879-9D8C-A361E23FF0A8}"/>
              </a:ext>
            </a:extLst>
          </p:cNvPr>
          <p:cNvGrpSpPr/>
          <p:nvPr/>
        </p:nvGrpSpPr>
        <p:grpSpPr>
          <a:xfrm>
            <a:off x="-423923" y="-743521"/>
            <a:ext cx="3955815" cy="2768343"/>
            <a:chOff x="-151550" y="-626789"/>
            <a:chExt cx="4000036" cy="276834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03A665-CEBA-434C-BF5B-1868A2BC227A}"/>
                </a:ext>
              </a:extLst>
            </p:cNvPr>
            <p:cNvSpPr/>
            <p:nvPr/>
          </p:nvSpPr>
          <p:spPr>
            <a:xfrm>
              <a:off x="1051561" y="480060"/>
              <a:ext cx="2796925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0FE9609B-A2E3-4472-90C2-A81D1B3CE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80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3330A2-D659-43C6-887A-3ABFF90C2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01" t="20911" r="9052" b="31675"/>
          <a:stretch/>
        </p:blipFill>
        <p:spPr>
          <a:xfrm>
            <a:off x="4843759" y="647700"/>
            <a:ext cx="7148315" cy="4140200"/>
          </a:xfrm>
          <a:prstGeom prst="round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F291F5A-B7E8-4B89-AF7E-4AE453B0D3B1}"/>
              </a:ext>
            </a:extLst>
          </p:cNvPr>
          <p:cNvGrpSpPr/>
          <p:nvPr/>
        </p:nvGrpSpPr>
        <p:grpSpPr>
          <a:xfrm>
            <a:off x="-423923" y="-743521"/>
            <a:ext cx="2849624" cy="2768343"/>
            <a:chOff x="-151550" y="-626789"/>
            <a:chExt cx="2881479" cy="276834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DE5F55D-D3B1-40CE-8FFA-6518B5E1EEB8}"/>
                </a:ext>
              </a:extLst>
            </p:cNvPr>
            <p:cNvSpPr/>
            <p:nvPr/>
          </p:nvSpPr>
          <p:spPr>
            <a:xfrm>
              <a:off x="1051561" y="480060"/>
              <a:ext cx="1678368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83FC4050-D6C7-467B-93A5-DE2B081A9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82A2D68-19D9-464E-BF7F-BAFAE2631864}"/>
              </a:ext>
            </a:extLst>
          </p:cNvPr>
          <p:cNvSpPr txBox="1"/>
          <p:nvPr/>
        </p:nvSpPr>
        <p:spPr>
          <a:xfrm>
            <a:off x="457200" y="1626095"/>
            <a:ext cx="422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694EA-AC4E-4B08-B77B-62E00B66DD89}"/>
              </a:ext>
            </a:extLst>
          </p:cNvPr>
          <p:cNvSpPr txBox="1"/>
          <p:nvPr/>
        </p:nvSpPr>
        <p:spPr>
          <a:xfrm>
            <a:off x="452143" y="3645904"/>
            <a:ext cx="4229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375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D35B8B-14FE-44D5-914C-E7F742C0D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01" t="20911" r="9052" b="31675"/>
          <a:stretch/>
        </p:blipFill>
        <p:spPr>
          <a:xfrm>
            <a:off x="2792831" y="363388"/>
            <a:ext cx="7358166" cy="4261742"/>
          </a:xfrm>
          <a:prstGeom prst="round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75F0578-7270-4F9F-A75D-A891A1D1B9EB}"/>
              </a:ext>
            </a:extLst>
          </p:cNvPr>
          <p:cNvGrpSpPr/>
          <p:nvPr/>
        </p:nvGrpSpPr>
        <p:grpSpPr>
          <a:xfrm>
            <a:off x="-423923" y="-743521"/>
            <a:ext cx="2849624" cy="2768343"/>
            <a:chOff x="-151550" y="-626789"/>
            <a:chExt cx="2881479" cy="276834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475A40C-9588-4A2A-908D-07018E53D235}"/>
                </a:ext>
              </a:extLst>
            </p:cNvPr>
            <p:cNvSpPr/>
            <p:nvPr/>
          </p:nvSpPr>
          <p:spPr>
            <a:xfrm>
              <a:off x="1051561" y="480060"/>
              <a:ext cx="1678368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BFBD3AFA-2ACA-44C1-8E25-43A12FD1F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956A67E-5809-4178-AA99-9C9743595804}"/>
              </a:ext>
            </a:extLst>
          </p:cNvPr>
          <p:cNvSpPr txBox="1"/>
          <p:nvPr/>
        </p:nvSpPr>
        <p:spPr>
          <a:xfrm>
            <a:off x="1240219" y="4949529"/>
            <a:ext cx="104633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24, 37, 42, 45.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D35B8B-14FE-44D5-914C-E7F742C0D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01" t="20911" r="9052" b="31675"/>
          <a:stretch/>
        </p:blipFill>
        <p:spPr>
          <a:xfrm>
            <a:off x="2792831" y="363388"/>
            <a:ext cx="7358166" cy="4261742"/>
          </a:xfrm>
          <a:prstGeom prst="round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75F0578-7270-4F9F-A75D-A891A1D1B9EB}"/>
              </a:ext>
            </a:extLst>
          </p:cNvPr>
          <p:cNvGrpSpPr/>
          <p:nvPr/>
        </p:nvGrpSpPr>
        <p:grpSpPr>
          <a:xfrm>
            <a:off x="-423923" y="-743521"/>
            <a:ext cx="2849624" cy="2768343"/>
            <a:chOff x="-151550" y="-626789"/>
            <a:chExt cx="2881479" cy="276834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475A40C-9588-4A2A-908D-07018E53D235}"/>
                </a:ext>
              </a:extLst>
            </p:cNvPr>
            <p:cNvSpPr/>
            <p:nvPr/>
          </p:nvSpPr>
          <p:spPr>
            <a:xfrm>
              <a:off x="1051561" y="480060"/>
              <a:ext cx="1678368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BFBD3AFA-2ACA-44C1-8E25-43A12FD1F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956A67E-5809-4178-AA99-9C9743595804}"/>
              </a:ext>
            </a:extLst>
          </p:cNvPr>
          <p:cNvSpPr txBox="1"/>
          <p:nvPr/>
        </p:nvSpPr>
        <p:spPr>
          <a:xfrm>
            <a:off x="208756" y="4834767"/>
            <a:ext cx="11830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+ 45 = 69</a:t>
            </a:r>
          </a:p>
          <a:p>
            <a:pPr algn="ctr"/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69</a:t>
            </a:r>
          </a:p>
        </p:txBody>
      </p:sp>
    </p:spTree>
    <p:extLst>
      <p:ext uri="{BB962C8B-B14F-4D97-AF65-F5344CB8AC3E}">
        <p14:creationId xmlns:p14="http://schemas.microsoft.com/office/powerpoint/2010/main" val="32959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6970</TotalTime>
  <Words>413</Words>
  <Application>Microsoft Office PowerPoint</Application>
  <PresentationFormat>Custom</PresentationFormat>
  <Paragraphs>115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35" baseType="lpstr">
      <vt:lpstr>等线</vt:lpstr>
      <vt:lpstr>等线 Light</vt:lpstr>
      <vt:lpstr>宋体</vt:lpstr>
      <vt:lpstr>Arial</vt:lpstr>
      <vt:lpstr>Calibri</vt:lpstr>
      <vt:lpstr>iCiel Cadena</vt:lpstr>
      <vt:lpstr>iCiel Crocante</vt:lpstr>
      <vt:lpstr>iCiel Pony</vt:lpstr>
      <vt:lpstr>Impact</vt:lpstr>
      <vt:lpstr>ITC Avant Garde Std Bk</vt:lpstr>
      <vt:lpstr>LiHei Pro</vt:lpstr>
      <vt:lpstr>Signika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</cp:lastModifiedBy>
  <cp:revision>3742</cp:revision>
  <dcterms:created xsi:type="dcterms:W3CDTF">2015-12-01T09:06:39Z</dcterms:created>
  <dcterms:modified xsi:type="dcterms:W3CDTF">2021-06-30T07:07:42Z</dcterms:modified>
</cp:coreProperties>
</file>