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91" r:id="rId3"/>
    <p:sldId id="292" r:id="rId4"/>
    <p:sldId id="293" r:id="rId5"/>
    <p:sldId id="294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E3EC"/>
    <a:srgbClr val="FDDD82"/>
    <a:srgbClr val="EDA85B"/>
    <a:srgbClr val="FCC8C3"/>
    <a:srgbClr val="C4EBFC"/>
    <a:srgbClr val="FFD472"/>
    <a:srgbClr val="FACAC8"/>
    <a:srgbClr val="FFD863"/>
    <a:srgbClr val="C6EAFA"/>
    <a:srgbClr val="FEF7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7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HỌC KÌ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05011" y="2058721"/>
            <a:ext cx="9585189" cy="27405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33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PHÉP CỘNG, PHÉP TRỪ TRONG PHẠM VI 20,100</a:t>
            </a:r>
          </a:p>
        </p:txBody>
      </p:sp>
    </p:spTree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7908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2967936" y="54529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3405259" y="545291"/>
            <a:ext cx="7686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sọt sẽ đựng những quả bưởi có ghi số là kết quả của phép tính ghi trên sọt đó.</a:t>
            </a:r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C4D08F-ED9B-4DD9-9AE2-C6E2BBC0215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8692" y="1296776"/>
            <a:ext cx="5842926" cy="508119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9ED0BC0-4759-48FB-A01A-A69B79F567CD}"/>
              </a:ext>
            </a:extLst>
          </p:cNvPr>
          <p:cNvGrpSpPr/>
          <p:nvPr/>
        </p:nvGrpSpPr>
        <p:grpSpPr>
          <a:xfrm>
            <a:off x="6551290" y="2167197"/>
            <a:ext cx="1116312" cy="461666"/>
            <a:chOff x="1870518" y="1440653"/>
            <a:chExt cx="1116312" cy="46166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888DBCC-024D-4BF1-8E92-0F5E9C7759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5E9A6356-A4E4-46E8-8373-F7E15DB532F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E9FE574-6DC0-4DBD-A874-2CE1FE4CF49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1A9E56B-A4A8-4973-8E5E-96A87438340B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25" name="Table 4">
            <a:extLst>
              <a:ext uri="{FF2B5EF4-FFF2-40B4-BE49-F238E27FC236}">
                <a16:creationId xmlns:a16="http://schemas.microsoft.com/office/drawing/2014/main" id="{9C4460FD-B387-4DD2-98FE-C3D863E238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324427"/>
              </p:ext>
            </p:extLst>
          </p:nvPr>
        </p:nvGraphicFramePr>
        <p:xfrm>
          <a:off x="6501166" y="3080051"/>
          <a:ext cx="4764156" cy="14566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9121">
                  <a:extLst>
                    <a:ext uri="{9D8B030D-6E8A-4147-A177-3AD203B41FA5}">
                      <a16:colId xmlns:a16="http://schemas.microsoft.com/office/drawing/2014/main" val="3824061973"/>
                    </a:ext>
                  </a:extLst>
                </a:gridCol>
                <a:gridCol w="656535">
                  <a:extLst>
                    <a:ext uri="{9D8B030D-6E8A-4147-A177-3AD203B41FA5}">
                      <a16:colId xmlns:a16="http://schemas.microsoft.com/office/drawing/2014/main" val="1889727206"/>
                    </a:ext>
                  </a:extLst>
                </a:gridCol>
                <a:gridCol w="647591">
                  <a:extLst>
                    <a:ext uri="{9D8B030D-6E8A-4147-A177-3AD203B41FA5}">
                      <a16:colId xmlns:a16="http://schemas.microsoft.com/office/drawing/2014/main" val="473288683"/>
                    </a:ext>
                  </a:extLst>
                </a:gridCol>
                <a:gridCol w="674204">
                  <a:extLst>
                    <a:ext uri="{9D8B030D-6E8A-4147-A177-3AD203B41FA5}">
                      <a16:colId xmlns:a16="http://schemas.microsoft.com/office/drawing/2014/main" val="2275450563"/>
                    </a:ext>
                  </a:extLst>
                </a:gridCol>
                <a:gridCol w="676705">
                  <a:extLst>
                    <a:ext uri="{9D8B030D-6E8A-4147-A177-3AD203B41FA5}">
                      <a16:colId xmlns:a16="http://schemas.microsoft.com/office/drawing/2014/main" val="678154345"/>
                    </a:ext>
                  </a:extLst>
                </a:gridCol>
              </a:tblGrid>
              <a:tr h="786201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Sọt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A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FA1E72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FA1E72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FA1E72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FA1E72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489972"/>
                  </a:ext>
                </a:extLst>
              </a:tr>
              <a:tr h="670493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quả bưởi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A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36457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F07AB1CF-0965-47E0-8C4B-38DE6CF37E11}"/>
              </a:ext>
            </a:extLst>
          </p:cNvPr>
          <p:cNvSpPr/>
          <p:nvPr/>
        </p:nvSpPr>
        <p:spPr>
          <a:xfrm>
            <a:off x="9407687" y="3943204"/>
            <a:ext cx="385042" cy="523220"/>
          </a:xfrm>
          <a:prstGeom prst="rect">
            <a:avLst/>
          </a:prstGeom>
          <a:solidFill>
            <a:srgbClr val="FEF79C"/>
          </a:solidFill>
        </p:spPr>
        <p:txBody>
          <a:bodyPr wrap="none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8A968DC-0FED-4FBC-9041-84CB8FAD2D8A}"/>
              </a:ext>
            </a:extLst>
          </p:cNvPr>
          <p:cNvGrpSpPr/>
          <p:nvPr/>
        </p:nvGrpSpPr>
        <p:grpSpPr>
          <a:xfrm>
            <a:off x="2104365" y="5629444"/>
            <a:ext cx="793899" cy="662828"/>
            <a:chOff x="1750173" y="2926500"/>
            <a:chExt cx="793899" cy="662828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A93D7E2-4393-4C51-BA5E-F9CF3FAAD4E9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56FEB8F-04C3-4A5E-9840-C053B13DFD82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B3A2D69-4CF1-45FF-B2BD-BC8433E8683E}"/>
              </a:ext>
            </a:extLst>
          </p:cNvPr>
          <p:cNvCxnSpPr>
            <a:cxnSpLocks/>
          </p:cNvCxnSpPr>
          <p:nvPr/>
        </p:nvCxnSpPr>
        <p:spPr>
          <a:xfrm flipH="1">
            <a:off x="1643270" y="2628862"/>
            <a:ext cx="1497495" cy="28284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F7507D1-7B22-448E-8D06-835E6E934329}"/>
              </a:ext>
            </a:extLst>
          </p:cNvPr>
          <p:cNvCxnSpPr>
            <a:cxnSpLocks/>
          </p:cNvCxnSpPr>
          <p:nvPr/>
        </p:nvCxnSpPr>
        <p:spPr>
          <a:xfrm flipH="1">
            <a:off x="1718067" y="4244570"/>
            <a:ext cx="1003975" cy="11794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C5343BA-EE51-4064-A501-8C5ADF3D1135}"/>
              </a:ext>
            </a:extLst>
          </p:cNvPr>
          <p:cNvCxnSpPr>
            <a:cxnSpLocks/>
          </p:cNvCxnSpPr>
          <p:nvPr/>
        </p:nvCxnSpPr>
        <p:spPr>
          <a:xfrm flipH="1">
            <a:off x="1849044" y="4102893"/>
            <a:ext cx="3061618" cy="13211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6D6ABC0-1737-4487-B148-F7E14B28E301}"/>
              </a:ext>
            </a:extLst>
          </p:cNvPr>
          <p:cNvGrpSpPr/>
          <p:nvPr/>
        </p:nvGrpSpPr>
        <p:grpSpPr>
          <a:xfrm>
            <a:off x="2969543" y="4970099"/>
            <a:ext cx="793899" cy="662828"/>
            <a:chOff x="1750173" y="2926500"/>
            <a:chExt cx="793899" cy="662828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75EF877-C458-4835-8256-91E636E9BC5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B31016C-5B1F-4B75-8D62-C8425B6264A6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1E291A8-99A4-4373-AB4C-FA3C205955CE}"/>
              </a:ext>
            </a:extLst>
          </p:cNvPr>
          <p:cNvCxnSpPr>
            <a:cxnSpLocks/>
          </p:cNvCxnSpPr>
          <p:nvPr/>
        </p:nvCxnSpPr>
        <p:spPr>
          <a:xfrm flipH="1">
            <a:off x="2491188" y="2669698"/>
            <a:ext cx="100605" cy="23368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816BC5A-E53D-4470-A67E-DEB17DBDE58C}"/>
              </a:ext>
            </a:extLst>
          </p:cNvPr>
          <p:cNvCxnSpPr>
            <a:cxnSpLocks/>
          </p:cNvCxnSpPr>
          <p:nvPr/>
        </p:nvCxnSpPr>
        <p:spPr>
          <a:xfrm flipH="1">
            <a:off x="2605044" y="3765700"/>
            <a:ext cx="1297823" cy="11684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9C44F7E-CC70-4381-A7FE-22F8C932D3C0}"/>
              </a:ext>
            </a:extLst>
          </p:cNvPr>
          <p:cNvGrpSpPr/>
          <p:nvPr/>
        </p:nvGrpSpPr>
        <p:grpSpPr>
          <a:xfrm>
            <a:off x="4466757" y="5469569"/>
            <a:ext cx="793899" cy="662828"/>
            <a:chOff x="1750173" y="2926500"/>
            <a:chExt cx="793899" cy="662828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C5778F5-85DD-49E6-B37A-F5799C4D965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2725BA6-EBE1-4945-BBD9-E70239A3159C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08E1D8D-905A-4D67-A456-CC0A49BA62F1}"/>
              </a:ext>
            </a:extLst>
          </p:cNvPr>
          <p:cNvCxnSpPr>
            <a:cxnSpLocks/>
          </p:cNvCxnSpPr>
          <p:nvPr/>
        </p:nvCxnSpPr>
        <p:spPr>
          <a:xfrm>
            <a:off x="2955747" y="3779785"/>
            <a:ext cx="1003195" cy="16442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837C9A5-DAFF-4BD7-BB8A-990F89453EEF}"/>
              </a:ext>
            </a:extLst>
          </p:cNvPr>
          <p:cNvCxnSpPr>
            <a:cxnSpLocks/>
          </p:cNvCxnSpPr>
          <p:nvPr/>
        </p:nvCxnSpPr>
        <p:spPr>
          <a:xfrm>
            <a:off x="3728824" y="2905028"/>
            <a:ext cx="305020" cy="25273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253D621-62D6-4FD7-AC54-6222BE7C2AD3}"/>
              </a:ext>
            </a:extLst>
          </p:cNvPr>
          <p:cNvCxnSpPr>
            <a:cxnSpLocks/>
          </p:cNvCxnSpPr>
          <p:nvPr/>
        </p:nvCxnSpPr>
        <p:spPr>
          <a:xfrm flipH="1">
            <a:off x="4167550" y="3742911"/>
            <a:ext cx="1142946" cy="16811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93301DE6-4A19-4126-AA27-1509AC87F35B}"/>
              </a:ext>
            </a:extLst>
          </p:cNvPr>
          <p:cNvSpPr/>
          <p:nvPr/>
        </p:nvSpPr>
        <p:spPr>
          <a:xfrm>
            <a:off x="10075639" y="3943204"/>
            <a:ext cx="385042" cy="523220"/>
          </a:xfrm>
          <a:prstGeom prst="rect">
            <a:avLst/>
          </a:prstGeom>
          <a:solidFill>
            <a:srgbClr val="FEF79C"/>
          </a:solidFill>
        </p:spPr>
        <p:txBody>
          <a:bodyPr wrap="none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75249C4-D69A-46B2-8D6A-F746C7CA6A98}"/>
              </a:ext>
            </a:extLst>
          </p:cNvPr>
          <p:cNvGrpSpPr/>
          <p:nvPr/>
        </p:nvGrpSpPr>
        <p:grpSpPr>
          <a:xfrm>
            <a:off x="5310496" y="4949810"/>
            <a:ext cx="793899" cy="662828"/>
            <a:chOff x="1750173" y="2926500"/>
            <a:chExt cx="793899" cy="662828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65683E1-FD4D-48A4-8F19-0B3015CA458B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79B1EC8-BE61-4CF1-A7B4-E75BE9B1266F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C7DFC53-057B-4EE8-A6E7-F98D53459801}"/>
              </a:ext>
            </a:extLst>
          </p:cNvPr>
          <p:cNvCxnSpPr>
            <a:cxnSpLocks/>
          </p:cNvCxnSpPr>
          <p:nvPr/>
        </p:nvCxnSpPr>
        <p:spPr>
          <a:xfrm>
            <a:off x="2193146" y="3941059"/>
            <a:ext cx="2629895" cy="9930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1C98C9C-AA84-48DE-9980-3E6A7E900E13}"/>
              </a:ext>
            </a:extLst>
          </p:cNvPr>
          <p:cNvCxnSpPr>
            <a:cxnSpLocks/>
          </p:cNvCxnSpPr>
          <p:nvPr/>
        </p:nvCxnSpPr>
        <p:spPr>
          <a:xfrm>
            <a:off x="2915847" y="2971462"/>
            <a:ext cx="1675037" cy="21608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1284C5C-7F78-42FC-AE71-1DB7215134F7}"/>
              </a:ext>
            </a:extLst>
          </p:cNvPr>
          <p:cNvCxnSpPr>
            <a:cxnSpLocks/>
          </p:cNvCxnSpPr>
          <p:nvPr/>
        </p:nvCxnSpPr>
        <p:spPr>
          <a:xfrm>
            <a:off x="4327475" y="4361110"/>
            <a:ext cx="631169" cy="5887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0D9C0AC-9FDD-4ED8-85F9-A790C2838C06}"/>
              </a:ext>
            </a:extLst>
          </p:cNvPr>
          <p:cNvCxnSpPr>
            <a:cxnSpLocks/>
          </p:cNvCxnSpPr>
          <p:nvPr/>
        </p:nvCxnSpPr>
        <p:spPr>
          <a:xfrm>
            <a:off x="4496948" y="2928901"/>
            <a:ext cx="610198" cy="20318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80802C9D-8BF8-46DA-BED8-C5E44832091D}"/>
              </a:ext>
            </a:extLst>
          </p:cNvPr>
          <p:cNvSpPr/>
          <p:nvPr/>
        </p:nvSpPr>
        <p:spPr>
          <a:xfrm>
            <a:off x="10723297" y="3943204"/>
            <a:ext cx="385042" cy="523220"/>
          </a:xfrm>
          <a:prstGeom prst="rect">
            <a:avLst/>
          </a:prstGeom>
          <a:solidFill>
            <a:srgbClr val="FEF79C"/>
          </a:solidFill>
        </p:spPr>
        <p:txBody>
          <a:bodyPr wrap="none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0081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56" grpId="0" animBg="1"/>
      <p:bldP spid="6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9530E0-1A98-4521-97BF-F9A4400A764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7762" y="1232061"/>
            <a:ext cx="9915525" cy="1405122"/>
          </a:xfrm>
          <a:prstGeom prst="rect">
            <a:avLst/>
          </a:prstGeom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C477686D-D1E4-48A1-A0C1-118582847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B4DBBDD-2F0F-46B9-9B5C-57E7D6F572FC}"/>
              </a:ext>
            </a:extLst>
          </p:cNvPr>
          <p:cNvSpPr/>
          <p:nvPr/>
        </p:nvSpPr>
        <p:spPr>
          <a:xfrm>
            <a:off x="3135409" y="55297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8BBA5B5-E829-4B5A-8DB1-3C491391934A}"/>
              </a:ext>
            </a:extLst>
          </p:cNvPr>
          <p:cNvGrpSpPr/>
          <p:nvPr/>
        </p:nvGrpSpPr>
        <p:grpSpPr>
          <a:xfrm>
            <a:off x="3699930" y="583836"/>
            <a:ext cx="1483670" cy="461665"/>
            <a:chOff x="1870517" y="1400898"/>
            <a:chExt cx="1483670" cy="46166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534C48D-C5CF-4383-B9E0-6264D702CBF6}"/>
                </a:ext>
              </a:extLst>
            </p:cNvPr>
            <p:cNvGrpSpPr/>
            <p:nvPr/>
          </p:nvGrpSpPr>
          <p:grpSpPr>
            <a:xfrm>
              <a:off x="1870517" y="1400898"/>
              <a:ext cx="1161617" cy="461665"/>
              <a:chOff x="1870517" y="1400898"/>
              <a:chExt cx="1161617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D8127A47-217E-4F05-BAF8-1BB90BA0CA33}"/>
                  </a:ext>
                </a:extLst>
              </p:cNvPr>
              <p:cNvSpPr/>
              <p:nvPr/>
            </p:nvSpPr>
            <p:spPr>
              <a:xfrm>
                <a:off x="1870517" y="1440654"/>
                <a:ext cx="1161617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7E2677-6137-4869-94DC-1879CEAA1AB3}"/>
                  </a:ext>
                </a:extLst>
              </p:cNvPr>
              <p:cNvSpPr txBox="1"/>
              <p:nvPr/>
            </p:nvSpPr>
            <p:spPr>
              <a:xfrm>
                <a:off x="1921412" y="1400898"/>
                <a:ext cx="10631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0C94324-AAB3-400E-AB71-DA25430181A5}"/>
                </a:ext>
              </a:extLst>
            </p:cNvPr>
            <p:cNvSpPr txBox="1"/>
            <p:nvPr/>
          </p:nvSpPr>
          <p:spPr>
            <a:xfrm>
              <a:off x="2997999" y="1400898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5653364-AC1F-4A85-AD1D-D09D942865D7}"/>
              </a:ext>
            </a:extLst>
          </p:cNvPr>
          <p:cNvSpPr/>
          <p:nvPr/>
        </p:nvSpPr>
        <p:spPr>
          <a:xfrm>
            <a:off x="2569479" y="134076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331534-73CF-4907-9CF2-C746E08B8C54}"/>
              </a:ext>
            </a:extLst>
          </p:cNvPr>
          <p:cNvSpPr/>
          <p:nvPr/>
        </p:nvSpPr>
        <p:spPr>
          <a:xfrm>
            <a:off x="1803324" y="1703789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12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84A02FA-E25B-48C4-87A9-804F71F77280}"/>
              </a:ext>
            </a:extLst>
          </p:cNvPr>
          <p:cNvSpPr/>
          <p:nvPr/>
        </p:nvSpPr>
        <p:spPr>
          <a:xfrm>
            <a:off x="6065520" y="134076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8B7A2E-301D-4FFA-80BC-0C299198DD95}"/>
              </a:ext>
            </a:extLst>
          </p:cNvPr>
          <p:cNvSpPr/>
          <p:nvPr/>
        </p:nvSpPr>
        <p:spPr>
          <a:xfrm>
            <a:off x="5299365" y="1703789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13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9E6539E-04E3-4F08-B521-0EFDA6719FFA}"/>
              </a:ext>
            </a:extLst>
          </p:cNvPr>
          <p:cNvSpPr/>
          <p:nvPr/>
        </p:nvSpPr>
        <p:spPr>
          <a:xfrm>
            <a:off x="9669780" y="134076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BE0536-BE90-4639-A180-4134AA655D9B}"/>
              </a:ext>
            </a:extLst>
          </p:cNvPr>
          <p:cNvSpPr/>
          <p:nvPr/>
        </p:nvSpPr>
        <p:spPr>
          <a:xfrm>
            <a:off x="8903625" y="1703789"/>
            <a:ext cx="504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11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E68C31E-3880-4B16-BBF2-3F44E5156330}"/>
              </a:ext>
            </a:extLst>
          </p:cNvPr>
          <p:cNvSpPr/>
          <p:nvPr/>
        </p:nvSpPr>
        <p:spPr>
          <a:xfrm>
            <a:off x="2569479" y="204357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6CE356-D7E2-47C7-B5C2-5A50B5E543DA}"/>
              </a:ext>
            </a:extLst>
          </p:cNvPr>
          <p:cNvSpPr/>
          <p:nvPr/>
        </p:nvSpPr>
        <p:spPr>
          <a:xfrm>
            <a:off x="1803324" y="2406596"/>
            <a:ext cx="504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11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EE3831-28F6-4F6D-BE9A-C6CBCA614A8A}"/>
              </a:ext>
            </a:extLst>
          </p:cNvPr>
          <p:cNvSpPr/>
          <p:nvPr/>
        </p:nvSpPr>
        <p:spPr>
          <a:xfrm>
            <a:off x="3297931" y="2412594"/>
            <a:ext cx="504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11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160FEE4-4C4B-4A52-BE3D-EC85DC876CF5}"/>
              </a:ext>
            </a:extLst>
          </p:cNvPr>
          <p:cNvSpPr/>
          <p:nvPr/>
        </p:nvSpPr>
        <p:spPr>
          <a:xfrm>
            <a:off x="6060805" y="204357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2B99050-5D90-47F1-AFEA-D52E783498BE}"/>
              </a:ext>
            </a:extLst>
          </p:cNvPr>
          <p:cNvSpPr/>
          <p:nvPr/>
        </p:nvSpPr>
        <p:spPr>
          <a:xfrm>
            <a:off x="5294650" y="2406596"/>
            <a:ext cx="504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11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1F0C23B-CB6E-4D90-A55B-A9528646EFCB}"/>
              </a:ext>
            </a:extLst>
          </p:cNvPr>
          <p:cNvSpPr/>
          <p:nvPr/>
        </p:nvSpPr>
        <p:spPr>
          <a:xfrm>
            <a:off x="6789257" y="2412594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12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F408FEC-EE94-4CFB-B2C6-16F6BE2CA351}"/>
              </a:ext>
            </a:extLst>
          </p:cNvPr>
          <p:cNvSpPr/>
          <p:nvPr/>
        </p:nvSpPr>
        <p:spPr>
          <a:xfrm>
            <a:off x="856770" y="290124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30E658-8D12-40B2-A7A3-DFE05004D725}"/>
              </a:ext>
            </a:extLst>
          </p:cNvPr>
          <p:cNvSpPr txBox="1"/>
          <p:nvPr/>
        </p:nvSpPr>
        <p:spPr>
          <a:xfrm>
            <a:off x="1294092" y="2901248"/>
            <a:ext cx="9805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Lấy hai trong ba túi gạo nào đặt lên đĩa bên phải để cân thăng bằng?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339BA8B-E553-4060-BF7A-28F6917A871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062" y="3602635"/>
            <a:ext cx="4819325" cy="2453620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A58AF350-9062-4B2E-9C92-19FAD29C5F74}"/>
              </a:ext>
            </a:extLst>
          </p:cNvPr>
          <p:cNvSpPr/>
          <p:nvPr/>
        </p:nvSpPr>
        <p:spPr>
          <a:xfrm>
            <a:off x="6400800" y="5624294"/>
            <a:ext cx="558800" cy="558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68E2D02-AF8C-496A-A9B3-20D5FB89E934}"/>
              </a:ext>
            </a:extLst>
          </p:cNvPr>
          <p:cNvSpPr/>
          <p:nvPr/>
        </p:nvSpPr>
        <p:spPr>
          <a:xfrm>
            <a:off x="8108006" y="5624294"/>
            <a:ext cx="558800" cy="558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1FE4383-7114-4E91-9A94-972FEE86F9B4}"/>
              </a:ext>
            </a:extLst>
          </p:cNvPr>
          <p:cNvSpPr/>
          <p:nvPr/>
        </p:nvSpPr>
        <p:spPr>
          <a:xfrm>
            <a:off x="9880386" y="5624294"/>
            <a:ext cx="558800" cy="558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BE20B04-45E1-4C2A-9185-74F97157AE2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634" r="35089"/>
          <a:stretch/>
        </p:blipFill>
        <p:spPr>
          <a:xfrm>
            <a:off x="7454900" y="3564610"/>
            <a:ext cx="1727200" cy="195262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9D4AF926-AE76-489F-96F9-EA151F5AEAE4}"/>
              </a:ext>
            </a:extLst>
          </p:cNvPr>
          <p:cNvGrpSpPr/>
          <p:nvPr/>
        </p:nvGrpSpPr>
        <p:grpSpPr>
          <a:xfrm>
            <a:off x="954128" y="5154211"/>
            <a:ext cx="1646460" cy="662828"/>
            <a:chOff x="1750173" y="2926500"/>
            <a:chExt cx="793899" cy="662828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28C064A-31B3-457C-9207-787B433ECD44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EE0F828-4D29-4995-A74A-7962042E8D10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12 kg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2D9642F7-FC2A-4407-A2CD-DD53EB2187C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5721"/>
          <a:stretch/>
        </p:blipFill>
        <p:spPr>
          <a:xfrm>
            <a:off x="9222912" y="3564610"/>
            <a:ext cx="1727200" cy="19526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0F7F54C-60BC-4E0A-90F9-AD5FA107BD2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2104"/>
          <a:stretch/>
        </p:blipFill>
        <p:spPr>
          <a:xfrm>
            <a:off x="5911387" y="3564610"/>
            <a:ext cx="1405579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4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-0.18998 -0.0810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-4051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-0.3931 -0.0831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1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/>
      <p:bldP spid="12" grpId="0" animBg="1"/>
      <p:bldP spid="13" grpId="0"/>
      <p:bldP spid="17" grpId="0" animBg="1"/>
      <p:bldP spid="18" grpId="0"/>
      <p:bldP spid="19" grpId="0" animBg="1"/>
      <p:bldP spid="20" grpId="0"/>
      <p:bldP spid="21" grpId="0"/>
      <p:bldP spid="22" grpId="0" animBg="1"/>
      <p:bldP spid="23" grpId="0"/>
      <p:bldP spid="24" grpId="0"/>
      <p:bldP spid="25" grpId="0" animBg="1"/>
      <p:bldP spid="26" grpId="0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4CC9E21-EA0F-4EBB-9B2E-4958A28358E8}"/>
              </a:ext>
            </a:extLst>
          </p:cNvPr>
          <p:cNvSpPr/>
          <p:nvPr/>
        </p:nvSpPr>
        <p:spPr>
          <a:xfrm>
            <a:off x="859736" y="13895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04F9FF-AA9A-4570-B753-50070894A4D7}"/>
              </a:ext>
            </a:extLst>
          </p:cNvPr>
          <p:cNvSpPr txBox="1"/>
          <p:nvPr/>
        </p:nvSpPr>
        <p:spPr>
          <a:xfrm>
            <a:off x="1348204" y="1382819"/>
            <a:ext cx="41381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Một cửa hàng điện máy, buổi sáng bán được 11 máy tính, buổi chiều bán được ít hơn buổi sáng 3 máy tính. Hỏi buổi chiều cửa hàng bán được bao nhiêu máy tính?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CF7F52BE-760D-4AB7-8A11-9C1A531A9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96200B-45B5-49F2-92AE-BB08129E8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60141" y="328812"/>
            <a:ext cx="5572123" cy="3724524"/>
          </a:xfrm>
          <a:prstGeom prst="ellipse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1B6A6D-504B-4123-8A76-22834FF6048B}"/>
              </a:ext>
            </a:extLst>
          </p:cNvPr>
          <p:cNvSpPr txBox="1"/>
          <p:nvPr/>
        </p:nvSpPr>
        <p:spPr>
          <a:xfrm>
            <a:off x="4773411" y="3881657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903766-6D36-4E27-8351-31557A91E973}"/>
              </a:ext>
            </a:extLst>
          </p:cNvPr>
          <p:cNvSpPr txBox="1"/>
          <p:nvPr/>
        </p:nvSpPr>
        <p:spPr>
          <a:xfrm>
            <a:off x="1849044" y="4404877"/>
            <a:ext cx="7526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Buổi chiều cửa hàng bán được số máy tính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BA2EC7-6994-48CD-AFAD-7F9FF9245D1A}"/>
              </a:ext>
            </a:extLst>
          </p:cNvPr>
          <p:cNvSpPr txBox="1"/>
          <p:nvPr/>
        </p:nvSpPr>
        <p:spPr>
          <a:xfrm>
            <a:off x="3133756" y="4962866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11 – 3 = 8 (máy tính)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5E6C5F-3BBA-4DFB-86E6-2C7217A618E8}"/>
              </a:ext>
            </a:extLst>
          </p:cNvPr>
          <p:cNvSpPr txBox="1"/>
          <p:nvPr/>
        </p:nvSpPr>
        <p:spPr>
          <a:xfrm>
            <a:off x="4465437" y="5509067"/>
            <a:ext cx="3931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8 máy tính.</a:t>
            </a:r>
          </a:p>
        </p:txBody>
      </p:sp>
    </p:spTree>
    <p:extLst>
      <p:ext uri="{BB962C8B-B14F-4D97-AF65-F5344CB8AC3E}">
        <p14:creationId xmlns:p14="http://schemas.microsoft.com/office/powerpoint/2010/main" val="174184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Words>177</Words>
  <Application>Microsoft Office PowerPoint</Application>
  <PresentationFormat>Widescreen</PresentationFormat>
  <Paragraphs>57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Kim Quỳnh</cp:lastModifiedBy>
  <cp:revision>106</cp:revision>
  <dcterms:created xsi:type="dcterms:W3CDTF">2021-06-02T01:34:28Z</dcterms:created>
  <dcterms:modified xsi:type="dcterms:W3CDTF">2022-01-22T14:07:56Z</dcterms:modified>
</cp:coreProperties>
</file>