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F7476-C23D-445D-BCF6-4C09684F6AEA}"/>
              </a:ext>
            </a:extLst>
          </p:cNvPr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D24F-37BA-4FD2-9C61-AFAE38E8EF3F}"/>
              </a:ext>
            </a:extLst>
          </p:cNvPr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E7602-6A16-4134-AAF6-BF6FD3C8CF22}"/>
              </a:ext>
            </a:extLst>
          </p:cNvPr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9F485-64E8-4174-9172-D39CE2C92C84}"/>
              </a:ext>
            </a:extLst>
          </p:cNvPr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68C4C-7D59-4821-82ED-4C5A545DD79F}"/>
              </a:ext>
            </a:extLst>
          </p:cNvPr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3DE99-69E9-48C5-9344-C5D07744601A}"/>
              </a:ext>
            </a:extLst>
          </p:cNvPr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61AEC-63FE-487C-B50B-C224502B55F4}"/>
              </a:ext>
            </a:extLst>
          </p:cNvPr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266F6-D7CB-42CB-91C3-ABFE41F741D7}"/>
              </a:ext>
            </a:extLst>
          </p:cNvPr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4B4E2-2EAE-428D-8A86-197586F4F73B}"/>
              </a:ext>
            </a:extLst>
          </p:cNvPr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37BBB-AC1B-4ACF-AF69-A6889615FFDB}"/>
              </a:ext>
            </a:extLst>
          </p:cNvPr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782E2-7AE3-444C-B99A-227B4B4EB07F}"/>
              </a:ext>
            </a:extLst>
          </p:cNvPr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0D7C6-5ADB-4847-848C-92AF8C018157}"/>
              </a:ext>
            </a:extLst>
          </p:cNvPr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47C7B-7709-424C-A69D-9A3B3581F831}"/>
              </a:ext>
            </a:extLst>
          </p:cNvPr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8B4B53-6728-4BE9-AD45-7BB9E013E58B}"/>
              </a:ext>
            </a:extLst>
          </p:cNvPr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</a:p>
          <a:p>
            <a:pPr algn="ctr"/>
            <a:r>
              <a:rPr lang="vi-VN" sz="2400" b="1" dirty="0"/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7FB507-F8EC-40AE-BB58-7945F28C0886}"/>
              </a:ext>
            </a:extLst>
          </p:cNvPr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55C239-F843-4D2E-85B5-E0B52745B620}"/>
              </a:ext>
            </a:extLst>
          </p:cNvPr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A78E93-D9DF-46DE-8A78-176166354BBE}"/>
              </a:ext>
            </a:extLst>
          </p:cNvPr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5372-CB84-4D53-B6BD-2382267694E2}"/>
              </a:ext>
            </a:extLst>
          </p:cNvPr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99C8C9-DE10-402C-9A33-35F6B8384B8A}"/>
              </a:ext>
            </a:extLst>
          </p:cNvPr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32EDE8-623F-42C7-9D4A-EFC3D1BAB696}"/>
              </a:ext>
            </a:extLst>
          </p:cNvPr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70E7A-AB53-4C99-AFBF-DEDE1FE74389}"/>
              </a:ext>
            </a:extLst>
          </p:cNvPr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2E15D5-5FFC-4CCC-93F9-2E577BCD2D47}"/>
              </a:ext>
            </a:extLst>
          </p:cNvPr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50F118-E210-44EC-A370-9BFD9E437EF9}"/>
              </a:ext>
            </a:extLst>
          </p:cNvPr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E7CB74-F9B4-4B27-966E-5E9CAB5F3242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953D4-DB72-4D86-B011-A00F0A6D57BB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BA717E-EB48-444E-8F0B-EB5CFCCFA93A}"/>
              </a:ext>
            </a:extLst>
          </p:cNvPr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14188B-A9C3-468C-B2F2-B0C07C6D3B9D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0B2AC1-0B9A-4455-8FFF-39402058B991}"/>
              </a:ext>
            </a:extLst>
          </p:cNvPr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B576ED-CF4D-4A81-A88D-1CCDBBB115EF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BC7A77-4E47-48EF-AF73-9C288AD92DD9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916D2-8B4D-4CCE-A8AB-2F61C67C85AD}"/>
              </a:ext>
            </a:extLst>
          </p:cNvPr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083FFB-29F9-4C8D-8D09-3907BDF5D0F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06587A-51E0-4FE3-81BC-692D58EA9DF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42D8E5-0506-4BBA-A5D5-B8F54245BA4A}"/>
              </a:ext>
            </a:extLst>
          </p:cNvPr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1ECCA39-F2D3-49A6-95C7-88688B839645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665CDA-7A89-4AEE-878D-41C8BA9F92DF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B544D-D5D8-4F0E-9C7A-175409B6412E}"/>
              </a:ext>
            </a:extLst>
          </p:cNvPr>
          <p:cNvCxnSpPr>
            <a:cxnSpLocks/>
          </p:cNvCxnSpPr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AF4D251-5D82-495B-A116-9B9B513990DC}"/>
              </a:ext>
            </a:extLst>
          </p:cNvPr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58E587-1635-4160-A8A6-EBCAA1E49939}"/>
              </a:ext>
            </a:extLst>
          </p:cNvPr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207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106</cp:revision>
  <dcterms:created xsi:type="dcterms:W3CDTF">2021-06-02T01:34:28Z</dcterms:created>
  <dcterms:modified xsi:type="dcterms:W3CDTF">2022-01-22T14:07:15Z</dcterms:modified>
</cp:coreProperties>
</file>