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9" r:id="rId3"/>
    <p:sldId id="310" r:id="rId4"/>
    <p:sldId id="311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14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2490035" cy="3046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8569077" y="3135379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7868317" y="3597044"/>
            <a:ext cx="3205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018" y="4719265"/>
                <a:ext cx="5065485" cy="461665"/>
              </a:xfrm>
              <a:prstGeom prst="rect">
                <a:avLst/>
              </a:prstGeom>
              <a:blipFill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7339342" y="5219983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215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203</cp:revision>
  <dcterms:created xsi:type="dcterms:W3CDTF">2021-06-02T01:34:28Z</dcterms:created>
  <dcterms:modified xsi:type="dcterms:W3CDTF">2022-02-12T09:39:19Z</dcterms:modified>
</cp:coreProperties>
</file>