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4" r:id="rId2"/>
    <p:sldId id="262" r:id="rId3"/>
    <p:sldId id="256" r:id="rId4"/>
    <p:sldId id="306" r:id="rId5"/>
    <p:sldId id="257" r:id="rId6"/>
    <p:sldId id="307" r:id="rId7"/>
    <p:sldId id="258" r:id="rId8"/>
    <p:sldId id="308" r:id="rId9"/>
    <p:sldId id="259" r:id="rId10"/>
    <p:sldId id="312" r:id="rId11"/>
    <p:sldId id="311" r:id="rId12"/>
    <p:sldId id="309" r:id="rId13"/>
    <p:sldId id="260" r:id="rId14"/>
    <p:sldId id="30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B076A"/>
    <a:srgbClr val="33CC33"/>
    <a:srgbClr val="CCFF99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842" autoAdjust="0"/>
  </p:normalViewPr>
  <p:slideViewPr>
    <p:cSldViewPr snapToGrid="0">
      <p:cViewPr varScale="1">
        <p:scale>
          <a:sx n="72" d="100"/>
          <a:sy n="72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4.jpe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3285896" y="4068489"/>
            <a:ext cx="5153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2613419" y="2760196"/>
            <a:ext cx="933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 5 : ÔN TẬP phép cộng phép trừ </a:t>
            </a:r>
          </a:p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(không nhớ)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4: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 chữ số thích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đó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 12 con trâu. Hỏi nhà bác Bình có bao nhiêu con bò?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885" y="1355075"/>
            <a:ext cx="19545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13227" y="1355075"/>
            <a:ext cx="522195" cy="61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729047" y="1840521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bò : 28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        : 12 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có: .... con bò?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 số con bò là: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28 – 12 = 16 (con bò)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  Đáp số: 16 con bò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7331825" y="1361247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31825" y="1840521"/>
            <a:ext cx="3790604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5: Giải toán</a:t>
            </a:r>
          </a:p>
        </p:txBody>
      </p:sp>
    </p:spTree>
    <p:extLst>
      <p:ext uri="{BB962C8B-B14F-4D97-AF65-F5344CB8AC3E}">
        <p14:creationId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310758" y="3101541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3" name="矩形 305">
            <a:extLst>
              <a:ext uri="{FF2B5EF4-FFF2-40B4-BE49-F238E27FC236}">
                <a16:creationId xmlns:a16="http://schemas.microsoft.com/office/drawing/2014/main" id="{EEE0CAEC-A689-49C7-82A0-B2D58FDC56D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4" name="组合 1">
            <a:extLst>
              <a:ext uri="{FF2B5EF4-FFF2-40B4-BE49-F238E27FC236}">
                <a16:creationId xmlns:a16="http://schemas.microsoft.com/office/drawing/2014/main" id="{2A8B31AF-0710-490D-B6AA-98E78761D397}"/>
              </a:ext>
            </a:extLst>
          </p:cNvPr>
          <p:cNvGrpSpPr/>
          <p:nvPr/>
        </p:nvGrpSpPr>
        <p:grpSpPr>
          <a:xfrm>
            <a:off x="1723016" y="4729607"/>
            <a:ext cx="9036910" cy="3029216"/>
            <a:chOff x="2133872" y="3197027"/>
            <a:chExt cx="8129672" cy="3167382"/>
          </a:xfrm>
        </p:grpSpPr>
        <p:sp>
          <p:nvSpPr>
            <p:cNvPr id="295" name="梯形 1037">
              <a:extLst>
                <a:ext uri="{FF2B5EF4-FFF2-40B4-BE49-F238E27FC236}">
                  <a16:creationId xmlns:a16="http://schemas.microsoft.com/office/drawing/2014/main" id="{EF5D28D7-BA60-45AE-AA5B-3202E6ADB68D}"/>
                </a:ext>
              </a:extLst>
            </p:cNvPr>
            <p:cNvSpPr/>
            <p:nvPr/>
          </p:nvSpPr>
          <p:spPr>
            <a:xfrm>
              <a:off x="2676046" y="4670719"/>
              <a:ext cx="7587498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6" name="Group 26">
              <a:extLst>
                <a:ext uri="{FF2B5EF4-FFF2-40B4-BE49-F238E27FC236}">
                  <a16:creationId xmlns:a16="http://schemas.microsoft.com/office/drawing/2014/main" id="{0E8B02C2-F459-48D8-A7B0-2F8A81188E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297" name="Freeform 27">
                <a:extLst>
                  <a:ext uri="{FF2B5EF4-FFF2-40B4-BE49-F238E27FC236}">
                    <a16:creationId xmlns:a16="http://schemas.microsoft.com/office/drawing/2014/main" id="{E8C9C887-FA2A-4E2F-BC3D-37769A10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8" name="Freeform 28">
                <a:extLst>
                  <a:ext uri="{FF2B5EF4-FFF2-40B4-BE49-F238E27FC236}">
                    <a16:creationId xmlns:a16="http://schemas.microsoft.com/office/drawing/2014/main" id="{72C729CF-0D1F-462C-99E6-E51187F8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9" name="Freeform 29">
                <a:extLst>
                  <a:ext uri="{FF2B5EF4-FFF2-40B4-BE49-F238E27FC236}">
                    <a16:creationId xmlns:a16="http://schemas.microsoft.com/office/drawing/2014/main" id="{BCE09D82-1CF6-49DB-9007-8CE3FC00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0" name="Freeform 30">
                <a:extLst>
                  <a:ext uri="{FF2B5EF4-FFF2-40B4-BE49-F238E27FC236}">
                    <a16:creationId xmlns:a16="http://schemas.microsoft.com/office/drawing/2014/main" id="{FF45D40B-D832-409C-8BC1-13763E325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1" name="Freeform 31">
                <a:extLst>
                  <a:ext uri="{FF2B5EF4-FFF2-40B4-BE49-F238E27FC236}">
                    <a16:creationId xmlns:a16="http://schemas.microsoft.com/office/drawing/2014/main" id="{80D68467-D79E-481A-BCED-9C2B73B9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2" name="Freeform 32">
                <a:extLst>
                  <a:ext uri="{FF2B5EF4-FFF2-40B4-BE49-F238E27FC236}">
                    <a16:creationId xmlns:a16="http://schemas.microsoft.com/office/drawing/2014/main" id="{A1C3C088-FE24-4F25-8513-820E8BCB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3" name="Freeform 33">
                <a:extLst>
                  <a:ext uri="{FF2B5EF4-FFF2-40B4-BE49-F238E27FC236}">
                    <a16:creationId xmlns:a16="http://schemas.microsoft.com/office/drawing/2014/main" id="{2E9DA806-A7D7-45F3-95B9-AE5FD308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4" name="Freeform 34">
                <a:extLst>
                  <a:ext uri="{FF2B5EF4-FFF2-40B4-BE49-F238E27FC236}">
                    <a16:creationId xmlns:a16="http://schemas.microsoft.com/office/drawing/2014/main" id="{710BCD53-A4E2-497C-A946-3D43ADDA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5" name="Freeform 35">
                <a:extLst>
                  <a:ext uri="{FF2B5EF4-FFF2-40B4-BE49-F238E27FC236}">
                    <a16:creationId xmlns:a16="http://schemas.microsoft.com/office/drawing/2014/main" id="{74D03D92-0D02-4C50-BCAC-C5F9371D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6" name="Freeform 36">
                <a:extLst>
                  <a:ext uri="{FF2B5EF4-FFF2-40B4-BE49-F238E27FC236}">
                    <a16:creationId xmlns:a16="http://schemas.microsoft.com/office/drawing/2014/main" id="{FFFAD270-9B2D-4180-9ECD-5674266E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7" name="Freeform 37">
                <a:extLst>
                  <a:ext uri="{FF2B5EF4-FFF2-40B4-BE49-F238E27FC236}">
                    <a16:creationId xmlns:a16="http://schemas.microsoft.com/office/drawing/2014/main" id="{DA73ED5A-60B6-48BC-8E55-29C6ED1F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8" name="Freeform 38">
                <a:extLst>
                  <a:ext uri="{FF2B5EF4-FFF2-40B4-BE49-F238E27FC236}">
                    <a16:creationId xmlns:a16="http://schemas.microsoft.com/office/drawing/2014/main" id="{6E909355-07FD-4CF3-B4A3-ECB81BC81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0AEB5C3A-3AE7-4B54-812F-8C9AA38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EADE4AD6-C2A1-4A76-8FFA-0722BC4A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B080D28E-6526-44F6-AF7F-19BA1446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1E66857B-9BD1-4BD2-BCEB-3230E280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69C33C86-137D-4E9B-82CD-4B8C84BC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BE7BBADA-E38F-4339-B559-56A73E31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D248DD46-E65F-4083-BAA7-07A5370C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AAA8F06B-DF5E-466E-8510-B74B882B4CF1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17" name="Group 3">
              <a:extLst>
                <a:ext uri="{FF2B5EF4-FFF2-40B4-BE49-F238E27FC236}">
                  <a16:creationId xmlns:a16="http://schemas.microsoft.com/office/drawing/2014/main" id="{6B96F09C-6FA0-4FC7-8744-3945A2D8B472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558" name="Freeform 11">
                <a:extLst>
                  <a:ext uri="{FF2B5EF4-FFF2-40B4-BE49-F238E27FC236}">
                    <a16:creationId xmlns:a16="http://schemas.microsoft.com/office/drawing/2014/main" id="{2BB085F4-536B-48EE-B19A-9747564D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2">
                <a:extLst>
                  <a:ext uri="{FF2B5EF4-FFF2-40B4-BE49-F238E27FC236}">
                    <a16:creationId xmlns:a16="http://schemas.microsoft.com/office/drawing/2014/main" id="{14B8B8E1-D11B-4943-A9BA-323AD3D3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3">
                <a:extLst>
                  <a:ext uri="{FF2B5EF4-FFF2-40B4-BE49-F238E27FC236}">
                    <a16:creationId xmlns:a16="http://schemas.microsoft.com/office/drawing/2014/main" id="{C8225F60-39DA-4C89-A09F-1BCB76A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4">
                <a:extLst>
                  <a:ext uri="{FF2B5EF4-FFF2-40B4-BE49-F238E27FC236}">
                    <a16:creationId xmlns:a16="http://schemas.microsoft.com/office/drawing/2014/main" id="{C3DF5BC0-1D21-42F9-B3D6-1F0F45D0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">
                <a:extLst>
                  <a:ext uri="{FF2B5EF4-FFF2-40B4-BE49-F238E27FC236}">
                    <a16:creationId xmlns:a16="http://schemas.microsoft.com/office/drawing/2014/main" id="{B15EC268-8E11-47F1-A421-37E24462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6">
                <a:extLst>
                  <a:ext uri="{FF2B5EF4-FFF2-40B4-BE49-F238E27FC236}">
                    <a16:creationId xmlns:a16="http://schemas.microsoft.com/office/drawing/2014/main" id="{15E32E7C-E1CA-4EE2-8F4A-06C8411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5">
                <a:extLst>
                  <a:ext uri="{FF2B5EF4-FFF2-40B4-BE49-F238E27FC236}">
                    <a16:creationId xmlns:a16="http://schemas.microsoft.com/office/drawing/2014/main" id="{07CDBAA1-E005-415F-B9CD-A153B07F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36">
                <a:extLst>
                  <a:ext uri="{FF2B5EF4-FFF2-40B4-BE49-F238E27FC236}">
                    <a16:creationId xmlns:a16="http://schemas.microsoft.com/office/drawing/2014/main" id="{A4831732-8A7D-44FD-A3DA-E8BD063BD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37">
                <a:extLst>
                  <a:ext uri="{FF2B5EF4-FFF2-40B4-BE49-F238E27FC236}">
                    <a16:creationId xmlns:a16="http://schemas.microsoft.com/office/drawing/2014/main" id="{F4DB29DC-B4D1-4CC3-B667-AA07B830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">
                <a:extLst>
                  <a:ext uri="{FF2B5EF4-FFF2-40B4-BE49-F238E27FC236}">
                    <a16:creationId xmlns:a16="http://schemas.microsoft.com/office/drawing/2014/main" id="{5DC797A7-B8D5-4D9D-800E-205767C3F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9">
                <a:extLst>
                  <a:ext uri="{FF2B5EF4-FFF2-40B4-BE49-F238E27FC236}">
                    <a16:creationId xmlns:a16="http://schemas.microsoft.com/office/drawing/2014/main" id="{961DCA8D-41C4-40D3-929C-000F6079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4">
              <a:extLst>
                <a:ext uri="{FF2B5EF4-FFF2-40B4-BE49-F238E27FC236}">
                  <a16:creationId xmlns:a16="http://schemas.microsoft.com/office/drawing/2014/main" id="{48904285-BC1A-42A7-9860-5476CB2B12BA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547" name="Freeform 23">
                <a:extLst>
                  <a:ext uri="{FF2B5EF4-FFF2-40B4-BE49-F238E27FC236}">
                    <a16:creationId xmlns:a16="http://schemas.microsoft.com/office/drawing/2014/main" id="{70C751B5-9334-4ECE-9763-5F62BADA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4">
                <a:extLst>
                  <a:ext uri="{FF2B5EF4-FFF2-40B4-BE49-F238E27FC236}">
                    <a16:creationId xmlns:a16="http://schemas.microsoft.com/office/drawing/2014/main" id="{A80D18E0-E698-4E6B-813B-B8246F07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5">
                <a:extLst>
                  <a:ext uri="{FF2B5EF4-FFF2-40B4-BE49-F238E27FC236}">
                    <a16:creationId xmlns:a16="http://schemas.microsoft.com/office/drawing/2014/main" id="{DB69CAEB-A594-4AD1-87F2-8B135F7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6">
                <a:extLst>
                  <a:ext uri="{FF2B5EF4-FFF2-40B4-BE49-F238E27FC236}">
                    <a16:creationId xmlns:a16="http://schemas.microsoft.com/office/drawing/2014/main" id="{229ACE16-BB39-4075-85BD-0B73ADFB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7">
                <a:extLst>
                  <a:ext uri="{FF2B5EF4-FFF2-40B4-BE49-F238E27FC236}">
                    <a16:creationId xmlns:a16="http://schemas.microsoft.com/office/drawing/2014/main" id="{56F4160B-F4A1-4E2C-B245-38ED3B93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8">
                <a:extLst>
                  <a:ext uri="{FF2B5EF4-FFF2-40B4-BE49-F238E27FC236}">
                    <a16:creationId xmlns:a16="http://schemas.microsoft.com/office/drawing/2014/main" id="{E04B3177-C745-47FF-AE4B-B42BFEDF4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40">
                <a:extLst>
                  <a:ext uri="{FF2B5EF4-FFF2-40B4-BE49-F238E27FC236}">
                    <a16:creationId xmlns:a16="http://schemas.microsoft.com/office/drawing/2014/main" id="{0112CF2E-869C-4EFE-84D2-4EAD9F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41">
                <a:extLst>
                  <a:ext uri="{FF2B5EF4-FFF2-40B4-BE49-F238E27FC236}">
                    <a16:creationId xmlns:a16="http://schemas.microsoft.com/office/drawing/2014/main" id="{39DCB675-1480-40D4-B50F-26BE433A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42">
                <a:extLst>
                  <a:ext uri="{FF2B5EF4-FFF2-40B4-BE49-F238E27FC236}">
                    <a16:creationId xmlns:a16="http://schemas.microsoft.com/office/drawing/2014/main" id="{B3317448-0B24-47E6-9B08-999C3D555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43">
                <a:extLst>
                  <a:ext uri="{FF2B5EF4-FFF2-40B4-BE49-F238E27FC236}">
                    <a16:creationId xmlns:a16="http://schemas.microsoft.com/office/drawing/2014/main" id="{C5BFAE42-055F-47B3-815C-BC93D535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44">
                <a:extLst>
                  <a:ext uri="{FF2B5EF4-FFF2-40B4-BE49-F238E27FC236}">
                    <a16:creationId xmlns:a16="http://schemas.microsoft.com/office/drawing/2014/main" id="{32121C31-E773-4FF5-84F7-4819E04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oup 7">
              <a:extLst>
                <a:ext uri="{FF2B5EF4-FFF2-40B4-BE49-F238E27FC236}">
                  <a16:creationId xmlns:a16="http://schemas.microsoft.com/office/drawing/2014/main" id="{6A9CEF54-A0A5-4D1B-AD6E-4705C8980BC1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536" name="Freeform 17">
                <a:extLst>
                  <a:ext uri="{FF2B5EF4-FFF2-40B4-BE49-F238E27FC236}">
                    <a16:creationId xmlns:a16="http://schemas.microsoft.com/office/drawing/2014/main" id="{B05E2F64-FE82-4A39-A954-674436ED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">
                <a:extLst>
                  <a:ext uri="{FF2B5EF4-FFF2-40B4-BE49-F238E27FC236}">
                    <a16:creationId xmlns:a16="http://schemas.microsoft.com/office/drawing/2014/main" id="{FB54D71C-F97D-4801-BEAA-4AA55DBB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">
                <a:extLst>
                  <a:ext uri="{FF2B5EF4-FFF2-40B4-BE49-F238E27FC236}">
                    <a16:creationId xmlns:a16="http://schemas.microsoft.com/office/drawing/2014/main" id="{EF76D157-48A9-41CC-860F-9B82E4CD1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20">
                <a:extLst>
                  <a:ext uri="{FF2B5EF4-FFF2-40B4-BE49-F238E27FC236}">
                    <a16:creationId xmlns:a16="http://schemas.microsoft.com/office/drawing/2014/main" id="{F6FE082B-C053-4C82-A0BE-6CD29475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21">
                <a:extLst>
                  <a:ext uri="{FF2B5EF4-FFF2-40B4-BE49-F238E27FC236}">
                    <a16:creationId xmlns:a16="http://schemas.microsoft.com/office/drawing/2014/main" id="{2E2F1907-6B6B-41C5-9491-7DDDD9E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22">
                <a:extLst>
                  <a:ext uri="{FF2B5EF4-FFF2-40B4-BE49-F238E27FC236}">
                    <a16:creationId xmlns:a16="http://schemas.microsoft.com/office/drawing/2014/main" id="{619D9EA8-6C78-4E1B-A351-630B3D7D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45">
                <a:extLst>
                  <a:ext uri="{FF2B5EF4-FFF2-40B4-BE49-F238E27FC236}">
                    <a16:creationId xmlns:a16="http://schemas.microsoft.com/office/drawing/2014/main" id="{C5FAC381-640C-4BEE-BFF3-8285A5E7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46">
                <a:extLst>
                  <a:ext uri="{FF2B5EF4-FFF2-40B4-BE49-F238E27FC236}">
                    <a16:creationId xmlns:a16="http://schemas.microsoft.com/office/drawing/2014/main" id="{21E9066C-19E9-4829-AB16-E162DE71E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47">
                <a:extLst>
                  <a:ext uri="{FF2B5EF4-FFF2-40B4-BE49-F238E27FC236}">
                    <a16:creationId xmlns:a16="http://schemas.microsoft.com/office/drawing/2014/main" id="{E7DE40D5-F559-436D-85D5-F7F3BB5C8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48">
                <a:extLst>
                  <a:ext uri="{FF2B5EF4-FFF2-40B4-BE49-F238E27FC236}">
                    <a16:creationId xmlns:a16="http://schemas.microsoft.com/office/drawing/2014/main" id="{BF22EF75-D58D-401D-BD21-BB76ADBEC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49">
                <a:extLst>
                  <a:ext uri="{FF2B5EF4-FFF2-40B4-BE49-F238E27FC236}">
                    <a16:creationId xmlns:a16="http://schemas.microsoft.com/office/drawing/2014/main" id="{CBC67603-B17F-4A01-AF86-BB77DCD1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>
              <a:extLst>
                <a:ext uri="{FF2B5EF4-FFF2-40B4-BE49-F238E27FC236}">
                  <a16:creationId xmlns:a16="http://schemas.microsoft.com/office/drawing/2014/main" id="{6C150B58-AE32-4C62-9032-AC1CBB76313F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525" name="Freeform 29">
                <a:extLst>
                  <a:ext uri="{FF2B5EF4-FFF2-40B4-BE49-F238E27FC236}">
                    <a16:creationId xmlns:a16="http://schemas.microsoft.com/office/drawing/2014/main" id="{783D32AC-95FA-444E-BC72-8FA939DD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>
                <a:extLst>
                  <a:ext uri="{FF2B5EF4-FFF2-40B4-BE49-F238E27FC236}">
                    <a16:creationId xmlns:a16="http://schemas.microsoft.com/office/drawing/2014/main" id="{F3EDAA94-2C5D-4D44-8F10-8903EEE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>
                <a:extLst>
                  <a:ext uri="{FF2B5EF4-FFF2-40B4-BE49-F238E27FC236}">
                    <a16:creationId xmlns:a16="http://schemas.microsoft.com/office/drawing/2014/main" id="{AC2C4571-D7BF-46AD-BA1D-49C0F966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>
                <a:extLst>
                  <a:ext uri="{FF2B5EF4-FFF2-40B4-BE49-F238E27FC236}">
                    <a16:creationId xmlns:a16="http://schemas.microsoft.com/office/drawing/2014/main" id="{2E430B26-57CE-49EA-87C8-0DE16919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>
                <a:extLst>
                  <a:ext uri="{FF2B5EF4-FFF2-40B4-BE49-F238E27FC236}">
                    <a16:creationId xmlns:a16="http://schemas.microsoft.com/office/drawing/2014/main" id="{D954EC4D-3492-4148-8A15-165675F7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>
                <a:extLst>
                  <a:ext uri="{FF2B5EF4-FFF2-40B4-BE49-F238E27FC236}">
                    <a16:creationId xmlns:a16="http://schemas.microsoft.com/office/drawing/2014/main" id="{8FBAADC9-D406-4775-89E2-500B2C81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>
                <a:extLst>
                  <a:ext uri="{FF2B5EF4-FFF2-40B4-BE49-F238E27FC236}">
                    <a16:creationId xmlns:a16="http://schemas.microsoft.com/office/drawing/2014/main" id="{A8137B61-43D2-4665-A149-3657BA6C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>
                <a:extLst>
                  <a:ext uri="{FF2B5EF4-FFF2-40B4-BE49-F238E27FC236}">
                    <a16:creationId xmlns:a16="http://schemas.microsoft.com/office/drawing/2014/main" id="{A9566D9B-AD5E-4E9B-AEE1-2FE861AC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>
                <a:extLst>
                  <a:ext uri="{FF2B5EF4-FFF2-40B4-BE49-F238E27FC236}">
                    <a16:creationId xmlns:a16="http://schemas.microsoft.com/office/drawing/2014/main" id="{F161AA9E-4CCD-4B62-9C15-9EA460E91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>
                <a:extLst>
                  <a:ext uri="{FF2B5EF4-FFF2-40B4-BE49-F238E27FC236}">
                    <a16:creationId xmlns:a16="http://schemas.microsoft.com/office/drawing/2014/main" id="{6C587578-6667-47E7-9702-76F512B2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>
                <a:extLst>
                  <a:ext uri="{FF2B5EF4-FFF2-40B4-BE49-F238E27FC236}">
                    <a16:creationId xmlns:a16="http://schemas.microsoft.com/office/drawing/2014/main" id="{55D20C90-7892-48CC-AEF1-2F56695E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1" name="Group 6">
              <a:extLst>
                <a:ext uri="{FF2B5EF4-FFF2-40B4-BE49-F238E27FC236}">
                  <a16:creationId xmlns:a16="http://schemas.microsoft.com/office/drawing/2014/main" id="{29767A61-511F-4BED-878E-CF0710586A48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514" name="Freeform 5">
                <a:extLst>
                  <a:ext uri="{FF2B5EF4-FFF2-40B4-BE49-F238E27FC236}">
                    <a16:creationId xmlns:a16="http://schemas.microsoft.com/office/drawing/2014/main" id="{298388B1-41A8-4107-81CC-09B077F6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6">
                <a:extLst>
                  <a:ext uri="{FF2B5EF4-FFF2-40B4-BE49-F238E27FC236}">
                    <a16:creationId xmlns:a16="http://schemas.microsoft.com/office/drawing/2014/main" id="{2DFC0C3F-2DA9-4EB4-9415-AD02B21E9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7">
                <a:extLst>
                  <a:ext uri="{FF2B5EF4-FFF2-40B4-BE49-F238E27FC236}">
                    <a16:creationId xmlns:a16="http://schemas.microsoft.com/office/drawing/2014/main" id="{37143AA9-67F9-40A8-B6FA-44606C35A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8">
                <a:extLst>
                  <a:ext uri="{FF2B5EF4-FFF2-40B4-BE49-F238E27FC236}">
                    <a16:creationId xmlns:a16="http://schemas.microsoft.com/office/drawing/2014/main" id="{28F45F93-E2A9-423D-9DF7-EBE7384F2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9">
                <a:extLst>
                  <a:ext uri="{FF2B5EF4-FFF2-40B4-BE49-F238E27FC236}">
                    <a16:creationId xmlns:a16="http://schemas.microsoft.com/office/drawing/2014/main" id="{251EC45B-294C-4541-80D5-D766099F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0">
                <a:extLst>
                  <a:ext uri="{FF2B5EF4-FFF2-40B4-BE49-F238E27FC236}">
                    <a16:creationId xmlns:a16="http://schemas.microsoft.com/office/drawing/2014/main" id="{4B6B206B-2B39-4854-9EFA-37DE0ECF2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55">
                <a:extLst>
                  <a:ext uri="{FF2B5EF4-FFF2-40B4-BE49-F238E27FC236}">
                    <a16:creationId xmlns:a16="http://schemas.microsoft.com/office/drawing/2014/main" id="{12ACF344-3124-4C6A-ADA6-95825CBF8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56">
                <a:extLst>
                  <a:ext uri="{FF2B5EF4-FFF2-40B4-BE49-F238E27FC236}">
                    <a16:creationId xmlns:a16="http://schemas.microsoft.com/office/drawing/2014/main" id="{7F475600-BF69-4FD5-AFDE-D889B56D3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57">
                <a:extLst>
                  <a:ext uri="{FF2B5EF4-FFF2-40B4-BE49-F238E27FC236}">
                    <a16:creationId xmlns:a16="http://schemas.microsoft.com/office/drawing/2014/main" id="{36AB4184-80C9-4136-868B-E9E611965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58">
                <a:extLst>
                  <a:ext uri="{FF2B5EF4-FFF2-40B4-BE49-F238E27FC236}">
                    <a16:creationId xmlns:a16="http://schemas.microsoft.com/office/drawing/2014/main" id="{7439BFB4-435F-46B1-8516-E01357D84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59">
                <a:extLst>
                  <a:ext uri="{FF2B5EF4-FFF2-40B4-BE49-F238E27FC236}">
                    <a16:creationId xmlns:a16="http://schemas.microsoft.com/office/drawing/2014/main" id="{E9F19362-D2F1-4A25-A586-8F9F5E0D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2" name="Group 3">
              <a:extLst>
                <a:ext uri="{FF2B5EF4-FFF2-40B4-BE49-F238E27FC236}">
                  <a16:creationId xmlns:a16="http://schemas.microsoft.com/office/drawing/2014/main" id="{3CFC43C4-B70B-4923-AE38-F3986C8A147D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503" name="Freeform 11">
                <a:extLst>
                  <a:ext uri="{FF2B5EF4-FFF2-40B4-BE49-F238E27FC236}">
                    <a16:creationId xmlns:a16="http://schemas.microsoft.com/office/drawing/2014/main" id="{B8BC7716-2F43-4CE9-BB72-8FC84E55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2">
                <a:extLst>
                  <a:ext uri="{FF2B5EF4-FFF2-40B4-BE49-F238E27FC236}">
                    <a16:creationId xmlns:a16="http://schemas.microsoft.com/office/drawing/2014/main" id="{F2BACA53-FC8C-4605-BF3E-CF0FC0527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3">
                <a:extLst>
                  <a:ext uri="{FF2B5EF4-FFF2-40B4-BE49-F238E27FC236}">
                    <a16:creationId xmlns:a16="http://schemas.microsoft.com/office/drawing/2014/main" id="{8C95FD97-EF62-4FD7-AD20-9221CAB7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4">
                <a:extLst>
                  <a:ext uri="{FF2B5EF4-FFF2-40B4-BE49-F238E27FC236}">
                    <a16:creationId xmlns:a16="http://schemas.microsoft.com/office/drawing/2014/main" id="{5D4D7666-D110-4F89-8EAC-6AC68C5F7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">
                <a:extLst>
                  <a:ext uri="{FF2B5EF4-FFF2-40B4-BE49-F238E27FC236}">
                    <a16:creationId xmlns:a16="http://schemas.microsoft.com/office/drawing/2014/main" id="{BEF63CDC-5949-4B44-948F-5FD8B73F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">
                <a:extLst>
                  <a:ext uri="{FF2B5EF4-FFF2-40B4-BE49-F238E27FC236}">
                    <a16:creationId xmlns:a16="http://schemas.microsoft.com/office/drawing/2014/main" id="{3EAB1CA9-A111-4D05-B058-813628F7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5">
                <a:extLst>
                  <a:ext uri="{FF2B5EF4-FFF2-40B4-BE49-F238E27FC236}">
                    <a16:creationId xmlns:a16="http://schemas.microsoft.com/office/drawing/2014/main" id="{70ED00E9-89ED-4804-A1E9-90141431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6">
                <a:extLst>
                  <a:ext uri="{FF2B5EF4-FFF2-40B4-BE49-F238E27FC236}">
                    <a16:creationId xmlns:a16="http://schemas.microsoft.com/office/drawing/2014/main" id="{212F3C65-3459-4183-8A13-0D860EA52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7">
                <a:extLst>
                  <a:ext uri="{FF2B5EF4-FFF2-40B4-BE49-F238E27FC236}">
                    <a16:creationId xmlns:a16="http://schemas.microsoft.com/office/drawing/2014/main" id="{DE3BA62C-60D4-4206-9D28-A52C25C85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8">
                <a:extLst>
                  <a:ext uri="{FF2B5EF4-FFF2-40B4-BE49-F238E27FC236}">
                    <a16:creationId xmlns:a16="http://schemas.microsoft.com/office/drawing/2014/main" id="{0CCA48B3-394C-437E-A776-41521F6C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">
                <a:extLst>
                  <a:ext uri="{FF2B5EF4-FFF2-40B4-BE49-F238E27FC236}">
                    <a16:creationId xmlns:a16="http://schemas.microsoft.com/office/drawing/2014/main" id="{ACB8A37D-525D-4798-87EC-B44A101AE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3" name="Group 4">
              <a:extLst>
                <a:ext uri="{FF2B5EF4-FFF2-40B4-BE49-F238E27FC236}">
                  <a16:creationId xmlns:a16="http://schemas.microsoft.com/office/drawing/2014/main" id="{94F5FBD5-B9E9-4575-A352-CDA9C47EDAC9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492" name="Freeform 23">
                <a:extLst>
                  <a:ext uri="{FF2B5EF4-FFF2-40B4-BE49-F238E27FC236}">
                    <a16:creationId xmlns:a16="http://schemas.microsoft.com/office/drawing/2014/main" id="{270B34C8-C05F-43A3-B4C1-AB7D58F4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24">
                <a:extLst>
                  <a:ext uri="{FF2B5EF4-FFF2-40B4-BE49-F238E27FC236}">
                    <a16:creationId xmlns:a16="http://schemas.microsoft.com/office/drawing/2014/main" id="{BFFB407B-84CE-4919-9A5A-4957D163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25">
                <a:extLst>
                  <a:ext uri="{FF2B5EF4-FFF2-40B4-BE49-F238E27FC236}">
                    <a16:creationId xmlns:a16="http://schemas.microsoft.com/office/drawing/2014/main" id="{5AAB346B-923F-46BB-9B39-EDDC2CE3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26">
                <a:extLst>
                  <a:ext uri="{FF2B5EF4-FFF2-40B4-BE49-F238E27FC236}">
                    <a16:creationId xmlns:a16="http://schemas.microsoft.com/office/drawing/2014/main" id="{71CCEB81-FB39-47D4-9BC3-97A987561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27">
                <a:extLst>
                  <a:ext uri="{FF2B5EF4-FFF2-40B4-BE49-F238E27FC236}">
                    <a16:creationId xmlns:a16="http://schemas.microsoft.com/office/drawing/2014/main" id="{87A2D10D-37DE-47A6-B006-B2708398E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28">
                <a:extLst>
                  <a:ext uri="{FF2B5EF4-FFF2-40B4-BE49-F238E27FC236}">
                    <a16:creationId xmlns:a16="http://schemas.microsoft.com/office/drawing/2014/main" id="{228384D3-7BB4-4D07-BD6F-9F224869B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id="{00DA3B75-5EBA-4000-95F7-7E01A18C1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id="{FD089B3C-59D3-42AE-9362-D023443E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id="{21F825FF-D513-4BF3-852C-BA120EFF0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id="{4EE4C54B-507B-43F5-86E3-7E1CFEE9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id="{DC39D510-AF7E-4A13-B833-3FF05E96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7">
              <a:extLst>
                <a:ext uri="{FF2B5EF4-FFF2-40B4-BE49-F238E27FC236}">
                  <a16:creationId xmlns:a16="http://schemas.microsoft.com/office/drawing/2014/main" id="{B3B092D8-D92D-4D4C-96FC-BEB8F1652575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481" name="Freeform 17">
                <a:extLst>
                  <a:ext uri="{FF2B5EF4-FFF2-40B4-BE49-F238E27FC236}">
                    <a16:creationId xmlns:a16="http://schemas.microsoft.com/office/drawing/2014/main" id="{BA8F6345-89F2-4EFA-B84D-615C1DC3E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8">
                <a:extLst>
                  <a:ext uri="{FF2B5EF4-FFF2-40B4-BE49-F238E27FC236}">
                    <a16:creationId xmlns:a16="http://schemas.microsoft.com/office/drawing/2014/main" id="{0930B9A7-752B-4EA9-952B-30B9E255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9">
                <a:extLst>
                  <a:ext uri="{FF2B5EF4-FFF2-40B4-BE49-F238E27FC236}">
                    <a16:creationId xmlns:a16="http://schemas.microsoft.com/office/drawing/2014/main" id="{4F868306-EDF0-45FE-90D9-E67516FE7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20">
                <a:extLst>
                  <a:ext uri="{FF2B5EF4-FFF2-40B4-BE49-F238E27FC236}">
                    <a16:creationId xmlns:a16="http://schemas.microsoft.com/office/drawing/2014/main" id="{0DE53E00-5CDC-4E9C-97A6-D09554B16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21">
                <a:extLst>
                  <a:ext uri="{FF2B5EF4-FFF2-40B4-BE49-F238E27FC236}">
                    <a16:creationId xmlns:a16="http://schemas.microsoft.com/office/drawing/2014/main" id="{5D70DACD-633F-4C21-A333-654426A5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22">
                <a:extLst>
                  <a:ext uri="{FF2B5EF4-FFF2-40B4-BE49-F238E27FC236}">
                    <a16:creationId xmlns:a16="http://schemas.microsoft.com/office/drawing/2014/main" id="{5534DCA4-5EC8-4881-9D33-89BE354BA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45">
                <a:extLst>
                  <a:ext uri="{FF2B5EF4-FFF2-40B4-BE49-F238E27FC236}">
                    <a16:creationId xmlns:a16="http://schemas.microsoft.com/office/drawing/2014/main" id="{055A72FB-8E9B-489F-83AF-5454C380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46">
                <a:extLst>
                  <a:ext uri="{FF2B5EF4-FFF2-40B4-BE49-F238E27FC236}">
                    <a16:creationId xmlns:a16="http://schemas.microsoft.com/office/drawing/2014/main" id="{EC6EB6BD-A5FD-424A-8412-0A2563DD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47">
                <a:extLst>
                  <a:ext uri="{FF2B5EF4-FFF2-40B4-BE49-F238E27FC236}">
                    <a16:creationId xmlns:a16="http://schemas.microsoft.com/office/drawing/2014/main" id="{3DCE3ABE-7FDF-4EF3-A2D7-1B0AA1BD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48">
                <a:extLst>
                  <a:ext uri="{FF2B5EF4-FFF2-40B4-BE49-F238E27FC236}">
                    <a16:creationId xmlns:a16="http://schemas.microsoft.com/office/drawing/2014/main" id="{51623ED8-7571-442E-8D56-BCA81D09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49">
                <a:extLst>
                  <a:ext uri="{FF2B5EF4-FFF2-40B4-BE49-F238E27FC236}">
                    <a16:creationId xmlns:a16="http://schemas.microsoft.com/office/drawing/2014/main" id="{AF482729-5840-4F53-B0BB-B1B91C5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5" name="Group 5">
              <a:extLst>
                <a:ext uri="{FF2B5EF4-FFF2-40B4-BE49-F238E27FC236}">
                  <a16:creationId xmlns:a16="http://schemas.microsoft.com/office/drawing/2014/main" id="{61A5CCC5-1E0C-4544-8AD9-938D0A6A5BC9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id="{90884F20-75FD-4A98-A4A2-F672BFB32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A42B9044-748F-4668-8CED-88677F1F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1">
                <a:extLst>
                  <a:ext uri="{FF2B5EF4-FFF2-40B4-BE49-F238E27FC236}">
                    <a16:creationId xmlns:a16="http://schemas.microsoft.com/office/drawing/2014/main" id="{61DCEEFA-9BC9-4BD1-8A14-C867528C6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2">
                <a:extLst>
                  <a:ext uri="{FF2B5EF4-FFF2-40B4-BE49-F238E27FC236}">
                    <a16:creationId xmlns:a16="http://schemas.microsoft.com/office/drawing/2014/main" id="{9F4DEDC4-DCE2-4EAF-BFDC-7446BF971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3">
                <a:extLst>
                  <a:ext uri="{FF2B5EF4-FFF2-40B4-BE49-F238E27FC236}">
                    <a16:creationId xmlns:a16="http://schemas.microsoft.com/office/drawing/2014/main" id="{AFF60037-7290-4F64-A2EE-BCB155AB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4">
                <a:extLst>
                  <a:ext uri="{FF2B5EF4-FFF2-40B4-BE49-F238E27FC236}">
                    <a16:creationId xmlns:a16="http://schemas.microsoft.com/office/drawing/2014/main" id="{B1C6121B-BBDC-471D-A57F-796F0E5B8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50">
                <a:extLst>
                  <a:ext uri="{FF2B5EF4-FFF2-40B4-BE49-F238E27FC236}">
                    <a16:creationId xmlns:a16="http://schemas.microsoft.com/office/drawing/2014/main" id="{AFF1FAEE-A47F-4B39-A666-C906970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51">
                <a:extLst>
                  <a:ext uri="{FF2B5EF4-FFF2-40B4-BE49-F238E27FC236}">
                    <a16:creationId xmlns:a16="http://schemas.microsoft.com/office/drawing/2014/main" id="{F3E39B26-7617-4DB5-9A2F-0DE091F9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52">
                <a:extLst>
                  <a:ext uri="{FF2B5EF4-FFF2-40B4-BE49-F238E27FC236}">
                    <a16:creationId xmlns:a16="http://schemas.microsoft.com/office/drawing/2014/main" id="{D15001B9-6763-422D-B965-F96DF638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53">
                <a:extLst>
                  <a:ext uri="{FF2B5EF4-FFF2-40B4-BE49-F238E27FC236}">
                    <a16:creationId xmlns:a16="http://schemas.microsoft.com/office/drawing/2014/main" id="{D6E4906A-C306-43E6-A6A5-764F11C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54">
                <a:extLst>
                  <a:ext uri="{FF2B5EF4-FFF2-40B4-BE49-F238E27FC236}">
                    <a16:creationId xmlns:a16="http://schemas.microsoft.com/office/drawing/2014/main" id="{B55A9CCF-A4F6-416D-AB5C-C52E25A0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6" name="Group 6">
              <a:extLst>
                <a:ext uri="{FF2B5EF4-FFF2-40B4-BE49-F238E27FC236}">
                  <a16:creationId xmlns:a16="http://schemas.microsoft.com/office/drawing/2014/main" id="{C75CEDE5-9007-40EA-B02D-7CEFC89A8AC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CD900C8F-AC1E-4F34-BF3F-BCC917D6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99DB2996-8D08-47E5-8C93-C489C951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id="{DFE78C49-6CF5-4785-B3DA-79DB29A0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id="{ECD885D2-09D1-49BC-BB11-EF46E3C6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id="{AC970174-907A-4F95-8938-A749555E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id="{3F4E3724-ABD5-45EE-80C5-079EA113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5">
                <a:extLst>
                  <a:ext uri="{FF2B5EF4-FFF2-40B4-BE49-F238E27FC236}">
                    <a16:creationId xmlns:a16="http://schemas.microsoft.com/office/drawing/2014/main" id="{B2E65AA9-C5ED-409B-974A-83FECA821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6">
                <a:extLst>
                  <a:ext uri="{FF2B5EF4-FFF2-40B4-BE49-F238E27FC236}">
                    <a16:creationId xmlns:a16="http://schemas.microsoft.com/office/drawing/2014/main" id="{102E98B0-7D7F-4A3C-A1D9-ABC1AC22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57">
                <a:extLst>
                  <a:ext uri="{FF2B5EF4-FFF2-40B4-BE49-F238E27FC236}">
                    <a16:creationId xmlns:a16="http://schemas.microsoft.com/office/drawing/2014/main" id="{A88EFA23-C1E9-4AFA-8846-635D956B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58">
                <a:extLst>
                  <a:ext uri="{FF2B5EF4-FFF2-40B4-BE49-F238E27FC236}">
                    <a16:creationId xmlns:a16="http://schemas.microsoft.com/office/drawing/2014/main" id="{AEEF6399-3EA9-426F-AFAB-C22FB0BD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59">
                <a:extLst>
                  <a:ext uri="{FF2B5EF4-FFF2-40B4-BE49-F238E27FC236}">
                    <a16:creationId xmlns:a16="http://schemas.microsoft.com/office/drawing/2014/main" id="{1B48C42C-5CE0-46AE-9284-44E5DF716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5">
              <a:extLst>
                <a:ext uri="{FF2B5EF4-FFF2-40B4-BE49-F238E27FC236}">
                  <a16:creationId xmlns:a16="http://schemas.microsoft.com/office/drawing/2014/main" id="{02927A62-81FF-4ABB-AE1A-F745B02D558C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448" name="Freeform 29">
                <a:extLst>
                  <a:ext uri="{FF2B5EF4-FFF2-40B4-BE49-F238E27FC236}">
                    <a16:creationId xmlns:a16="http://schemas.microsoft.com/office/drawing/2014/main" id="{A21FAFEB-2F9B-49CF-A1E0-580D07C5C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0">
                <a:extLst>
                  <a:ext uri="{FF2B5EF4-FFF2-40B4-BE49-F238E27FC236}">
                    <a16:creationId xmlns:a16="http://schemas.microsoft.com/office/drawing/2014/main" id="{78FF2F29-93B9-4051-811E-8FE26B95D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1">
                <a:extLst>
                  <a:ext uri="{FF2B5EF4-FFF2-40B4-BE49-F238E27FC236}">
                    <a16:creationId xmlns:a16="http://schemas.microsoft.com/office/drawing/2014/main" id="{AECED41C-4FEA-4E8A-B6A3-63A5F680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">
                <a:extLst>
                  <a:ext uri="{FF2B5EF4-FFF2-40B4-BE49-F238E27FC236}">
                    <a16:creationId xmlns:a16="http://schemas.microsoft.com/office/drawing/2014/main" id="{16BB9755-6C00-4C92-AB40-BACBEDB3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">
                <a:extLst>
                  <a:ext uri="{FF2B5EF4-FFF2-40B4-BE49-F238E27FC236}">
                    <a16:creationId xmlns:a16="http://schemas.microsoft.com/office/drawing/2014/main" id="{3DA51F7C-3732-44F1-AC98-49C75ADF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4">
                <a:extLst>
                  <a:ext uri="{FF2B5EF4-FFF2-40B4-BE49-F238E27FC236}">
                    <a16:creationId xmlns:a16="http://schemas.microsoft.com/office/drawing/2014/main" id="{7BC694AC-3A5F-4E31-B464-9592879A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50">
                <a:extLst>
                  <a:ext uri="{FF2B5EF4-FFF2-40B4-BE49-F238E27FC236}">
                    <a16:creationId xmlns:a16="http://schemas.microsoft.com/office/drawing/2014/main" id="{A68D0DAA-4849-422E-9523-7C52BFB57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51">
                <a:extLst>
                  <a:ext uri="{FF2B5EF4-FFF2-40B4-BE49-F238E27FC236}">
                    <a16:creationId xmlns:a16="http://schemas.microsoft.com/office/drawing/2014/main" id="{28B626B6-60B3-488B-ADA2-BF466B6DD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52">
                <a:extLst>
                  <a:ext uri="{FF2B5EF4-FFF2-40B4-BE49-F238E27FC236}">
                    <a16:creationId xmlns:a16="http://schemas.microsoft.com/office/drawing/2014/main" id="{66240412-9EAA-4B2F-BBF4-3B2AA620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53">
                <a:extLst>
                  <a:ext uri="{FF2B5EF4-FFF2-40B4-BE49-F238E27FC236}">
                    <a16:creationId xmlns:a16="http://schemas.microsoft.com/office/drawing/2014/main" id="{CC4119A8-D74E-4266-A214-C53C3169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54">
                <a:extLst>
                  <a:ext uri="{FF2B5EF4-FFF2-40B4-BE49-F238E27FC236}">
                    <a16:creationId xmlns:a16="http://schemas.microsoft.com/office/drawing/2014/main" id="{E2C98CD0-3826-44C5-8F4F-C1FDF428D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3">
              <a:extLst>
                <a:ext uri="{FF2B5EF4-FFF2-40B4-BE49-F238E27FC236}">
                  <a16:creationId xmlns:a16="http://schemas.microsoft.com/office/drawing/2014/main" id="{9DFBAB19-66CE-4DC2-B9A2-61BB052FBFE0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437" name="Freeform 11">
                <a:extLst>
                  <a:ext uri="{FF2B5EF4-FFF2-40B4-BE49-F238E27FC236}">
                    <a16:creationId xmlns:a16="http://schemas.microsoft.com/office/drawing/2014/main" id="{B07DF5EE-9072-437D-9D11-4B70D034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12">
                <a:extLst>
                  <a:ext uri="{FF2B5EF4-FFF2-40B4-BE49-F238E27FC236}">
                    <a16:creationId xmlns:a16="http://schemas.microsoft.com/office/drawing/2014/main" id="{A4BF914F-E00F-47F8-98E2-81A060A14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3">
                <a:extLst>
                  <a:ext uri="{FF2B5EF4-FFF2-40B4-BE49-F238E27FC236}">
                    <a16:creationId xmlns:a16="http://schemas.microsoft.com/office/drawing/2014/main" id="{30EB2A11-F0E1-4AC3-BBC2-08CCCC56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4">
                <a:extLst>
                  <a:ext uri="{FF2B5EF4-FFF2-40B4-BE49-F238E27FC236}">
                    <a16:creationId xmlns:a16="http://schemas.microsoft.com/office/drawing/2014/main" id="{70FE9BC6-9D27-4FEF-BC24-9570D592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5">
                <a:extLst>
                  <a:ext uri="{FF2B5EF4-FFF2-40B4-BE49-F238E27FC236}">
                    <a16:creationId xmlns:a16="http://schemas.microsoft.com/office/drawing/2014/main" id="{0D526A56-7554-45E2-AB59-16C0DECD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6">
                <a:extLst>
                  <a:ext uri="{FF2B5EF4-FFF2-40B4-BE49-F238E27FC236}">
                    <a16:creationId xmlns:a16="http://schemas.microsoft.com/office/drawing/2014/main" id="{A1222A5A-C39E-4D1E-AE80-442C721C2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5">
                <a:extLst>
                  <a:ext uri="{FF2B5EF4-FFF2-40B4-BE49-F238E27FC236}">
                    <a16:creationId xmlns:a16="http://schemas.microsoft.com/office/drawing/2014/main" id="{C16BCE45-3E28-4BE5-8C5F-04A3D401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">
                <a:extLst>
                  <a:ext uri="{FF2B5EF4-FFF2-40B4-BE49-F238E27FC236}">
                    <a16:creationId xmlns:a16="http://schemas.microsoft.com/office/drawing/2014/main" id="{ABFC5701-F1C6-4065-A661-C3FFD61B3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7">
                <a:extLst>
                  <a:ext uri="{FF2B5EF4-FFF2-40B4-BE49-F238E27FC236}">
                    <a16:creationId xmlns:a16="http://schemas.microsoft.com/office/drawing/2014/main" id="{E3126B3E-1E3A-4438-A1FA-84F796535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">
                <a:extLst>
                  <a:ext uri="{FF2B5EF4-FFF2-40B4-BE49-F238E27FC236}">
                    <a16:creationId xmlns:a16="http://schemas.microsoft.com/office/drawing/2014/main" id="{945956B9-26DE-4F98-AC0D-FB5266917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">
                <a:extLst>
                  <a:ext uri="{FF2B5EF4-FFF2-40B4-BE49-F238E27FC236}">
                    <a16:creationId xmlns:a16="http://schemas.microsoft.com/office/drawing/2014/main" id="{E480AA9F-4D45-4402-8DAC-691313A7A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9" name="Group 4">
              <a:extLst>
                <a:ext uri="{FF2B5EF4-FFF2-40B4-BE49-F238E27FC236}">
                  <a16:creationId xmlns:a16="http://schemas.microsoft.com/office/drawing/2014/main" id="{6EC2202F-7EB8-40F4-B5AC-4ACCE58B5406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426" name="Freeform 23">
                <a:extLst>
                  <a:ext uri="{FF2B5EF4-FFF2-40B4-BE49-F238E27FC236}">
                    <a16:creationId xmlns:a16="http://schemas.microsoft.com/office/drawing/2014/main" id="{DF2271B1-B0A4-4BCA-BB28-7EF721DF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4">
                <a:extLst>
                  <a:ext uri="{FF2B5EF4-FFF2-40B4-BE49-F238E27FC236}">
                    <a16:creationId xmlns:a16="http://schemas.microsoft.com/office/drawing/2014/main" id="{5412932A-1953-4E0C-87DC-7272C432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5">
                <a:extLst>
                  <a:ext uri="{FF2B5EF4-FFF2-40B4-BE49-F238E27FC236}">
                    <a16:creationId xmlns:a16="http://schemas.microsoft.com/office/drawing/2014/main" id="{08C783B2-389E-4841-B06F-E67803C30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">
                <a:extLst>
                  <a:ext uri="{FF2B5EF4-FFF2-40B4-BE49-F238E27FC236}">
                    <a16:creationId xmlns:a16="http://schemas.microsoft.com/office/drawing/2014/main" id="{72032B08-3B11-4CBF-8C05-890C27CF6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7">
                <a:extLst>
                  <a:ext uri="{FF2B5EF4-FFF2-40B4-BE49-F238E27FC236}">
                    <a16:creationId xmlns:a16="http://schemas.microsoft.com/office/drawing/2014/main" id="{3A4149A6-9A08-4FB0-BB53-BE3D5D50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8">
                <a:extLst>
                  <a:ext uri="{FF2B5EF4-FFF2-40B4-BE49-F238E27FC236}">
                    <a16:creationId xmlns:a16="http://schemas.microsoft.com/office/drawing/2014/main" id="{7D2D3AF6-1B72-467E-A4EE-1E575916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0">
                <a:extLst>
                  <a:ext uri="{FF2B5EF4-FFF2-40B4-BE49-F238E27FC236}">
                    <a16:creationId xmlns:a16="http://schemas.microsoft.com/office/drawing/2014/main" id="{F9D2F844-F3CD-4598-BB00-B72BD6E12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1">
                <a:extLst>
                  <a:ext uri="{FF2B5EF4-FFF2-40B4-BE49-F238E27FC236}">
                    <a16:creationId xmlns:a16="http://schemas.microsoft.com/office/drawing/2014/main" id="{2D9BAF5C-1A0A-435D-8FDB-5CB0DD97D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">
                <a:extLst>
                  <a:ext uri="{FF2B5EF4-FFF2-40B4-BE49-F238E27FC236}">
                    <a16:creationId xmlns:a16="http://schemas.microsoft.com/office/drawing/2014/main" id="{5714673A-BF0E-4182-81C8-67F04DD6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3">
                <a:extLst>
                  <a:ext uri="{FF2B5EF4-FFF2-40B4-BE49-F238E27FC236}">
                    <a16:creationId xmlns:a16="http://schemas.microsoft.com/office/drawing/2014/main" id="{877216D7-EC2E-4F06-9CE6-895B6695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4">
                <a:extLst>
                  <a:ext uri="{FF2B5EF4-FFF2-40B4-BE49-F238E27FC236}">
                    <a16:creationId xmlns:a16="http://schemas.microsoft.com/office/drawing/2014/main" id="{A5482C75-39A0-419A-89DD-3A6B40393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">
              <a:extLst>
                <a:ext uri="{FF2B5EF4-FFF2-40B4-BE49-F238E27FC236}">
                  <a16:creationId xmlns:a16="http://schemas.microsoft.com/office/drawing/2014/main" id="{02798045-6F49-4381-806E-FC81F69D820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415" name="Freeform 11">
                <a:extLst>
                  <a:ext uri="{FF2B5EF4-FFF2-40B4-BE49-F238E27FC236}">
                    <a16:creationId xmlns:a16="http://schemas.microsoft.com/office/drawing/2014/main" id="{B35FB280-312B-4E24-97C6-54853EE3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12">
                <a:extLst>
                  <a:ext uri="{FF2B5EF4-FFF2-40B4-BE49-F238E27FC236}">
                    <a16:creationId xmlns:a16="http://schemas.microsoft.com/office/drawing/2014/main" id="{D48563CB-C864-4556-A7E1-D2622D8F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13">
                <a:extLst>
                  <a:ext uri="{FF2B5EF4-FFF2-40B4-BE49-F238E27FC236}">
                    <a16:creationId xmlns:a16="http://schemas.microsoft.com/office/drawing/2014/main" id="{2A08E7EA-E748-4BB1-88F2-271D0E02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id="{01F33647-643D-48A2-A377-AA443F6C6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5">
                <a:extLst>
                  <a:ext uri="{FF2B5EF4-FFF2-40B4-BE49-F238E27FC236}">
                    <a16:creationId xmlns:a16="http://schemas.microsoft.com/office/drawing/2014/main" id="{0335D6EB-5E3B-4237-B054-18658F00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6">
                <a:extLst>
                  <a:ext uri="{FF2B5EF4-FFF2-40B4-BE49-F238E27FC236}">
                    <a16:creationId xmlns:a16="http://schemas.microsoft.com/office/drawing/2014/main" id="{50176562-4170-4700-AC47-5E8F2E4D4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id="{CFB80103-F55B-4663-8371-D6B252F2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id="{F95A709A-8E07-47E9-ACF4-4CEDFC429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id="{14228CD0-F57A-4E9F-8B17-7D34A37E3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id="{6A433EF4-1648-487C-970B-3CC822EF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id="{2ECF2883-B488-425C-8C47-F9A55064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4">
              <a:extLst>
                <a:ext uri="{FF2B5EF4-FFF2-40B4-BE49-F238E27FC236}">
                  <a16:creationId xmlns:a16="http://schemas.microsoft.com/office/drawing/2014/main" id="{88B07C2D-ADF9-4EB7-A057-3ADD532775C6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404" name="Freeform 23">
                <a:extLst>
                  <a:ext uri="{FF2B5EF4-FFF2-40B4-BE49-F238E27FC236}">
                    <a16:creationId xmlns:a16="http://schemas.microsoft.com/office/drawing/2014/main" id="{D8920B8A-01A1-4D80-9877-A2FAE580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">
                <a:extLst>
                  <a:ext uri="{FF2B5EF4-FFF2-40B4-BE49-F238E27FC236}">
                    <a16:creationId xmlns:a16="http://schemas.microsoft.com/office/drawing/2014/main" id="{30303CA7-6B1C-4964-9E17-E7EAE955E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5">
                <a:extLst>
                  <a:ext uri="{FF2B5EF4-FFF2-40B4-BE49-F238E27FC236}">
                    <a16:creationId xmlns:a16="http://schemas.microsoft.com/office/drawing/2014/main" id="{A3EA1F9B-A758-4466-B6F2-5EB65BBB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6">
                <a:extLst>
                  <a:ext uri="{FF2B5EF4-FFF2-40B4-BE49-F238E27FC236}">
                    <a16:creationId xmlns:a16="http://schemas.microsoft.com/office/drawing/2014/main" id="{C2FC7EF6-ED7E-43E9-AB3C-36A35CE3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id="{1E26EABB-B6BA-482B-B8E6-9185A9C56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">
                <a:extLst>
                  <a:ext uri="{FF2B5EF4-FFF2-40B4-BE49-F238E27FC236}">
                    <a16:creationId xmlns:a16="http://schemas.microsoft.com/office/drawing/2014/main" id="{38325134-A732-49F2-8E67-E78DA5BAA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40">
                <a:extLst>
                  <a:ext uri="{FF2B5EF4-FFF2-40B4-BE49-F238E27FC236}">
                    <a16:creationId xmlns:a16="http://schemas.microsoft.com/office/drawing/2014/main" id="{3FDCC6AB-A897-4427-933D-BA7FA7B1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41">
                <a:extLst>
                  <a:ext uri="{FF2B5EF4-FFF2-40B4-BE49-F238E27FC236}">
                    <a16:creationId xmlns:a16="http://schemas.microsoft.com/office/drawing/2014/main" id="{87D6B1C6-B631-4034-AA01-96B68923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42">
                <a:extLst>
                  <a:ext uri="{FF2B5EF4-FFF2-40B4-BE49-F238E27FC236}">
                    <a16:creationId xmlns:a16="http://schemas.microsoft.com/office/drawing/2014/main" id="{95813B57-E6A7-4915-84F7-BF009A6A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43">
                <a:extLst>
                  <a:ext uri="{FF2B5EF4-FFF2-40B4-BE49-F238E27FC236}">
                    <a16:creationId xmlns:a16="http://schemas.microsoft.com/office/drawing/2014/main" id="{6C7170D8-05CE-47D0-97E2-7C635CF0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44">
                <a:extLst>
                  <a:ext uri="{FF2B5EF4-FFF2-40B4-BE49-F238E27FC236}">
                    <a16:creationId xmlns:a16="http://schemas.microsoft.com/office/drawing/2014/main" id="{2B88C36A-0298-4D8C-8449-39C4337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7">
              <a:extLst>
                <a:ext uri="{FF2B5EF4-FFF2-40B4-BE49-F238E27FC236}">
                  <a16:creationId xmlns:a16="http://schemas.microsoft.com/office/drawing/2014/main" id="{D6ECD0A2-4F86-4DA3-85B1-0EE85984A69B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393" name="Freeform 17">
                <a:extLst>
                  <a:ext uri="{FF2B5EF4-FFF2-40B4-BE49-F238E27FC236}">
                    <a16:creationId xmlns:a16="http://schemas.microsoft.com/office/drawing/2014/main" id="{46F2B11D-7F2E-485C-8DCC-69C7A438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18">
                <a:extLst>
                  <a:ext uri="{FF2B5EF4-FFF2-40B4-BE49-F238E27FC236}">
                    <a16:creationId xmlns:a16="http://schemas.microsoft.com/office/drawing/2014/main" id="{EE08C02F-0635-4DFA-A6D5-56D4C08CC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19">
                <a:extLst>
                  <a:ext uri="{FF2B5EF4-FFF2-40B4-BE49-F238E27FC236}">
                    <a16:creationId xmlns:a16="http://schemas.microsoft.com/office/drawing/2014/main" id="{653803BE-2F96-4AFC-8074-6ED47342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0">
                <a:extLst>
                  <a:ext uri="{FF2B5EF4-FFF2-40B4-BE49-F238E27FC236}">
                    <a16:creationId xmlns:a16="http://schemas.microsoft.com/office/drawing/2014/main" id="{9B52F332-4688-49B1-85C2-1C64CE45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">
                <a:extLst>
                  <a:ext uri="{FF2B5EF4-FFF2-40B4-BE49-F238E27FC236}">
                    <a16:creationId xmlns:a16="http://schemas.microsoft.com/office/drawing/2014/main" id="{A1094A82-8707-4432-AE91-5359F182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2">
                <a:extLst>
                  <a:ext uri="{FF2B5EF4-FFF2-40B4-BE49-F238E27FC236}">
                    <a16:creationId xmlns:a16="http://schemas.microsoft.com/office/drawing/2014/main" id="{7ACB63A3-F9B1-4F80-9FB6-845FD08C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5">
                <a:extLst>
                  <a:ext uri="{FF2B5EF4-FFF2-40B4-BE49-F238E27FC236}">
                    <a16:creationId xmlns:a16="http://schemas.microsoft.com/office/drawing/2014/main" id="{D4E9F0D9-78E0-41C4-A7A8-A90F0A330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46">
                <a:extLst>
                  <a:ext uri="{FF2B5EF4-FFF2-40B4-BE49-F238E27FC236}">
                    <a16:creationId xmlns:a16="http://schemas.microsoft.com/office/drawing/2014/main" id="{422652CA-364B-437D-9D85-C5BC82909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47">
                <a:extLst>
                  <a:ext uri="{FF2B5EF4-FFF2-40B4-BE49-F238E27FC236}">
                    <a16:creationId xmlns:a16="http://schemas.microsoft.com/office/drawing/2014/main" id="{7B7DBEC9-28D8-4883-BA32-05EF6427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48">
                <a:extLst>
                  <a:ext uri="{FF2B5EF4-FFF2-40B4-BE49-F238E27FC236}">
                    <a16:creationId xmlns:a16="http://schemas.microsoft.com/office/drawing/2014/main" id="{F0066080-2EDC-497B-A052-5C159C20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49">
                <a:extLst>
                  <a:ext uri="{FF2B5EF4-FFF2-40B4-BE49-F238E27FC236}">
                    <a16:creationId xmlns:a16="http://schemas.microsoft.com/office/drawing/2014/main" id="{E833B20D-38F6-424D-B641-515F3094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5">
              <a:extLst>
                <a:ext uri="{FF2B5EF4-FFF2-40B4-BE49-F238E27FC236}">
                  <a16:creationId xmlns:a16="http://schemas.microsoft.com/office/drawing/2014/main" id="{AA07DCAA-03C4-4199-91FD-42FA53E276A3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382" name="Freeform 29">
                <a:extLst>
                  <a:ext uri="{FF2B5EF4-FFF2-40B4-BE49-F238E27FC236}">
                    <a16:creationId xmlns:a16="http://schemas.microsoft.com/office/drawing/2014/main" id="{3B80EF40-0415-42A8-AA7E-02366A10F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">
                <a:extLst>
                  <a:ext uri="{FF2B5EF4-FFF2-40B4-BE49-F238E27FC236}">
                    <a16:creationId xmlns:a16="http://schemas.microsoft.com/office/drawing/2014/main" id="{7408D1E2-0857-4613-AE2E-E4397C79B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">
                <a:extLst>
                  <a:ext uri="{FF2B5EF4-FFF2-40B4-BE49-F238E27FC236}">
                    <a16:creationId xmlns:a16="http://schemas.microsoft.com/office/drawing/2014/main" id="{8F2E9C4A-5DFA-4F24-8769-39859F0C2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">
                <a:extLst>
                  <a:ext uri="{FF2B5EF4-FFF2-40B4-BE49-F238E27FC236}">
                    <a16:creationId xmlns:a16="http://schemas.microsoft.com/office/drawing/2014/main" id="{D696CE51-80FB-4B63-A093-8CB26F4A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3">
                <a:extLst>
                  <a:ext uri="{FF2B5EF4-FFF2-40B4-BE49-F238E27FC236}">
                    <a16:creationId xmlns:a16="http://schemas.microsoft.com/office/drawing/2014/main" id="{3A4CE23B-22D6-4B3A-ACF3-450AEE3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">
                <a:extLst>
                  <a:ext uri="{FF2B5EF4-FFF2-40B4-BE49-F238E27FC236}">
                    <a16:creationId xmlns:a16="http://schemas.microsoft.com/office/drawing/2014/main" id="{D8D65AC8-FBDD-4AA0-83CD-5F888F7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0">
                <a:extLst>
                  <a:ext uri="{FF2B5EF4-FFF2-40B4-BE49-F238E27FC236}">
                    <a16:creationId xmlns:a16="http://schemas.microsoft.com/office/drawing/2014/main" id="{0C85ED8C-7E13-4AE6-BD65-83AF8A4E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1">
                <a:extLst>
                  <a:ext uri="{FF2B5EF4-FFF2-40B4-BE49-F238E27FC236}">
                    <a16:creationId xmlns:a16="http://schemas.microsoft.com/office/drawing/2014/main" id="{E6437814-47F2-4C30-B331-6844FC41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2">
                <a:extLst>
                  <a:ext uri="{FF2B5EF4-FFF2-40B4-BE49-F238E27FC236}">
                    <a16:creationId xmlns:a16="http://schemas.microsoft.com/office/drawing/2014/main" id="{57731DE1-FA78-4776-942C-C5300DE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3">
                <a:extLst>
                  <a:ext uri="{FF2B5EF4-FFF2-40B4-BE49-F238E27FC236}">
                    <a16:creationId xmlns:a16="http://schemas.microsoft.com/office/drawing/2014/main" id="{90FBD1C9-A813-4264-BD4D-2E0F6A38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54">
                <a:extLst>
                  <a:ext uri="{FF2B5EF4-FFF2-40B4-BE49-F238E27FC236}">
                    <a16:creationId xmlns:a16="http://schemas.microsoft.com/office/drawing/2014/main" id="{280433DA-EFF7-4861-9493-519B17C1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4" name="Group 6">
              <a:extLst>
                <a:ext uri="{FF2B5EF4-FFF2-40B4-BE49-F238E27FC236}">
                  <a16:creationId xmlns:a16="http://schemas.microsoft.com/office/drawing/2014/main" id="{81889202-E0A6-4B35-8072-2B11B99DDBFB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371" name="Freeform 5">
                <a:extLst>
                  <a:ext uri="{FF2B5EF4-FFF2-40B4-BE49-F238E27FC236}">
                    <a16:creationId xmlns:a16="http://schemas.microsoft.com/office/drawing/2014/main" id="{425E3B73-776D-447E-B62F-002AE4B0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6">
                <a:extLst>
                  <a:ext uri="{FF2B5EF4-FFF2-40B4-BE49-F238E27FC236}">
                    <a16:creationId xmlns:a16="http://schemas.microsoft.com/office/drawing/2014/main" id="{FF1768C3-12DE-424D-A51E-76C0251B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id="{FDA3FD14-6C6F-495C-979C-B665FB95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8">
                <a:extLst>
                  <a:ext uri="{FF2B5EF4-FFF2-40B4-BE49-F238E27FC236}">
                    <a16:creationId xmlns:a16="http://schemas.microsoft.com/office/drawing/2014/main" id="{00C32264-5A46-451A-899C-ACBEC9E9F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9">
                <a:extLst>
                  <a:ext uri="{FF2B5EF4-FFF2-40B4-BE49-F238E27FC236}">
                    <a16:creationId xmlns:a16="http://schemas.microsoft.com/office/drawing/2014/main" id="{2E6D9DF3-B957-4E8B-9707-25A503D5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0">
                <a:extLst>
                  <a:ext uri="{FF2B5EF4-FFF2-40B4-BE49-F238E27FC236}">
                    <a16:creationId xmlns:a16="http://schemas.microsoft.com/office/drawing/2014/main" id="{30ECA3C9-3E89-487D-B8E5-0C18A209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5">
                <a:extLst>
                  <a:ext uri="{FF2B5EF4-FFF2-40B4-BE49-F238E27FC236}">
                    <a16:creationId xmlns:a16="http://schemas.microsoft.com/office/drawing/2014/main" id="{5655C8D4-60BD-499E-B619-E281A44BC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6">
                <a:extLst>
                  <a:ext uri="{FF2B5EF4-FFF2-40B4-BE49-F238E27FC236}">
                    <a16:creationId xmlns:a16="http://schemas.microsoft.com/office/drawing/2014/main" id="{DB1BED61-6CB5-4E00-933C-3EC00B6D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7">
                <a:extLst>
                  <a:ext uri="{FF2B5EF4-FFF2-40B4-BE49-F238E27FC236}">
                    <a16:creationId xmlns:a16="http://schemas.microsoft.com/office/drawing/2014/main" id="{A1F857D1-1D56-4D3C-9317-A50A0C40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8">
                <a:extLst>
                  <a:ext uri="{FF2B5EF4-FFF2-40B4-BE49-F238E27FC236}">
                    <a16:creationId xmlns:a16="http://schemas.microsoft.com/office/drawing/2014/main" id="{01B31429-8364-4C5E-8DD3-DBC0B3AA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59">
                <a:extLst>
                  <a:ext uri="{FF2B5EF4-FFF2-40B4-BE49-F238E27FC236}">
                    <a16:creationId xmlns:a16="http://schemas.microsoft.com/office/drawing/2014/main" id="{2BF4BA9E-DB69-41F3-863E-F84252D15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5" name="Group 4">
              <a:extLst>
                <a:ext uri="{FF2B5EF4-FFF2-40B4-BE49-F238E27FC236}">
                  <a16:creationId xmlns:a16="http://schemas.microsoft.com/office/drawing/2014/main" id="{E51BB510-3C7C-4301-BFC3-1A5C2B6EB5E0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360" name="Freeform 23">
                <a:extLst>
                  <a:ext uri="{FF2B5EF4-FFF2-40B4-BE49-F238E27FC236}">
                    <a16:creationId xmlns:a16="http://schemas.microsoft.com/office/drawing/2014/main" id="{6422D945-38A9-4EC4-A733-3E8079BB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4">
                <a:extLst>
                  <a:ext uri="{FF2B5EF4-FFF2-40B4-BE49-F238E27FC236}">
                    <a16:creationId xmlns:a16="http://schemas.microsoft.com/office/drawing/2014/main" id="{8AFE7647-85A0-4EEE-9DE7-A9BF781E3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5">
                <a:extLst>
                  <a:ext uri="{FF2B5EF4-FFF2-40B4-BE49-F238E27FC236}">
                    <a16:creationId xmlns:a16="http://schemas.microsoft.com/office/drawing/2014/main" id="{08AD220C-8D19-480E-8D2B-77588567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6">
                <a:extLst>
                  <a:ext uri="{FF2B5EF4-FFF2-40B4-BE49-F238E27FC236}">
                    <a16:creationId xmlns:a16="http://schemas.microsoft.com/office/drawing/2014/main" id="{216BAF1F-55C7-4568-BD19-86BF92DF7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7">
                <a:extLst>
                  <a:ext uri="{FF2B5EF4-FFF2-40B4-BE49-F238E27FC236}">
                    <a16:creationId xmlns:a16="http://schemas.microsoft.com/office/drawing/2014/main" id="{5F20C07D-6444-485B-89CC-5CCED693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">
                <a:extLst>
                  <a:ext uri="{FF2B5EF4-FFF2-40B4-BE49-F238E27FC236}">
                    <a16:creationId xmlns:a16="http://schemas.microsoft.com/office/drawing/2014/main" id="{835A8772-1867-44D0-8781-2F0B81FD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0">
                <a:extLst>
                  <a:ext uri="{FF2B5EF4-FFF2-40B4-BE49-F238E27FC236}">
                    <a16:creationId xmlns:a16="http://schemas.microsoft.com/office/drawing/2014/main" id="{9D8F4828-41CE-4DE7-8305-D7325FF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1">
                <a:extLst>
                  <a:ext uri="{FF2B5EF4-FFF2-40B4-BE49-F238E27FC236}">
                    <a16:creationId xmlns:a16="http://schemas.microsoft.com/office/drawing/2014/main" id="{960D2A2B-9560-4C87-80EE-C1C583C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2">
                <a:extLst>
                  <a:ext uri="{FF2B5EF4-FFF2-40B4-BE49-F238E27FC236}">
                    <a16:creationId xmlns:a16="http://schemas.microsoft.com/office/drawing/2014/main" id="{DCBD74E6-5D62-4352-A643-142CB3403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3">
                <a:extLst>
                  <a:ext uri="{FF2B5EF4-FFF2-40B4-BE49-F238E27FC236}">
                    <a16:creationId xmlns:a16="http://schemas.microsoft.com/office/drawing/2014/main" id="{446F8ADC-FF0D-42F1-9C30-27C0850C8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4">
                <a:extLst>
                  <a:ext uri="{FF2B5EF4-FFF2-40B4-BE49-F238E27FC236}">
                    <a16:creationId xmlns:a16="http://schemas.microsoft.com/office/drawing/2014/main" id="{4C1A5B8B-2B61-4756-8DB8-626502278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6" name="Group 7">
              <a:extLst>
                <a:ext uri="{FF2B5EF4-FFF2-40B4-BE49-F238E27FC236}">
                  <a16:creationId xmlns:a16="http://schemas.microsoft.com/office/drawing/2014/main" id="{A304EF73-E2EC-42FB-AEB8-8CF47BA0DD6A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349" name="Freeform 17">
                <a:extLst>
                  <a:ext uri="{FF2B5EF4-FFF2-40B4-BE49-F238E27FC236}">
                    <a16:creationId xmlns:a16="http://schemas.microsoft.com/office/drawing/2014/main" id="{16128EF5-2CF9-40E6-BF59-17BF44331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">
                <a:extLst>
                  <a:ext uri="{FF2B5EF4-FFF2-40B4-BE49-F238E27FC236}">
                    <a16:creationId xmlns:a16="http://schemas.microsoft.com/office/drawing/2014/main" id="{93E10B89-AC14-4726-868A-4F9EB6754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9">
                <a:extLst>
                  <a:ext uri="{FF2B5EF4-FFF2-40B4-BE49-F238E27FC236}">
                    <a16:creationId xmlns:a16="http://schemas.microsoft.com/office/drawing/2014/main" id="{B0FA2E25-52CF-4401-8ECA-6CF245ACE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0">
                <a:extLst>
                  <a:ext uri="{FF2B5EF4-FFF2-40B4-BE49-F238E27FC236}">
                    <a16:creationId xmlns:a16="http://schemas.microsoft.com/office/drawing/2014/main" id="{4E562735-A42C-43B4-86D8-9C49CE1EA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1">
                <a:extLst>
                  <a:ext uri="{FF2B5EF4-FFF2-40B4-BE49-F238E27FC236}">
                    <a16:creationId xmlns:a16="http://schemas.microsoft.com/office/drawing/2014/main" id="{7816AF18-2DAF-4EDF-9550-484EA77AB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2">
                <a:extLst>
                  <a:ext uri="{FF2B5EF4-FFF2-40B4-BE49-F238E27FC236}">
                    <a16:creationId xmlns:a16="http://schemas.microsoft.com/office/drawing/2014/main" id="{025B3DA5-5891-4C3B-ADBD-D227D532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5">
                <a:extLst>
                  <a:ext uri="{FF2B5EF4-FFF2-40B4-BE49-F238E27FC236}">
                    <a16:creationId xmlns:a16="http://schemas.microsoft.com/office/drawing/2014/main" id="{E5B7405C-E608-433A-8425-150E33363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id="{32B6FB57-A04D-480D-B07B-8897278D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47">
                <a:extLst>
                  <a:ext uri="{FF2B5EF4-FFF2-40B4-BE49-F238E27FC236}">
                    <a16:creationId xmlns:a16="http://schemas.microsoft.com/office/drawing/2014/main" id="{98CDCF69-3666-40DA-912D-761F681A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48">
                <a:extLst>
                  <a:ext uri="{FF2B5EF4-FFF2-40B4-BE49-F238E27FC236}">
                    <a16:creationId xmlns:a16="http://schemas.microsoft.com/office/drawing/2014/main" id="{84A08AB2-3E25-463C-9C01-90805E5EF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49">
                <a:extLst>
                  <a:ext uri="{FF2B5EF4-FFF2-40B4-BE49-F238E27FC236}">
                    <a16:creationId xmlns:a16="http://schemas.microsoft.com/office/drawing/2014/main" id="{69BF0B4C-84B8-422E-AB9D-2DEC1A15E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7" name="Group 5">
              <a:extLst>
                <a:ext uri="{FF2B5EF4-FFF2-40B4-BE49-F238E27FC236}">
                  <a16:creationId xmlns:a16="http://schemas.microsoft.com/office/drawing/2014/main" id="{EBC99A17-9DB5-4FF1-92DE-CD2FB2699BC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id="{F9E90B12-B6EA-465B-956B-0179E0133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id="{BF06B5D5-A330-4F9A-B070-B400047B8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">
                <a:extLst>
                  <a:ext uri="{FF2B5EF4-FFF2-40B4-BE49-F238E27FC236}">
                    <a16:creationId xmlns:a16="http://schemas.microsoft.com/office/drawing/2014/main" id="{79F17E44-ED6E-45C3-9F3E-7099AE60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">
                <a:extLst>
                  <a:ext uri="{FF2B5EF4-FFF2-40B4-BE49-F238E27FC236}">
                    <a16:creationId xmlns:a16="http://schemas.microsoft.com/office/drawing/2014/main" id="{33C9AD2B-08BF-4008-9E44-50BBA4176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3">
                <a:extLst>
                  <a:ext uri="{FF2B5EF4-FFF2-40B4-BE49-F238E27FC236}">
                    <a16:creationId xmlns:a16="http://schemas.microsoft.com/office/drawing/2014/main" id="{C9F1FED6-D647-4E97-AC0F-3E3601BC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4">
                <a:extLst>
                  <a:ext uri="{FF2B5EF4-FFF2-40B4-BE49-F238E27FC236}">
                    <a16:creationId xmlns:a16="http://schemas.microsoft.com/office/drawing/2014/main" id="{5280FB56-08E7-455D-94EA-23A72CD1B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50">
                <a:extLst>
                  <a:ext uri="{FF2B5EF4-FFF2-40B4-BE49-F238E27FC236}">
                    <a16:creationId xmlns:a16="http://schemas.microsoft.com/office/drawing/2014/main" id="{569EA600-F7EF-407C-BFDE-E2A56692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51">
                <a:extLst>
                  <a:ext uri="{FF2B5EF4-FFF2-40B4-BE49-F238E27FC236}">
                    <a16:creationId xmlns:a16="http://schemas.microsoft.com/office/drawing/2014/main" id="{3A12EF5E-8098-4DF0-98EE-F1ED3FF1C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52">
                <a:extLst>
                  <a:ext uri="{FF2B5EF4-FFF2-40B4-BE49-F238E27FC236}">
                    <a16:creationId xmlns:a16="http://schemas.microsoft.com/office/drawing/2014/main" id="{4F8F3FA3-06E1-490A-93CE-A8F02E392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53">
                <a:extLst>
                  <a:ext uri="{FF2B5EF4-FFF2-40B4-BE49-F238E27FC236}">
                    <a16:creationId xmlns:a16="http://schemas.microsoft.com/office/drawing/2014/main" id="{B72AAC8C-2583-415F-B3DA-C84F0CF5A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54">
                <a:extLst>
                  <a:ext uri="{FF2B5EF4-FFF2-40B4-BE49-F238E27FC236}">
                    <a16:creationId xmlns:a16="http://schemas.microsoft.com/office/drawing/2014/main" id="{F1AF1A4C-EFBC-4326-9C58-F1077899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50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53" y="1206209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7030A0"/>
                </a:solidFill>
                <a:latin typeface="iCiel Crocante" pitchFamily="2" charset="0"/>
              </a:rPr>
              <a:t>Vượt chướng ngại vật</a:t>
            </a:r>
            <a:endParaRPr lang="en-US" sz="6600" dirty="0">
              <a:solidFill>
                <a:srgbClr val="7030A0"/>
              </a:solidFill>
              <a:latin typeface="iCiel Crocan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1: </a:t>
            </a:r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2: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35628"/>
              </p:ext>
            </p:extLst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26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63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43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50</a:t>
            </a:r>
          </a:p>
        </p:txBody>
      </p:sp>
    </p:spTree>
    <p:extLst>
      <p:ext uri="{BB962C8B-B14F-4D97-AF65-F5344CB8AC3E}">
        <p14:creationId xmlns:p14="http://schemas.microsoft.com/office/powerpoint/2010/main" val="33398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3723882" y="5069026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2284826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80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70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373121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&lt; 50</a:t>
            </a:r>
          </a:p>
        </p:txBody>
      </p:sp>
    </p:spTree>
    <p:extLst>
      <p:ext uri="{BB962C8B-B14F-4D97-AF65-F5344CB8AC3E}">
        <p14:creationId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238</Words>
  <Application>Microsoft Office PowerPoint</Application>
  <PresentationFormat>Widescreen</PresentationFormat>
  <Paragraphs>53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iCiel Cadena</vt:lpstr>
      <vt:lpstr>iCiel Crocante</vt:lpstr>
      <vt:lpstr>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Kim Quỳnh</cp:lastModifiedBy>
  <cp:revision>209</cp:revision>
  <dcterms:created xsi:type="dcterms:W3CDTF">2020-07-28T08:39:47Z</dcterms:created>
  <dcterms:modified xsi:type="dcterms:W3CDTF">2022-09-21T00:57:39Z</dcterms:modified>
</cp:coreProperties>
</file>