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61" r:id="rId4"/>
    <p:sldId id="260" r:id="rId5"/>
    <p:sldId id="264" r:id="rId6"/>
    <p:sldId id="267" r:id="rId7"/>
    <p:sldId id="268" r:id="rId8"/>
    <p:sldId id="293" r:id="rId9"/>
    <p:sldId id="258" r:id="rId10"/>
    <p:sldId id="269" r:id="rId11"/>
    <p:sldId id="272" r:id="rId12"/>
    <p:sldId id="266" r:id="rId13"/>
    <p:sldId id="295" r:id="rId14"/>
    <p:sldId id="277" r:id="rId15"/>
    <p:sldId id="296" r:id="rId16"/>
    <p:sldId id="262" r:id="rId17"/>
    <p:sldId id="279" r:id="rId18"/>
    <p:sldId id="301" r:id="rId19"/>
    <p:sldId id="288" r:id="rId20"/>
    <p:sldId id="287" r:id="rId21"/>
    <p:sldId id="298" r:id="rId22"/>
    <p:sldId id="299" r:id="rId23"/>
    <p:sldId id="281" r:id="rId24"/>
    <p:sldId id="273" r:id="rId25"/>
    <p:sldId id="285" r:id="rId26"/>
    <p:sldId id="286" r:id="rId27"/>
    <p:sldId id="303" r:id="rId28"/>
    <p:sldId id="304" r:id="rId29"/>
    <p:sldId id="300" r:id="rId30"/>
    <p:sldId id="274" r:id="rId31"/>
    <p:sldId id="278" r:id="rId32"/>
    <p:sldId id="256" r:id="rId33"/>
    <p:sldId id="305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3" autoAdjust="0"/>
    <p:restoredTop sz="94444" autoAdjust="0"/>
  </p:normalViewPr>
  <p:slideViewPr>
    <p:cSldViewPr snapToGrid="0">
      <p:cViewPr varScale="1">
        <p:scale>
          <a:sx n="101" d="100"/>
          <a:sy n="101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AA76-622E-4A81-929A-CA72690ECBE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06B2-8E3D-40A9-8AAA-B53678BE6F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8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809CC-4130-46DE-A371-8DFCD9FA9C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5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7FCF3C-871C-4AC2-8B72-0F3413EF33D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7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7FCF3C-871C-4AC2-8B72-0F3413EF33D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4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4DE0632-C8A3-4A9B-BCC3-A1D9772C7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7A254B-4B6F-47E8-8180-DFCB9B6FE16F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62ACDDB4-3DDE-4656-BF57-D83CA0671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5F02CC8-F5B0-4AFF-9C95-F446C7382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98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059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4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22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38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95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79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7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91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2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97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DD03-EA71-41D1-83D7-EB912AF68CB6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DCF83-B1A1-449A-AABC-EB764E8A90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817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wmf"/><Relationship Id="rId7" Type="http://schemas.openxmlformats.org/officeDocument/2006/relationships/slide" Target="slide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Relationship Id="rId9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52400"/>
            <a:ext cx="11353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DÂNQUẬN LONG BIÊN</a:t>
            </a:r>
          </a:p>
          <a:p>
            <a:pPr algn="ctr"/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599" y="2724478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  <a:endParaRPr lang="vi-VN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thumbs.dreamstime.com/z/group-kids-having-fun-cartoon-352974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 b="17265"/>
          <a:stretch/>
        </p:blipFill>
        <p:spPr bwMode="auto">
          <a:xfrm>
            <a:off x="533400" y="3810000"/>
            <a:ext cx="106679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57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2292 0.00092 0.04206 0.00903 0.05208 0.02106 L 0.075 0.04907 C 0.08008 0.05509 0.08802 0.0581 0.09792 0.0581 C 0.11198 0.0581 0.12396 0.05 0.125 0.03796 C 0.12396 0.02801 0.11198 0.01898 0.09792 0.01898 C 0.08802 0.01898 0.08008 0.02292 0.075 0.02801 L 0.05208 0.05602 C 0.04206 0.06805 0.02292 0.07592 0 0.07708 C -0.02292 0.07592 -0.04206 0.06805 -0.05208 0.05602 L -0.075 0.02801 C -0.08008 0.02292 -0.08802 0.01898 -0.09792 0.01898 C -0.11198 0.01898 -0.12396 0.02801 -0.125 0.03796 C -0.12396 0.05 -0.11198 0.0581 -0.09792 0.0581 C -0.08802 0.0581 -0.08008 0.05509 -0.075 0.04907 L -0.05208 0.02106 C -0.04206 0.00903 -0.02292 0.00092 0 1.11111E-6 Z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37160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 LÍ TÌNH HUỐNG</a:t>
            </a:r>
            <a:endParaRPr lang="vi-VN" sz="8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0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5696" y="276719"/>
            <a:ext cx="11524704" cy="65812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just" eaLnBrk="1" hangingPunct="1">
              <a:defRPr/>
            </a:pPr>
            <a:endParaRPr lang="vi-VN" sz="3200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398205"/>
            <a:ext cx="113792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>
                <a:solidFill>
                  <a:prstClr val="black"/>
                </a:solidFill>
              </a:rPr>
              <a:t> 		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800" dirty="0">
                <a:solidFill>
                  <a:srgbClr val="0070C0"/>
                </a:solidFill>
                <a:latin typeface="+mj-lt"/>
              </a:rPr>
              <a:t>Nam bị ốm</a:t>
            </a:r>
            <a:r>
              <a:rPr lang="en-US" sz="5800" dirty="0">
                <a:solidFill>
                  <a:srgbClr val="0070C0"/>
                </a:solidFill>
                <a:latin typeface="+mj-lt"/>
              </a:rPr>
              <a:t>,</a:t>
            </a:r>
            <a:r>
              <a:rPr lang="vi-VN" sz="5800" dirty="0">
                <a:solidFill>
                  <a:srgbClr val="0070C0"/>
                </a:solidFill>
                <a:latin typeface="+mj-lt"/>
              </a:rPr>
              <a:t> phải nghỉ học nhiều ngày. 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bạn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với Nam,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để </a:t>
            </a:r>
            <a:r>
              <a:rPr lang="en-US" sz="5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?</a:t>
            </a:r>
            <a:endParaRPr lang="vi-VN" sz="5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87338" y="244527"/>
            <a:ext cx="11777454" cy="60038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just" eaLnBrk="1" hangingPunct="1">
              <a:defRPr/>
            </a:pPr>
            <a:r>
              <a:rPr lang="vi-VN" sz="2800" dirty="0">
                <a:solidFill>
                  <a:schemeClr val="tx1"/>
                </a:solidFill>
              </a:rPr>
              <a:t>    </a:t>
            </a:r>
          </a:p>
          <a:p>
            <a:pPr algn="just" eaLnBrk="1" hangingPunct="1">
              <a:defRPr/>
            </a:pPr>
            <a:r>
              <a:rPr lang="vi-VN" sz="280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938" y="454025"/>
            <a:ext cx="110052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</a:rPr>
              <a:t> 		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cách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quyết:</a:t>
            </a:r>
          </a:p>
          <a:p>
            <a:pPr algn="just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 Bạn Nam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lớp  để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bài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đủ và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bài.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bạn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với Nam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học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bạn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lên.</a:t>
            </a:r>
          </a:p>
        </p:txBody>
      </p:sp>
    </p:spTree>
    <p:extLst>
      <p:ext uri="{BB962C8B-B14F-4D97-AF65-F5344CB8AC3E}">
        <p14:creationId xmlns:p14="http://schemas.microsoft.com/office/powerpoint/2010/main" val="2863650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317499"/>
            <a:ext cx="10731500" cy="62314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6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2:Nam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bài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mình.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bạn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với Nam ,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bài học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an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bạn.</a:t>
            </a:r>
            <a:r>
              <a:rPr lang="en-US" sz="6000" dirty="0">
                <a:solidFill>
                  <a:srgbClr val="00B0F0"/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02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606731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 TỎ Ý KIẾN </a:t>
            </a:r>
          </a:p>
          <a:p>
            <a:pPr algn="ctr"/>
            <a:endParaRPr lang="vi-VN" sz="8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5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568" y="1191790"/>
            <a:ext cx="10849023" cy="42224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với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về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tập.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8800" dirty="0">
                <a:solidFill>
                  <a:srgbClr val="FF0000"/>
                </a:solidFill>
                <a:latin typeface="+mj-lt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43790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95" y="330200"/>
            <a:ext cx="10962105" cy="6423660"/>
          </a:xfrm>
          <a:prstGeom prst="roundRect">
            <a:avLst>
              <a:gd name="adj" fmla="val 15159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với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về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tập.</a:t>
            </a:r>
          </a:p>
          <a:p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Giờ học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bạn để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bài.</a:t>
            </a:r>
          </a:p>
          <a:p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 làm bài tập cô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99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3701"/>
            <a:ext cx="12192000" cy="60612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bạn để photo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bài và làm bài.</a:t>
            </a:r>
          </a:p>
          <a:p>
            <a:pPr algn="ctr"/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-Trên lớp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không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thì hỏi lại cô và bạn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bài tập đã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còn làm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ở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40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08001"/>
            <a:ext cx="10858500" cy="52099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nghỉ,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dịch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- 19, nhà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có Internet,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phải sang nhà bạn và học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bạn.</a:t>
            </a:r>
          </a:p>
          <a:p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Học nhóm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để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94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815736"/>
            <a:ext cx="11900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  </a:t>
            </a:r>
          </a:p>
        </p:txBody>
      </p:sp>
    </p:spTree>
    <p:extLst>
      <p:ext uri="{BB962C8B-B14F-4D97-AF65-F5344CB8AC3E}">
        <p14:creationId xmlns:p14="http://schemas.microsoft.com/office/powerpoint/2010/main" val="211154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752600" y="258764"/>
            <a:ext cx="85994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gặp phải trong học tập và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để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683" name="Picture 3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8764"/>
            <a:ext cx="517526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764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2940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2940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728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97819"/>
              </p:ext>
            </p:extLst>
          </p:nvPr>
        </p:nvGraphicFramePr>
        <p:xfrm>
          <a:off x="1676400" y="2438400"/>
          <a:ext cx="9311640" cy="401320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2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676400" y="2697163"/>
            <a:ext cx="461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khăn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gặp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7299" name="Text Box 19"/>
          <p:cNvSpPr txBox="1">
            <a:spLocks noChangeArrowheads="1"/>
          </p:cNvSpPr>
          <p:nvPr/>
        </p:nvSpPr>
        <p:spPr bwMode="auto">
          <a:xfrm>
            <a:off x="6248400" y="2667000"/>
            <a:ext cx="410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biện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pháp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khắc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phục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1676400" y="3604336"/>
            <a:ext cx="46291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1……………………………………………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2……………………………………………...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3………………………………………………..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4………………………………………………..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5………………………………………………..</a:t>
            </a:r>
          </a:p>
        </p:txBody>
      </p:sp>
      <p:pic>
        <p:nvPicPr>
          <p:cNvPr id="97301" name="Picture 21" descr="B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6038"/>
            <a:ext cx="2133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2" name="Picture 5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6659563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0">
            <a:extLst>
              <a:ext uri="{FF2B5EF4-FFF2-40B4-BE49-F238E27FC236}">
                <a16:creationId xmlns:a16="http://schemas.microsoft.com/office/drawing/2014/main" id="{1463A78C-2A7F-4B71-8E76-514ED26F2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3604337"/>
            <a:ext cx="46291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- ……………………………………………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- ……………………………………………...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- ………………………………………………..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- ………………………………………………..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- 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1348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71698" grpId="0"/>
      <p:bldP spid="97299" grpId="0"/>
      <p:bldP spid="7170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752600" y="457200"/>
            <a:ext cx="8534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gặp phải trong học tập và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để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đó:</a:t>
            </a:r>
          </a:p>
        </p:txBody>
      </p:sp>
      <p:pic>
        <p:nvPicPr>
          <p:cNvPr id="71683" name="Picture 3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2940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29400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728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074987"/>
              </p:ext>
            </p:extLst>
          </p:nvPr>
        </p:nvGraphicFramePr>
        <p:xfrm>
          <a:off x="1294834" y="2165374"/>
          <a:ext cx="10517268" cy="4284662"/>
        </p:xfrm>
        <a:graphic>
          <a:graphicData uri="http://schemas.openxmlformats.org/drawingml/2006/table">
            <a:tbl>
              <a:tblPr/>
              <a:tblGrid>
                <a:gridCol w="514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3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484313" y="2498632"/>
            <a:ext cx="48622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gặp phải</a:t>
            </a:r>
          </a:p>
        </p:txBody>
      </p:sp>
      <p:sp>
        <p:nvSpPr>
          <p:cNvPr id="97299" name="Text Box 19"/>
          <p:cNvSpPr txBox="1">
            <a:spLocks noChangeArrowheads="1"/>
          </p:cNvSpPr>
          <p:nvPr/>
        </p:nvSpPr>
        <p:spPr bwMode="auto">
          <a:xfrm>
            <a:off x="6792912" y="2407958"/>
            <a:ext cx="4314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7301" name="Picture 21" descr="B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2" name="Picture 5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6659563"/>
            <a:ext cx="457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08180" y="3034339"/>
            <a:ext cx="481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ốm nên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phải nghỉ học.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8946" y="3004176"/>
            <a:ext cx="5370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và làm bài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đủ.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8180" y="3486720"/>
            <a:ext cx="3570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còn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8180" y="3934415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gặp một bài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3721" y="4386796"/>
            <a:ext cx="53527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06965" y="5196104"/>
            <a:ext cx="49215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47580" y="3513404"/>
            <a:ext cx="5014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viết nhiều hơn nữa.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47580" y="3878544"/>
            <a:ext cx="55338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hỏi thầy cô và người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chỉ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47580" y="4334250"/>
            <a:ext cx="4780476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tập.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30265" y="5230387"/>
            <a:ext cx="541906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tập,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bài tập nhiều hơn.</a:t>
            </a:r>
          </a:p>
        </p:txBody>
      </p:sp>
    </p:spTree>
    <p:extLst>
      <p:ext uri="{BB962C8B-B14F-4D97-AF65-F5344CB8AC3E}">
        <p14:creationId xmlns:p14="http://schemas.microsoft.com/office/powerpoint/2010/main" val="41513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71698" grpId="0"/>
      <p:bldP spid="97299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59" y="0"/>
            <a:ext cx="10569741" cy="68444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Có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nên.</a:t>
            </a:r>
          </a:p>
          <a:p>
            <a:pPr algn="ctr"/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sz="5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96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z/easter-eggs-border-8434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8920" y="1259175"/>
            <a:ext cx="128698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TẤM GƯƠNG SÁNG</a:t>
            </a:r>
            <a:endParaRPr lang="vi-VN" sz="8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66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83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2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ng Trạng thả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0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m sinh 10 năm cõng bạn đến trường không thể đậu vào Đại Học Y Hà">
            <a:extLst>
              <a:ext uri="{FF2B5EF4-FFF2-40B4-BE49-F238E27FC236}">
                <a16:creationId xmlns:a16="http://schemas.microsoft.com/office/drawing/2014/main" id="{C0BA60F1-59A7-40DD-A5BD-C0AA2DEA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m sinh cõng bạn trượt Đại Học Y Hà Nội: Có được đặc cách em cũng xin từ  chối!">
            <a:extLst>
              <a:ext uri="{FF2B5EF4-FFF2-40B4-BE49-F238E27FC236}">
                <a16:creationId xmlns:a16="http://schemas.microsoft.com/office/drawing/2014/main" id="{780D6E99-5671-4548-80E6-55B497DC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1" y="419100"/>
            <a:ext cx="101981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phải làm gì ?</a:t>
            </a:r>
            <a:endParaRPr lang="vi-VN" sz="5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801" y="3050590"/>
            <a:ext cx="1137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học tập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500" dirty="0">
                <a:solidFill>
                  <a:srgbClr val="F00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4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ôi chân kỳ diệu của cậu bé không tay_Đạo đức 4 Vượt khó trong 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410" y="0"/>
            <a:ext cx="10914089" cy="66401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hôm nay,</a:t>
            </a:r>
            <a:r>
              <a:rPr lang="vi-VN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thể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gặp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 trong học tập.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3537" y="349190"/>
            <a:ext cx="11584925" cy="5715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129" y="349190"/>
            <a:ext cx="1155156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prstClr val="black"/>
                </a:solidFill>
                <a:latin typeface="+mj-lt"/>
              </a:rPr>
              <a:t>                                      </a:t>
            </a:r>
            <a:r>
              <a:rPr lang="en-US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nhớ.</a:t>
            </a:r>
          </a:p>
          <a:p>
            <a:pPr algn="just"/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</a:t>
            </a:r>
          </a:p>
          <a:p>
            <a:pPr algn="just"/>
            <a:r>
              <a:rPr lang="vi-VN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hôm nay.</a:t>
            </a:r>
          </a:p>
          <a:p>
            <a:pPr algn="just"/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với người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endParaRPr lang="en-US" sz="4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tập.</a:t>
            </a:r>
          </a:p>
          <a:p>
            <a:pPr algn="just"/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bị: Biết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sz="4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3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>
            <a:extLst>
              <a:ext uri="{FF2B5EF4-FFF2-40B4-BE49-F238E27FC236}">
                <a16:creationId xmlns:a16="http://schemas.microsoft.com/office/drawing/2014/main" id="{7830B375-BC4A-402F-BA6C-75DF16E63A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53400" y="4565650"/>
            <a:ext cx="2667000" cy="2444750"/>
            <a:chOff x="1728" y="192"/>
            <a:chExt cx="1259" cy="1154"/>
          </a:xfrm>
        </p:grpSpPr>
        <p:sp>
          <p:nvSpPr>
            <p:cNvPr id="65548" name="AutoShape 3">
              <a:extLst>
                <a:ext uri="{FF2B5EF4-FFF2-40B4-BE49-F238E27FC236}">
                  <a16:creationId xmlns:a16="http://schemas.microsoft.com/office/drawing/2014/main" id="{9ED46FAE-52B2-4D77-A393-D555EFF9CB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8" y="192"/>
              <a:ext cx="125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549" name="Group 4">
              <a:extLst>
                <a:ext uri="{FF2B5EF4-FFF2-40B4-BE49-F238E27FC236}">
                  <a16:creationId xmlns:a16="http://schemas.microsoft.com/office/drawing/2014/main" id="{3790BF9B-043A-479B-AC6B-E04CCBB8DE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" y="192"/>
              <a:ext cx="1017" cy="1111"/>
              <a:chOff x="1905" y="192"/>
              <a:chExt cx="1017" cy="1111"/>
            </a:xfrm>
          </p:grpSpPr>
          <p:sp>
            <p:nvSpPr>
              <p:cNvPr id="65683" name="Freeform 5">
                <a:extLst>
                  <a:ext uri="{FF2B5EF4-FFF2-40B4-BE49-F238E27FC236}">
                    <a16:creationId xmlns:a16="http://schemas.microsoft.com/office/drawing/2014/main" id="{6B72AB18-4E65-4A3F-B071-118F5A2DD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336"/>
                <a:ext cx="444" cy="445"/>
              </a:xfrm>
              <a:custGeom>
                <a:avLst/>
                <a:gdLst>
                  <a:gd name="T0" fmla="*/ 3 w 889"/>
                  <a:gd name="T1" fmla="*/ 7 h 890"/>
                  <a:gd name="T2" fmla="*/ 4 w 889"/>
                  <a:gd name="T3" fmla="*/ 7 h 890"/>
                  <a:gd name="T4" fmla="*/ 5 w 889"/>
                  <a:gd name="T5" fmla="*/ 7 h 890"/>
                  <a:gd name="T6" fmla="*/ 5 w 889"/>
                  <a:gd name="T7" fmla="*/ 7 h 890"/>
                  <a:gd name="T8" fmla="*/ 6 w 889"/>
                  <a:gd name="T9" fmla="*/ 6 h 890"/>
                  <a:gd name="T10" fmla="*/ 6 w 889"/>
                  <a:gd name="T11" fmla="*/ 6 h 890"/>
                  <a:gd name="T12" fmla="*/ 6 w 889"/>
                  <a:gd name="T13" fmla="*/ 5 h 890"/>
                  <a:gd name="T14" fmla="*/ 6 w 889"/>
                  <a:gd name="T15" fmla="*/ 4 h 890"/>
                  <a:gd name="T16" fmla="*/ 6 w 889"/>
                  <a:gd name="T17" fmla="*/ 4 h 890"/>
                  <a:gd name="T18" fmla="*/ 6 w 889"/>
                  <a:gd name="T19" fmla="*/ 3 h 890"/>
                  <a:gd name="T20" fmla="*/ 6 w 889"/>
                  <a:gd name="T21" fmla="*/ 2 h 890"/>
                  <a:gd name="T22" fmla="*/ 6 w 889"/>
                  <a:gd name="T23" fmla="*/ 2 h 890"/>
                  <a:gd name="T24" fmla="*/ 5 w 889"/>
                  <a:gd name="T25" fmla="*/ 1 h 890"/>
                  <a:gd name="T26" fmla="*/ 5 w 889"/>
                  <a:gd name="T27" fmla="*/ 1 h 890"/>
                  <a:gd name="T28" fmla="*/ 4 w 889"/>
                  <a:gd name="T29" fmla="*/ 1 h 890"/>
                  <a:gd name="T30" fmla="*/ 3 w 889"/>
                  <a:gd name="T31" fmla="*/ 1 h 890"/>
                  <a:gd name="T32" fmla="*/ 3 w 889"/>
                  <a:gd name="T33" fmla="*/ 1 h 890"/>
                  <a:gd name="T34" fmla="*/ 2 w 889"/>
                  <a:gd name="T35" fmla="*/ 1 h 890"/>
                  <a:gd name="T36" fmla="*/ 1 w 889"/>
                  <a:gd name="T37" fmla="*/ 1 h 890"/>
                  <a:gd name="T38" fmla="*/ 1 w 889"/>
                  <a:gd name="T39" fmla="*/ 1 h 890"/>
                  <a:gd name="T40" fmla="*/ 0 w 889"/>
                  <a:gd name="T41" fmla="*/ 2 h 890"/>
                  <a:gd name="T42" fmla="*/ 0 w 889"/>
                  <a:gd name="T43" fmla="*/ 2 h 890"/>
                  <a:gd name="T44" fmla="*/ 0 w 889"/>
                  <a:gd name="T45" fmla="*/ 3 h 890"/>
                  <a:gd name="T46" fmla="*/ 0 w 889"/>
                  <a:gd name="T47" fmla="*/ 4 h 890"/>
                  <a:gd name="T48" fmla="*/ 0 w 889"/>
                  <a:gd name="T49" fmla="*/ 4 h 890"/>
                  <a:gd name="T50" fmla="*/ 0 w 889"/>
                  <a:gd name="T51" fmla="*/ 5 h 890"/>
                  <a:gd name="T52" fmla="*/ 0 w 889"/>
                  <a:gd name="T53" fmla="*/ 6 h 890"/>
                  <a:gd name="T54" fmla="*/ 0 w 889"/>
                  <a:gd name="T55" fmla="*/ 6 h 890"/>
                  <a:gd name="T56" fmla="*/ 1 w 889"/>
                  <a:gd name="T57" fmla="*/ 7 h 890"/>
                  <a:gd name="T58" fmla="*/ 1 w 889"/>
                  <a:gd name="T59" fmla="*/ 7 h 890"/>
                  <a:gd name="T60" fmla="*/ 2 w 889"/>
                  <a:gd name="T61" fmla="*/ 7 h 890"/>
                  <a:gd name="T62" fmla="*/ 3 w 889"/>
                  <a:gd name="T63" fmla="*/ 7 h 8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89" h="890">
                    <a:moveTo>
                      <a:pt x="445" y="890"/>
                    </a:moveTo>
                    <a:lnTo>
                      <a:pt x="490" y="887"/>
                    </a:lnTo>
                    <a:lnTo>
                      <a:pt x="534" y="880"/>
                    </a:lnTo>
                    <a:lnTo>
                      <a:pt x="577" y="870"/>
                    </a:lnTo>
                    <a:lnTo>
                      <a:pt x="617" y="855"/>
                    </a:lnTo>
                    <a:lnTo>
                      <a:pt x="656" y="835"/>
                    </a:lnTo>
                    <a:lnTo>
                      <a:pt x="693" y="814"/>
                    </a:lnTo>
                    <a:lnTo>
                      <a:pt x="727" y="788"/>
                    </a:lnTo>
                    <a:lnTo>
                      <a:pt x="759" y="759"/>
                    </a:lnTo>
                    <a:lnTo>
                      <a:pt x="788" y="727"/>
                    </a:lnTo>
                    <a:lnTo>
                      <a:pt x="813" y="694"/>
                    </a:lnTo>
                    <a:lnTo>
                      <a:pt x="835" y="657"/>
                    </a:lnTo>
                    <a:lnTo>
                      <a:pt x="855" y="618"/>
                    </a:lnTo>
                    <a:lnTo>
                      <a:pt x="869" y="577"/>
                    </a:lnTo>
                    <a:lnTo>
                      <a:pt x="880" y="535"/>
                    </a:lnTo>
                    <a:lnTo>
                      <a:pt x="887" y="490"/>
                    </a:lnTo>
                    <a:lnTo>
                      <a:pt x="889" y="445"/>
                    </a:lnTo>
                    <a:lnTo>
                      <a:pt x="887" y="400"/>
                    </a:lnTo>
                    <a:lnTo>
                      <a:pt x="880" y="355"/>
                    </a:lnTo>
                    <a:lnTo>
                      <a:pt x="869" y="312"/>
                    </a:lnTo>
                    <a:lnTo>
                      <a:pt x="855" y="272"/>
                    </a:lnTo>
                    <a:lnTo>
                      <a:pt x="835" y="233"/>
                    </a:lnTo>
                    <a:lnTo>
                      <a:pt x="813" y="196"/>
                    </a:lnTo>
                    <a:lnTo>
                      <a:pt x="788" y="163"/>
                    </a:lnTo>
                    <a:lnTo>
                      <a:pt x="759" y="130"/>
                    </a:lnTo>
                    <a:lnTo>
                      <a:pt x="727" y="101"/>
                    </a:lnTo>
                    <a:lnTo>
                      <a:pt x="693" y="76"/>
                    </a:lnTo>
                    <a:lnTo>
                      <a:pt x="656" y="54"/>
                    </a:lnTo>
                    <a:lnTo>
                      <a:pt x="617" y="35"/>
                    </a:lnTo>
                    <a:lnTo>
                      <a:pt x="577" y="20"/>
                    </a:lnTo>
                    <a:lnTo>
                      <a:pt x="534" y="9"/>
                    </a:lnTo>
                    <a:lnTo>
                      <a:pt x="490" y="2"/>
                    </a:lnTo>
                    <a:lnTo>
                      <a:pt x="445" y="0"/>
                    </a:lnTo>
                    <a:lnTo>
                      <a:pt x="400" y="2"/>
                    </a:lnTo>
                    <a:lnTo>
                      <a:pt x="355" y="9"/>
                    </a:lnTo>
                    <a:lnTo>
                      <a:pt x="312" y="20"/>
                    </a:lnTo>
                    <a:lnTo>
                      <a:pt x="272" y="35"/>
                    </a:lnTo>
                    <a:lnTo>
                      <a:pt x="233" y="54"/>
                    </a:lnTo>
                    <a:lnTo>
                      <a:pt x="196" y="76"/>
                    </a:lnTo>
                    <a:lnTo>
                      <a:pt x="163" y="101"/>
                    </a:lnTo>
                    <a:lnTo>
                      <a:pt x="130" y="130"/>
                    </a:lnTo>
                    <a:lnTo>
                      <a:pt x="102" y="163"/>
                    </a:lnTo>
                    <a:lnTo>
                      <a:pt x="76" y="196"/>
                    </a:lnTo>
                    <a:lnTo>
                      <a:pt x="54" y="233"/>
                    </a:lnTo>
                    <a:lnTo>
                      <a:pt x="35" y="272"/>
                    </a:lnTo>
                    <a:lnTo>
                      <a:pt x="20" y="312"/>
                    </a:lnTo>
                    <a:lnTo>
                      <a:pt x="9" y="355"/>
                    </a:lnTo>
                    <a:lnTo>
                      <a:pt x="3" y="400"/>
                    </a:lnTo>
                    <a:lnTo>
                      <a:pt x="0" y="445"/>
                    </a:lnTo>
                    <a:lnTo>
                      <a:pt x="3" y="490"/>
                    </a:lnTo>
                    <a:lnTo>
                      <a:pt x="9" y="535"/>
                    </a:lnTo>
                    <a:lnTo>
                      <a:pt x="20" y="577"/>
                    </a:lnTo>
                    <a:lnTo>
                      <a:pt x="35" y="618"/>
                    </a:lnTo>
                    <a:lnTo>
                      <a:pt x="54" y="657"/>
                    </a:lnTo>
                    <a:lnTo>
                      <a:pt x="76" y="694"/>
                    </a:lnTo>
                    <a:lnTo>
                      <a:pt x="102" y="727"/>
                    </a:lnTo>
                    <a:lnTo>
                      <a:pt x="130" y="759"/>
                    </a:lnTo>
                    <a:lnTo>
                      <a:pt x="163" y="788"/>
                    </a:lnTo>
                    <a:lnTo>
                      <a:pt x="196" y="814"/>
                    </a:lnTo>
                    <a:lnTo>
                      <a:pt x="233" y="835"/>
                    </a:lnTo>
                    <a:lnTo>
                      <a:pt x="272" y="855"/>
                    </a:lnTo>
                    <a:lnTo>
                      <a:pt x="312" y="870"/>
                    </a:lnTo>
                    <a:lnTo>
                      <a:pt x="355" y="880"/>
                    </a:lnTo>
                    <a:lnTo>
                      <a:pt x="400" y="887"/>
                    </a:lnTo>
                    <a:lnTo>
                      <a:pt x="445" y="890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4" name="Freeform 6">
                <a:extLst>
                  <a:ext uri="{FF2B5EF4-FFF2-40B4-BE49-F238E27FC236}">
                    <a16:creationId xmlns:a16="http://schemas.microsoft.com/office/drawing/2014/main" id="{743FA803-CAE1-44C4-A65A-286C132DD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2 w 366"/>
                  <a:gd name="T1" fmla="*/ 3 h 367"/>
                  <a:gd name="T2" fmla="*/ 2 w 366"/>
                  <a:gd name="T3" fmla="*/ 3 h 367"/>
                  <a:gd name="T4" fmla="*/ 2 w 366"/>
                  <a:gd name="T5" fmla="*/ 3 h 367"/>
                  <a:gd name="T6" fmla="*/ 3 w 366"/>
                  <a:gd name="T7" fmla="*/ 3 h 367"/>
                  <a:gd name="T8" fmla="*/ 3 w 366"/>
                  <a:gd name="T9" fmla="*/ 3 h 367"/>
                  <a:gd name="T10" fmla="*/ 3 w 366"/>
                  <a:gd name="T11" fmla="*/ 3 h 367"/>
                  <a:gd name="T12" fmla="*/ 3 w 366"/>
                  <a:gd name="T13" fmla="*/ 2 h 367"/>
                  <a:gd name="T14" fmla="*/ 3 w 366"/>
                  <a:gd name="T15" fmla="*/ 2 h 367"/>
                  <a:gd name="T16" fmla="*/ 3 w 366"/>
                  <a:gd name="T17" fmla="*/ 2 h 367"/>
                  <a:gd name="T18" fmla="*/ 3 w 366"/>
                  <a:gd name="T19" fmla="*/ 2 h 367"/>
                  <a:gd name="T20" fmla="*/ 3 w 366"/>
                  <a:gd name="T21" fmla="*/ 1 h 367"/>
                  <a:gd name="T22" fmla="*/ 3 w 366"/>
                  <a:gd name="T23" fmla="*/ 1 h 367"/>
                  <a:gd name="T24" fmla="*/ 3 w 366"/>
                  <a:gd name="T25" fmla="*/ 1 h 367"/>
                  <a:gd name="T26" fmla="*/ 3 w 366"/>
                  <a:gd name="T27" fmla="*/ 1 h 367"/>
                  <a:gd name="T28" fmla="*/ 2 w 366"/>
                  <a:gd name="T29" fmla="*/ 1 h 367"/>
                  <a:gd name="T30" fmla="*/ 2 w 366"/>
                  <a:gd name="T31" fmla="*/ 1 h 367"/>
                  <a:gd name="T32" fmla="*/ 2 w 366"/>
                  <a:gd name="T33" fmla="*/ 0 h 367"/>
                  <a:gd name="T34" fmla="*/ 2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2 h 367"/>
                  <a:gd name="T48" fmla="*/ 0 w 366"/>
                  <a:gd name="T49" fmla="*/ 2 h 367"/>
                  <a:gd name="T50" fmla="*/ 1 w 366"/>
                  <a:gd name="T51" fmla="*/ 2 h 367"/>
                  <a:gd name="T52" fmla="*/ 1 w 366"/>
                  <a:gd name="T53" fmla="*/ 2 h 367"/>
                  <a:gd name="T54" fmla="*/ 1 w 366"/>
                  <a:gd name="T55" fmla="*/ 3 h 367"/>
                  <a:gd name="T56" fmla="*/ 1 w 366"/>
                  <a:gd name="T57" fmla="*/ 3 h 367"/>
                  <a:gd name="T58" fmla="*/ 1 w 366"/>
                  <a:gd name="T59" fmla="*/ 3 h 367"/>
                  <a:gd name="T60" fmla="*/ 1 w 366"/>
                  <a:gd name="T61" fmla="*/ 3 h 367"/>
                  <a:gd name="T62" fmla="*/ 2 w 366"/>
                  <a:gd name="T63" fmla="*/ 3 h 367"/>
                  <a:gd name="T64" fmla="*/ 2 w 366"/>
                  <a:gd name="T65" fmla="*/ 3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5" name="Freeform 7">
                <a:extLst>
                  <a:ext uri="{FF2B5EF4-FFF2-40B4-BE49-F238E27FC236}">
                    <a16:creationId xmlns:a16="http://schemas.microsoft.com/office/drawing/2014/main" id="{CC47E2DD-5B58-43D0-8E20-5201D289C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2 w 366"/>
                  <a:gd name="T1" fmla="*/ 3 h 367"/>
                  <a:gd name="T2" fmla="*/ 2 w 366"/>
                  <a:gd name="T3" fmla="*/ 3 h 367"/>
                  <a:gd name="T4" fmla="*/ 2 w 366"/>
                  <a:gd name="T5" fmla="*/ 3 h 367"/>
                  <a:gd name="T6" fmla="*/ 3 w 366"/>
                  <a:gd name="T7" fmla="*/ 3 h 367"/>
                  <a:gd name="T8" fmla="*/ 3 w 366"/>
                  <a:gd name="T9" fmla="*/ 3 h 367"/>
                  <a:gd name="T10" fmla="*/ 3 w 366"/>
                  <a:gd name="T11" fmla="*/ 3 h 367"/>
                  <a:gd name="T12" fmla="*/ 3 w 366"/>
                  <a:gd name="T13" fmla="*/ 2 h 367"/>
                  <a:gd name="T14" fmla="*/ 3 w 366"/>
                  <a:gd name="T15" fmla="*/ 2 h 367"/>
                  <a:gd name="T16" fmla="*/ 3 w 366"/>
                  <a:gd name="T17" fmla="*/ 2 h 367"/>
                  <a:gd name="T18" fmla="*/ 3 w 366"/>
                  <a:gd name="T19" fmla="*/ 2 h 367"/>
                  <a:gd name="T20" fmla="*/ 3 w 366"/>
                  <a:gd name="T21" fmla="*/ 1 h 367"/>
                  <a:gd name="T22" fmla="*/ 3 w 366"/>
                  <a:gd name="T23" fmla="*/ 1 h 367"/>
                  <a:gd name="T24" fmla="*/ 3 w 366"/>
                  <a:gd name="T25" fmla="*/ 1 h 367"/>
                  <a:gd name="T26" fmla="*/ 3 w 366"/>
                  <a:gd name="T27" fmla="*/ 1 h 367"/>
                  <a:gd name="T28" fmla="*/ 2 w 366"/>
                  <a:gd name="T29" fmla="*/ 1 h 367"/>
                  <a:gd name="T30" fmla="*/ 2 w 366"/>
                  <a:gd name="T31" fmla="*/ 1 h 367"/>
                  <a:gd name="T32" fmla="*/ 2 w 366"/>
                  <a:gd name="T33" fmla="*/ 0 h 367"/>
                  <a:gd name="T34" fmla="*/ 2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2 h 367"/>
                  <a:gd name="T48" fmla="*/ 0 w 366"/>
                  <a:gd name="T49" fmla="*/ 2 h 367"/>
                  <a:gd name="T50" fmla="*/ 1 w 366"/>
                  <a:gd name="T51" fmla="*/ 2 h 367"/>
                  <a:gd name="T52" fmla="*/ 1 w 366"/>
                  <a:gd name="T53" fmla="*/ 2 h 367"/>
                  <a:gd name="T54" fmla="*/ 1 w 366"/>
                  <a:gd name="T55" fmla="*/ 3 h 367"/>
                  <a:gd name="T56" fmla="*/ 1 w 366"/>
                  <a:gd name="T57" fmla="*/ 3 h 367"/>
                  <a:gd name="T58" fmla="*/ 1 w 366"/>
                  <a:gd name="T59" fmla="*/ 3 h 367"/>
                  <a:gd name="T60" fmla="*/ 1 w 366"/>
                  <a:gd name="T61" fmla="*/ 3 h 367"/>
                  <a:gd name="T62" fmla="*/ 2 w 366"/>
                  <a:gd name="T63" fmla="*/ 3 h 367"/>
                  <a:gd name="T64" fmla="*/ 2 w 366"/>
                  <a:gd name="T65" fmla="*/ 3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6" name="Freeform 8">
                <a:extLst>
                  <a:ext uri="{FF2B5EF4-FFF2-40B4-BE49-F238E27FC236}">
                    <a16:creationId xmlns:a16="http://schemas.microsoft.com/office/drawing/2014/main" id="{B9A8A5FC-062A-4F00-93F0-4EF301CA5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945"/>
                <a:ext cx="59" cy="126"/>
              </a:xfrm>
              <a:custGeom>
                <a:avLst/>
                <a:gdLst>
                  <a:gd name="T0" fmla="*/ 0 w 119"/>
                  <a:gd name="T1" fmla="*/ 2 h 251"/>
                  <a:gd name="T2" fmla="*/ 0 w 119"/>
                  <a:gd name="T3" fmla="*/ 0 h 251"/>
                  <a:gd name="T4" fmla="*/ 0 w 119"/>
                  <a:gd name="T5" fmla="*/ 0 h 251"/>
                  <a:gd name="T6" fmla="*/ 0 w 119"/>
                  <a:gd name="T7" fmla="*/ 2 h 251"/>
                  <a:gd name="T8" fmla="*/ 0 w 119"/>
                  <a:gd name="T9" fmla="*/ 2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251">
                    <a:moveTo>
                      <a:pt x="119" y="251"/>
                    </a:moveTo>
                    <a:lnTo>
                      <a:pt x="86" y="0"/>
                    </a:lnTo>
                    <a:lnTo>
                      <a:pt x="31" y="0"/>
                    </a:lnTo>
                    <a:lnTo>
                      <a:pt x="0" y="251"/>
                    </a:lnTo>
                    <a:lnTo>
                      <a:pt x="119" y="251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7" name="Freeform 9">
                <a:extLst>
                  <a:ext uri="{FF2B5EF4-FFF2-40B4-BE49-F238E27FC236}">
                    <a16:creationId xmlns:a16="http://schemas.microsoft.com/office/drawing/2014/main" id="{0E8B13DA-677E-4BCC-A056-668BBA6F3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1137"/>
                <a:ext cx="155" cy="62"/>
              </a:xfrm>
              <a:custGeom>
                <a:avLst/>
                <a:gdLst>
                  <a:gd name="T0" fmla="*/ 0 w 310"/>
                  <a:gd name="T1" fmla="*/ 1 h 123"/>
                  <a:gd name="T2" fmla="*/ 1 w 310"/>
                  <a:gd name="T3" fmla="*/ 1 h 123"/>
                  <a:gd name="T4" fmla="*/ 1 w 310"/>
                  <a:gd name="T5" fmla="*/ 1 h 123"/>
                  <a:gd name="T6" fmla="*/ 1 w 310"/>
                  <a:gd name="T7" fmla="*/ 1 h 123"/>
                  <a:gd name="T8" fmla="*/ 1 w 310"/>
                  <a:gd name="T9" fmla="*/ 1 h 123"/>
                  <a:gd name="T10" fmla="*/ 1 w 310"/>
                  <a:gd name="T11" fmla="*/ 1 h 123"/>
                  <a:gd name="T12" fmla="*/ 1 w 310"/>
                  <a:gd name="T13" fmla="*/ 1 h 123"/>
                  <a:gd name="T14" fmla="*/ 1 w 310"/>
                  <a:gd name="T15" fmla="*/ 1 h 123"/>
                  <a:gd name="T16" fmla="*/ 2 w 310"/>
                  <a:gd name="T17" fmla="*/ 1 h 123"/>
                  <a:gd name="T18" fmla="*/ 2 w 310"/>
                  <a:gd name="T19" fmla="*/ 1 h 123"/>
                  <a:gd name="T20" fmla="*/ 2 w 310"/>
                  <a:gd name="T21" fmla="*/ 1 h 123"/>
                  <a:gd name="T22" fmla="*/ 2 w 310"/>
                  <a:gd name="T23" fmla="*/ 1 h 123"/>
                  <a:gd name="T24" fmla="*/ 3 w 310"/>
                  <a:gd name="T25" fmla="*/ 1 h 123"/>
                  <a:gd name="T26" fmla="*/ 3 w 310"/>
                  <a:gd name="T27" fmla="*/ 1 h 123"/>
                  <a:gd name="T28" fmla="*/ 3 w 310"/>
                  <a:gd name="T29" fmla="*/ 1 h 123"/>
                  <a:gd name="T30" fmla="*/ 3 w 310"/>
                  <a:gd name="T31" fmla="*/ 1 h 123"/>
                  <a:gd name="T32" fmla="*/ 3 w 310"/>
                  <a:gd name="T33" fmla="*/ 1 h 123"/>
                  <a:gd name="T34" fmla="*/ 3 w 310"/>
                  <a:gd name="T35" fmla="*/ 1 h 123"/>
                  <a:gd name="T36" fmla="*/ 3 w 310"/>
                  <a:gd name="T37" fmla="*/ 1 h 123"/>
                  <a:gd name="T38" fmla="*/ 2 w 310"/>
                  <a:gd name="T39" fmla="*/ 1 h 123"/>
                  <a:gd name="T40" fmla="*/ 2 w 310"/>
                  <a:gd name="T41" fmla="*/ 1 h 123"/>
                  <a:gd name="T42" fmla="*/ 2 w 310"/>
                  <a:gd name="T43" fmla="*/ 1 h 123"/>
                  <a:gd name="T44" fmla="*/ 2 w 310"/>
                  <a:gd name="T45" fmla="*/ 1 h 123"/>
                  <a:gd name="T46" fmla="*/ 2 w 310"/>
                  <a:gd name="T47" fmla="*/ 1 h 123"/>
                  <a:gd name="T48" fmla="*/ 2 w 310"/>
                  <a:gd name="T49" fmla="*/ 0 h 123"/>
                  <a:gd name="T50" fmla="*/ 1 w 310"/>
                  <a:gd name="T51" fmla="*/ 0 h 123"/>
                  <a:gd name="T52" fmla="*/ 1 w 310"/>
                  <a:gd name="T53" fmla="*/ 1 h 123"/>
                  <a:gd name="T54" fmla="*/ 1 w 310"/>
                  <a:gd name="T55" fmla="*/ 1 h 123"/>
                  <a:gd name="T56" fmla="*/ 1 w 310"/>
                  <a:gd name="T57" fmla="*/ 1 h 123"/>
                  <a:gd name="T58" fmla="*/ 1 w 310"/>
                  <a:gd name="T59" fmla="*/ 1 h 123"/>
                  <a:gd name="T60" fmla="*/ 1 w 310"/>
                  <a:gd name="T61" fmla="*/ 1 h 123"/>
                  <a:gd name="T62" fmla="*/ 1 w 310"/>
                  <a:gd name="T63" fmla="*/ 1 h 123"/>
                  <a:gd name="T64" fmla="*/ 1 w 310"/>
                  <a:gd name="T65" fmla="*/ 1 h 123"/>
                  <a:gd name="T66" fmla="*/ 0 w 310"/>
                  <a:gd name="T67" fmla="*/ 1 h 1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10" h="123">
                    <a:moveTo>
                      <a:pt x="0" y="110"/>
                    </a:moveTo>
                    <a:lnTo>
                      <a:pt x="4" y="113"/>
                    </a:lnTo>
                    <a:lnTo>
                      <a:pt x="13" y="116"/>
                    </a:lnTo>
                    <a:lnTo>
                      <a:pt x="27" y="119"/>
                    </a:lnTo>
                    <a:lnTo>
                      <a:pt x="45" y="120"/>
                    </a:lnTo>
                    <a:lnTo>
                      <a:pt x="68" y="121"/>
                    </a:lnTo>
                    <a:lnTo>
                      <a:pt x="95" y="122"/>
                    </a:lnTo>
                    <a:lnTo>
                      <a:pt x="124" y="123"/>
                    </a:lnTo>
                    <a:lnTo>
                      <a:pt x="155" y="123"/>
                    </a:lnTo>
                    <a:lnTo>
                      <a:pt x="186" y="123"/>
                    </a:lnTo>
                    <a:lnTo>
                      <a:pt x="216" y="122"/>
                    </a:lnTo>
                    <a:lnTo>
                      <a:pt x="242" y="121"/>
                    </a:lnTo>
                    <a:lnTo>
                      <a:pt x="265" y="120"/>
                    </a:lnTo>
                    <a:lnTo>
                      <a:pt x="284" y="119"/>
                    </a:lnTo>
                    <a:lnTo>
                      <a:pt x="298" y="116"/>
                    </a:lnTo>
                    <a:lnTo>
                      <a:pt x="307" y="113"/>
                    </a:lnTo>
                    <a:lnTo>
                      <a:pt x="310" y="110"/>
                    </a:lnTo>
                    <a:lnTo>
                      <a:pt x="283" y="107"/>
                    </a:lnTo>
                    <a:lnTo>
                      <a:pt x="258" y="97"/>
                    </a:lnTo>
                    <a:lnTo>
                      <a:pt x="238" y="82"/>
                    </a:lnTo>
                    <a:lnTo>
                      <a:pt x="222" y="63"/>
                    </a:lnTo>
                    <a:lnTo>
                      <a:pt x="208" y="45"/>
                    </a:lnTo>
                    <a:lnTo>
                      <a:pt x="196" y="26"/>
                    </a:lnTo>
                    <a:lnTo>
                      <a:pt x="189" y="11"/>
                    </a:lnTo>
                    <a:lnTo>
                      <a:pt x="185" y="0"/>
                    </a:lnTo>
                    <a:lnTo>
                      <a:pt x="125" y="0"/>
                    </a:lnTo>
                    <a:lnTo>
                      <a:pt x="120" y="11"/>
                    </a:lnTo>
                    <a:lnTo>
                      <a:pt x="113" y="26"/>
                    </a:lnTo>
                    <a:lnTo>
                      <a:pt x="103" y="45"/>
                    </a:lnTo>
                    <a:lnTo>
                      <a:pt x="89" y="63"/>
                    </a:lnTo>
                    <a:lnTo>
                      <a:pt x="72" y="82"/>
                    </a:lnTo>
                    <a:lnTo>
                      <a:pt x="52" y="97"/>
                    </a:lnTo>
                    <a:lnTo>
                      <a:pt x="28" y="107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8" name="Rectangle 10">
                <a:extLst>
                  <a:ext uri="{FF2B5EF4-FFF2-40B4-BE49-F238E27FC236}">
                    <a16:creationId xmlns:a16="http://schemas.microsoft.com/office/drawing/2014/main" id="{10E1D733-0A58-4A85-B420-E40CB14B0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879"/>
                <a:ext cx="104" cy="29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800">
                  <a:latin typeface="VNI-Times" pitchFamily="2" charset="0"/>
                </a:endParaRPr>
              </a:p>
            </p:txBody>
          </p:sp>
          <p:sp>
            <p:nvSpPr>
              <p:cNvPr id="65689" name="Freeform 11">
                <a:extLst>
                  <a:ext uri="{FF2B5EF4-FFF2-40B4-BE49-F238E27FC236}">
                    <a16:creationId xmlns:a16="http://schemas.microsoft.com/office/drawing/2014/main" id="{AC657869-8051-4039-A25A-83FAFA1AF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1071"/>
                <a:ext cx="59" cy="27"/>
              </a:xfrm>
              <a:custGeom>
                <a:avLst/>
                <a:gdLst>
                  <a:gd name="T0" fmla="*/ 0 w 119"/>
                  <a:gd name="T1" fmla="*/ 1 h 54"/>
                  <a:gd name="T2" fmla="*/ 0 w 119"/>
                  <a:gd name="T3" fmla="*/ 0 h 54"/>
                  <a:gd name="T4" fmla="*/ 0 w 119"/>
                  <a:gd name="T5" fmla="*/ 0 h 54"/>
                  <a:gd name="T6" fmla="*/ 0 w 119"/>
                  <a:gd name="T7" fmla="*/ 1 h 54"/>
                  <a:gd name="T8" fmla="*/ 0 w 119"/>
                  <a:gd name="T9" fmla="*/ 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54">
                    <a:moveTo>
                      <a:pt x="29" y="54"/>
                    </a:moveTo>
                    <a:lnTo>
                      <a:pt x="0" y="0"/>
                    </a:lnTo>
                    <a:lnTo>
                      <a:pt x="119" y="0"/>
                    </a:lnTo>
                    <a:lnTo>
                      <a:pt x="8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0" name="Freeform 12">
                <a:extLst>
                  <a:ext uri="{FF2B5EF4-FFF2-40B4-BE49-F238E27FC236}">
                    <a16:creationId xmlns:a16="http://schemas.microsoft.com/office/drawing/2014/main" id="{69231493-4592-43EC-ADA6-FC0378722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908"/>
                <a:ext cx="76" cy="40"/>
              </a:xfrm>
              <a:custGeom>
                <a:avLst/>
                <a:gdLst>
                  <a:gd name="T0" fmla="*/ 0 w 152"/>
                  <a:gd name="T1" fmla="*/ 0 h 81"/>
                  <a:gd name="T2" fmla="*/ 1 w 152"/>
                  <a:gd name="T3" fmla="*/ 0 h 81"/>
                  <a:gd name="T4" fmla="*/ 1 w 152"/>
                  <a:gd name="T5" fmla="*/ 0 h 81"/>
                  <a:gd name="T6" fmla="*/ 1 w 152"/>
                  <a:gd name="T7" fmla="*/ 0 h 81"/>
                  <a:gd name="T8" fmla="*/ 1 w 152"/>
                  <a:gd name="T9" fmla="*/ 0 h 81"/>
                  <a:gd name="T10" fmla="*/ 1 w 152"/>
                  <a:gd name="T11" fmla="*/ 0 h 81"/>
                  <a:gd name="T12" fmla="*/ 1 w 152"/>
                  <a:gd name="T13" fmla="*/ 0 h 81"/>
                  <a:gd name="T14" fmla="*/ 1 w 152"/>
                  <a:gd name="T15" fmla="*/ 0 h 81"/>
                  <a:gd name="T16" fmla="*/ 1 w 152"/>
                  <a:gd name="T17" fmla="*/ 0 h 81"/>
                  <a:gd name="T18" fmla="*/ 1 w 152"/>
                  <a:gd name="T19" fmla="*/ 0 h 81"/>
                  <a:gd name="T20" fmla="*/ 1 w 152"/>
                  <a:gd name="T21" fmla="*/ 0 h 81"/>
                  <a:gd name="T22" fmla="*/ 1 w 152"/>
                  <a:gd name="T23" fmla="*/ 0 h 81"/>
                  <a:gd name="T24" fmla="*/ 2 w 152"/>
                  <a:gd name="T25" fmla="*/ 0 h 81"/>
                  <a:gd name="T26" fmla="*/ 2 w 152"/>
                  <a:gd name="T27" fmla="*/ 0 h 81"/>
                  <a:gd name="T28" fmla="*/ 2 w 152"/>
                  <a:gd name="T29" fmla="*/ 0 h 81"/>
                  <a:gd name="T30" fmla="*/ 2 w 152"/>
                  <a:gd name="T31" fmla="*/ 0 h 81"/>
                  <a:gd name="T32" fmla="*/ 2 w 152"/>
                  <a:gd name="T33" fmla="*/ 0 h 81"/>
                  <a:gd name="T34" fmla="*/ 0 w 152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2" h="81">
                    <a:moveTo>
                      <a:pt x="0" y="0"/>
                    </a:moveTo>
                    <a:lnTo>
                      <a:pt x="1" y="16"/>
                    </a:lnTo>
                    <a:lnTo>
                      <a:pt x="6" y="31"/>
                    </a:lnTo>
                    <a:lnTo>
                      <a:pt x="12" y="45"/>
                    </a:lnTo>
                    <a:lnTo>
                      <a:pt x="22" y="58"/>
                    </a:lnTo>
                    <a:lnTo>
                      <a:pt x="33" y="67"/>
                    </a:lnTo>
                    <a:lnTo>
                      <a:pt x="46" y="75"/>
                    </a:lnTo>
                    <a:lnTo>
                      <a:pt x="61" y="80"/>
                    </a:lnTo>
                    <a:lnTo>
                      <a:pt x="76" y="81"/>
                    </a:lnTo>
                    <a:lnTo>
                      <a:pt x="91" y="80"/>
                    </a:lnTo>
                    <a:lnTo>
                      <a:pt x="106" y="75"/>
                    </a:lnTo>
                    <a:lnTo>
                      <a:pt x="118" y="67"/>
                    </a:lnTo>
                    <a:lnTo>
                      <a:pt x="130" y="58"/>
                    </a:lnTo>
                    <a:lnTo>
                      <a:pt x="139" y="45"/>
                    </a:lnTo>
                    <a:lnTo>
                      <a:pt x="146" y="31"/>
                    </a:lnTo>
                    <a:lnTo>
                      <a:pt x="151" y="16"/>
                    </a:lnTo>
                    <a:lnTo>
                      <a:pt x="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1" name="Freeform 13">
                <a:extLst>
                  <a:ext uri="{FF2B5EF4-FFF2-40B4-BE49-F238E27FC236}">
                    <a16:creationId xmlns:a16="http://schemas.microsoft.com/office/drawing/2014/main" id="{7125CD6C-1685-4623-A50C-A52B7B713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1098"/>
                <a:ext cx="64" cy="39"/>
              </a:xfrm>
              <a:custGeom>
                <a:avLst/>
                <a:gdLst>
                  <a:gd name="T0" fmla="*/ 1 w 128"/>
                  <a:gd name="T1" fmla="*/ 0 h 80"/>
                  <a:gd name="T2" fmla="*/ 1 w 128"/>
                  <a:gd name="T3" fmla="*/ 0 h 80"/>
                  <a:gd name="T4" fmla="*/ 1 w 128"/>
                  <a:gd name="T5" fmla="*/ 0 h 80"/>
                  <a:gd name="T6" fmla="*/ 1 w 128"/>
                  <a:gd name="T7" fmla="*/ 0 h 80"/>
                  <a:gd name="T8" fmla="*/ 0 w 128"/>
                  <a:gd name="T9" fmla="*/ 0 h 80"/>
                  <a:gd name="T10" fmla="*/ 1 w 128"/>
                  <a:gd name="T11" fmla="*/ 0 h 80"/>
                  <a:gd name="T12" fmla="*/ 1 w 128"/>
                  <a:gd name="T13" fmla="*/ 0 h 80"/>
                  <a:gd name="T14" fmla="*/ 1 w 128"/>
                  <a:gd name="T15" fmla="*/ 0 h 80"/>
                  <a:gd name="T16" fmla="*/ 1 w 128"/>
                  <a:gd name="T17" fmla="*/ 0 h 80"/>
                  <a:gd name="T18" fmla="*/ 1 w 128"/>
                  <a:gd name="T19" fmla="*/ 0 h 80"/>
                  <a:gd name="T20" fmla="*/ 1 w 128"/>
                  <a:gd name="T21" fmla="*/ 0 h 80"/>
                  <a:gd name="T22" fmla="*/ 1 w 128"/>
                  <a:gd name="T23" fmla="*/ 0 h 80"/>
                  <a:gd name="T24" fmla="*/ 1 w 128"/>
                  <a:gd name="T25" fmla="*/ 0 h 80"/>
                  <a:gd name="T26" fmla="*/ 1 w 128"/>
                  <a:gd name="T27" fmla="*/ 0 h 80"/>
                  <a:gd name="T28" fmla="*/ 1 w 128"/>
                  <a:gd name="T29" fmla="*/ 0 h 80"/>
                  <a:gd name="T30" fmla="*/ 1 w 128"/>
                  <a:gd name="T31" fmla="*/ 0 h 80"/>
                  <a:gd name="T32" fmla="*/ 1 w 128"/>
                  <a:gd name="T33" fmla="*/ 0 h 80"/>
                  <a:gd name="T34" fmla="*/ 1 w 128"/>
                  <a:gd name="T35" fmla="*/ 0 h 80"/>
                  <a:gd name="T36" fmla="*/ 1 w 128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8" h="80">
                    <a:moveTo>
                      <a:pt x="34" y="80"/>
                    </a:moveTo>
                    <a:lnTo>
                      <a:pt x="20" y="76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40"/>
                    </a:lnTo>
                    <a:lnTo>
                      <a:pt x="3" y="26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34" y="0"/>
                    </a:lnTo>
                    <a:lnTo>
                      <a:pt x="94" y="0"/>
                    </a:lnTo>
                    <a:lnTo>
                      <a:pt x="109" y="4"/>
                    </a:lnTo>
                    <a:lnTo>
                      <a:pt x="120" y="13"/>
                    </a:lnTo>
                    <a:lnTo>
                      <a:pt x="126" y="26"/>
                    </a:lnTo>
                    <a:lnTo>
                      <a:pt x="128" y="40"/>
                    </a:lnTo>
                    <a:lnTo>
                      <a:pt x="126" y="55"/>
                    </a:lnTo>
                    <a:lnTo>
                      <a:pt x="119" y="67"/>
                    </a:lnTo>
                    <a:lnTo>
                      <a:pt x="109" y="76"/>
                    </a:lnTo>
                    <a:lnTo>
                      <a:pt x="94" y="80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2" name="Freeform 14">
                <a:extLst>
                  <a:ext uri="{FF2B5EF4-FFF2-40B4-BE49-F238E27FC236}">
                    <a16:creationId xmlns:a16="http://schemas.microsoft.com/office/drawing/2014/main" id="{E5D6E8EB-E1C5-4CC2-8C28-8623DA44C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1193"/>
                <a:ext cx="185" cy="26"/>
              </a:xfrm>
              <a:custGeom>
                <a:avLst/>
                <a:gdLst>
                  <a:gd name="T0" fmla="*/ 0 w 369"/>
                  <a:gd name="T1" fmla="*/ 0 h 54"/>
                  <a:gd name="T2" fmla="*/ 1 w 369"/>
                  <a:gd name="T3" fmla="*/ 0 h 54"/>
                  <a:gd name="T4" fmla="*/ 1 w 369"/>
                  <a:gd name="T5" fmla="*/ 0 h 54"/>
                  <a:gd name="T6" fmla="*/ 1 w 369"/>
                  <a:gd name="T7" fmla="*/ 0 h 54"/>
                  <a:gd name="T8" fmla="*/ 1 w 369"/>
                  <a:gd name="T9" fmla="*/ 0 h 54"/>
                  <a:gd name="T10" fmla="*/ 1 w 369"/>
                  <a:gd name="T11" fmla="*/ 0 h 54"/>
                  <a:gd name="T12" fmla="*/ 1 w 369"/>
                  <a:gd name="T13" fmla="*/ 0 h 54"/>
                  <a:gd name="T14" fmla="*/ 1 w 369"/>
                  <a:gd name="T15" fmla="*/ 0 h 54"/>
                  <a:gd name="T16" fmla="*/ 1 w 369"/>
                  <a:gd name="T17" fmla="*/ 0 h 54"/>
                  <a:gd name="T18" fmla="*/ 1 w 369"/>
                  <a:gd name="T19" fmla="*/ 0 h 54"/>
                  <a:gd name="T20" fmla="*/ 1 w 369"/>
                  <a:gd name="T21" fmla="*/ 0 h 54"/>
                  <a:gd name="T22" fmla="*/ 1 w 369"/>
                  <a:gd name="T23" fmla="*/ 0 h 54"/>
                  <a:gd name="T24" fmla="*/ 1 w 369"/>
                  <a:gd name="T25" fmla="*/ 0 h 54"/>
                  <a:gd name="T26" fmla="*/ 2 w 369"/>
                  <a:gd name="T27" fmla="*/ 0 h 54"/>
                  <a:gd name="T28" fmla="*/ 2 w 369"/>
                  <a:gd name="T29" fmla="*/ 0 h 54"/>
                  <a:gd name="T30" fmla="*/ 2 w 369"/>
                  <a:gd name="T31" fmla="*/ 0 h 54"/>
                  <a:gd name="T32" fmla="*/ 2 w 369"/>
                  <a:gd name="T33" fmla="*/ 0 h 54"/>
                  <a:gd name="T34" fmla="*/ 2 w 369"/>
                  <a:gd name="T35" fmla="*/ 0 h 54"/>
                  <a:gd name="T36" fmla="*/ 2 w 369"/>
                  <a:gd name="T37" fmla="*/ 0 h 54"/>
                  <a:gd name="T38" fmla="*/ 2 w 369"/>
                  <a:gd name="T39" fmla="*/ 0 h 54"/>
                  <a:gd name="T40" fmla="*/ 2 w 369"/>
                  <a:gd name="T41" fmla="*/ 0 h 54"/>
                  <a:gd name="T42" fmla="*/ 3 w 369"/>
                  <a:gd name="T43" fmla="*/ 0 h 54"/>
                  <a:gd name="T44" fmla="*/ 3 w 369"/>
                  <a:gd name="T45" fmla="*/ 0 h 54"/>
                  <a:gd name="T46" fmla="*/ 3 w 369"/>
                  <a:gd name="T47" fmla="*/ 0 h 54"/>
                  <a:gd name="T48" fmla="*/ 3 w 369"/>
                  <a:gd name="T49" fmla="*/ 0 h 54"/>
                  <a:gd name="T50" fmla="*/ 3 w 369"/>
                  <a:gd name="T51" fmla="*/ 0 h 54"/>
                  <a:gd name="T52" fmla="*/ 3 w 369"/>
                  <a:gd name="T53" fmla="*/ 0 h 54"/>
                  <a:gd name="T54" fmla="*/ 3 w 369"/>
                  <a:gd name="T55" fmla="*/ 0 h 54"/>
                  <a:gd name="T56" fmla="*/ 3 w 369"/>
                  <a:gd name="T57" fmla="*/ 0 h 54"/>
                  <a:gd name="T58" fmla="*/ 3 w 369"/>
                  <a:gd name="T59" fmla="*/ 0 h 54"/>
                  <a:gd name="T60" fmla="*/ 3 w 369"/>
                  <a:gd name="T61" fmla="*/ 0 h 54"/>
                  <a:gd name="T62" fmla="*/ 3 w 369"/>
                  <a:gd name="T63" fmla="*/ 0 h 54"/>
                  <a:gd name="T64" fmla="*/ 3 w 369"/>
                  <a:gd name="T65" fmla="*/ 0 h 54"/>
                  <a:gd name="T66" fmla="*/ 3 w 369"/>
                  <a:gd name="T67" fmla="*/ 0 h 54"/>
                  <a:gd name="T68" fmla="*/ 3 w 369"/>
                  <a:gd name="T69" fmla="*/ 0 h 54"/>
                  <a:gd name="T70" fmla="*/ 3 w 369"/>
                  <a:gd name="T71" fmla="*/ 0 h 54"/>
                  <a:gd name="T72" fmla="*/ 3 w 369"/>
                  <a:gd name="T73" fmla="*/ 0 h 54"/>
                  <a:gd name="T74" fmla="*/ 3 w 369"/>
                  <a:gd name="T75" fmla="*/ 0 h 54"/>
                  <a:gd name="T76" fmla="*/ 3 w 369"/>
                  <a:gd name="T77" fmla="*/ 0 h 54"/>
                  <a:gd name="T78" fmla="*/ 2 w 369"/>
                  <a:gd name="T79" fmla="*/ 0 h 54"/>
                  <a:gd name="T80" fmla="*/ 2 w 369"/>
                  <a:gd name="T81" fmla="*/ 0 h 54"/>
                  <a:gd name="T82" fmla="*/ 2 w 369"/>
                  <a:gd name="T83" fmla="*/ 0 h 54"/>
                  <a:gd name="T84" fmla="*/ 2 w 369"/>
                  <a:gd name="T85" fmla="*/ 0 h 54"/>
                  <a:gd name="T86" fmla="*/ 1 w 369"/>
                  <a:gd name="T87" fmla="*/ 0 h 54"/>
                  <a:gd name="T88" fmla="*/ 1 w 369"/>
                  <a:gd name="T89" fmla="*/ 0 h 54"/>
                  <a:gd name="T90" fmla="*/ 1 w 369"/>
                  <a:gd name="T91" fmla="*/ 0 h 54"/>
                  <a:gd name="T92" fmla="*/ 1 w 369"/>
                  <a:gd name="T93" fmla="*/ 0 h 54"/>
                  <a:gd name="T94" fmla="*/ 1 w 369"/>
                  <a:gd name="T95" fmla="*/ 0 h 54"/>
                  <a:gd name="T96" fmla="*/ 1 w 369"/>
                  <a:gd name="T97" fmla="*/ 0 h 54"/>
                  <a:gd name="T98" fmla="*/ 1 w 369"/>
                  <a:gd name="T99" fmla="*/ 0 h 54"/>
                  <a:gd name="T100" fmla="*/ 0 w 369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69" h="54">
                    <a:moveTo>
                      <a:pt x="0" y="22"/>
                    </a:moveTo>
                    <a:lnTo>
                      <a:pt x="1" y="26"/>
                    </a:lnTo>
                    <a:lnTo>
                      <a:pt x="3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1" y="37"/>
                    </a:lnTo>
                    <a:lnTo>
                      <a:pt x="31" y="40"/>
                    </a:lnTo>
                    <a:lnTo>
                      <a:pt x="42" y="42"/>
                    </a:lnTo>
                    <a:lnTo>
                      <a:pt x="54" y="44"/>
                    </a:lnTo>
                    <a:lnTo>
                      <a:pt x="66" y="47"/>
                    </a:lnTo>
                    <a:lnTo>
                      <a:pt x="81" y="48"/>
                    </a:lnTo>
                    <a:lnTo>
                      <a:pt x="96" y="50"/>
                    </a:lnTo>
                    <a:lnTo>
                      <a:pt x="112" y="51"/>
                    </a:lnTo>
                    <a:lnTo>
                      <a:pt x="130" y="52"/>
                    </a:lnTo>
                    <a:lnTo>
                      <a:pt x="147" y="52"/>
                    </a:lnTo>
                    <a:lnTo>
                      <a:pt x="165" y="54"/>
                    </a:lnTo>
                    <a:lnTo>
                      <a:pt x="184" y="54"/>
                    </a:lnTo>
                    <a:lnTo>
                      <a:pt x="202" y="54"/>
                    </a:lnTo>
                    <a:lnTo>
                      <a:pt x="221" y="52"/>
                    </a:lnTo>
                    <a:lnTo>
                      <a:pt x="239" y="52"/>
                    </a:lnTo>
                    <a:lnTo>
                      <a:pt x="256" y="51"/>
                    </a:lnTo>
                    <a:lnTo>
                      <a:pt x="272" y="50"/>
                    </a:lnTo>
                    <a:lnTo>
                      <a:pt x="287" y="48"/>
                    </a:lnTo>
                    <a:lnTo>
                      <a:pt x="301" y="47"/>
                    </a:lnTo>
                    <a:lnTo>
                      <a:pt x="315" y="44"/>
                    </a:lnTo>
                    <a:lnTo>
                      <a:pt x="327" y="42"/>
                    </a:lnTo>
                    <a:lnTo>
                      <a:pt x="338" y="40"/>
                    </a:lnTo>
                    <a:lnTo>
                      <a:pt x="347" y="37"/>
                    </a:lnTo>
                    <a:lnTo>
                      <a:pt x="354" y="35"/>
                    </a:lnTo>
                    <a:lnTo>
                      <a:pt x="361" y="32"/>
                    </a:lnTo>
                    <a:lnTo>
                      <a:pt x="366" y="28"/>
                    </a:lnTo>
                    <a:lnTo>
                      <a:pt x="368" y="26"/>
                    </a:lnTo>
                    <a:lnTo>
                      <a:pt x="369" y="22"/>
                    </a:lnTo>
                    <a:lnTo>
                      <a:pt x="339" y="0"/>
                    </a:lnTo>
                    <a:lnTo>
                      <a:pt x="336" y="3"/>
                    </a:lnTo>
                    <a:lnTo>
                      <a:pt x="327" y="6"/>
                    </a:lnTo>
                    <a:lnTo>
                      <a:pt x="313" y="9"/>
                    </a:lnTo>
                    <a:lnTo>
                      <a:pt x="294" y="10"/>
                    </a:lnTo>
                    <a:lnTo>
                      <a:pt x="271" y="11"/>
                    </a:lnTo>
                    <a:lnTo>
                      <a:pt x="245" y="12"/>
                    </a:lnTo>
                    <a:lnTo>
                      <a:pt x="215" y="13"/>
                    </a:lnTo>
                    <a:lnTo>
                      <a:pt x="184" y="13"/>
                    </a:lnTo>
                    <a:lnTo>
                      <a:pt x="153" y="13"/>
                    </a:lnTo>
                    <a:lnTo>
                      <a:pt x="124" y="12"/>
                    </a:lnTo>
                    <a:lnTo>
                      <a:pt x="97" y="11"/>
                    </a:lnTo>
                    <a:lnTo>
                      <a:pt x="74" y="10"/>
                    </a:lnTo>
                    <a:lnTo>
                      <a:pt x="56" y="9"/>
                    </a:lnTo>
                    <a:lnTo>
                      <a:pt x="42" y="6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3" name="Freeform 15">
                <a:extLst>
                  <a:ext uri="{FF2B5EF4-FFF2-40B4-BE49-F238E27FC236}">
                    <a16:creationId xmlns:a16="http://schemas.microsoft.com/office/drawing/2014/main" id="{9B21DD3A-AA00-4BDF-8352-DD6E39791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592"/>
                <a:ext cx="36" cy="287"/>
              </a:xfrm>
              <a:custGeom>
                <a:avLst/>
                <a:gdLst>
                  <a:gd name="T0" fmla="*/ 1 w 72"/>
                  <a:gd name="T1" fmla="*/ 5 h 573"/>
                  <a:gd name="T2" fmla="*/ 1 w 72"/>
                  <a:gd name="T3" fmla="*/ 4 h 573"/>
                  <a:gd name="T4" fmla="*/ 1 w 72"/>
                  <a:gd name="T5" fmla="*/ 3 h 573"/>
                  <a:gd name="T6" fmla="*/ 1 w 72"/>
                  <a:gd name="T7" fmla="*/ 3 h 573"/>
                  <a:gd name="T8" fmla="*/ 1 w 72"/>
                  <a:gd name="T9" fmla="*/ 2 h 573"/>
                  <a:gd name="T10" fmla="*/ 1 w 72"/>
                  <a:gd name="T11" fmla="*/ 2 h 573"/>
                  <a:gd name="T12" fmla="*/ 1 w 72"/>
                  <a:gd name="T13" fmla="*/ 1 h 573"/>
                  <a:gd name="T14" fmla="*/ 1 w 72"/>
                  <a:gd name="T15" fmla="*/ 1 h 573"/>
                  <a:gd name="T16" fmla="*/ 1 w 72"/>
                  <a:gd name="T17" fmla="*/ 0 h 573"/>
                  <a:gd name="T18" fmla="*/ 1 w 72"/>
                  <a:gd name="T19" fmla="*/ 0 h 573"/>
                  <a:gd name="T20" fmla="*/ 1 w 72"/>
                  <a:gd name="T21" fmla="*/ 1 h 573"/>
                  <a:gd name="T22" fmla="*/ 1 w 72"/>
                  <a:gd name="T23" fmla="*/ 1 h 573"/>
                  <a:gd name="T24" fmla="*/ 1 w 72"/>
                  <a:gd name="T25" fmla="*/ 2 h 573"/>
                  <a:gd name="T26" fmla="*/ 1 w 72"/>
                  <a:gd name="T27" fmla="*/ 2 h 573"/>
                  <a:gd name="T28" fmla="*/ 0 w 72"/>
                  <a:gd name="T29" fmla="*/ 3 h 573"/>
                  <a:gd name="T30" fmla="*/ 0 w 72"/>
                  <a:gd name="T31" fmla="*/ 3 h 573"/>
                  <a:gd name="T32" fmla="*/ 0 w 72"/>
                  <a:gd name="T33" fmla="*/ 4 h 573"/>
                  <a:gd name="T34" fmla="*/ 0 w 72"/>
                  <a:gd name="T35" fmla="*/ 5 h 573"/>
                  <a:gd name="T36" fmla="*/ 1 w 72"/>
                  <a:gd name="T37" fmla="*/ 5 h 5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2" h="573">
                    <a:moveTo>
                      <a:pt x="71" y="573"/>
                    </a:moveTo>
                    <a:lnTo>
                      <a:pt x="71" y="463"/>
                    </a:lnTo>
                    <a:lnTo>
                      <a:pt x="72" y="367"/>
                    </a:lnTo>
                    <a:lnTo>
                      <a:pt x="71" y="283"/>
                    </a:lnTo>
                    <a:lnTo>
                      <a:pt x="70" y="210"/>
                    </a:lnTo>
                    <a:lnTo>
                      <a:pt x="67" y="145"/>
                    </a:lnTo>
                    <a:lnTo>
                      <a:pt x="60" y="90"/>
                    </a:lnTo>
                    <a:lnTo>
                      <a:pt x="49" y="41"/>
                    </a:lnTo>
                    <a:lnTo>
                      <a:pt x="36" y="0"/>
                    </a:lnTo>
                    <a:lnTo>
                      <a:pt x="22" y="41"/>
                    </a:lnTo>
                    <a:lnTo>
                      <a:pt x="13" y="90"/>
                    </a:lnTo>
                    <a:lnTo>
                      <a:pt x="6" y="145"/>
                    </a:lnTo>
                    <a:lnTo>
                      <a:pt x="2" y="210"/>
                    </a:lnTo>
                    <a:lnTo>
                      <a:pt x="0" y="283"/>
                    </a:lnTo>
                    <a:lnTo>
                      <a:pt x="0" y="367"/>
                    </a:lnTo>
                    <a:lnTo>
                      <a:pt x="0" y="463"/>
                    </a:lnTo>
                    <a:lnTo>
                      <a:pt x="0" y="573"/>
                    </a:lnTo>
                    <a:lnTo>
                      <a:pt x="71" y="573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4" name="Freeform 16">
                <a:extLst>
                  <a:ext uri="{FF2B5EF4-FFF2-40B4-BE49-F238E27FC236}">
                    <a16:creationId xmlns:a16="http://schemas.microsoft.com/office/drawing/2014/main" id="{F7420077-149A-49B9-813C-26986D19E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489"/>
                <a:ext cx="40" cy="103"/>
              </a:xfrm>
              <a:custGeom>
                <a:avLst/>
                <a:gdLst>
                  <a:gd name="T0" fmla="*/ 1 w 80"/>
                  <a:gd name="T1" fmla="*/ 2 h 206"/>
                  <a:gd name="T2" fmla="*/ 1 w 80"/>
                  <a:gd name="T3" fmla="*/ 2 h 206"/>
                  <a:gd name="T4" fmla="*/ 1 w 80"/>
                  <a:gd name="T5" fmla="*/ 2 h 206"/>
                  <a:gd name="T6" fmla="*/ 1 w 80"/>
                  <a:gd name="T7" fmla="*/ 2 h 206"/>
                  <a:gd name="T8" fmla="*/ 1 w 80"/>
                  <a:gd name="T9" fmla="*/ 1 h 206"/>
                  <a:gd name="T10" fmla="*/ 1 w 80"/>
                  <a:gd name="T11" fmla="*/ 1 h 206"/>
                  <a:gd name="T12" fmla="*/ 1 w 80"/>
                  <a:gd name="T13" fmla="*/ 1 h 206"/>
                  <a:gd name="T14" fmla="*/ 1 w 80"/>
                  <a:gd name="T15" fmla="*/ 1 h 206"/>
                  <a:gd name="T16" fmla="*/ 1 w 80"/>
                  <a:gd name="T17" fmla="*/ 0 h 206"/>
                  <a:gd name="T18" fmla="*/ 1 w 80"/>
                  <a:gd name="T19" fmla="*/ 1 h 206"/>
                  <a:gd name="T20" fmla="*/ 1 w 80"/>
                  <a:gd name="T21" fmla="*/ 1 h 206"/>
                  <a:gd name="T22" fmla="*/ 1 w 80"/>
                  <a:gd name="T23" fmla="*/ 1 h 206"/>
                  <a:gd name="T24" fmla="*/ 1 w 80"/>
                  <a:gd name="T25" fmla="*/ 1 h 206"/>
                  <a:gd name="T26" fmla="*/ 0 w 80"/>
                  <a:gd name="T27" fmla="*/ 2 h 206"/>
                  <a:gd name="T28" fmla="*/ 1 w 80"/>
                  <a:gd name="T29" fmla="*/ 2 h 206"/>
                  <a:gd name="T30" fmla="*/ 1 w 80"/>
                  <a:gd name="T31" fmla="*/ 2 h 206"/>
                  <a:gd name="T32" fmla="*/ 1 w 80"/>
                  <a:gd name="T33" fmla="*/ 2 h 2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06">
                    <a:moveTo>
                      <a:pt x="40" y="206"/>
                    </a:moveTo>
                    <a:lnTo>
                      <a:pt x="66" y="185"/>
                    </a:lnTo>
                    <a:lnTo>
                      <a:pt x="79" y="160"/>
                    </a:lnTo>
                    <a:lnTo>
                      <a:pt x="80" y="132"/>
                    </a:lnTo>
                    <a:lnTo>
                      <a:pt x="74" y="102"/>
                    </a:lnTo>
                    <a:lnTo>
                      <a:pt x="64" y="73"/>
                    </a:lnTo>
                    <a:lnTo>
                      <a:pt x="52" y="45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36" y="20"/>
                    </a:lnTo>
                    <a:lnTo>
                      <a:pt x="27" y="45"/>
                    </a:lnTo>
                    <a:lnTo>
                      <a:pt x="15" y="73"/>
                    </a:lnTo>
                    <a:lnTo>
                      <a:pt x="6" y="102"/>
                    </a:lnTo>
                    <a:lnTo>
                      <a:pt x="0" y="132"/>
                    </a:lnTo>
                    <a:lnTo>
                      <a:pt x="2" y="160"/>
                    </a:lnTo>
                    <a:lnTo>
                      <a:pt x="14" y="185"/>
                    </a:lnTo>
                    <a:lnTo>
                      <a:pt x="40" y="206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5" name="Freeform 17">
                <a:extLst>
                  <a:ext uri="{FF2B5EF4-FFF2-40B4-BE49-F238E27FC236}">
                    <a16:creationId xmlns:a16="http://schemas.microsoft.com/office/drawing/2014/main" id="{796D4F77-0B04-4199-8A4B-CBEEF96F1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526"/>
                <a:ext cx="56" cy="151"/>
              </a:xfrm>
              <a:custGeom>
                <a:avLst/>
                <a:gdLst>
                  <a:gd name="T0" fmla="*/ 1 w 112"/>
                  <a:gd name="T1" fmla="*/ 3 h 302"/>
                  <a:gd name="T2" fmla="*/ 1 w 112"/>
                  <a:gd name="T3" fmla="*/ 3 h 302"/>
                  <a:gd name="T4" fmla="*/ 1 w 112"/>
                  <a:gd name="T5" fmla="*/ 3 h 302"/>
                  <a:gd name="T6" fmla="*/ 1 w 112"/>
                  <a:gd name="T7" fmla="*/ 3 h 302"/>
                  <a:gd name="T8" fmla="*/ 1 w 112"/>
                  <a:gd name="T9" fmla="*/ 3 h 302"/>
                  <a:gd name="T10" fmla="*/ 1 w 112"/>
                  <a:gd name="T11" fmla="*/ 2 h 302"/>
                  <a:gd name="T12" fmla="*/ 1 w 112"/>
                  <a:gd name="T13" fmla="*/ 2 h 302"/>
                  <a:gd name="T14" fmla="*/ 1 w 112"/>
                  <a:gd name="T15" fmla="*/ 2 h 302"/>
                  <a:gd name="T16" fmla="*/ 1 w 112"/>
                  <a:gd name="T17" fmla="*/ 1 h 302"/>
                  <a:gd name="T18" fmla="*/ 1 w 112"/>
                  <a:gd name="T19" fmla="*/ 1 h 302"/>
                  <a:gd name="T20" fmla="*/ 1 w 112"/>
                  <a:gd name="T21" fmla="*/ 1 h 302"/>
                  <a:gd name="T22" fmla="*/ 1 w 112"/>
                  <a:gd name="T23" fmla="*/ 1 h 302"/>
                  <a:gd name="T24" fmla="*/ 0 w 112"/>
                  <a:gd name="T25" fmla="*/ 0 h 302"/>
                  <a:gd name="T26" fmla="*/ 1 w 112"/>
                  <a:gd name="T27" fmla="*/ 1 h 302"/>
                  <a:gd name="T28" fmla="*/ 1 w 112"/>
                  <a:gd name="T29" fmla="*/ 1 h 302"/>
                  <a:gd name="T30" fmla="*/ 1 w 112"/>
                  <a:gd name="T31" fmla="*/ 1 h 302"/>
                  <a:gd name="T32" fmla="*/ 1 w 112"/>
                  <a:gd name="T33" fmla="*/ 1 h 302"/>
                  <a:gd name="T34" fmla="*/ 1 w 112"/>
                  <a:gd name="T35" fmla="*/ 2 h 302"/>
                  <a:gd name="T36" fmla="*/ 1 w 112"/>
                  <a:gd name="T37" fmla="*/ 2 h 302"/>
                  <a:gd name="T38" fmla="*/ 1 w 112"/>
                  <a:gd name="T39" fmla="*/ 3 h 302"/>
                  <a:gd name="T40" fmla="*/ 1 w 112"/>
                  <a:gd name="T41" fmla="*/ 3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2" h="302">
                    <a:moveTo>
                      <a:pt x="88" y="302"/>
                    </a:moveTo>
                    <a:lnTo>
                      <a:pt x="87" y="302"/>
                    </a:lnTo>
                    <a:lnTo>
                      <a:pt x="86" y="299"/>
                    </a:lnTo>
                    <a:lnTo>
                      <a:pt x="84" y="296"/>
                    </a:lnTo>
                    <a:lnTo>
                      <a:pt x="83" y="295"/>
                    </a:lnTo>
                    <a:lnTo>
                      <a:pt x="97" y="248"/>
                    </a:lnTo>
                    <a:lnTo>
                      <a:pt x="99" y="203"/>
                    </a:lnTo>
                    <a:lnTo>
                      <a:pt x="91" y="160"/>
                    </a:lnTo>
                    <a:lnTo>
                      <a:pt x="78" y="120"/>
                    </a:lnTo>
                    <a:lnTo>
                      <a:pt x="60" y="84"/>
                    </a:lnTo>
                    <a:lnTo>
                      <a:pt x="39" y="52"/>
                    </a:lnTo>
                    <a:lnTo>
                      <a:pt x="18" y="23"/>
                    </a:lnTo>
                    <a:lnTo>
                      <a:pt x="0" y="0"/>
                    </a:lnTo>
                    <a:lnTo>
                      <a:pt x="23" y="13"/>
                    </a:lnTo>
                    <a:lnTo>
                      <a:pt x="47" y="39"/>
                    </a:lnTo>
                    <a:lnTo>
                      <a:pt x="71" y="78"/>
                    </a:lnTo>
                    <a:lnTo>
                      <a:pt x="91" y="122"/>
                    </a:lnTo>
                    <a:lnTo>
                      <a:pt x="106" y="171"/>
                    </a:lnTo>
                    <a:lnTo>
                      <a:pt x="112" y="219"/>
                    </a:lnTo>
                    <a:lnTo>
                      <a:pt x="107" y="264"/>
                    </a:lnTo>
                    <a:lnTo>
                      <a:pt x="88" y="3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6" name="Freeform 18">
                <a:extLst>
                  <a:ext uri="{FF2B5EF4-FFF2-40B4-BE49-F238E27FC236}">
                    <a16:creationId xmlns:a16="http://schemas.microsoft.com/office/drawing/2014/main" id="{203E3569-0D60-49C1-840A-C378A59B2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549"/>
                <a:ext cx="50" cy="11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w 101"/>
                  <a:gd name="T25" fmla="*/ 0 h 23"/>
                  <a:gd name="T26" fmla="*/ 0 w 101"/>
                  <a:gd name="T27" fmla="*/ 0 h 23"/>
                  <a:gd name="T28" fmla="*/ 0 w 101"/>
                  <a:gd name="T29" fmla="*/ 0 h 23"/>
                  <a:gd name="T30" fmla="*/ 0 w 101"/>
                  <a:gd name="T31" fmla="*/ 0 h 23"/>
                  <a:gd name="T32" fmla="*/ 0 w 101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23">
                    <a:moveTo>
                      <a:pt x="0" y="3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2" y="1"/>
                    </a:lnTo>
                    <a:lnTo>
                      <a:pt x="58" y="4"/>
                    </a:lnTo>
                    <a:lnTo>
                      <a:pt x="74" y="8"/>
                    </a:lnTo>
                    <a:lnTo>
                      <a:pt x="89" y="15"/>
                    </a:lnTo>
                    <a:lnTo>
                      <a:pt x="101" y="23"/>
                    </a:lnTo>
                    <a:lnTo>
                      <a:pt x="89" y="21"/>
                    </a:lnTo>
                    <a:lnTo>
                      <a:pt x="75" y="18"/>
                    </a:lnTo>
                    <a:lnTo>
                      <a:pt x="58" y="15"/>
                    </a:lnTo>
                    <a:lnTo>
                      <a:pt x="42" y="13"/>
                    </a:lnTo>
                    <a:lnTo>
                      <a:pt x="26" y="11"/>
                    </a:lnTo>
                    <a:lnTo>
                      <a:pt x="13" y="7"/>
                    </a:lnTo>
                    <a:lnTo>
                      <a:pt x="4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7" name="Freeform 19">
                <a:extLst>
                  <a:ext uri="{FF2B5EF4-FFF2-40B4-BE49-F238E27FC236}">
                    <a16:creationId xmlns:a16="http://schemas.microsoft.com/office/drawing/2014/main" id="{D99AEB4F-47F9-4665-BB8A-3C1C2A09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558"/>
                <a:ext cx="60" cy="15"/>
              </a:xfrm>
              <a:custGeom>
                <a:avLst/>
                <a:gdLst>
                  <a:gd name="T0" fmla="*/ 0 w 120"/>
                  <a:gd name="T1" fmla="*/ 0 h 31"/>
                  <a:gd name="T2" fmla="*/ 1 w 120"/>
                  <a:gd name="T3" fmla="*/ 0 h 31"/>
                  <a:gd name="T4" fmla="*/ 1 w 120"/>
                  <a:gd name="T5" fmla="*/ 0 h 31"/>
                  <a:gd name="T6" fmla="*/ 1 w 120"/>
                  <a:gd name="T7" fmla="*/ 0 h 31"/>
                  <a:gd name="T8" fmla="*/ 1 w 120"/>
                  <a:gd name="T9" fmla="*/ 0 h 31"/>
                  <a:gd name="T10" fmla="*/ 1 w 120"/>
                  <a:gd name="T11" fmla="*/ 0 h 31"/>
                  <a:gd name="T12" fmla="*/ 1 w 120"/>
                  <a:gd name="T13" fmla="*/ 0 h 31"/>
                  <a:gd name="T14" fmla="*/ 1 w 120"/>
                  <a:gd name="T15" fmla="*/ 0 h 31"/>
                  <a:gd name="T16" fmla="*/ 1 w 120"/>
                  <a:gd name="T17" fmla="*/ 0 h 31"/>
                  <a:gd name="T18" fmla="*/ 1 w 120"/>
                  <a:gd name="T19" fmla="*/ 0 h 31"/>
                  <a:gd name="T20" fmla="*/ 1 w 120"/>
                  <a:gd name="T21" fmla="*/ 0 h 31"/>
                  <a:gd name="T22" fmla="*/ 1 w 120"/>
                  <a:gd name="T23" fmla="*/ 0 h 31"/>
                  <a:gd name="T24" fmla="*/ 1 w 120"/>
                  <a:gd name="T25" fmla="*/ 0 h 31"/>
                  <a:gd name="T26" fmla="*/ 1 w 120"/>
                  <a:gd name="T27" fmla="*/ 0 h 31"/>
                  <a:gd name="T28" fmla="*/ 1 w 120"/>
                  <a:gd name="T29" fmla="*/ 0 h 31"/>
                  <a:gd name="T30" fmla="*/ 1 w 120"/>
                  <a:gd name="T31" fmla="*/ 0 h 31"/>
                  <a:gd name="T32" fmla="*/ 0 w 12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0" h="31">
                    <a:moveTo>
                      <a:pt x="0" y="3"/>
                    </a:moveTo>
                    <a:lnTo>
                      <a:pt x="5" y="1"/>
                    </a:lnTo>
                    <a:lnTo>
                      <a:pt x="15" y="0"/>
                    </a:lnTo>
                    <a:lnTo>
                      <a:pt x="31" y="1"/>
                    </a:lnTo>
                    <a:lnTo>
                      <a:pt x="51" y="4"/>
                    </a:lnTo>
                    <a:lnTo>
                      <a:pt x="70" y="9"/>
                    </a:lnTo>
                    <a:lnTo>
                      <a:pt x="90" y="16"/>
                    </a:lnTo>
                    <a:lnTo>
                      <a:pt x="107" y="23"/>
                    </a:lnTo>
                    <a:lnTo>
                      <a:pt x="120" y="31"/>
                    </a:lnTo>
                    <a:lnTo>
                      <a:pt x="110" y="28"/>
                    </a:lnTo>
                    <a:lnTo>
                      <a:pt x="94" y="25"/>
                    </a:lnTo>
                    <a:lnTo>
                      <a:pt x="75" y="23"/>
                    </a:lnTo>
                    <a:lnTo>
                      <a:pt x="54" y="18"/>
                    </a:lnTo>
                    <a:lnTo>
                      <a:pt x="33" y="15"/>
                    </a:lnTo>
                    <a:lnTo>
                      <a:pt x="16" y="11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8" name="Freeform 20">
                <a:extLst>
                  <a:ext uri="{FF2B5EF4-FFF2-40B4-BE49-F238E27FC236}">
                    <a16:creationId xmlns:a16="http://schemas.microsoft.com/office/drawing/2014/main" id="{201A9093-9E6B-4522-A3F9-6C642044E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583"/>
                <a:ext cx="62" cy="12"/>
              </a:xfrm>
              <a:custGeom>
                <a:avLst/>
                <a:gdLst>
                  <a:gd name="T0" fmla="*/ 0 w 124"/>
                  <a:gd name="T1" fmla="*/ 0 h 25"/>
                  <a:gd name="T2" fmla="*/ 1 w 124"/>
                  <a:gd name="T3" fmla="*/ 0 h 25"/>
                  <a:gd name="T4" fmla="*/ 1 w 124"/>
                  <a:gd name="T5" fmla="*/ 0 h 25"/>
                  <a:gd name="T6" fmla="*/ 1 w 124"/>
                  <a:gd name="T7" fmla="*/ 0 h 25"/>
                  <a:gd name="T8" fmla="*/ 1 w 124"/>
                  <a:gd name="T9" fmla="*/ 0 h 25"/>
                  <a:gd name="T10" fmla="*/ 1 w 124"/>
                  <a:gd name="T11" fmla="*/ 0 h 25"/>
                  <a:gd name="T12" fmla="*/ 1 w 124"/>
                  <a:gd name="T13" fmla="*/ 0 h 25"/>
                  <a:gd name="T14" fmla="*/ 1 w 124"/>
                  <a:gd name="T15" fmla="*/ 0 h 25"/>
                  <a:gd name="T16" fmla="*/ 1 w 124"/>
                  <a:gd name="T17" fmla="*/ 0 h 25"/>
                  <a:gd name="T18" fmla="*/ 1 w 124"/>
                  <a:gd name="T19" fmla="*/ 0 h 25"/>
                  <a:gd name="T20" fmla="*/ 1 w 124"/>
                  <a:gd name="T21" fmla="*/ 0 h 25"/>
                  <a:gd name="T22" fmla="*/ 1 w 124"/>
                  <a:gd name="T23" fmla="*/ 0 h 25"/>
                  <a:gd name="T24" fmla="*/ 1 w 124"/>
                  <a:gd name="T25" fmla="*/ 0 h 25"/>
                  <a:gd name="T26" fmla="*/ 1 w 124"/>
                  <a:gd name="T27" fmla="*/ 0 h 25"/>
                  <a:gd name="T28" fmla="*/ 1 w 124"/>
                  <a:gd name="T29" fmla="*/ 0 h 25"/>
                  <a:gd name="T30" fmla="*/ 1 w 124"/>
                  <a:gd name="T31" fmla="*/ 0 h 25"/>
                  <a:gd name="T32" fmla="*/ 0 w 124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25">
                    <a:moveTo>
                      <a:pt x="0" y="5"/>
                    </a:moveTo>
                    <a:lnTo>
                      <a:pt x="5" y="2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5" y="3"/>
                    </a:lnTo>
                    <a:lnTo>
                      <a:pt x="76" y="6"/>
                    </a:lnTo>
                    <a:lnTo>
                      <a:pt x="97" y="11"/>
                    </a:lnTo>
                    <a:lnTo>
                      <a:pt x="113" y="17"/>
                    </a:lnTo>
                    <a:lnTo>
                      <a:pt x="124" y="25"/>
                    </a:lnTo>
                    <a:lnTo>
                      <a:pt x="115" y="23"/>
                    </a:lnTo>
                    <a:lnTo>
                      <a:pt x="99" y="22"/>
                    </a:lnTo>
                    <a:lnTo>
                      <a:pt x="78" y="20"/>
                    </a:lnTo>
                    <a:lnTo>
                      <a:pt x="56" y="18"/>
                    </a:lnTo>
                    <a:lnTo>
                      <a:pt x="36" y="14"/>
                    </a:lnTo>
                    <a:lnTo>
                      <a:pt x="17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9" name="Freeform 21">
                <a:extLst>
                  <a:ext uri="{FF2B5EF4-FFF2-40B4-BE49-F238E27FC236}">
                    <a16:creationId xmlns:a16="http://schemas.microsoft.com/office/drawing/2014/main" id="{1FC6F733-8514-4054-A0AB-2B7CFEB72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599"/>
                <a:ext cx="56" cy="10"/>
              </a:xfrm>
              <a:custGeom>
                <a:avLst/>
                <a:gdLst>
                  <a:gd name="T0" fmla="*/ 0 w 112"/>
                  <a:gd name="T1" fmla="*/ 1 h 19"/>
                  <a:gd name="T2" fmla="*/ 1 w 112"/>
                  <a:gd name="T3" fmla="*/ 1 h 19"/>
                  <a:gd name="T4" fmla="*/ 1 w 112"/>
                  <a:gd name="T5" fmla="*/ 0 h 19"/>
                  <a:gd name="T6" fmla="*/ 1 w 112"/>
                  <a:gd name="T7" fmla="*/ 0 h 19"/>
                  <a:gd name="T8" fmla="*/ 1 w 112"/>
                  <a:gd name="T9" fmla="*/ 1 h 19"/>
                  <a:gd name="T10" fmla="*/ 1 w 112"/>
                  <a:gd name="T11" fmla="*/ 1 h 19"/>
                  <a:gd name="T12" fmla="*/ 1 w 112"/>
                  <a:gd name="T13" fmla="*/ 1 h 19"/>
                  <a:gd name="T14" fmla="*/ 1 w 112"/>
                  <a:gd name="T15" fmla="*/ 1 h 19"/>
                  <a:gd name="T16" fmla="*/ 1 w 112"/>
                  <a:gd name="T17" fmla="*/ 1 h 19"/>
                  <a:gd name="T18" fmla="*/ 1 w 112"/>
                  <a:gd name="T19" fmla="*/ 1 h 19"/>
                  <a:gd name="T20" fmla="*/ 1 w 112"/>
                  <a:gd name="T21" fmla="*/ 1 h 19"/>
                  <a:gd name="T22" fmla="*/ 1 w 112"/>
                  <a:gd name="T23" fmla="*/ 1 h 19"/>
                  <a:gd name="T24" fmla="*/ 1 w 112"/>
                  <a:gd name="T25" fmla="*/ 1 h 19"/>
                  <a:gd name="T26" fmla="*/ 1 w 112"/>
                  <a:gd name="T27" fmla="*/ 1 h 19"/>
                  <a:gd name="T28" fmla="*/ 1 w 112"/>
                  <a:gd name="T29" fmla="*/ 1 h 19"/>
                  <a:gd name="T30" fmla="*/ 1 w 112"/>
                  <a:gd name="T31" fmla="*/ 1 h 19"/>
                  <a:gd name="T32" fmla="*/ 0 w 112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2" h="19">
                    <a:moveTo>
                      <a:pt x="0" y="3"/>
                    </a:moveTo>
                    <a:lnTo>
                      <a:pt x="4" y="1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51" y="2"/>
                    </a:lnTo>
                    <a:lnTo>
                      <a:pt x="71" y="4"/>
                    </a:lnTo>
                    <a:lnTo>
                      <a:pt x="89" y="8"/>
                    </a:lnTo>
                    <a:lnTo>
                      <a:pt x="103" y="13"/>
                    </a:lnTo>
                    <a:lnTo>
                      <a:pt x="112" y="19"/>
                    </a:lnTo>
                    <a:lnTo>
                      <a:pt x="102" y="18"/>
                    </a:lnTo>
                    <a:lnTo>
                      <a:pt x="87" y="17"/>
                    </a:lnTo>
                    <a:lnTo>
                      <a:pt x="68" y="16"/>
                    </a:lnTo>
                    <a:lnTo>
                      <a:pt x="49" y="15"/>
                    </a:lnTo>
                    <a:lnTo>
                      <a:pt x="30" y="12"/>
                    </a:lnTo>
                    <a:lnTo>
                      <a:pt x="14" y="10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0" name="Freeform 22">
                <a:extLst>
                  <a:ext uri="{FF2B5EF4-FFF2-40B4-BE49-F238E27FC236}">
                    <a16:creationId xmlns:a16="http://schemas.microsoft.com/office/drawing/2014/main" id="{F24CA55B-64B0-42FB-BFC8-33EAD5E47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626"/>
                <a:ext cx="47" cy="7"/>
              </a:xfrm>
              <a:custGeom>
                <a:avLst/>
                <a:gdLst>
                  <a:gd name="T0" fmla="*/ 0 w 94"/>
                  <a:gd name="T1" fmla="*/ 0 h 15"/>
                  <a:gd name="T2" fmla="*/ 1 w 94"/>
                  <a:gd name="T3" fmla="*/ 0 h 15"/>
                  <a:gd name="T4" fmla="*/ 1 w 94"/>
                  <a:gd name="T5" fmla="*/ 0 h 15"/>
                  <a:gd name="T6" fmla="*/ 1 w 94"/>
                  <a:gd name="T7" fmla="*/ 0 h 15"/>
                  <a:gd name="T8" fmla="*/ 1 w 94"/>
                  <a:gd name="T9" fmla="*/ 0 h 15"/>
                  <a:gd name="T10" fmla="*/ 1 w 94"/>
                  <a:gd name="T11" fmla="*/ 0 h 15"/>
                  <a:gd name="T12" fmla="*/ 1 w 94"/>
                  <a:gd name="T13" fmla="*/ 0 h 15"/>
                  <a:gd name="T14" fmla="*/ 1 w 94"/>
                  <a:gd name="T15" fmla="*/ 0 h 15"/>
                  <a:gd name="T16" fmla="*/ 1 w 94"/>
                  <a:gd name="T17" fmla="*/ 0 h 15"/>
                  <a:gd name="T18" fmla="*/ 1 w 94"/>
                  <a:gd name="T19" fmla="*/ 0 h 15"/>
                  <a:gd name="T20" fmla="*/ 1 w 94"/>
                  <a:gd name="T21" fmla="*/ 0 h 15"/>
                  <a:gd name="T22" fmla="*/ 1 w 94"/>
                  <a:gd name="T23" fmla="*/ 0 h 15"/>
                  <a:gd name="T24" fmla="*/ 1 w 94"/>
                  <a:gd name="T25" fmla="*/ 0 h 15"/>
                  <a:gd name="T26" fmla="*/ 1 w 94"/>
                  <a:gd name="T27" fmla="*/ 0 h 15"/>
                  <a:gd name="T28" fmla="*/ 1 w 94"/>
                  <a:gd name="T29" fmla="*/ 0 h 15"/>
                  <a:gd name="T30" fmla="*/ 1 w 94"/>
                  <a:gd name="T31" fmla="*/ 0 h 15"/>
                  <a:gd name="T32" fmla="*/ 0 w 94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15">
                    <a:moveTo>
                      <a:pt x="0" y="9"/>
                    </a:moveTo>
                    <a:lnTo>
                      <a:pt x="3" y="5"/>
                    </a:lnTo>
                    <a:lnTo>
                      <a:pt x="11" y="3"/>
                    </a:lnTo>
                    <a:lnTo>
                      <a:pt x="24" y="1"/>
                    </a:lnTo>
                    <a:lnTo>
                      <a:pt x="38" y="0"/>
                    </a:lnTo>
                    <a:lnTo>
                      <a:pt x="54" y="1"/>
                    </a:lnTo>
                    <a:lnTo>
                      <a:pt x="69" y="3"/>
                    </a:lnTo>
                    <a:lnTo>
                      <a:pt x="83" y="8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1" y="13"/>
                    </a:lnTo>
                    <a:lnTo>
                      <a:pt x="55" y="13"/>
                    </a:lnTo>
                    <a:lnTo>
                      <a:pt x="39" y="13"/>
                    </a:lnTo>
                    <a:lnTo>
                      <a:pt x="24" y="13"/>
                    </a:lnTo>
                    <a:lnTo>
                      <a:pt x="11" y="13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1" name="Freeform 23">
                <a:extLst>
                  <a:ext uri="{FF2B5EF4-FFF2-40B4-BE49-F238E27FC236}">
                    <a16:creationId xmlns:a16="http://schemas.microsoft.com/office/drawing/2014/main" id="{76DDE409-792F-4BBB-AD5E-86E99D929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664"/>
                <a:ext cx="23" cy="9"/>
              </a:xfrm>
              <a:custGeom>
                <a:avLst/>
                <a:gdLst>
                  <a:gd name="T0" fmla="*/ 0 w 46"/>
                  <a:gd name="T1" fmla="*/ 1 h 18"/>
                  <a:gd name="T2" fmla="*/ 1 w 46"/>
                  <a:gd name="T3" fmla="*/ 1 h 18"/>
                  <a:gd name="T4" fmla="*/ 1 w 46"/>
                  <a:gd name="T5" fmla="*/ 1 h 18"/>
                  <a:gd name="T6" fmla="*/ 1 w 46"/>
                  <a:gd name="T7" fmla="*/ 1 h 18"/>
                  <a:gd name="T8" fmla="*/ 1 w 46"/>
                  <a:gd name="T9" fmla="*/ 1 h 18"/>
                  <a:gd name="T10" fmla="*/ 1 w 46"/>
                  <a:gd name="T11" fmla="*/ 1 h 18"/>
                  <a:gd name="T12" fmla="*/ 1 w 46"/>
                  <a:gd name="T13" fmla="*/ 0 h 18"/>
                  <a:gd name="T14" fmla="*/ 1 w 46"/>
                  <a:gd name="T15" fmla="*/ 1 h 18"/>
                  <a:gd name="T16" fmla="*/ 1 w 46"/>
                  <a:gd name="T17" fmla="*/ 1 h 18"/>
                  <a:gd name="T18" fmla="*/ 1 w 46"/>
                  <a:gd name="T19" fmla="*/ 1 h 18"/>
                  <a:gd name="T20" fmla="*/ 1 w 46"/>
                  <a:gd name="T21" fmla="*/ 1 h 18"/>
                  <a:gd name="T22" fmla="*/ 1 w 46"/>
                  <a:gd name="T23" fmla="*/ 1 h 18"/>
                  <a:gd name="T24" fmla="*/ 1 w 46"/>
                  <a:gd name="T25" fmla="*/ 1 h 18"/>
                  <a:gd name="T26" fmla="*/ 1 w 46"/>
                  <a:gd name="T27" fmla="*/ 1 h 18"/>
                  <a:gd name="T28" fmla="*/ 1 w 46"/>
                  <a:gd name="T29" fmla="*/ 1 h 18"/>
                  <a:gd name="T30" fmla="*/ 1 w 46"/>
                  <a:gd name="T31" fmla="*/ 1 h 18"/>
                  <a:gd name="T32" fmla="*/ 0 w 46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0" y="16"/>
                    </a:moveTo>
                    <a:lnTo>
                      <a:pt x="1" y="12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5"/>
                    </a:lnTo>
                    <a:lnTo>
                      <a:pt x="39" y="4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2"/>
                    </a:lnTo>
                    <a:lnTo>
                      <a:pt x="11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2" name="Freeform 24">
                <a:extLst>
                  <a:ext uri="{FF2B5EF4-FFF2-40B4-BE49-F238E27FC236}">
                    <a16:creationId xmlns:a16="http://schemas.microsoft.com/office/drawing/2014/main" id="{52E2258D-3166-4A1F-859B-D60FFC1C3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534"/>
                <a:ext cx="42" cy="11"/>
              </a:xfrm>
              <a:custGeom>
                <a:avLst/>
                <a:gdLst>
                  <a:gd name="T0" fmla="*/ 0 w 86"/>
                  <a:gd name="T1" fmla="*/ 0 h 23"/>
                  <a:gd name="T2" fmla="*/ 0 w 86"/>
                  <a:gd name="T3" fmla="*/ 0 h 23"/>
                  <a:gd name="T4" fmla="*/ 0 w 86"/>
                  <a:gd name="T5" fmla="*/ 0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0 w 86"/>
                  <a:gd name="T13" fmla="*/ 0 h 23"/>
                  <a:gd name="T14" fmla="*/ 0 w 86"/>
                  <a:gd name="T15" fmla="*/ 0 h 23"/>
                  <a:gd name="T16" fmla="*/ 0 w 86"/>
                  <a:gd name="T17" fmla="*/ 0 h 23"/>
                  <a:gd name="T18" fmla="*/ 0 w 86"/>
                  <a:gd name="T19" fmla="*/ 0 h 23"/>
                  <a:gd name="T20" fmla="*/ 0 w 86"/>
                  <a:gd name="T21" fmla="*/ 0 h 23"/>
                  <a:gd name="T22" fmla="*/ 0 w 86"/>
                  <a:gd name="T23" fmla="*/ 0 h 23"/>
                  <a:gd name="T24" fmla="*/ 0 w 86"/>
                  <a:gd name="T25" fmla="*/ 0 h 23"/>
                  <a:gd name="T26" fmla="*/ 0 w 86"/>
                  <a:gd name="T27" fmla="*/ 0 h 23"/>
                  <a:gd name="T28" fmla="*/ 0 w 86"/>
                  <a:gd name="T29" fmla="*/ 0 h 23"/>
                  <a:gd name="T30" fmla="*/ 0 w 86"/>
                  <a:gd name="T31" fmla="*/ 0 h 23"/>
                  <a:gd name="T32" fmla="*/ 0 w 8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6" h="23">
                    <a:moveTo>
                      <a:pt x="0" y="4"/>
                    </a:moveTo>
                    <a:lnTo>
                      <a:pt x="4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5" y="1"/>
                    </a:lnTo>
                    <a:lnTo>
                      <a:pt x="49" y="4"/>
                    </a:lnTo>
                    <a:lnTo>
                      <a:pt x="63" y="8"/>
                    </a:lnTo>
                    <a:lnTo>
                      <a:pt x="75" y="15"/>
                    </a:lnTo>
                    <a:lnTo>
                      <a:pt x="86" y="23"/>
                    </a:lnTo>
                    <a:lnTo>
                      <a:pt x="75" y="21"/>
                    </a:lnTo>
                    <a:lnTo>
                      <a:pt x="63" y="19"/>
                    </a:lnTo>
                    <a:lnTo>
                      <a:pt x="49" y="16"/>
                    </a:lnTo>
                    <a:lnTo>
                      <a:pt x="35" y="13"/>
                    </a:lnTo>
                    <a:lnTo>
                      <a:pt x="21" y="11"/>
                    </a:lnTo>
                    <a:lnTo>
                      <a:pt x="11" y="8"/>
                    </a:lnTo>
                    <a:lnTo>
                      <a:pt x="3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3" name="Freeform 25">
                <a:extLst>
                  <a:ext uri="{FF2B5EF4-FFF2-40B4-BE49-F238E27FC236}">
                    <a16:creationId xmlns:a16="http://schemas.microsoft.com/office/drawing/2014/main" id="{7D66BF2D-74B1-453E-8D14-2AE06E234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571"/>
                <a:ext cx="61" cy="12"/>
              </a:xfrm>
              <a:custGeom>
                <a:avLst/>
                <a:gdLst>
                  <a:gd name="T0" fmla="*/ 0 w 121"/>
                  <a:gd name="T1" fmla="*/ 1 h 24"/>
                  <a:gd name="T2" fmla="*/ 1 w 121"/>
                  <a:gd name="T3" fmla="*/ 1 h 24"/>
                  <a:gd name="T4" fmla="*/ 1 w 121"/>
                  <a:gd name="T5" fmla="*/ 0 h 24"/>
                  <a:gd name="T6" fmla="*/ 1 w 121"/>
                  <a:gd name="T7" fmla="*/ 0 h 24"/>
                  <a:gd name="T8" fmla="*/ 1 w 121"/>
                  <a:gd name="T9" fmla="*/ 1 h 24"/>
                  <a:gd name="T10" fmla="*/ 1 w 121"/>
                  <a:gd name="T11" fmla="*/ 1 h 24"/>
                  <a:gd name="T12" fmla="*/ 1 w 121"/>
                  <a:gd name="T13" fmla="*/ 1 h 24"/>
                  <a:gd name="T14" fmla="*/ 1 w 121"/>
                  <a:gd name="T15" fmla="*/ 1 h 24"/>
                  <a:gd name="T16" fmla="*/ 1 w 121"/>
                  <a:gd name="T17" fmla="*/ 1 h 24"/>
                  <a:gd name="T18" fmla="*/ 1 w 121"/>
                  <a:gd name="T19" fmla="*/ 1 h 24"/>
                  <a:gd name="T20" fmla="*/ 1 w 121"/>
                  <a:gd name="T21" fmla="*/ 1 h 24"/>
                  <a:gd name="T22" fmla="*/ 1 w 121"/>
                  <a:gd name="T23" fmla="*/ 1 h 24"/>
                  <a:gd name="T24" fmla="*/ 1 w 121"/>
                  <a:gd name="T25" fmla="*/ 1 h 24"/>
                  <a:gd name="T26" fmla="*/ 1 w 121"/>
                  <a:gd name="T27" fmla="*/ 1 h 24"/>
                  <a:gd name="T28" fmla="*/ 1 w 121"/>
                  <a:gd name="T29" fmla="*/ 1 h 24"/>
                  <a:gd name="T30" fmla="*/ 1 w 121"/>
                  <a:gd name="T31" fmla="*/ 1 h 24"/>
                  <a:gd name="T32" fmla="*/ 0 w 121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1" h="24">
                    <a:moveTo>
                      <a:pt x="0" y="5"/>
                    </a:moveTo>
                    <a:lnTo>
                      <a:pt x="5" y="1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4" y="2"/>
                    </a:lnTo>
                    <a:lnTo>
                      <a:pt x="74" y="6"/>
                    </a:lnTo>
                    <a:lnTo>
                      <a:pt x="93" y="11"/>
                    </a:lnTo>
                    <a:lnTo>
                      <a:pt x="109" y="16"/>
                    </a:lnTo>
                    <a:lnTo>
                      <a:pt x="121" y="24"/>
                    </a:lnTo>
                    <a:lnTo>
                      <a:pt x="112" y="23"/>
                    </a:lnTo>
                    <a:lnTo>
                      <a:pt x="96" y="22"/>
                    </a:lnTo>
                    <a:lnTo>
                      <a:pt x="76" y="20"/>
                    </a:lnTo>
                    <a:lnTo>
                      <a:pt x="55" y="17"/>
                    </a:lnTo>
                    <a:lnTo>
                      <a:pt x="35" y="14"/>
                    </a:lnTo>
                    <a:lnTo>
                      <a:pt x="16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4" name="Freeform 26">
                <a:extLst>
                  <a:ext uri="{FF2B5EF4-FFF2-40B4-BE49-F238E27FC236}">
                    <a16:creationId xmlns:a16="http://schemas.microsoft.com/office/drawing/2014/main" id="{4961E2BD-9FD5-48F1-84E5-5FC737B0E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615"/>
                <a:ext cx="55" cy="7"/>
              </a:xfrm>
              <a:custGeom>
                <a:avLst/>
                <a:gdLst>
                  <a:gd name="T0" fmla="*/ 0 w 110"/>
                  <a:gd name="T1" fmla="*/ 1 h 14"/>
                  <a:gd name="T2" fmla="*/ 1 w 110"/>
                  <a:gd name="T3" fmla="*/ 1 h 14"/>
                  <a:gd name="T4" fmla="*/ 1 w 110"/>
                  <a:gd name="T5" fmla="*/ 1 h 14"/>
                  <a:gd name="T6" fmla="*/ 1 w 110"/>
                  <a:gd name="T7" fmla="*/ 1 h 14"/>
                  <a:gd name="T8" fmla="*/ 1 w 110"/>
                  <a:gd name="T9" fmla="*/ 0 h 14"/>
                  <a:gd name="T10" fmla="*/ 1 w 110"/>
                  <a:gd name="T11" fmla="*/ 0 h 14"/>
                  <a:gd name="T12" fmla="*/ 1 w 110"/>
                  <a:gd name="T13" fmla="*/ 1 h 14"/>
                  <a:gd name="T14" fmla="*/ 1 w 110"/>
                  <a:gd name="T15" fmla="*/ 1 h 14"/>
                  <a:gd name="T16" fmla="*/ 1 w 110"/>
                  <a:gd name="T17" fmla="*/ 1 h 14"/>
                  <a:gd name="T18" fmla="*/ 1 w 110"/>
                  <a:gd name="T19" fmla="*/ 1 h 14"/>
                  <a:gd name="T20" fmla="*/ 1 w 110"/>
                  <a:gd name="T21" fmla="*/ 1 h 14"/>
                  <a:gd name="T22" fmla="*/ 1 w 110"/>
                  <a:gd name="T23" fmla="*/ 1 h 14"/>
                  <a:gd name="T24" fmla="*/ 1 w 110"/>
                  <a:gd name="T25" fmla="*/ 1 h 14"/>
                  <a:gd name="T26" fmla="*/ 1 w 110"/>
                  <a:gd name="T27" fmla="*/ 1 h 14"/>
                  <a:gd name="T28" fmla="*/ 1 w 110"/>
                  <a:gd name="T29" fmla="*/ 1 h 14"/>
                  <a:gd name="T30" fmla="*/ 1 w 110"/>
                  <a:gd name="T31" fmla="*/ 1 h 14"/>
                  <a:gd name="T32" fmla="*/ 0 w 110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0" h="14">
                    <a:moveTo>
                      <a:pt x="0" y="9"/>
                    </a:moveTo>
                    <a:lnTo>
                      <a:pt x="5" y="6"/>
                    </a:lnTo>
                    <a:lnTo>
                      <a:pt x="14" y="3"/>
                    </a:lnTo>
                    <a:lnTo>
                      <a:pt x="29" y="1"/>
                    </a:lnTo>
                    <a:lnTo>
                      <a:pt x="46" y="0"/>
                    </a:lnTo>
                    <a:lnTo>
                      <a:pt x="65" y="0"/>
                    </a:lnTo>
                    <a:lnTo>
                      <a:pt x="82" y="2"/>
                    </a:lnTo>
                    <a:lnTo>
                      <a:pt x="98" y="7"/>
                    </a:lnTo>
                    <a:lnTo>
                      <a:pt x="110" y="14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66" y="14"/>
                    </a:lnTo>
                    <a:lnTo>
                      <a:pt x="48" y="14"/>
                    </a:lnTo>
                    <a:lnTo>
                      <a:pt x="30" y="14"/>
                    </a:lnTo>
                    <a:lnTo>
                      <a:pt x="14" y="14"/>
                    </a:lnTo>
                    <a:lnTo>
                      <a:pt x="4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5" name="Freeform 27">
                <a:extLst>
                  <a:ext uri="{FF2B5EF4-FFF2-40B4-BE49-F238E27FC236}">
                    <a16:creationId xmlns:a16="http://schemas.microsoft.com/office/drawing/2014/main" id="{B647E8FC-E110-4F41-9EE7-865CAB1C5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638"/>
                <a:ext cx="44" cy="7"/>
              </a:xfrm>
              <a:custGeom>
                <a:avLst/>
                <a:gdLst>
                  <a:gd name="T0" fmla="*/ 0 w 89"/>
                  <a:gd name="T1" fmla="*/ 1 h 14"/>
                  <a:gd name="T2" fmla="*/ 0 w 89"/>
                  <a:gd name="T3" fmla="*/ 1 h 14"/>
                  <a:gd name="T4" fmla="*/ 0 w 89"/>
                  <a:gd name="T5" fmla="*/ 0 h 14"/>
                  <a:gd name="T6" fmla="*/ 0 w 89"/>
                  <a:gd name="T7" fmla="*/ 0 h 14"/>
                  <a:gd name="T8" fmla="*/ 0 w 89"/>
                  <a:gd name="T9" fmla="*/ 1 h 14"/>
                  <a:gd name="T10" fmla="*/ 0 w 89"/>
                  <a:gd name="T11" fmla="*/ 1 h 14"/>
                  <a:gd name="T12" fmla="*/ 0 w 89"/>
                  <a:gd name="T13" fmla="*/ 1 h 14"/>
                  <a:gd name="T14" fmla="*/ 0 w 89"/>
                  <a:gd name="T15" fmla="*/ 1 h 14"/>
                  <a:gd name="T16" fmla="*/ 0 w 89"/>
                  <a:gd name="T17" fmla="*/ 1 h 14"/>
                  <a:gd name="T18" fmla="*/ 0 w 89"/>
                  <a:gd name="T19" fmla="*/ 1 h 14"/>
                  <a:gd name="T20" fmla="*/ 0 w 89"/>
                  <a:gd name="T21" fmla="*/ 1 h 14"/>
                  <a:gd name="T22" fmla="*/ 0 w 89"/>
                  <a:gd name="T23" fmla="*/ 1 h 14"/>
                  <a:gd name="T24" fmla="*/ 0 w 89"/>
                  <a:gd name="T25" fmla="*/ 1 h 14"/>
                  <a:gd name="T26" fmla="*/ 0 w 89"/>
                  <a:gd name="T27" fmla="*/ 1 h 14"/>
                  <a:gd name="T28" fmla="*/ 0 w 89"/>
                  <a:gd name="T29" fmla="*/ 1 h 14"/>
                  <a:gd name="T30" fmla="*/ 0 w 89"/>
                  <a:gd name="T31" fmla="*/ 1 h 14"/>
                  <a:gd name="T32" fmla="*/ 0 w 89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9" h="14">
                    <a:moveTo>
                      <a:pt x="0" y="4"/>
                    </a:moveTo>
                    <a:lnTo>
                      <a:pt x="4" y="2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1"/>
                    </a:lnTo>
                    <a:lnTo>
                      <a:pt x="58" y="3"/>
                    </a:lnTo>
                    <a:lnTo>
                      <a:pt x="73" y="6"/>
                    </a:lnTo>
                    <a:lnTo>
                      <a:pt x="83" y="9"/>
                    </a:lnTo>
                    <a:lnTo>
                      <a:pt x="89" y="14"/>
                    </a:lnTo>
                    <a:lnTo>
                      <a:pt x="81" y="13"/>
                    </a:lnTo>
                    <a:lnTo>
                      <a:pt x="69" y="13"/>
                    </a:lnTo>
                    <a:lnTo>
                      <a:pt x="55" y="11"/>
                    </a:lnTo>
                    <a:lnTo>
                      <a:pt x="40" y="10"/>
                    </a:lnTo>
                    <a:lnTo>
                      <a:pt x="27" y="10"/>
                    </a:lnTo>
                    <a:lnTo>
                      <a:pt x="14" y="8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6" name="Freeform 28">
                <a:extLst>
                  <a:ext uri="{FF2B5EF4-FFF2-40B4-BE49-F238E27FC236}">
                    <a16:creationId xmlns:a16="http://schemas.microsoft.com/office/drawing/2014/main" id="{B7C0FAFC-96C2-4310-823F-99F6F2681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652"/>
                <a:ext cx="27" cy="7"/>
              </a:xfrm>
              <a:custGeom>
                <a:avLst/>
                <a:gdLst>
                  <a:gd name="T0" fmla="*/ 0 w 55"/>
                  <a:gd name="T1" fmla="*/ 1 h 14"/>
                  <a:gd name="T2" fmla="*/ 0 w 55"/>
                  <a:gd name="T3" fmla="*/ 1 h 14"/>
                  <a:gd name="T4" fmla="*/ 0 w 55"/>
                  <a:gd name="T5" fmla="*/ 1 h 14"/>
                  <a:gd name="T6" fmla="*/ 0 w 55"/>
                  <a:gd name="T7" fmla="*/ 1 h 14"/>
                  <a:gd name="T8" fmla="*/ 0 w 55"/>
                  <a:gd name="T9" fmla="*/ 1 h 14"/>
                  <a:gd name="T10" fmla="*/ 0 w 55"/>
                  <a:gd name="T11" fmla="*/ 0 h 14"/>
                  <a:gd name="T12" fmla="*/ 0 w 55"/>
                  <a:gd name="T13" fmla="*/ 1 h 14"/>
                  <a:gd name="T14" fmla="*/ 0 w 55"/>
                  <a:gd name="T15" fmla="*/ 1 h 14"/>
                  <a:gd name="T16" fmla="*/ 0 w 55"/>
                  <a:gd name="T17" fmla="*/ 1 h 14"/>
                  <a:gd name="T18" fmla="*/ 0 w 55"/>
                  <a:gd name="T19" fmla="*/ 1 h 14"/>
                  <a:gd name="T20" fmla="*/ 0 w 55"/>
                  <a:gd name="T21" fmla="*/ 1 h 14"/>
                  <a:gd name="T22" fmla="*/ 0 w 55"/>
                  <a:gd name="T23" fmla="*/ 1 h 14"/>
                  <a:gd name="T24" fmla="*/ 0 w 55"/>
                  <a:gd name="T25" fmla="*/ 1 h 14"/>
                  <a:gd name="T26" fmla="*/ 0 w 55"/>
                  <a:gd name="T27" fmla="*/ 1 h 14"/>
                  <a:gd name="T28" fmla="*/ 0 w 55"/>
                  <a:gd name="T29" fmla="*/ 1 h 14"/>
                  <a:gd name="T30" fmla="*/ 0 w 55"/>
                  <a:gd name="T31" fmla="*/ 1 h 14"/>
                  <a:gd name="T32" fmla="*/ 0 w 5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14">
                    <a:moveTo>
                      <a:pt x="0" y="11"/>
                    </a:moveTo>
                    <a:lnTo>
                      <a:pt x="2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1" y="2"/>
                    </a:lnTo>
                    <a:lnTo>
                      <a:pt x="55" y="6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1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7" name="Freeform 29">
                <a:extLst>
                  <a:ext uri="{FF2B5EF4-FFF2-40B4-BE49-F238E27FC236}">
                    <a16:creationId xmlns:a16="http://schemas.microsoft.com/office/drawing/2014/main" id="{A6FD7FC0-7C20-4160-9295-E095A6F63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522"/>
                <a:ext cx="27" cy="11"/>
              </a:xfrm>
              <a:custGeom>
                <a:avLst/>
                <a:gdLst>
                  <a:gd name="T0" fmla="*/ 1 w 54"/>
                  <a:gd name="T1" fmla="*/ 0 h 23"/>
                  <a:gd name="T2" fmla="*/ 1 w 54"/>
                  <a:gd name="T3" fmla="*/ 0 h 23"/>
                  <a:gd name="T4" fmla="*/ 1 w 54"/>
                  <a:gd name="T5" fmla="*/ 0 h 23"/>
                  <a:gd name="T6" fmla="*/ 1 w 54"/>
                  <a:gd name="T7" fmla="*/ 0 h 23"/>
                  <a:gd name="T8" fmla="*/ 1 w 54"/>
                  <a:gd name="T9" fmla="*/ 0 h 23"/>
                  <a:gd name="T10" fmla="*/ 1 w 54"/>
                  <a:gd name="T11" fmla="*/ 0 h 23"/>
                  <a:gd name="T12" fmla="*/ 1 w 54"/>
                  <a:gd name="T13" fmla="*/ 0 h 23"/>
                  <a:gd name="T14" fmla="*/ 0 w 54"/>
                  <a:gd name="T15" fmla="*/ 0 h 23"/>
                  <a:gd name="T16" fmla="*/ 0 w 54"/>
                  <a:gd name="T17" fmla="*/ 0 h 23"/>
                  <a:gd name="T18" fmla="*/ 1 w 54"/>
                  <a:gd name="T19" fmla="*/ 0 h 23"/>
                  <a:gd name="T20" fmla="*/ 1 w 54"/>
                  <a:gd name="T21" fmla="*/ 0 h 23"/>
                  <a:gd name="T22" fmla="*/ 1 w 54"/>
                  <a:gd name="T23" fmla="*/ 0 h 23"/>
                  <a:gd name="T24" fmla="*/ 1 w 54"/>
                  <a:gd name="T25" fmla="*/ 0 h 23"/>
                  <a:gd name="T26" fmla="*/ 1 w 54"/>
                  <a:gd name="T27" fmla="*/ 0 h 23"/>
                  <a:gd name="T28" fmla="*/ 1 w 54"/>
                  <a:gd name="T29" fmla="*/ 0 h 23"/>
                  <a:gd name="T30" fmla="*/ 1 w 54"/>
                  <a:gd name="T31" fmla="*/ 0 h 23"/>
                  <a:gd name="T32" fmla="*/ 1 w 5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23">
                    <a:moveTo>
                      <a:pt x="54" y="23"/>
                    </a:moveTo>
                    <a:lnTo>
                      <a:pt x="50" y="22"/>
                    </a:lnTo>
                    <a:lnTo>
                      <a:pt x="42" y="21"/>
                    </a:lnTo>
                    <a:lnTo>
                      <a:pt x="33" y="20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26" y="7"/>
                    </a:lnTo>
                    <a:lnTo>
                      <a:pt x="34" y="12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8" name="Freeform 30">
                <a:extLst>
                  <a:ext uri="{FF2B5EF4-FFF2-40B4-BE49-F238E27FC236}">
                    <a16:creationId xmlns:a16="http://schemas.microsoft.com/office/drawing/2014/main" id="{886F3201-BEDC-485C-BA44-90D6BBB49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509"/>
                <a:ext cx="5" cy="26"/>
              </a:xfrm>
              <a:custGeom>
                <a:avLst/>
                <a:gdLst>
                  <a:gd name="T0" fmla="*/ 1 w 10"/>
                  <a:gd name="T1" fmla="*/ 1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0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7" y="52"/>
                    </a:moveTo>
                    <a:lnTo>
                      <a:pt x="8" y="41"/>
                    </a:lnTo>
                    <a:lnTo>
                      <a:pt x="10" y="24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9" name="Freeform 31">
                <a:extLst>
                  <a:ext uri="{FF2B5EF4-FFF2-40B4-BE49-F238E27FC236}">
                    <a16:creationId xmlns:a16="http://schemas.microsoft.com/office/drawing/2014/main" id="{95D4449C-D4DD-4F1A-97E3-C6B2A670B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504"/>
                <a:ext cx="16" cy="23"/>
              </a:xfrm>
              <a:custGeom>
                <a:avLst/>
                <a:gdLst>
                  <a:gd name="T0" fmla="*/ 1 w 31"/>
                  <a:gd name="T1" fmla="*/ 1 h 44"/>
                  <a:gd name="T2" fmla="*/ 1 w 31"/>
                  <a:gd name="T3" fmla="*/ 1 h 44"/>
                  <a:gd name="T4" fmla="*/ 1 w 31"/>
                  <a:gd name="T5" fmla="*/ 1 h 44"/>
                  <a:gd name="T6" fmla="*/ 1 w 31"/>
                  <a:gd name="T7" fmla="*/ 1 h 44"/>
                  <a:gd name="T8" fmla="*/ 1 w 31"/>
                  <a:gd name="T9" fmla="*/ 0 h 44"/>
                  <a:gd name="T10" fmla="*/ 0 w 31"/>
                  <a:gd name="T11" fmla="*/ 1 h 44"/>
                  <a:gd name="T12" fmla="*/ 1 w 31"/>
                  <a:gd name="T13" fmla="*/ 1 h 44"/>
                  <a:gd name="T14" fmla="*/ 1 w 31"/>
                  <a:gd name="T15" fmla="*/ 1 h 44"/>
                  <a:gd name="T16" fmla="*/ 1 w 31"/>
                  <a:gd name="T17" fmla="*/ 1 h 44"/>
                  <a:gd name="T18" fmla="*/ 1 w 31"/>
                  <a:gd name="T19" fmla="*/ 1 h 44"/>
                  <a:gd name="T20" fmla="*/ 1 w 31"/>
                  <a:gd name="T21" fmla="*/ 1 h 44"/>
                  <a:gd name="T22" fmla="*/ 1 w 31"/>
                  <a:gd name="T23" fmla="*/ 1 h 44"/>
                  <a:gd name="T24" fmla="*/ 1 w 31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4">
                    <a:moveTo>
                      <a:pt x="31" y="44"/>
                    </a:moveTo>
                    <a:lnTo>
                      <a:pt x="27" y="35"/>
                    </a:lnTo>
                    <a:lnTo>
                      <a:pt x="20" y="18"/>
                    </a:lnTo>
                    <a:lnTo>
                      <a:pt x="11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5" y="13"/>
                    </a:lnTo>
                    <a:lnTo>
                      <a:pt x="9" y="20"/>
                    </a:lnTo>
                    <a:lnTo>
                      <a:pt x="15" y="28"/>
                    </a:lnTo>
                    <a:lnTo>
                      <a:pt x="22" y="35"/>
                    </a:lnTo>
                    <a:lnTo>
                      <a:pt x="28" y="40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0" name="Freeform 32">
                <a:extLst>
                  <a:ext uri="{FF2B5EF4-FFF2-40B4-BE49-F238E27FC236}">
                    <a16:creationId xmlns:a16="http://schemas.microsoft.com/office/drawing/2014/main" id="{11087DB5-6207-4A59-B72F-549053F13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3" y="650"/>
                <a:ext cx="35" cy="8"/>
              </a:xfrm>
              <a:custGeom>
                <a:avLst/>
                <a:gdLst>
                  <a:gd name="T0" fmla="*/ 0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1 h 15"/>
                  <a:gd name="T14" fmla="*/ 1 w 69"/>
                  <a:gd name="T15" fmla="*/ 1 h 15"/>
                  <a:gd name="T16" fmla="*/ 1 w 69"/>
                  <a:gd name="T17" fmla="*/ 1 h 15"/>
                  <a:gd name="T18" fmla="*/ 1 w 69"/>
                  <a:gd name="T19" fmla="*/ 1 h 15"/>
                  <a:gd name="T20" fmla="*/ 1 w 69"/>
                  <a:gd name="T21" fmla="*/ 1 h 15"/>
                  <a:gd name="T22" fmla="*/ 1 w 69"/>
                  <a:gd name="T23" fmla="*/ 1 h 15"/>
                  <a:gd name="T24" fmla="*/ 1 w 69"/>
                  <a:gd name="T25" fmla="*/ 1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0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0" y="10"/>
                    </a:moveTo>
                    <a:lnTo>
                      <a:pt x="6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67" y="13"/>
                    </a:lnTo>
                    <a:lnTo>
                      <a:pt x="62" y="15"/>
                    </a:lnTo>
                    <a:lnTo>
                      <a:pt x="53" y="15"/>
                    </a:lnTo>
                    <a:lnTo>
                      <a:pt x="41" y="15"/>
                    </a:lnTo>
                    <a:lnTo>
                      <a:pt x="29" y="13"/>
                    </a:lnTo>
                    <a:lnTo>
                      <a:pt x="18" y="12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1" name="Freeform 33">
                <a:extLst>
                  <a:ext uri="{FF2B5EF4-FFF2-40B4-BE49-F238E27FC236}">
                    <a16:creationId xmlns:a16="http://schemas.microsoft.com/office/drawing/2014/main" id="{452D4D03-A13F-4F62-9AE0-7075D32B3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669"/>
                <a:ext cx="31" cy="14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1 h 28"/>
                  <a:gd name="T4" fmla="*/ 0 w 63"/>
                  <a:gd name="T5" fmla="*/ 1 h 28"/>
                  <a:gd name="T6" fmla="*/ 0 w 63"/>
                  <a:gd name="T7" fmla="*/ 1 h 28"/>
                  <a:gd name="T8" fmla="*/ 0 w 63"/>
                  <a:gd name="T9" fmla="*/ 1 h 28"/>
                  <a:gd name="T10" fmla="*/ 0 w 63"/>
                  <a:gd name="T11" fmla="*/ 1 h 28"/>
                  <a:gd name="T12" fmla="*/ 0 w 63"/>
                  <a:gd name="T13" fmla="*/ 1 h 28"/>
                  <a:gd name="T14" fmla="*/ 0 w 63"/>
                  <a:gd name="T15" fmla="*/ 1 h 28"/>
                  <a:gd name="T16" fmla="*/ 0 w 63"/>
                  <a:gd name="T17" fmla="*/ 1 h 28"/>
                  <a:gd name="T18" fmla="*/ 0 w 63"/>
                  <a:gd name="T19" fmla="*/ 1 h 28"/>
                  <a:gd name="T20" fmla="*/ 0 w 63"/>
                  <a:gd name="T21" fmla="*/ 1 h 28"/>
                  <a:gd name="T22" fmla="*/ 0 w 63"/>
                  <a:gd name="T23" fmla="*/ 1 h 28"/>
                  <a:gd name="T24" fmla="*/ 0 w 63"/>
                  <a:gd name="T25" fmla="*/ 1 h 28"/>
                  <a:gd name="T26" fmla="*/ 0 w 63"/>
                  <a:gd name="T27" fmla="*/ 1 h 28"/>
                  <a:gd name="T28" fmla="*/ 0 w 63"/>
                  <a:gd name="T29" fmla="*/ 1 h 28"/>
                  <a:gd name="T30" fmla="*/ 0 w 63"/>
                  <a:gd name="T31" fmla="*/ 1 h 28"/>
                  <a:gd name="T32" fmla="*/ 0 w 63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7" y="1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7" y="8"/>
                    </a:lnTo>
                    <a:lnTo>
                      <a:pt x="46" y="12"/>
                    </a:lnTo>
                    <a:lnTo>
                      <a:pt x="55" y="16"/>
                    </a:lnTo>
                    <a:lnTo>
                      <a:pt x="61" y="21"/>
                    </a:lnTo>
                    <a:lnTo>
                      <a:pt x="63" y="25"/>
                    </a:lnTo>
                    <a:lnTo>
                      <a:pt x="61" y="28"/>
                    </a:lnTo>
                    <a:lnTo>
                      <a:pt x="55" y="28"/>
                    </a:lnTo>
                    <a:lnTo>
                      <a:pt x="46" y="24"/>
                    </a:lnTo>
                    <a:lnTo>
                      <a:pt x="35" y="20"/>
                    </a:lnTo>
                    <a:lnTo>
                      <a:pt x="23" y="14"/>
                    </a:lnTo>
                    <a:lnTo>
                      <a:pt x="13" y="8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2" name="Freeform 34">
                <a:extLst>
                  <a:ext uri="{FF2B5EF4-FFF2-40B4-BE49-F238E27FC236}">
                    <a16:creationId xmlns:a16="http://schemas.microsoft.com/office/drawing/2014/main" id="{E2656F64-11B9-4A0F-AC4C-818012FB7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637"/>
                <a:ext cx="31" cy="8"/>
              </a:xfrm>
              <a:custGeom>
                <a:avLst/>
                <a:gdLst>
                  <a:gd name="T0" fmla="*/ 0 w 64"/>
                  <a:gd name="T1" fmla="*/ 1 h 15"/>
                  <a:gd name="T2" fmla="*/ 0 w 64"/>
                  <a:gd name="T3" fmla="*/ 1 h 15"/>
                  <a:gd name="T4" fmla="*/ 0 w 64"/>
                  <a:gd name="T5" fmla="*/ 1 h 15"/>
                  <a:gd name="T6" fmla="*/ 0 w 64"/>
                  <a:gd name="T7" fmla="*/ 1 h 15"/>
                  <a:gd name="T8" fmla="*/ 0 w 64"/>
                  <a:gd name="T9" fmla="*/ 0 h 15"/>
                  <a:gd name="T10" fmla="*/ 0 w 64"/>
                  <a:gd name="T11" fmla="*/ 0 h 15"/>
                  <a:gd name="T12" fmla="*/ 0 w 64"/>
                  <a:gd name="T13" fmla="*/ 1 h 15"/>
                  <a:gd name="T14" fmla="*/ 0 w 64"/>
                  <a:gd name="T15" fmla="*/ 1 h 15"/>
                  <a:gd name="T16" fmla="*/ 0 w 64"/>
                  <a:gd name="T17" fmla="*/ 1 h 15"/>
                  <a:gd name="T18" fmla="*/ 0 w 64"/>
                  <a:gd name="T19" fmla="*/ 1 h 15"/>
                  <a:gd name="T20" fmla="*/ 0 w 64"/>
                  <a:gd name="T21" fmla="*/ 1 h 15"/>
                  <a:gd name="T22" fmla="*/ 0 w 64"/>
                  <a:gd name="T23" fmla="*/ 1 h 15"/>
                  <a:gd name="T24" fmla="*/ 0 w 64"/>
                  <a:gd name="T25" fmla="*/ 1 h 15"/>
                  <a:gd name="T26" fmla="*/ 0 w 64"/>
                  <a:gd name="T27" fmla="*/ 1 h 15"/>
                  <a:gd name="T28" fmla="*/ 0 w 64"/>
                  <a:gd name="T29" fmla="*/ 1 h 15"/>
                  <a:gd name="T30" fmla="*/ 0 w 64"/>
                  <a:gd name="T31" fmla="*/ 1 h 15"/>
                  <a:gd name="T32" fmla="*/ 0 w 64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5">
                    <a:moveTo>
                      <a:pt x="0" y="15"/>
                    </a:moveTo>
                    <a:lnTo>
                      <a:pt x="3" y="10"/>
                    </a:lnTo>
                    <a:lnTo>
                      <a:pt x="10" y="5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1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2" y="14"/>
                    </a:lnTo>
                    <a:lnTo>
                      <a:pt x="42" y="14"/>
                    </a:lnTo>
                    <a:lnTo>
                      <a:pt x="30" y="14"/>
                    </a:lnTo>
                    <a:lnTo>
                      <a:pt x="19" y="14"/>
                    </a:lnTo>
                    <a:lnTo>
                      <a:pt x="9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3" name="Freeform 35">
                <a:extLst>
                  <a:ext uri="{FF2B5EF4-FFF2-40B4-BE49-F238E27FC236}">
                    <a16:creationId xmlns:a16="http://schemas.microsoft.com/office/drawing/2014/main" id="{CA281BF2-4471-4DFC-BA55-822A7FA3D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624"/>
                <a:ext cx="34" cy="9"/>
              </a:xfrm>
              <a:custGeom>
                <a:avLst/>
                <a:gdLst>
                  <a:gd name="T0" fmla="*/ 0 w 66"/>
                  <a:gd name="T1" fmla="*/ 0 h 20"/>
                  <a:gd name="T2" fmla="*/ 1 w 66"/>
                  <a:gd name="T3" fmla="*/ 0 h 20"/>
                  <a:gd name="T4" fmla="*/ 1 w 66"/>
                  <a:gd name="T5" fmla="*/ 0 h 20"/>
                  <a:gd name="T6" fmla="*/ 1 w 66"/>
                  <a:gd name="T7" fmla="*/ 0 h 20"/>
                  <a:gd name="T8" fmla="*/ 1 w 66"/>
                  <a:gd name="T9" fmla="*/ 0 h 20"/>
                  <a:gd name="T10" fmla="*/ 1 w 66"/>
                  <a:gd name="T11" fmla="*/ 0 h 20"/>
                  <a:gd name="T12" fmla="*/ 1 w 66"/>
                  <a:gd name="T13" fmla="*/ 0 h 20"/>
                  <a:gd name="T14" fmla="*/ 1 w 66"/>
                  <a:gd name="T15" fmla="*/ 0 h 20"/>
                  <a:gd name="T16" fmla="*/ 1 w 66"/>
                  <a:gd name="T17" fmla="*/ 0 h 20"/>
                  <a:gd name="T18" fmla="*/ 1 w 66"/>
                  <a:gd name="T19" fmla="*/ 0 h 20"/>
                  <a:gd name="T20" fmla="*/ 1 w 66"/>
                  <a:gd name="T21" fmla="*/ 0 h 20"/>
                  <a:gd name="T22" fmla="*/ 1 w 66"/>
                  <a:gd name="T23" fmla="*/ 0 h 20"/>
                  <a:gd name="T24" fmla="*/ 1 w 66"/>
                  <a:gd name="T25" fmla="*/ 0 h 20"/>
                  <a:gd name="T26" fmla="*/ 1 w 66"/>
                  <a:gd name="T27" fmla="*/ 0 h 20"/>
                  <a:gd name="T28" fmla="*/ 1 w 66"/>
                  <a:gd name="T29" fmla="*/ 0 h 20"/>
                  <a:gd name="T30" fmla="*/ 1 w 66"/>
                  <a:gd name="T31" fmla="*/ 0 h 20"/>
                  <a:gd name="T32" fmla="*/ 0 w 6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20">
                    <a:moveTo>
                      <a:pt x="0" y="20"/>
                    </a:moveTo>
                    <a:lnTo>
                      <a:pt x="4" y="14"/>
                    </a:lnTo>
                    <a:lnTo>
                      <a:pt x="11" y="9"/>
                    </a:lnTo>
                    <a:lnTo>
                      <a:pt x="21" y="5"/>
                    </a:lnTo>
                    <a:lnTo>
                      <a:pt x="33" y="2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66" y="5"/>
                    </a:lnTo>
                    <a:lnTo>
                      <a:pt x="66" y="8"/>
                    </a:ln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3" y="14"/>
                    </a:lnTo>
                    <a:lnTo>
                      <a:pt x="20" y="15"/>
                    </a:lnTo>
                    <a:lnTo>
                      <a:pt x="9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4" name="Freeform 36">
                <a:extLst>
                  <a:ext uri="{FF2B5EF4-FFF2-40B4-BE49-F238E27FC236}">
                    <a16:creationId xmlns:a16="http://schemas.microsoft.com/office/drawing/2014/main" id="{4E4A7AC4-3C63-4F4C-8143-4F2A40CC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610"/>
                <a:ext cx="32" cy="14"/>
              </a:xfrm>
              <a:custGeom>
                <a:avLst/>
                <a:gdLst>
                  <a:gd name="T0" fmla="*/ 0 w 65"/>
                  <a:gd name="T1" fmla="*/ 1 h 26"/>
                  <a:gd name="T2" fmla="*/ 0 w 65"/>
                  <a:gd name="T3" fmla="*/ 1 h 26"/>
                  <a:gd name="T4" fmla="*/ 0 w 65"/>
                  <a:gd name="T5" fmla="*/ 1 h 26"/>
                  <a:gd name="T6" fmla="*/ 0 w 65"/>
                  <a:gd name="T7" fmla="*/ 1 h 26"/>
                  <a:gd name="T8" fmla="*/ 0 w 65"/>
                  <a:gd name="T9" fmla="*/ 1 h 26"/>
                  <a:gd name="T10" fmla="*/ 0 w 65"/>
                  <a:gd name="T11" fmla="*/ 1 h 26"/>
                  <a:gd name="T12" fmla="*/ 0 w 65"/>
                  <a:gd name="T13" fmla="*/ 0 h 26"/>
                  <a:gd name="T14" fmla="*/ 0 w 65"/>
                  <a:gd name="T15" fmla="*/ 1 h 26"/>
                  <a:gd name="T16" fmla="*/ 0 w 65"/>
                  <a:gd name="T17" fmla="*/ 1 h 26"/>
                  <a:gd name="T18" fmla="*/ 0 w 65"/>
                  <a:gd name="T19" fmla="*/ 1 h 26"/>
                  <a:gd name="T20" fmla="*/ 0 w 65"/>
                  <a:gd name="T21" fmla="*/ 1 h 26"/>
                  <a:gd name="T22" fmla="*/ 0 w 65"/>
                  <a:gd name="T23" fmla="*/ 1 h 26"/>
                  <a:gd name="T24" fmla="*/ 0 w 65"/>
                  <a:gd name="T25" fmla="*/ 1 h 26"/>
                  <a:gd name="T26" fmla="*/ 0 w 65"/>
                  <a:gd name="T27" fmla="*/ 1 h 26"/>
                  <a:gd name="T28" fmla="*/ 0 w 65"/>
                  <a:gd name="T29" fmla="*/ 1 h 26"/>
                  <a:gd name="T30" fmla="*/ 0 w 65"/>
                  <a:gd name="T31" fmla="*/ 1 h 26"/>
                  <a:gd name="T32" fmla="*/ 0 w 65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26">
                    <a:moveTo>
                      <a:pt x="0" y="26"/>
                    </a:moveTo>
                    <a:lnTo>
                      <a:pt x="6" y="19"/>
                    </a:lnTo>
                    <a:lnTo>
                      <a:pt x="14" y="13"/>
                    </a:lnTo>
                    <a:lnTo>
                      <a:pt x="24" y="8"/>
                    </a:lnTo>
                    <a:lnTo>
                      <a:pt x="35" y="4"/>
                    </a:lnTo>
                    <a:lnTo>
                      <a:pt x="45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1" y="13"/>
                    </a:lnTo>
                    <a:lnTo>
                      <a:pt x="41" y="16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8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5" name="Freeform 37">
                <a:extLst>
                  <a:ext uri="{FF2B5EF4-FFF2-40B4-BE49-F238E27FC236}">
                    <a16:creationId xmlns:a16="http://schemas.microsoft.com/office/drawing/2014/main" id="{70FAB6BE-6445-4D59-8A71-B82F32AAF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591"/>
                <a:ext cx="33" cy="20"/>
              </a:xfrm>
              <a:custGeom>
                <a:avLst/>
                <a:gdLst>
                  <a:gd name="T0" fmla="*/ 0 w 66"/>
                  <a:gd name="T1" fmla="*/ 1 h 40"/>
                  <a:gd name="T2" fmla="*/ 1 w 66"/>
                  <a:gd name="T3" fmla="*/ 1 h 40"/>
                  <a:gd name="T4" fmla="*/ 1 w 66"/>
                  <a:gd name="T5" fmla="*/ 1 h 40"/>
                  <a:gd name="T6" fmla="*/ 1 w 66"/>
                  <a:gd name="T7" fmla="*/ 1 h 40"/>
                  <a:gd name="T8" fmla="*/ 1 w 66"/>
                  <a:gd name="T9" fmla="*/ 1 h 40"/>
                  <a:gd name="T10" fmla="*/ 1 w 66"/>
                  <a:gd name="T11" fmla="*/ 1 h 40"/>
                  <a:gd name="T12" fmla="*/ 1 w 66"/>
                  <a:gd name="T13" fmla="*/ 1 h 40"/>
                  <a:gd name="T14" fmla="*/ 1 w 66"/>
                  <a:gd name="T15" fmla="*/ 0 h 40"/>
                  <a:gd name="T16" fmla="*/ 1 w 66"/>
                  <a:gd name="T17" fmla="*/ 1 h 40"/>
                  <a:gd name="T18" fmla="*/ 1 w 66"/>
                  <a:gd name="T19" fmla="*/ 1 h 40"/>
                  <a:gd name="T20" fmla="*/ 1 w 66"/>
                  <a:gd name="T21" fmla="*/ 1 h 40"/>
                  <a:gd name="T22" fmla="*/ 1 w 66"/>
                  <a:gd name="T23" fmla="*/ 1 h 40"/>
                  <a:gd name="T24" fmla="*/ 1 w 66"/>
                  <a:gd name="T25" fmla="*/ 1 h 40"/>
                  <a:gd name="T26" fmla="*/ 1 w 66"/>
                  <a:gd name="T27" fmla="*/ 1 h 40"/>
                  <a:gd name="T28" fmla="*/ 1 w 66"/>
                  <a:gd name="T29" fmla="*/ 1 h 40"/>
                  <a:gd name="T30" fmla="*/ 1 w 66"/>
                  <a:gd name="T31" fmla="*/ 1 h 40"/>
                  <a:gd name="T32" fmla="*/ 0 w 66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40">
                    <a:moveTo>
                      <a:pt x="0" y="40"/>
                    </a:moveTo>
                    <a:lnTo>
                      <a:pt x="7" y="33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7" y="11"/>
                    </a:lnTo>
                    <a:lnTo>
                      <a:pt x="46" y="4"/>
                    </a:lnTo>
                    <a:lnTo>
                      <a:pt x="55" y="1"/>
                    </a:lnTo>
                    <a:lnTo>
                      <a:pt x="62" y="0"/>
                    </a:lnTo>
                    <a:lnTo>
                      <a:pt x="66" y="3"/>
                    </a:lnTo>
                    <a:lnTo>
                      <a:pt x="66" y="9"/>
                    </a:lnTo>
                    <a:lnTo>
                      <a:pt x="61" y="13"/>
                    </a:lnTo>
                    <a:lnTo>
                      <a:pt x="52" y="18"/>
                    </a:lnTo>
                    <a:lnTo>
                      <a:pt x="40" y="23"/>
                    </a:lnTo>
                    <a:lnTo>
                      <a:pt x="28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6" name="Freeform 38">
                <a:extLst>
                  <a:ext uri="{FF2B5EF4-FFF2-40B4-BE49-F238E27FC236}">
                    <a16:creationId xmlns:a16="http://schemas.microsoft.com/office/drawing/2014/main" id="{5891C881-1279-4BDB-A425-48E62FC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571"/>
                <a:ext cx="33" cy="27"/>
              </a:xfrm>
              <a:custGeom>
                <a:avLst/>
                <a:gdLst>
                  <a:gd name="T0" fmla="*/ 0 w 67"/>
                  <a:gd name="T1" fmla="*/ 1 h 54"/>
                  <a:gd name="T2" fmla="*/ 0 w 67"/>
                  <a:gd name="T3" fmla="*/ 1 h 54"/>
                  <a:gd name="T4" fmla="*/ 0 w 67"/>
                  <a:gd name="T5" fmla="*/ 1 h 54"/>
                  <a:gd name="T6" fmla="*/ 0 w 67"/>
                  <a:gd name="T7" fmla="*/ 1 h 54"/>
                  <a:gd name="T8" fmla="*/ 0 w 67"/>
                  <a:gd name="T9" fmla="*/ 1 h 54"/>
                  <a:gd name="T10" fmla="*/ 0 w 67"/>
                  <a:gd name="T11" fmla="*/ 1 h 54"/>
                  <a:gd name="T12" fmla="*/ 0 w 67"/>
                  <a:gd name="T13" fmla="*/ 1 h 54"/>
                  <a:gd name="T14" fmla="*/ 0 w 67"/>
                  <a:gd name="T15" fmla="*/ 0 h 54"/>
                  <a:gd name="T16" fmla="*/ 0 w 67"/>
                  <a:gd name="T17" fmla="*/ 1 h 54"/>
                  <a:gd name="T18" fmla="*/ 0 w 67"/>
                  <a:gd name="T19" fmla="*/ 1 h 54"/>
                  <a:gd name="T20" fmla="*/ 0 w 67"/>
                  <a:gd name="T21" fmla="*/ 1 h 54"/>
                  <a:gd name="T22" fmla="*/ 0 w 67"/>
                  <a:gd name="T23" fmla="*/ 1 h 54"/>
                  <a:gd name="T24" fmla="*/ 0 w 67"/>
                  <a:gd name="T25" fmla="*/ 1 h 54"/>
                  <a:gd name="T26" fmla="*/ 0 w 67"/>
                  <a:gd name="T27" fmla="*/ 1 h 54"/>
                  <a:gd name="T28" fmla="*/ 0 w 67"/>
                  <a:gd name="T29" fmla="*/ 1 h 54"/>
                  <a:gd name="T30" fmla="*/ 0 w 67"/>
                  <a:gd name="T31" fmla="*/ 1 h 54"/>
                  <a:gd name="T32" fmla="*/ 0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54">
                    <a:moveTo>
                      <a:pt x="0" y="54"/>
                    </a:moveTo>
                    <a:lnTo>
                      <a:pt x="6" y="47"/>
                    </a:lnTo>
                    <a:lnTo>
                      <a:pt x="14" y="38"/>
                    </a:lnTo>
                    <a:lnTo>
                      <a:pt x="25" y="28"/>
                    </a:lnTo>
                    <a:lnTo>
                      <a:pt x="36" y="17"/>
                    </a:lnTo>
                    <a:lnTo>
                      <a:pt x="46" y="9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6" y="8"/>
                    </a:lnTo>
                    <a:lnTo>
                      <a:pt x="59" y="16"/>
                    </a:lnTo>
                    <a:lnTo>
                      <a:pt x="50" y="23"/>
                    </a:lnTo>
                    <a:lnTo>
                      <a:pt x="38" y="31"/>
                    </a:lnTo>
                    <a:lnTo>
                      <a:pt x="26" y="38"/>
                    </a:lnTo>
                    <a:lnTo>
                      <a:pt x="14" y="45"/>
                    </a:lnTo>
                    <a:lnTo>
                      <a:pt x="6" y="5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7" name="Freeform 39">
                <a:extLst>
                  <a:ext uri="{FF2B5EF4-FFF2-40B4-BE49-F238E27FC236}">
                    <a16:creationId xmlns:a16="http://schemas.microsoft.com/office/drawing/2014/main" id="{BDA2C3A2-580C-44C8-A611-BF9E65773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550"/>
                <a:ext cx="35" cy="31"/>
              </a:xfrm>
              <a:custGeom>
                <a:avLst/>
                <a:gdLst>
                  <a:gd name="T0" fmla="*/ 0 w 69"/>
                  <a:gd name="T1" fmla="*/ 1 h 61"/>
                  <a:gd name="T2" fmla="*/ 1 w 69"/>
                  <a:gd name="T3" fmla="*/ 1 h 61"/>
                  <a:gd name="T4" fmla="*/ 1 w 69"/>
                  <a:gd name="T5" fmla="*/ 1 h 61"/>
                  <a:gd name="T6" fmla="*/ 1 w 69"/>
                  <a:gd name="T7" fmla="*/ 1 h 61"/>
                  <a:gd name="T8" fmla="*/ 1 w 69"/>
                  <a:gd name="T9" fmla="*/ 1 h 61"/>
                  <a:gd name="T10" fmla="*/ 1 w 69"/>
                  <a:gd name="T11" fmla="*/ 1 h 61"/>
                  <a:gd name="T12" fmla="*/ 1 w 69"/>
                  <a:gd name="T13" fmla="*/ 1 h 61"/>
                  <a:gd name="T14" fmla="*/ 1 w 69"/>
                  <a:gd name="T15" fmla="*/ 0 h 61"/>
                  <a:gd name="T16" fmla="*/ 1 w 69"/>
                  <a:gd name="T17" fmla="*/ 1 h 61"/>
                  <a:gd name="T18" fmla="*/ 1 w 69"/>
                  <a:gd name="T19" fmla="*/ 1 h 61"/>
                  <a:gd name="T20" fmla="*/ 1 w 69"/>
                  <a:gd name="T21" fmla="*/ 1 h 61"/>
                  <a:gd name="T22" fmla="*/ 1 w 69"/>
                  <a:gd name="T23" fmla="*/ 1 h 61"/>
                  <a:gd name="T24" fmla="*/ 1 w 69"/>
                  <a:gd name="T25" fmla="*/ 1 h 61"/>
                  <a:gd name="T26" fmla="*/ 1 w 69"/>
                  <a:gd name="T27" fmla="*/ 1 h 61"/>
                  <a:gd name="T28" fmla="*/ 1 w 69"/>
                  <a:gd name="T29" fmla="*/ 1 h 61"/>
                  <a:gd name="T30" fmla="*/ 1 w 69"/>
                  <a:gd name="T31" fmla="*/ 1 h 61"/>
                  <a:gd name="T32" fmla="*/ 0 w 69"/>
                  <a:gd name="T33" fmla="*/ 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61">
                    <a:moveTo>
                      <a:pt x="0" y="61"/>
                    </a:moveTo>
                    <a:lnTo>
                      <a:pt x="5" y="54"/>
                    </a:lnTo>
                    <a:lnTo>
                      <a:pt x="13" y="43"/>
                    </a:lnTo>
                    <a:lnTo>
                      <a:pt x="23" y="32"/>
                    </a:lnTo>
                    <a:lnTo>
                      <a:pt x="33" y="20"/>
                    </a:lnTo>
                    <a:lnTo>
                      <a:pt x="45" y="10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69" y="2"/>
                    </a:lnTo>
                    <a:lnTo>
                      <a:pt x="69" y="8"/>
                    </a:lnTo>
                    <a:lnTo>
                      <a:pt x="63" y="15"/>
                    </a:lnTo>
                    <a:lnTo>
                      <a:pt x="54" y="23"/>
                    </a:lnTo>
                    <a:lnTo>
                      <a:pt x="41" y="31"/>
                    </a:lnTo>
                    <a:lnTo>
                      <a:pt x="29" y="40"/>
                    </a:lnTo>
                    <a:lnTo>
                      <a:pt x="16" y="48"/>
                    </a:lnTo>
                    <a:lnTo>
                      <a:pt x="6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8" name="Freeform 40">
                <a:extLst>
                  <a:ext uri="{FF2B5EF4-FFF2-40B4-BE49-F238E27FC236}">
                    <a16:creationId xmlns:a16="http://schemas.microsoft.com/office/drawing/2014/main" id="{5EC62AE5-CA87-4009-B112-98C9A337E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533"/>
                <a:ext cx="32" cy="36"/>
              </a:xfrm>
              <a:custGeom>
                <a:avLst/>
                <a:gdLst>
                  <a:gd name="T0" fmla="*/ 0 w 65"/>
                  <a:gd name="T1" fmla="*/ 0 h 73"/>
                  <a:gd name="T2" fmla="*/ 0 w 65"/>
                  <a:gd name="T3" fmla="*/ 0 h 73"/>
                  <a:gd name="T4" fmla="*/ 0 w 65"/>
                  <a:gd name="T5" fmla="*/ 0 h 73"/>
                  <a:gd name="T6" fmla="*/ 0 w 65"/>
                  <a:gd name="T7" fmla="*/ 0 h 73"/>
                  <a:gd name="T8" fmla="*/ 0 w 65"/>
                  <a:gd name="T9" fmla="*/ 0 h 73"/>
                  <a:gd name="T10" fmla="*/ 0 w 65"/>
                  <a:gd name="T11" fmla="*/ 0 h 73"/>
                  <a:gd name="T12" fmla="*/ 0 w 65"/>
                  <a:gd name="T13" fmla="*/ 0 h 73"/>
                  <a:gd name="T14" fmla="*/ 0 w 65"/>
                  <a:gd name="T15" fmla="*/ 0 h 73"/>
                  <a:gd name="T16" fmla="*/ 0 w 65"/>
                  <a:gd name="T17" fmla="*/ 0 h 73"/>
                  <a:gd name="T18" fmla="*/ 0 w 65"/>
                  <a:gd name="T19" fmla="*/ 0 h 73"/>
                  <a:gd name="T20" fmla="*/ 0 w 65"/>
                  <a:gd name="T21" fmla="*/ 0 h 73"/>
                  <a:gd name="T22" fmla="*/ 0 w 65"/>
                  <a:gd name="T23" fmla="*/ 0 h 73"/>
                  <a:gd name="T24" fmla="*/ 0 w 65"/>
                  <a:gd name="T25" fmla="*/ 0 h 73"/>
                  <a:gd name="T26" fmla="*/ 0 w 65"/>
                  <a:gd name="T27" fmla="*/ 0 h 73"/>
                  <a:gd name="T28" fmla="*/ 0 w 65"/>
                  <a:gd name="T29" fmla="*/ 0 h 73"/>
                  <a:gd name="T30" fmla="*/ 0 w 65"/>
                  <a:gd name="T31" fmla="*/ 0 h 73"/>
                  <a:gd name="T32" fmla="*/ 0 w 65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73">
                    <a:moveTo>
                      <a:pt x="0" y="73"/>
                    </a:moveTo>
                    <a:lnTo>
                      <a:pt x="4" y="64"/>
                    </a:lnTo>
                    <a:lnTo>
                      <a:pt x="9" y="52"/>
                    </a:lnTo>
                    <a:lnTo>
                      <a:pt x="16" y="39"/>
                    </a:lnTo>
                    <a:lnTo>
                      <a:pt x="24" y="28"/>
                    </a:lnTo>
                    <a:lnTo>
                      <a:pt x="34" y="17"/>
                    </a:lnTo>
                    <a:lnTo>
                      <a:pt x="44" y="8"/>
                    </a:lnTo>
                    <a:lnTo>
                      <a:pt x="53" y="2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1" y="11"/>
                    </a:lnTo>
                    <a:lnTo>
                      <a:pt x="52" y="21"/>
                    </a:lnTo>
                    <a:lnTo>
                      <a:pt x="42" y="32"/>
                    </a:lnTo>
                    <a:lnTo>
                      <a:pt x="29" y="45"/>
                    </a:lnTo>
                    <a:lnTo>
                      <a:pt x="17" y="57"/>
                    </a:lnTo>
                    <a:lnTo>
                      <a:pt x="7" y="67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19" name="Freeform 41">
                <a:extLst>
                  <a:ext uri="{FF2B5EF4-FFF2-40B4-BE49-F238E27FC236}">
                    <a16:creationId xmlns:a16="http://schemas.microsoft.com/office/drawing/2014/main" id="{F69DE5BF-12C1-4EE2-B597-9C3342D97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520"/>
                <a:ext cx="16" cy="40"/>
              </a:xfrm>
              <a:custGeom>
                <a:avLst/>
                <a:gdLst>
                  <a:gd name="T0" fmla="*/ 1 w 32"/>
                  <a:gd name="T1" fmla="*/ 1 h 79"/>
                  <a:gd name="T2" fmla="*/ 1 w 32"/>
                  <a:gd name="T3" fmla="*/ 1 h 79"/>
                  <a:gd name="T4" fmla="*/ 1 w 32"/>
                  <a:gd name="T5" fmla="*/ 1 h 79"/>
                  <a:gd name="T6" fmla="*/ 1 w 32"/>
                  <a:gd name="T7" fmla="*/ 1 h 79"/>
                  <a:gd name="T8" fmla="*/ 1 w 32"/>
                  <a:gd name="T9" fmla="*/ 1 h 79"/>
                  <a:gd name="T10" fmla="*/ 1 w 32"/>
                  <a:gd name="T11" fmla="*/ 1 h 79"/>
                  <a:gd name="T12" fmla="*/ 1 w 32"/>
                  <a:gd name="T13" fmla="*/ 1 h 79"/>
                  <a:gd name="T14" fmla="*/ 1 w 32"/>
                  <a:gd name="T15" fmla="*/ 1 h 79"/>
                  <a:gd name="T16" fmla="*/ 1 w 32"/>
                  <a:gd name="T17" fmla="*/ 1 h 79"/>
                  <a:gd name="T18" fmla="*/ 0 w 32"/>
                  <a:gd name="T19" fmla="*/ 1 h 79"/>
                  <a:gd name="T20" fmla="*/ 1 w 32"/>
                  <a:gd name="T21" fmla="*/ 1 h 79"/>
                  <a:gd name="T22" fmla="*/ 1 w 32"/>
                  <a:gd name="T23" fmla="*/ 1 h 79"/>
                  <a:gd name="T24" fmla="*/ 1 w 32"/>
                  <a:gd name="T25" fmla="*/ 1 h 79"/>
                  <a:gd name="T26" fmla="*/ 1 w 32"/>
                  <a:gd name="T27" fmla="*/ 1 h 79"/>
                  <a:gd name="T28" fmla="*/ 1 w 32"/>
                  <a:gd name="T29" fmla="*/ 1 h 79"/>
                  <a:gd name="T30" fmla="*/ 1 w 32"/>
                  <a:gd name="T31" fmla="*/ 0 h 79"/>
                  <a:gd name="T32" fmla="*/ 1 w 32"/>
                  <a:gd name="T33" fmla="*/ 1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79">
                    <a:moveTo>
                      <a:pt x="32" y="1"/>
                    </a:moveTo>
                    <a:lnTo>
                      <a:pt x="32" y="4"/>
                    </a:lnTo>
                    <a:lnTo>
                      <a:pt x="30" y="12"/>
                    </a:lnTo>
                    <a:lnTo>
                      <a:pt x="27" y="24"/>
                    </a:lnTo>
                    <a:lnTo>
                      <a:pt x="21" y="35"/>
                    </a:lnTo>
                    <a:lnTo>
                      <a:pt x="15" y="48"/>
                    </a:lnTo>
                    <a:lnTo>
                      <a:pt x="9" y="61"/>
                    </a:lnTo>
                    <a:lnTo>
                      <a:pt x="5" y="71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1" y="55"/>
                    </a:lnTo>
                    <a:lnTo>
                      <a:pt x="4" y="41"/>
                    </a:lnTo>
                    <a:lnTo>
                      <a:pt x="7" y="27"/>
                    </a:lnTo>
                    <a:lnTo>
                      <a:pt x="13" y="15"/>
                    </a:lnTo>
                    <a:lnTo>
                      <a:pt x="19" y="5"/>
                    </a:lnTo>
                    <a:lnTo>
                      <a:pt x="26" y="0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0" name="Freeform 42">
                <a:extLst>
                  <a:ext uri="{FF2B5EF4-FFF2-40B4-BE49-F238E27FC236}">
                    <a16:creationId xmlns:a16="http://schemas.microsoft.com/office/drawing/2014/main" id="{0436C5B8-60E2-459C-BD02-68F2C5A6C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507"/>
                <a:ext cx="16" cy="39"/>
              </a:xfrm>
              <a:custGeom>
                <a:avLst/>
                <a:gdLst>
                  <a:gd name="T0" fmla="*/ 1 w 31"/>
                  <a:gd name="T1" fmla="*/ 0 h 79"/>
                  <a:gd name="T2" fmla="*/ 1 w 31"/>
                  <a:gd name="T3" fmla="*/ 0 h 79"/>
                  <a:gd name="T4" fmla="*/ 1 w 31"/>
                  <a:gd name="T5" fmla="*/ 0 h 79"/>
                  <a:gd name="T6" fmla="*/ 1 w 31"/>
                  <a:gd name="T7" fmla="*/ 0 h 79"/>
                  <a:gd name="T8" fmla="*/ 1 w 31"/>
                  <a:gd name="T9" fmla="*/ 0 h 79"/>
                  <a:gd name="T10" fmla="*/ 1 w 31"/>
                  <a:gd name="T11" fmla="*/ 0 h 79"/>
                  <a:gd name="T12" fmla="*/ 1 w 31"/>
                  <a:gd name="T13" fmla="*/ 0 h 79"/>
                  <a:gd name="T14" fmla="*/ 1 w 31"/>
                  <a:gd name="T15" fmla="*/ 0 h 79"/>
                  <a:gd name="T16" fmla="*/ 1 w 31"/>
                  <a:gd name="T17" fmla="*/ 0 h 79"/>
                  <a:gd name="T18" fmla="*/ 0 w 31"/>
                  <a:gd name="T19" fmla="*/ 0 h 79"/>
                  <a:gd name="T20" fmla="*/ 0 w 31"/>
                  <a:gd name="T21" fmla="*/ 0 h 79"/>
                  <a:gd name="T22" fmla="*/ 1 w 31"/>
                  <a:gd name="T23" fmla="*/ 0 h 79"/>
                  <a:gd name="T24" fmla="*/ 1 w 31"/>
                  <a:gd name="T25" fmla="*/ 0 h 79"/>
                  <a:gd name="T26" fmla="*/ 1 w 31"/>
                  <a:gd name="T27" fmla="*/ 0 h 79"/>
                  <a:gd name="T28" fmla="*/ 1 w 31"/>
                  <a:gd name="T29" fmla="*/ 0 h 79"/>
                  <a:gd name="T30" fmla="*/ 1 w 31"/>
                  <a:gd name="T31" fmla="*/ 0 h 79"/>
                  <a:gd name="T32" fmla="*/ 1 w 31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79">
                    <a:moveTo>
                      <a:pt x="31" y="0"/>
                    </a:moveTo>
                    <a:lnTo>
                      <a:pt x="31" y="5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0" y="36"/>
                    </a:lnTo>
                    <a:lnTo>
                      <a:pt x="14" y="50"/>
                    </a:lnTo>
                    <a:lnTo>
                      <a:pt x="10" y="61"/>
                    </a:lnTo>
                    <a:lnTo>
                      <a:pt x="5" y="72"/>
                    </a:lnTo>
                    <a:lnTo>
                      <a:pt x="2" y="79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3" y="41"/>
                    </a:lnTo>
                    <a:lnTo>
                      <a:pt x="7" y="27"/>
                    </a:lnTo>
                    <a:lnTo>
                      <a:pt x="12" y="14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1" name="Freeform 43">
                <a:extLst>
                  <a:ext uri="{FF2B5EF4-FFF2-40B4-BE49-F238E27FC236}">
                    <a16:creationId xmlns:a16="http://schemas.microsoft.com/office/drawing/2014/main" id="{3AD9A45A-A536-4DC6-BA8F-569F08908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390"/>
                <a:ext cx="40" cy="197"/>
              </a:xfrm>
              <a:custGeom>
                <a:avLst/>
                <a:gdLst>
                  <a:gd name="T0" fmla="*/ 0 w 81"/>
                  <a:gd name="T1" fmla="*/ 3 h 395"/>
                  <a:gd name="T2" fmla="*/ 0 w 81"/>
                  <a:gd name="T3" fmla="*/ 3 h 395"/>
                  <a:gd name="T4" fmla="*/ 0 w 81"/>
                  <a:gd name="T5" fmla="*/ 3 h 395"/>
                  <a:gd name="T6" fmla="*/ 0 w 81"/>
                  <a:gd name="T7" fmla="*/ 3 h 395"/>
                  <a:gd name="T8" fmla="*/ 0 w 81"/>
                  <a:gd name="T9" fmla="*/ 3 h 395"/>
                  <a:gd name="T10" fmla="*/ 0 w 81"/>
                  <a:gd name="T11" fmla="*/ 2 h 395"/>
                  <a:gd name="T12" fmla="*/ 0 w 81"/>
                  <a:gd name="T13" fmla="*/ 2 h 395"/>
                  <a:gd name="T14" fmla="*/ 0 w 81"/>
                  <a:gd name="T15" fmla="*/ 1 h 395"/>
                  <a:gd name="T16" fmla="*/ 0 w 81"/>
                  <a:gd name="T17" fmla="*/ 1 h 395"/>
                  <a:gd name="T18" fmla="*/ 0 w 81"/>
                  <a:gd name="T19" fmla="*/ 0 h 395"/>
                  <a:gd name="T20" fmla="*/ 0 w 81"/>
                  <a:gd name="T21" fmla="*/ 0 h 395"/>
                  <a:gd name="T22" fmla="*/ 0 w 81"/>
                  <a:gd name="T23" fmla="*/ 0 h 395"/>
                  <a:gd name="T24" fmla="*/ 0 w 81"/>
                  <a:gd name="T25" fmla="*/ 0 h 395"/>
                  <a:gd name="T26" fmla="*/ 0 w 81"/>
                  <a:gd name="T27" fmla="*/ 0 h 395"/>
                  <a:gd name="T28" fmla="*/ 0 w 81"/>
                  <a:gd name="T29" fmla="*/ 0 h 395"/>
                  <a:gd name="T30" fmla="*/ 0 w 81"/>
                  <a:gd name="T31" fmla="*/ 0 h 395"/>
                  <a:gd name="T32" fmla="*/ 0 w 81"/>
                  <a:gd name="T33" fmla="*/ 1 h 395"/>
                  <a:gd name="T34" fmla="*/ 0 w 81"/>
                  <a:gd name="T35" fmla="*/ 1 h 395"/>
                  <a:gd name="T36" fmla="*/ 0 w 81"/>
                  <a:gd name="T37" fmla="*/ 2 h 395"/>
                  <a:gd name="T38" fmla="*/ 0 w 81"/>
                  <a:gd name="T39" fmla="*/ 2 h 395"/>
                  <a:gd name="T40" fmla="*/ 0 w 81"/>
                  <a:gd name="T41" fmla="*/ 3 h 3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1" h="395">
                    <a:moveTo>
                      <a:pt x="68" y="390"/>
                    </a:moveTo>
                    <a:lnTo>
                      <a:pt x="72" y="392"/>
                    </a:lnTo>
                    <a:lnTo>
                      <a:pt x="75" y="393"/>
                    </a:lnTo>
                    <a:lnTo>
                      <a:pt x="77" y="394"/>
                    </a:lnTo>
                    <a:lnTo>
                      <a:pt x="81" y="395"/>
                    </a:lnTo>
                    <a:lnTo>
                      <a:pt x="53" y="337"/>
                    </a:lnTo>
                    <a:lnTo>
                      <a:pt x="34" y="280"/>
                    </a:lnTo>
                    <a:lnTo>
                      <a:pt x="21" y="225"/>
                    </a:lnTo>
                    <a:lnTo>
                      <a:pt x="14" y="173"/>
                    </a:lnTo>
                    <a:lnTo>
                      <a:pt x="11" y="125"/>
                    </a:lnTo>
                    <a:lnTo>
                      <a:pt x="11" y="79"/>
                    </a:lnTo>
                    <a:lnTo>
                      <a:pt x="13" y="37"/>
                    </a:lnTo>
                    <a:lnTo>
                      <a:pt x="14" y="0"/>
                    </a:lnTo>
                    <a:lnTo>
                      <a:pt x="7" y="28"/>
                    </a:lnTo>
                    <a:lnTo>
                      <a:pt x="2" y="71"/>
                    </a:lnTo>
                    <a:lnTo>
                      <a:pt x="0" y="122"/>
                    </a:lnTo>
                    <a:lnTo>
                      <a:pt x="4" y="180"/>
                    </a:lnTo>
                    <a:lnTo>
                      <a:pt x="11" y="240"/>
                    </a:lnTo>
                    <a:lnTo>
                      <a:pt x="23" y="298"/>
                    </a:lnTo>
                    <a:lnTo>
                      <a:pt x="42" y="348"/>
                    </a:lnTo>
                    <a:lnTo>
                      <a:pt x="68" y="3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2" name="Freeform 44">
                <a:extLst>
                  <a:ext uri="{FF2B5EF4-FFF2-40B4-BE49-F238E27FC236}">
                    <a16:creationId xmlns:a16="http://schemas.microsoft.com/office/drawing/2014/main" id="{37204841-6E37-4905-BCAE-44D5485F3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403"/>
                <a:ext cx="30" cy="27"/>
              </a:xfrm>
              <a:custGeom>
                <a:avLst/>
                <a:gdLst>
                  <a:gd name="T0" fmla="*/ 1 w 60"/>
                  <a:gd name="T1" fmla="*/ 1 h 54"/>
                  <a:gd name="T2" fmla="*/ 1 w 60"/>
                  <a:gd name="T3" fmla="*/ 0 h 54"/>
                  <a:gd name="T4" fmla="*/ 1 w 60"/>
                  <a:gd name="T5" fmla="*/ 1 h 54"/>
                  <a:gd name="T6" fmla="*/ 1 w 60"/>
                  <a:gd name="T7" fmla="*/ 1 h 54"/>
                  <a:gd name="T8" fmla="*/ 1 w 60"/>
                  <a:gd name="T9" fmla="*/ 1 h 54"/>
                  <a:gd name="T10" fmla="*/ 1 w 60"/>
                  <a:gd name="T11" fmla="*/ 1 h 54"/>
                  <a:gd name="T12" fmla="*/ 1 w 60"/>
                  <a:gd name="T13" fmla="*/ 1 h 54"/>
                  <a:gd name="T14" fmla="*/ 1 w 60"/>
                  <a:gd name="T15" fmla="*/ 1 h 54"/>
                  <a:gd name="T16" fmla="*/ 0 w 60"/>
                  <a:gd name="T17" fmla="*/ 1 h 54"/>
                  <a:gd name="T18" fmla="*/ 1 w 60"/>
                  <a:gd name="T19" fmla="*/ 1 h 54"/>
                  <a:gd name="T20" fmla="*/ 1 w 60"/>
                  <a:gd name="T21" fmla="*/ 1 h 54"/>
                  <a:gd name="T22" fmla="*/ 1 w 60"/>
                  <a:gd name="T23" fmla="*/ 1 h 54"/>
                  <a:gd name="T24" fmla="*/ 1 w 60"/>
                  <a:gd name="T25" fmla="*/ 1 h 54"/>
                  <a:gd name="T26" fmla="*/ 1 w 60"/>
                  <a:gd name="T27" fmla="*/ 1 h 54"/>
                  <a:gd name="T28" fmla="*/ 1 w 60"/>
                  <a:gd name="T29" fmla="*/ 1 h 54"/>
                  <a:gd name="T30" fmla="*/ 1 w 60"/>
                  <a:gd name="T31" fmla="*/ 1 h 54"/>
                  <a:gd name="T32" fmla="*/ 1 w 60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4">
                    <a:moveTo>
                      <a:pt x="60" y="1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4"/>
                    </a:lnTo>
                    <a:lnTo>
                      <a:pt x="31" y="10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5" y="41"/>
                    </a:lnTo>
                    <a:lnTo>
                      <a:pt x="0" y="54"/>
                    </a:lnTo>
                    <a:lnTo>
                      <a:pt x="7" y="48"/>
                    </a:lnTo>
                    <a:lnTo>
                      <a:pt x="15" y="40"/>
                    </a:lnTo>
                    <a:lnTo>
                      <a:pt x="25" y="33"/>
                    </a:lnTo>
                    <a:lnTo>
                      <a:pt x="36" y="25"/>
                    </a:lnTo>
                    <a:lnTo>
                      <a:pt x="46" y="17"/>
                    </a:lnTo>
                    <a:lnTo>
                      <a:pt x="54" y="10"/>
                    </a:lnTo>
                    <a:lnTo>
                      <a:pt x="59" y="4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3" name="Freeform 45">
                <a:extLst>
                  <a:ext uri="{FF2B5EF4-FFF2-40B4-BE49-F238E27FC236}">
                    <a16:creationId xmlns:a16="http://schemas.microsoft.com/office/drawing/2014/main" id="{B9B58131-5EB7-4D01-9C39-92F8FDC5F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429"/>
                <a:ext cx="34" cy="36"/>
              </a:xfrm>
              <a:custGeom>
                <a:avLst/>
                <a:gdLst>
                  <a:gd name="T0" fmla="*/ 0 w 70"/>
                  <a:gd name="T1" fmla="*/ 1 h 71"/>
                  <a:gd name="T2" fmla="*/ 0 w 70"/>
                  <a:gd name="T3" fmla="*/ 0 h 71"/>
                  <a:gd name="T4" fmla="*/ 0 w 70"/>
                  <a:gd name="T5" fmla="*/ 1 h 71"/>
                  <a:gd name="T6" fmla="*/ 0 w 70"/>
                  <a:gd name="T7" fmla="*/ 1 h 71"/>
                  <a:gd name="T8" fmla="*/ 0 w 70"/>
                  <a:gd name="T9" fmla="*/ 1 h 71"/>
                  <a:gd name="T10" fmla="*/ 0 w 70"/>
                  <a:gd name="T11" fmla="*/ 1 h 71"/>
                  <a:gd name="T12" fmla="*/ 0 w 70"/>
                  <a:gd name="T13" fmla="*/ 1 h 71"/>
                  <a:gd name="T14" fmla="*/ 0 w 70"/>
                  <a:gd name="T15" fmla="*/ 1 h 71"/>
                  <a:gd name="T16" fmla="*/ 0 w 70"/>
                  <a:gd name="T17" fmla="*/ 1 h 71"/>
                  <a:gd name="T18" fmla="*/ 0 w 70"/>
                  <a:gd name="T19" fmla="*/ 1 h 71"/>
                  <a:gd name="T20" fmla="*/ 0 w 70"/>
                  <a:gd name="T21" fmla="*/ 1 h 71"/>
                  <a:gd name="T22" fmla="*/ 0 w 70"/>
                  <a:gd name="T23" fmla="*/ 1 h 71"/>
                  <a:gd name="T24" fmla="*/ 0 w 70"/>
                  <a:gd name="T25" fmla="*/ 1 h 71"/>
                  <a:gd name="T26" fmla="*/ 0 w 70"/>
                  <a:gd name="T27" fmla="*/ 1 h 71"/>
                  <a:gd name="T28" fmla="*/ 0 w 70"/>
                  <a:gd name="T29" fmla="*/ 1 h 71"/>
                  <a:gd name="T30" fmla="*/ 0 w 70"/>
                  <a:gd name="T31" fmla="*/ 1 h 71"/>
                  <a:gd name="T32" fmla="*/ 0 w 70"/>
                  <a:gd name="T33" fmla="*/ 1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71">
                    <a:moveTo>
                      <a:pt x="70" y="2"/>
                    </a:moveTo>
                    <a:lnTo>
                      <a:pt x="66" y="0"/>
                    </a:lnTo>
                    <a:lnTo>
                      <a:pt x="58" y="2"/>
                    </a:lnTo>
                    <a:lnTo>
                      <a:pt x="48" y="9"/>
                    </a:lnTo>
                    <a:lnTo>
                      <a:pt x="37" y="18"/>
                    </a:lnTo>
                    <a:lnTo>
                      <a:pt x="25" y="30"/>
                    </a:lnTo>
                    <a:lnTo>
                      <a:pt x="14" y="44"/>
                    </a:lnTo>
                    <a:lnTo>
                      <a:pt x="6" y="57"/>
                    </a:lnTo>
                    <a:lnTo>
                      <a:pt x="0" y="71"/>
                    </a:lnTo>
                    <a:lnTo>
                      <a:pt x="6" y="65"/>
                    </a:lnTo>
                    <a:lnTo>
                      <a:pt x="15" y="57"/>
                    </a:lnTo>
                    <a:lnTo>
                      <a:pt x="27" y="48"/>
                    </a:lnTo>
                    <a:lnTo>
                      <a:pt x="41" y="38"/>
                    </a:lnTo>
                    <a:lnTo>
                      <a:pt x="52" y="26"/>
                    </a:lnTo>
                    <a:lnTo>
                      <a:pt x="63" y="17"/>
                    </a:lnTo>
                    <a:lnTo>
                      <a:pt x="68" y="8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4" name="Freeform 46">
                <a:extLst>
                  <a:ext uri="{FF2B5EF4-FFF2-40B4-BE49-F238E27FC236}">
                    <a16:creationId xmlns:a16="http://schemas.microsoft.com/office/drawing/2014/main" id="{9B552B20-7FD7-41D0-B0BE-7AD945F2B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452"/>
                <a:ext cx="39" cy="31"/>
              </a:xfrm>
              <a:custGeom>
                <a:avLst/>
                <a:gdLst>
                  <a:gd name="T0" fmla="*/ 1 w 77"/>
                  <a:gd name="T1" fmla="*/ 1 h 62"/>
                  <a:gd name="T2" fmla="*/ 1 w 77"/>
                  <a:gd name="T3" fmla="*/ 0 h 62"/>
                  <a:gd name="T4" fmla="*/ 1 w 77"/>
                  <a:gd name="T5" fmla="*/ 1 h 62"/>
                  <a:gd name="T6" fmla="*/ 1 w 77"/>
                  <a:gd name="T7" fmla="*/ 1 h 62"/>
                  <a:gd name="T8" fmla="*/ 1 w 77"/>
                  <a:gd name="T9" fmla="*/ 1 h 62"/>
                  <a:gd name="T10" fmla="*/ 1 w 77"/>
                  <a:gd name="T11" fmla="*/ 1 h 62"/>
                  <a:gd name="T12" fmla="*/ 1 w 77"/>
                  <a:gd name="T13" fmla="*/ 1 h 62"/>
                  <a:gd name="T14" fmla="*/ 1 w 77"/>
                  <a:gd name="T15" fmla="*/ 1 h 62"/>
                  <a:gd name="T16" fmla="*/ 0 w 77"/>
                  <a:gd name="T17" fmla="*/ 1 h 62"/>
                  <a:gd name="T18" fmla="*/ 1 w 77"/>
                  <a:gd name="T19" fmla="*/ 1 h 62"/>
                  <a:gd name="T20" fmla="*/ 1 w 77"/>
                  <a:gd name="T21" fmla="*/ 1 h 62"/>
                  <a:gd name="T22" fmla="*/ 1 w 77"/>
                  <a:gd name="T23" fmla="*/ 1 h 62"/>
                  <a:gd name="T24" fmla="*/ 1 w 77"/>
                  <a:gd name="T25" fmla="*/ 1 h 62"/>
                  <a:gd name="T26" fmla="*/ 1 w 77"/>
                  <a:gd name="T27" fmla="*/ 1 h 62"/>
                  <a:gd name="T28" fmla="*/ 1 w 77"/>
                  <a:gd name="T29" fmla="*/ 1 h 62"/>
                  <a:gd name="T30" fmla="*/ 1 w 77"/>
                  <a:gd name="T31" fmla="*/ 1 h 62"/>
                  <a:gd name="T32" fmla="*/ 1 w 7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62">
                    <a:moveTo>
                      <a:pt x="77" y="2"/>
                    </a:moveTo>
                    <a:lnTo>
                      <a:pt x="73" y="0"/>
                    </a:lnTo>
                    <a:lnTo>
                      <a:pt x="63" y="1"/>
                    </a:lnTo>
                    <a:lnTo>
                      <a:pt x="52" y="7"/>
                    </a:lnTo>
                    <a:lnTo>
                      <a:pt x="39" y="15"/>
                    </a:lnTo>
                    <a:lnTo>
                      <a:pt x="25" y="25"/>
                    </a:lnTo>
                    <a:lnTo>
                      <a:pt x="14" y="37"/>
                    </a:lnTo>
                    <a:lnTo>
                      <a:pt x="5" y="49"/>
                    </a:lnTo>
                    <a:lnTo>
                      <a:pt x="0" y="62"/>
                    </a:lnTo>
                    <a:lnTo>
                      <a:pt x="6" y="58"/>
                    </a:lnTo>
                    <a:lnTo>
                      <a:pt x="16" y="52"/>
                    </a:lnTo>
                    <a:lnTo>
                      <a:pt x="30" y="42"/>
                    </a:lnTo>
                    <a:lnTo>
                      <a:pt x="44" y="33"/>
                    </a:lnTo>
                    <a:lnTo>
                      <a:pt x="56" y="24"/>
                    </a:lnTo>
                    <a:lnTo>
                      <a:pt x="68" y="15"/>
                    </a:lnTo>
                    <a:lnTo>
                      <a:pt x="75" y="7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5" name="Freeform 47">
                <a:extLst>
                  <a:ext uri="{FF2B5EF4-FFF2-40B4-BE49-F238E27FC236}">
                    <a16:creationId xmlns:a16="http://schemas.microsoft.com/office/drawing/2014/main" id="{76BB2B57-CB5E-4D12-BB6D-BA1F1F065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489"/>
                <a:ext cx="36" cy="27"/>
              </a:xfrm>
              <a:custGeom>
                <a:avLst/>
                <a:gdLst>
                  <a:gd name="T0" fmla="*/ 1 w 71"/>
                  <a:gd name="T1" fmla="*/ 1 h 54"/>
                  <a:gd name="T2" fmla="*/ 1 w 71"/>
                  <a:gd name="T3" fmla="*/ 0 h 54"/>
                  <a:gd name="T4" fmla="*/ 1 w 71"/>
                  <a:gd name="T5" fmla="*/ 1 h 54"/>
                  <a:gd name="T6" fmla="*/ 1 w 71"/>
                  <a:gd name="T7" fmla="*/ 1 h 54"/>
                  <a:gd name="T8" fmla="*/ 1 w 71"/>
                  <a:gd name="T9" fmla="*/ 1 h 54"/>
                  <a:gd name="T10" fmla="*/ 1 w 71"/>
                  <a:gd name="T11" fmla="*/ 1 h 54"/>
                  <a:gd name="T12" fmla="*/ 1 w 71"/>
                  <a:gd name="T13" fmla="*/ 1 h 54"/>
                  <a:gd name="T14" fmla="*/ 1 w 71"/>
                  <a:gd name="T15" fmla="*/ 1 h 54"/>
                  <a:gd name="T16" fmla="*/ 0 w 71"/>
                  <a:gd name="T17" fmla="*/ 1 h 54"/>
                  <a:gd name="T18" fmla="*/ 1 w 71"/>
                  <a:gd name="T19" fmla="*/ 1 h 54"/>
                  <a:gd name="T20" fmla="*/ 1 w 71"/>
                  <a:gd name="T21" fmla="*/ 1 h 54"/>
                  <a:gd name="T22" fmla="*/ 1 w 71"/>
                  <a:gd name="T23" fmla="*/ 1 h 54"/>
                  <a:gd name="T24" fmla="*/ 1 w 71"/>
                  <a:gd name="T25" fmla="*/ 1 h 54"/>
                  <a:gd name="T26" fmla="*/ 1 w 71"/>
                  <a:gd name="T27" fmla="*/ 1 h 54"/>
                  <a:gd name="T28" fmla="*/ 1 w 71"/>
                  <a:gd name="T29" fmla="*/ 1 h 54"/>
                  <a:gd name="T30" fmla="*/ 1 w 71"/>
                  <a:gd name="T31" fmla="*/ 1 h 54"/>
                  <a:gd name="T32" fmla="*/ 1 w 71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54">
                    <a:moveTo>
                      <a:pt x="71" y="2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6"/>
                    </a:lnTo>
                    <a:lnTo>
                      <a:pt x="36" y="15"/>
                    </a:lnTo>
                    <a:lnTo>
                      <a:pt x="23" y="24"/>
                    </a:lnTo>
                    <a:lnTo>
                      <a:pt x="13" y="33"/>
                    </a:lnTo>
                    <a:lnTo>
                      <a:pt x="3" y="43"/>
                    </a:lnTo>
                    <a:lnTo>
                      <a:pt x="0" y="54"/>
                    </a:lnTo>
                    <a:lnTo>
                      <a:pt x="7" y="49"/>
                    </a:lnTo>
                    <a:lnTo>
                      <a:pt x="17" y="45"/>
                    </a:lnTo>
                    <a:lnTo>
                      <a:pt x="30" y="38"/>
                    </a:lnTo>
                    <a:lnTo>
                      <a:pt x="43" y="31"/>
                    </a:lnTo>
                    <a:lnTo>
                      <a:pt x="54" y="23"/>
                    </a:lnTo>
                    <a:lnTo>
                      <a:pt x="64" y="16"/>
                    </a:lnTo>
                    <a:lnTo>
                      <a:pt x="70" y="9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6" name="Freeform 48">
                <a:extLst>
                  <a:ext uri="{FF2B5EF4-FFF2-40B4-BE49-F238E27FC236}">
                    <a16:creationId xmlns:a16="http://schemas.microsoft.com/office/drawing/2014/main" id="{8CE0B362-2949-49F7-9D7E-C39CFEAA8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511"/>
                <a:ext cx="32" cy="19"/>
              </a:xfrm>
              <a:custGeom>
                <a:avLst/>
                <a:gdLst>
                  <a:gd name="T0" fmla="*/ 1 w 64"/>
                  <a:gd name="T1" fmla="*/ 1 h 38"/>
                  <a:gd name="T2" fmla="*/ 1 w 64"/>
                  <a:gd name="T3" fmla="*/ 0 h 38"/>
                  <a:gd name="T4" fmla="*/ 1 w 64"/>
                  <a:gd name="T5" fmla="*/ 0 h 38"/>
                  <a:gd name="T6" fmla="*/ 1 w 64"/>
                  <a:gd name="T7" fmla="*/ 1 h 38"/>
                  <a:gd name="T8" fmla="*/ 1 w 64"/>
                  <a:gd name="T9" fmla="*/ 1 h 38"/>
                  <a:gd name="T10" fmla="*/ 1 w 64"/>
                  <a:gd name="T11" fmla="*/ 1 h 38"/>
                  <a:gd name="T12" fmla="*/ 1 w 64"/>
                  <a:gd name="T13" fmla="*/ 1 h 38"/>
                  <a:gd name="T14" fmla="*/ 1 w 64"/>
                  <a:gd name="T15" fmla="*/ 1 h 38"/>
                  <a:gd name="T16" fmla="*/ 0 w 64"/>
                  <a:gd name="T17" fmla="*/ 1 h 38"/>
                  <a:gd name="T18" fmla="*/ 1 w 64"/>
                  <a:gd name="T19" fmla="*/ 1 h 38"/>
                  <a:gd name="T20" fmla="*/ 1 w 64"/>
                  <a:gd name="T21" fmla="*/ 1 h 38"/>
                  <a:gd name="T22" fmla="*/ 1 w 64"/>
                  <a:gd name="T23" fmla="*/ 1 h 38"/>
                  <a:gd name="T24" fmla="*/ 1 w 64"/>
                  <a:gd name="T25" fmla="*/ 1 h 38"/>
                  <a:gd name="T26" fmla="*/ 1 w 64"/>
                  <a:gd name="T27" fmla="*/ 1 h 38"/>
                  <a:gd name="T28" fmla="*/ 1 w 64"/>
                  <a:gd name="T29" fmla="*/ 1 h 38"/>
                  <a:gd name="T30" fmla="*/ 1 w 64"/>
                  <a:gd name="T31" fmla="*/ 1 h 38"/>
                  <a:gd name="T32" fmla="*/ 1 w 6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38">
                    <a:moveTo>
                      <a:pt x="64" y="4"/>
                    </a:moveTo>
                    <a:lnTo>
                      <a:pt x="60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2" y="10"/>
                    </a:lnTo>
                    <a:lnTo>
                      <a:pt x="13" y="16"/>
                    </a:lnTo>
                    <a:lnTo>
                      <a:pt x="5" y="27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7" y="27"/>
                    </a:lnTo>
                    <a:lnTo>
                      <a:pt x="38" y="22"/>
                    </a:lnTo>
                    <a:lnTo>
                      <a:pt x="49" y="18"/>
                    </a:lnTo>
                    <a:lnTo>
                      <a:pt x="58" y="13"/>
                    </a:lnTo>
                    <a:lnTo>
                      <a:pt x="62" y="8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7" name="Freeform 49">
                <a:extLst>
                  <a:ext uri="{FF2B5EF4-FFF2-40B4-BE49-F238E27FC236}">
                    <a16:creationId xmlns:a16="http://schemas.microsoft.com/office/drawing/2014/main" id="{B5D5F139-78CC-4B45-8C1E-422A17F38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546"/>
                <a:ext cx="24" cy="15"/>
              </a:xfrm>
              <a:custGeom>
                <a:avLst/>
                <a:gdLst>
                  <a:gd name="T0" fmla="*/ 0 w 49"/>
                  <a:gd name="T1" fmla="*/ 1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1 h 28"/>
                  <a:gd name="T8" fmla="*/ 0 w 49"/>
                  <a:gd name="T9" fmla="*/ 1 h 28"/>
                  <a:gd name="T10" fmla="*/ 0 w 49"/>
                  <a:gd name="T11" fmla="*/ 1 h 28"/>
                  <a:gd name="T12" fmla="*/ 0 w 49"/>
                  <a:gd name="T13" fmla="*/ 1 h 28"/>
                  <a:gd name="T14" fmla="*/ 0 w 49"/>
                  <a:gd name="T15" fmla="*/ 1 h 28"/>
                  <a:gd name="T16" fmla="*/ 0 w 49"/>
                  <a:gd name="T17" fmla="*/ 1 h 28"/>
                  <a:gd name="T18" fmla="*/ 0 w 49"/>
                  <a:gd name="T19" fmla="*/ 1 h 28"/>
                  <a:gd name="T20" fmla="*/ 0 w 49"/>
                  <a:gd name="T21" fmla="*/ 1 h 28"/>
                  <a:gd name="T22" fmla="*/ 0 w 49"/>
                  <a:gd name="T23" fmla="*/ 1 h 28"/>
                  <a:gd name="T24" fmla="*/ 0 w 49"/>
                  <a:gd name="T25" fmla="*/ 1 h 28"/>
                  <a:gd name="T26" fmla="*/ 0 w 49"/>
                  <a:gd name="T27" fmla="*/ 1 h 28"/>
                  <a:gd name="T28" fmla="*/ 0 w 49"/>
                  <a:gd name="T29" fmla="*/ 1 h 28"/>
                  <a:gd name="T30" fmla="*/ 0 w 49"/>
                  <a:gd name="T31" fmla="*/ 1 h 28"/>
                  <a:gd name="T32" fmla="*/ 0 w 49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8">
                    <a:moveTo>
                      <a:pt x="49" y="2"/>
                    </a:moveTo>
                    <a:lnTo>
                      <a:pt x="45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5"/>
                    </a:lnTo>
                    <a:lnTo>
                      <a:pt x="14" y="10"/>
                    </a:lnTo>
                    <a:lnTo>
                      <a:pt x="7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5" y="26"/>
                    </a:lnTo>
                    <a:lnTo>
                      <a:pt x="12" y="24"/>
                    </a:lnTo>
                    <a:lnTo>
                      <a:pt x="20" y="20"/>
                    </a:lnTo>
                    <a:lnTo>
                      <a:pt x="28" y="17"/>
                    </a:lnTo>
                    <a:lnTo>
                      <a:pt x="36" y="13"/>
                    </a:lnTo>
                    <a:lnTo>
                      <a:pt x="42" y="10"/>
                    </a:lnTo>
                    <a:lnTo>
                      <a:pt x="46" y="5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8" name="Freeform 50">
                <a:extLst>
                  <a:ext uri="{FF2B5EF4-FFF2-40B4-BE49-F238E27FC236}">
                    <a16:creationId xmlns:a16="http://schemas.microsoft.com/office/drawing/2014/main" id="{48C9FF6F-944B-4BEB-A61C-4C1020F39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564"/>
                <a:ext cx="16" cy="11"/>
              </a:xfrm>
              <a:custGeom>
                <a:avLst/>
                <a:gdLst>
                  <a:gd name="T0" fmla="*/ 0 w 33"/>
                  <a:gd name="T1" fmla="*/ 1 h 22"/>
                  <a:gd name="T2" fmla="*/ 0 w 33"/>
                  <a:gd name="T3" fmla="*/ 0 h 22"/>
                  <a:gd name="T4" fmla="*/ 0 w 33"/>
                  <a:gd name="T5" fmla="*/ 0 h 22"/>
                  <a:gd name="T6" fmla="*/ 0 w 33"/>
                  <a:gd name="T7" fmla="*/ 1 h 22"/>
                  <a:gd name="T8" fmla="*/ 0 w 33"/>
                  <a:gd name="T9" fmla="*/ 1 h 22"/>
                  <a:gd name="T10" fmla="*/ 0 w 33"/>
                  <a:gd name="T11" fmla="*/ 1 h 22"/>
                  <a:gd name="T12" fmla="*/ 0 w 33"/>
                  <a:gd name="T13" fmla="*/ 1 h 22"/>
                  <a:gd name="T14" fmla="*/ 0 w 33"/>
                  <a:gd name="T15" fmla="*/ 1 h 22"/>
                  <a:gd name="T16" fmla="*/ 0 w 33"/>
                  <a:gd name="T17" fmla="*/ 1 h 22"/>
                  <a:gd name="T18" fmla="*/ 0 w 33"/>
                  <a:gd name="T19" fmla="*/ 1 h 22"/>
                  <a:gd name="T20" fmla="*/ 0 w 33"/>
                  <a:gd name="T21" fmla="*/ 1 h 22"/>
                  <a:gd name="T22" fmla="*/ 0 w 33"/>
                  <a:gd name="T23" fmla="*/ 1 h 22"/>
                  <a:gd name="T24" fmla="*/ 0 w 33"/>
                  <a:gd name="T25" fmla="*/ 1 h 22"/>
                  <a:gd name="T26" fmla="*/ 0 w 33"/>
                  <a:gd name="T27" fmla="*/ 1 h 22"/>
                  <a:gd name="T28" fmla="*/ 0 w 33"/>
                  <a:gd name="T29" fmla="*/ 1 h 22"/>
                  <a:gd name="T30" fmla="*/ 0 w 33"/>
                  <a:gd name="T31" fmla="*/ 1 h 22"/>
                  <a:gd name="T32" fmla="*/ 0 w 33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2">
                    <a:moveTo>
                      <a:pt x="31" y="1"/>
                    </a:moveTo>
                    <a:lnTo>
                      <a:pt x="27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8" y="13"/>
                    </a:lnTo>
                    <a:lnTo>
                      <a:pt x="15" y="11"/>
                    </a:lnTo>
                    <a:lnTo>
                      <a:pt x="21" y="9"/>
                    </a:lnTo>
                    <a:lnTo>
                      <a:pt x="27" y="8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29" name="Freeform 51">
                <a:extLst>
                  <a:ext uri="{FF2B5EF4-FFF2-40B4-BE49-F238E27FC236}">
                    <a16:creationId xmlns:a16="http://schemas.microsoft.com/office/drawing/2014/main" id="{DB33ED2C-B321-4BEA-9153-5A21DB123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417"/>
                <a:ext cx="33" cy="31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0 h 64"/>
                  <a:gd name="T4" fmla="*/ 1 w 65"/>
                  <a:gd name="T5" fmla="*/ 0 h 64"/>
                  <a:gd name="T6" fmla="*/ 1 w 65"/>
                  <a:gd name="T7" fmla="*/ 0 h 64"/>
                  <a:gd name="T8" fmla="*/ 1 w 65"/>
                  <a:gd name="T9" fmla="*/ 0 h 64"/>
                  <a:gd name="T10" fmla="*/ 1 w 65"/>
                  <a:gd name="T11" fmla="*/ 0 h 64"/>
                  <a:gd name="T12" fmla="*/ 1 w 65"/>
                  <a:gd name="T13" fmla="*/ 0 h 64"/>
                  <a:gd name="T14" fmla="*/ 1 w 65"/>
                  <a:gd name="T15" fmla="*/ 0 h 64"/>
                  <a:gd name="T16" fmla="*/ 0 w 65"/>
                  <a:gd name="T17" fmla="*/ 0 h 64"/>
                  <a:gd name="T18" fmla="*/ 1 w 65"/>
                  <a:gd name="T19" fmla="*/ 0 h 64"/>
                  <a:gd name="T20" fmla="*/ 1 w 65"/>
                  <a:gd name="T21" fmla="*/ 0 h 64"/>
                  <a:gd name="T22" fmla="*/ 1 w 65"/>
                  <a:gd name="T23" fmla="*/ 0 h 64"/>
                  <a:gd name="T24" fmla="*/ 1 w 65"/>
                  <a:gd name="T25" fmla="*/ 0 h 64"/>
                  <a:gd name="T26" fmla="*/ 1 w 65"/>
                  <a:gd name="T27" fmla="*/ 0 h 64"/>
                  <a:gd name="T28" fmla="*/ 1 w 65"/>
                  <a:gd name="T29" fmla="*/ 0 h 64"/>
                  <a:gd name="T30" fmla="*/ 1 w 65"/>
                  <a:gd name="T31" fmla="*/ 0 h 64"/>
                  <a:gd name="T32" fmla="*/ 1 w 6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64">
                    <a:moveTo>
                      <a:pt x="65" y="3"/>
                    </a:moveTo>
                    <a:lnTo>
                      <a:pt x="62" y="0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4" y="14"/>
                    </a:lnTo>
                    <a:lnTo>
                      <a:pt x="23" y="25"/>
                    </a:lnTo>
                    <a:lnTo>
                      <a:pt x="13" y="37"/>
                    </a:lnTo>
                    <a:lnTo>
                      <a:pt x="5" y="50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3" y="51"/>
                    </a:lnTo>
                    <a:lnTo>
                      <a:pt x="25" y="43"/>
                    </a:lnTo>
                    <a:lnTo>
                      <a:pt x="38" y="34"/>
                    </a:lnTo>
                    <a:lnTo>
                      <a:pt x="49" y="25"/>
                    </a:lnTo>
                    <a:lnTo>
                      <a:pt x="58" y="17"/>
                    </a:lnTo>
                    <a:lnTo>
                      <a:pt x="64" y="8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0" name="Freeform 52">
                <a:extLst>
                  <a:ext uri="{FF2B5EF4-FFF2-40B4-BE49-F238E27FC236}">
                    <a16:creationId xmlns:a16="http://schemas.microsoft.com/office/drawing/2014/main" id="{E15A8D08-046F-4A28-A2F2-4305C7795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88"/>
                <a:ext cx="26" cy="25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0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0 w 52"/>
                  <a:gd name="T17" fmla="*/ 1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1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0">
                    <a:moveTo>
                      <a:pt x="52" y="2"/>
                    </a:moveTo>
                    <a:lnTo>
                      <a:pt x="50" y="0"/>
                    </a:lnTo>
                    <a:lnTo>
                      <a:pt x="44" y="1"/>
                    </a:lnTo>
                    <a:lnTo>
                      <a:pt x="37" y="4"/>
                    </a:lnTo>
                    <a:lnTo>
                      <a:pt x="28" y="9"/>
                    </a:lnTo>
                    <a:lnTo>
                      <a:pt x="20" y="16"/>
                    </a:lnTo>
                    <a:lnTo>
                      <a:pt x="12" y="26"/>
                    </a:lnTo>
                    <a:lnTo>
                      <a:pt x="5" y="37"/>
                    </a:lnTo>
                    <a:lnTo>
                      <a:pt x="0" y="50"/>
                    </a:lnTo>
                    <a:lnTo>
                      <a:pt x="7" y="44"/>
                    </a:lnTo>
                    <a:lnTo>
                      <a:pt x="15" y="38"/>
                    </a:lnTo>
                    <a:lnTo>
                      <a:pt x="23" y="30"/>
                    </a:lnTo>
                    <a:lnTo>
                      <a:pt x="32" y="23"/>
                    </a:lnTo>
                    <a:lnTo>
                      <a:pt x="40" y="17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1" name="Freeform 53">
                <a:extLst>
                  <a:ext uri="{FF2B5EF4-FFF2-40B4-BE49-F238E27FC236}">
                    <a16:creationId xmlns:a16="http://schemas.microsoft.com/office/drawing/2014/main" id="{2BB95D7E-6A16-4F15-92D5-D249D00F7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475"/>
                <a:ext cx="36" cy="27"/>
              </a:xfrm>
              <a:custGeom>
                <a:avLst/>
                <a:gdLst>
                  <a:gd name="T0" fmla="*/ 1 w 71"/>
                  <a:gd name="T1" fmla="*/ 1 h 53"/>
                  <a:gd name="T2" fmla="*/ 1 w 71"/>
                  <a:gd name="T3" fmla="*/ 0 h 53"/>
                  <a:gd name="T4" fmla="*/ 1 w 71"/>
                  <a:gd name="T5" fmla="*/ 1 h 53"/>
                  <a:gd name="T6" fmla="*/ 1 w 71"/>
                  <a:gd name="T7" fmla="*/ 1 h 53"/>
                  <a:gd name="T8" fmla="*/ 1 w 71"/>
                  <a:gd name="T9" fmla="*/ 1 h 53"/>
                  <a:gd name="T10" fmla="*/ 1 w 71"/>
                  <a:gd name="T11" fmla="*/ 1 h 53"/>
                  <a:gd name="T12" fmla="*/ 1 w 71"/>
                  <a:gd name="T13" fmla="*/ 1 h 53"/>
                  <a:gd name="T14" fmla="*/ 1 w 71"/>
                  <a:gd name="T15" fmla="*/ 1 h 53"/>
                  <a:gd name="T16" fmla="*/ 0 w 71"/>
                  <a:gd name="T17" fmla="*/ 1 h 53"/>
                  <a:gd name="T18" fmla="*/ 1 w 71"/>
                  <a:gd name="T19" fmla="*/ 1 h 53"/>
                  <a:gd name="T20" fmla="*/ 1 w 71"/>
                  <a:gd name="T21" fmla="*/ 1 h 53"/>
                  <a:gd name="T22" fmla="*/ 1 w 71"/>
                  <a:gd name="T23" fmla="*/ 1 h 53"/>
                  <a:gd name="T24" fmla="*/ 1 w 71"/>
                  <a:gd name="T25" fmla="*/ 1 h 53"/>
                  <a:gd name="T26" fmla="*/ 1 w 71"/>
                  <a:gd name="T27" fmla="*/ 1 h 53"/>
                  <a:gd name="T28" fmla="*/ 1 w 71"/>
                  <a:gd name="T29" fmla="*/ 1 h 53"/>
                  <a:gd name="T30" fmla="*/ 1 w 71"/>
                  <a:gd name="T31" fmla="*/ 1 h 53"/>
                  <a:gd name="T32" fmla="*/ 1 w 71"/>
                  <a:gd name="T33" fmla="*/ 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53">
                    <a:moveTo>
                      <a:pt x="71" y="1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7"/>
                    </a:lnTo>
                    <a:lnTo>
                      <a:pt x="36" y="15"/>
                    </a:lnTo>
                    <a:lnTo>
                      <a:pt x="23" y="23"/>
                    </a:lnTo>
                    <a:lnTo>
                      <a:pt x="13" y="33"/>
                    </a:lnTo>
                    <a:lnTo>
                      <a:pt x="4" y="44"/>
                    </a:lnTo>
                    <a:lnTo>
                      <a:pt x="0" y="53"/>
                    </a:lnTo>
                    <a:lnTo>
                      <a:pt x="7" y="49"/>
                    </a:lnTo>
                    <a:lnTo>
                      <a:pt x="17" y="44"/>
                    </a:lnTo>
                    <a:lnTo>
                      <a:pt x="30" y="37"/>
                    </a:lnTo>
                    <a:lnTo>
                      <a:pt x="43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0" y="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2" name="Freeform 54">
                <a:extLst>
                  <a:ext uri="{FF2B5EF4-FFF2-40B4-BE49-F238E27FC236}">
                    <a16:creationId xmlns:a16="http://schemas.microsoft.com/office/drawing/2014/main" id="{25299A4D-C90D-4999-9894-81097E208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526"/>
                <a:ext cx="30" cy="20"/>
              </a:xfrm>
              <a:custGeom>
                <a:avLst/>
                <a:gdLst>
                  <a:gd name="T0" fmla="*/ 1 w 60"/>
                  <a:gd name="T1" fmla="*/ 0 h 41"/>
                  <a:gd name="T2" fmla="*/ 1 w 60"/>
                  <a:gd name="T3" fmla="*/ 0 h 41"/>
                  <a:gd name="T4" fmla="*/ 1 w 60"/>
                  <a:gd name="T5" fmla="*/ 0 h 41"/>
                  <a:gd name="T6" fmla="*/ 1 w 60"/>
                  <a:gd name="T7" fmla="*/ 0 h 41"/>
                  <a:gd name="T8" fmla="*/ 1 w 60"/>
                  <a:gd name="T9" fmla="*/ 0 h 41"/>
                  <a:gd name="T10" fmla="*/ 1 w 60"/>
                  <a:gd name="T11" fmla="*/ 0 h 41"/>
                  <a:gd name="T12" fmla="*/ 1 w 60"/>
                  <a:gd name="T13" fmla="*/ 0 h 41"/>
                  <a:gd name="T14" fmla="*/ 1 w 60"/>
                  <a:gd name="T15" fmla="*/ 0 h 41"/>
                  <a:gd name="T16" fmla="*/ 0 w 60"/>
                  <a:gd name="T17" fmla="*/ 0 h 41"/>
                  <a:gd name="T18" fmla="*/ 1 w 60"/>
                  <a:gd name="T19" fmla="*/ 0 h 41"/>
                  <a:gd name="T20" fmla="*/ 1 w 60"/>
                  <a:gd name="T21" fmla="*/ 0 h 41"/>
                  <a:gd name="T22" fmla="*/ 1 w 60"/>
                  <a:gd name="T23" fmla="*/ 0 h 41"/>
                  <a:gd name="T24" fmla="*/ 1 w 60"/>
                  <a:gd name="T25" fmla="*/ 0 h 41"/>
                  <a:gd name="T26" fmla="*/ 1 w 60"/>
                  <a:gd name="T27" fmla="*/ 0 h 41"/>
                  <a:gd name="T28" fmla="*/ 1 w 60"/>
                  <a:gd name="T29" fmla="*/ 0 h 41"/>
                  <a:gd name="T30" fmla="*/ 1 w 60"/>
                  <a:gd name="T31" fmla="*/ 0 h 41"/>
                  <a:gd name="T32" fmla="*/ 1 w 6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41">
                    <a:moveTo>
                      <a:pt x="60" y="3"/>
                    </a:moveTo>
                    <a:lnTo>
                      <a:pt x="57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19" y="19"/>
                    </a:lnTo>
                    <a:lnTo>
                      <a:pt x="9" y="27"/>
                    </a:lnTo>
                    <a:lnTo>
                      <a:pt x="3" y="34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4" y="34"/>
                    </a:lnTo>
                    <a:lnTo>
                      <a:pt x="23" y="29"/>
                    </a:lnTo>
                    <a:lnTo>
                      <a:pt x="34" y="23"/>
                    </a:lnTo>
                    <a:lnTo>
                      <a:pt x="43" y="18"/>
                    </a:lnTo>
                    <a:lnTo>
                      <a:pt x="51" y="13"/>
                    </a:lnTo>
                    <a:lnTo>
                      <a:pt x="58" y="7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3" name="Freeform 55">
                <a:extLst>
                  <a:ext uri="{FF2B5EF4-FFF2-40B4-BE49-F238E27FC236}">
                    <a16:creationId xmlns:a16="http://schemas.microsoft.com/office/drawing/2014/main" id="{2210F2B1-DAE4-49F0-B5F0-DE68D933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370"/>
                <a:ext cx="4" cy="31"/>
              </a:xfrm>
              <a:custGeom>
                <a:avLst/>
                <a:gdLst>
                  <a:gd name="T0" fmla="*/ 1 w 8"/>
                  <a:gd name="T1" fmla="*/ 1 h 61"/>
                  <a:gd name="T2" fmla="*/ 1 w 8"/>
                  <a:gd name="T3" fmla="*/ 1 h 61"/>
                  <a:gd name="T4" fmla="*/ 0 w 8"/>
                  <a:gd name="T5" fmla="*/ 1 h 61"/>
                  <a:gd name="T6" fmla="*/ 0 w 8"/>
                  <a:gd name="T7" fmla="*/ 1 h 61"/>
                  <a:gd name="T8" fmla="*/ 1 w 8"/>
                  <a:gd name="T9" fmla="*/ 0 h 61"/>
                  <a:gd name="T10" fmla="*/ 1 w 8"/>
                  <a:gd name="T11" fmla="*/ 1 h 61"/>
                  <a:gd name="T12" fmla="*/ 1 w 8"/>
                  <a:gd name="T13" fmla="*/ 1 h 61"/>
                  <a:gd name="T14" fmla="*/ 1 w 8"/>
                  <a:gd name="T15" fmla="*/ 1 h 61"/>
                  <a:gd name="T16" fmla="*/ 1 w 8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61">
                    <a:moveTo>
                      <a:pt x="4" y="61"/>
                    </a:moveTo>
                    <a:lnTo>
                      <a:pt x="3" y="48"/>
                    </a:lnTo>
                    <a:lnTo>
                      <a:pt x="0" y="27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9"/>
                    </a:lnTo>
                    <a:lnTo>
                      <a:pt x="8" y="27"/>
                    </a:lnTo>
                    <a:lnTo>
                      <a:pt x="6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4" name="Freeform 56">
                <a:extLst>
                  <a:ext uri="{FF2B5EF4-FFF2-40B4-BE49-F238E27FC236}">
                    <a16:creationId xmlns:a16="http://schemas.microsoft.com/office/drawing/2014/main" id="{7D7BC8ED-EA69-41B7-AF15-6BA1606B5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392"/>
                <a:ext cx="32" cy="43"/>
              </a:xfrm>
              <a:custGeom>
                <a:avLst/>
                <a:gdLst>
                  <a:gd name="T0" fmla="*/ 0 w 65"/>
                  <a:gd name="T1" fmla="*/ 1 h 85"/>
                  <a:gd name="T2" fmla="*/ 0 w 65"/>
                  <a:gd name="T3" fmla="*/ 1 h 85"/>
                  <a:gd name="T4" fmla="*/ 0 w 65"/>
                  <a:gd name="T5" fmla="*/ 1 h 85"/>
                  <a:gd name="T6" fmla="*/ 0 w 65"/>
                  <a:gd name="T7" fmla="*/ 1 h 85"/>
                  <a:gd name="T8" fmla="*/ 0 w 65"/>
                  <a:gd name="T9" fmla="*/ 1 h 85"/>
                  <a:gd name="T10" fmla="*/ 0 w 65"/>
                  <a:gd name="T11" fmla="*/ 1 h 85"/>
                  <a:gd name="T12" fmla="*/ 0 w 65"/>
                  <a:gd name="T13" fmla="*/ 1 h 85"/>
                  <a:gd name="T14" fmla="*/ 0 w 65"/>
                  <a:gd name="T15" fmla="*/ 0 h 85"/>
                  <a:gd name="T16" fmla="*/ 0 w 65"/>
                  <a:gd name="T17" fmla="*/ 1 h 85"/>
                  <a:gd name="T18" fmla="*/ 0 w 65"/>
                  <a:gd name="T19" fmla="*/ 1 h 85"/>
                  <a:gd name="T20" fmla="*/ 0 w 65"/>
                  <a:gd name="T21" fmla="*/ 1 h 85"/>
                  <a:gd name="T22" fmla="*/ 0 w 65"/>
                  <a:gd name="T23" fmla="*/ 1 h 85"/>
                  <a:gd name="T24" fmla="*/ 0 w 65"/>
                  <a:gd name="T25" fmla="*/ 1 h 85"/>
                  <a:gd name="T26" fmla="*/ 0 w 65"/>
                  <a:gd name="T27" fmla="*/ 1 h 85"/>
                  <a:gd name="T28" fmla="*/ 0 w 65"/>
                  <a:gd name="T29" fmla="*/ 1 h 85"/>
                  <a:gd name="T30" fmla="*/ 0 w 65"/>
                  <a:gd name="T31" fmla="*/ 1 h 85"/>
                  <a:gd name="T32" fmla="*/ 0 w 6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85">
                    <a:moveTo>
                      <a:pt x="65" y="85"/>
                    </a:moveTo>
                    <a:lnTo>
                      <a:pt x="60" y="75"/>
                    </a:lnTo>
                    <a:lnTo>
                      <a:pt x="53" y="62"/>
                    </a:lnTo>
                    <a:lnTo>
                      <a:pt x="44" y="46"/>
                    </a:lnTo>
                    <a:lnTo>
                      <a:pt x="34" y="31"/>
                    </a:lnTo>
                    <a:lnTo>
                      <a:pt x="23" y="16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6" y="17"/>
                    </a:lnTo>
                    <a:lnTo>
                      <a:pt x="15" y="29"/>
                    </a:lnTo>
                    <a:lnTo>
                      <a:pt x="27" y="41"/>
                    </a:lnTo>
                    <a:lnTo>
                      <a:pt x="38" y="54"/>
                    </a:lnTo>
                    <a:lnTo>
                      <a:pt x="50" y="66"/>
                    </a:lnTo>
                    <a:lnTo>
                      <a:pt x="59" y="76"/>
                    </a:lnTo>
                    <a:lnTo>
                      <a:pt x="65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5" name="Freeform 57">
                <a:extLst>
                  <a:ext uri="{FF2B5EF4-FFF2-40B4-BE49-F238E27FC236}">
                    <a16:creationId xmlns:a16="http://schemas.microsoft.com/office/drawing/2014/main" id="{633842F4-4C29-42DC-B90C-0E1C9F5E2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4" y="410"/>
                <a:ext cx="34" cy="38"/>
              </a:xfrm>
              <a:custGeom>
                <a:avLst/>
                <a:gdLst>
                  <a:gd name="T0" fmla="*/ 1 w 68"/>
                  <a:gd name="T1" fmla="*/ 0 h 77"/>
                  <a:gd name="T2" fmla="*/ 1 w 68"/>
                  <a:gd name="T3" fmla="*/ 0 h 77"/>
                  <a:gd name="T4" fmla="*/ 1 w 68"/>
                  <a:gd name="T5" fmla="*/ 0 h 77"/>
                  <a:gd name="T6" fmla="*/ 1 w 68"/>
                  <a:gd name="T7" fmla="*/ 0 h 77"/>
                  <a:gd name="T8" fmla="*/ 1 w 68"/>
                  <a:gd name="T9" fmla="*/ 0 h 77"/>
                  <a:gd name="T10" fmla="*/ 1 w 68"/>
                  <a:gd name="T11" fmla="*/ 0 h 77"/>
                  <a:gd name="T12" fmla="*/ 1 w 68"/>
                  <a:gd name="T13" fmla="*/ 0 h 77"/>
                  <a:gd name="T14" fmla="*/ 1 w 68"/>
                  <a:gd name="T15" fmla="*/ 0 h 77"/>
                  <a:gd name="T16" fmla="*/ 0 w 68"/>
                  <a:gd name="T17" fmla="*/ 0 h 77"/>
                  <a:gd name="T18" fmla="*/ 1 w 68"/>
                  <a:gd name="T19" fmla="*/ 0 h 77"/>
                  <a:gd name="T20" fmla="*/ 1 w 68"/>
                  <a:gd name="T21" fmla="*/ 0 h 77"/>
                  <a:gd name="T22" fmla="*/ 1 w 68"/>
                  <a:gd name="T23" fmla="*/ 0 h 77"/>
                  <a:gd name="T24" fmla="*/ 1 w 68"/>
                  <a:gd name="T25" fmla="*/ 0 h 77"/>
                  <a:gd name="T26" fmla="*/ 1 w 68"/>
                  <a:gd name="T27" fmla="*/ 0 h 77"/>
                  <a:gd name="T28" fmla="*/ 1 w 68"/>
                  <a:gd name="T29" fmla="*/ 0 h 77"/>
                  <a:gd name="T30" fmla="*/ 1 w 68"/>
                  <a:gd name="T31" fmla="*/ 0 h 77"/>
                  <a:gd name="T32" fmla="*/ 1 w 68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77">
                    <a:moveTo>
                      <a:pt x="68" y="77"/>
                    </a:moveTo>
                    <a:lnTo>
                      <a:pt x="62" y="68"/>
                    </a:lnTo>
                    <a:lnTo>
                      <a:pt x="53" y="55"/>
                    </a:lnTo>
                    <a:lnTo>
                      <a:pt x="43" y="41"/>
                    </a:lnTo>
                    <a:lnTo>
                      <a:pt x="31" y="26"/>
                    </a:lnTo>
                    <a:lnTo>
                      <a:pt x="21" y="13"/>
                    </a:lnTo>
                    <a:lnTo>
                      <a:pt x="10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8" y="19"/>
                    </a:lnTo>
                    <a:lnTo>
                      <a:pt x="18" y="30"/>
                    </a:lnTo>
                    <a:lnTo>
                      <a:pt x="31" y="41"/>
                    </a:lnTo>
                    <a:lnTo>
                      <a:pt x="43" y="53"/>
                    </a:lnTo>
                    <a:lnTo>
                      <a:pt x="54" y="63"/>
                    </a:lnTo>
                    <a:lnTo>
                      <a:pt x="63" y="71"/>
                    </a:lnTo>
                    <a:lnTo>
                      <a:pt x="6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6" name="Freeform 58">
                <a:extLst>
                  <a:ext uri="{FF2B5EF4-FFF2-40B4-BE49-F238E27FC236}">
                    <a16:creationId xmlns:a16="http://schemas.microsoft.com/office/drawing/2014/main" id="{BB99EE00-0924-4E73-B00B-93475AC18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431"/>
                <a:ext cx="36" cy="35"/>
              </a:xfrm>
              <a:custGeom>
                <a:avLst/>
                <a:gdLst>
                  <a:gd name="T0" fmla="*/ 0 w 73"/>
                  <a:gd name="T1" fmla="*/ 1 h 70"/>
                  <a:gd name="T2" fmla="*/ 0 w 73"/>
                  <a:gd name="T3" fmla="*/ 1 h 70"/>
                  <a:gd name="T4" fmla="*/ 0 w 73"/>
                  <a:gd name="T5" fmla="*/ 1 h 70"/>
                  <a:gd name="T6" fmla="*/ 0 w 73"/>
                  <a:gd name="T7" fmla="*/ 1 h 70"/>
                  <a:gd name="T8" fmla="*/ 0 w 73"/>
                  <a:gd name="T9" fmla="*/ 1 h 70"/>
                  <a:gd name="T10" fmla="*/ 0 w 73"/>
                  <a:gd name="T11" fmla="*/ 1 h 70"/>
                  <a:gd name="T12" fmla="*/ 0 w 73"/>
                  <a:gd name="T13" fmla="*/ 1 h 70"/>
                  <a:gd name="T14" fmla="*/ 0 w 73"/>
                  <a:gd name="T15" fmla="*/ 0 h 70"/>
                  <a:gd name="T16" fmla="*/ 0 w 73"/>
                  <a:gd name="T17" fmla="*/ 1 h 70"/>
                  <a:gd name="T18" fmla="*/ 0 w 73"/>
                  <a:gd name="T19" fmla="*/ 1 h 70"/>
                  <a:gd name="T20" fmla="*/ 0 w 73"/>
                  <a:gd name="T21" fmla="*/ 1 h 70"/>
                  <a:gd name="T22" fmla="*/ 0 w 73"/>
                  <a:gd name="T23" fmla="*/ 1 h 70"/>
                  <a:gd name="T24" fmla="*/ 0 w 73"/>
                  <a:gd name="T25" fmla="*/ 1 h 70"/>
                  <a:gd name="T26" fmla="*/ 0 w 73"/>
                  <a:gd name="T27" fmla="*/ 1 h 70"/>
                  <a:gd name="T28" fmla="*/ 0 w 73"/>
                  <a:gd name="T29" fmla="*/ 1 h 70"/>
                  <a:gd name="T30" fmla="*/ 0 w 73"/>
                  <a:gd name="T31" fmla="*/ 1 h 70"/>
                  <a:gd name="T32" fmla="*/ 0 w 73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70">
                    <a:moveTo>
                      <a:pt x="73" y="70"/>
                    </a:moveTo>
                    <a:lnTo>
                      <a:pt x="66" y="60"/>
                    </a:lnTo>
                    <a:lnTo>
                      <a:pt x="57" y="47"/>
                    </a:lnTo>
                    <a:lnTo>
                      <a:pt x="45" y="33"/>
                    </a:lnTo>
                    <a:lnTo>
                      <a:pt x="33" y="22"/>
                    </a:lnTo>
                    <a:lnTo>
                      <a:pt x="21" y="12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10" y="16"/>
                    </a:lnTo>
                    <a:lnTo>
                      <a:pt x="20" y="25"/>
                    </a:lnTo>
                    <a:lnTo>
                      <a:pt x="33" y="35"/>
                    </a:lnTo>
                    <a:lnTo>
                      <a:pt x="45" y="45"/>
                    </a:lnTo>
                    <a:lnTo>
                      <a:pt x="58" y="54"/>
                    </a:lnTo>
                    <a:lnTo>
                      <a:pt x="67" y="63"/>
                    </a:ln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7" name="Freeform 59">
                <a:extLst>
                  <a:ext uri="{FF2B5EF4-FFF2-40B4-BE49-F238E27FC236}">
                    <a16:creationId xmlns:a16="http://schemas.microsoft.com/office/drawing/2014/main" id="{97312C2B-C392-4B61-A32D-D3E18B77E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456"/>
                <a:ext cx="34" cy="26"/>
              </a:xfrm>
              <a:custGeom>
                <a:avLst/>
                <a:gdLst>
                  <a:gd name="T0" fmla="*/ 0 w 69"/>
                  <a:gd name="T1" fmla="*/ 0 h 53"/>
                  <a:gd name="T2" fmla="*/ 0 w 69"/>
                  <a:gd name="T3" fmla="*/ 0 h 53"/>
                  <a:gd name="T4" fmla="*/ 0 w 69"/>
                  <a:gd name="T5" fmla="*/ 0 h 53"/>
                  <a:gd name="T6" fmla="*/ 0 w 69"/>
                  <a:gd name="T7" fmla="*/ 0 h 53"/>
                  <a:gd name="T8" fmla="*/ 0 w 69"/>
                  <a:gd name="T9" fmla="*/ 0 h 53"/>
                  <a:gd name="T10" fmla="*/ 0 w 69"/>
                  <a:gd name="T11" fmla="*/ 0 h 53"/>
                  <a:gd name="T12" fmla="*/ 0 w 69"/>
                  <a:gd name="T13" fmla="*/ 0 h 53"/>
                  <a:gd name="T14" fmla="*/ 0 w 69"/>
                  <a:gd name="T15" fmla="*/ 0 h 53"/>
                  <a:gd name="T16" fmla="*/ 0 w 69"/>
                  <a:gd name="T17" fmla="*/ 0 h 53"/>
                  <a:gd name="T18" fmla="*/ 0 w 69"/>
                  <a:gd name="T19" fmla="*/ 0 h 53"/>
                  <a:gd name="T20" fmla="*/ 0 w 69"/>
                  <a:gd name="T21" fmla="*/ 0 h 53"/>
                  <a:gd name="T22" fmla="*/ 0 w 69"/>
                  <a:gd name="T23" fmla="*/ 0 h 53"/>
                  <a:gd name="T24" fmla="*/ 0 w 69"/>
                  <a:gd name="T25" fmla="*/ 0 h 53"/>
                  <a:gd name="T26" fmla="*/ 0 w 69"/>
                  <a:gd name="T27" fmla="*/ 0 h 53"/>
                  <a:gd name="T28" fmla="*/ 0 w 69"/>
                  <a:gd name="T29" fmla="*/ 0 h 53"/>
                  <a:gd name="T30" fmla="*/ 0 w 69"/>
                  <a:gd name="T31" fmla="*/ 0 h 53"/>
                  <a:gd name="T32" fmla="*/ 0 w 6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3">
                    <a:moveTo>
                      <a:pt x="69" y="53"/>
                    </a:moveTo>
                    <a:lnTo>
                      <a:pt x="62" y="45"/>
                    </a:lnTo>
                    <a:lnTo>
                      <a:pt x="53" y="35"/>
                    </a:lnTo>
                    <a:lnTo>
                      <a:pt x="41" y="24"/>
                    </a:lnTo>
                    <a:lnTo>
                      <a:pt x="30" y="15"/>
                    </a:lnTo>
                    <a:lnTo>
                      <a:pt x="19" y="6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8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1" y="35"/>
                    </a:lnTo>
                    <a:lnTo>
                      <a:pt x="53" y="41"/>
                    </a:lnTo>
                    <a:lnTo>
                      <a:pt x="62" y="47"/>
                    </a:lnTo>
                    <a:lnTo>
                      <a:pt x="69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8" name="Freeform 60">
                <a:extLst>
                  <a:ext uri="{FF2B5EF4-FFF2-40B4-BE49-F238E27FC236}">
                    <a16:creationId xmlns:a16="http://schemas.microsoft.com/office/drawing/2014/main" id="{093A5643-13FF-4EAE-9BF2-5FA4283C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477"/>
                <a:ext cx="33" cy="24"/>
              </a:xfrm>
              <a:custGeom>
                <a:avLst/>
                <a:gdLst>
                  <a:gd name="T0" fmla="*/ 0 w 67"/>
                  <a:gd name="T1" fmla="*/ 0 h 49"/>
                  <a:gd name="T2" fmla="*/ 0 w 67"/>
                  <a:gd name="T3" fmla="*/ 0 h 49"/>
                  <a:gd name="T4" fmla="*/ 0 w 67"/>
                  <a:gd name="T5" fmla="*/ 0 h 49"/>
                  <a:gd name="T6" fmla="*/ 0 w 67"/>
                  <a:gd name="T7" fmla="*/ 0 h 49"/>
                  <a:gd name="T8" fmla="*/ 0 w 67"/>
                  <a:gd name="T9" fmla="*/ 0 h 49"/>
                  <a:gd name="T10" fmla="*/ 0 w 67"/>
                  <a:gd name="T11" fmla="*/ 0 h 49"/>
                  <a:gd name="T12" fmla="*/ 0 w 67"/>
                  <a:gd name="T13" fmla="*/ 0 h 49"/>
                  <a:gd name="T14" fmla="*/ 0 w 67"/>
                  <a:gd name="T15" fmla="*/ 0 h 49"/>
                  <a:gd name="T16" fmla="*/ 0 w 67"/>
                  <a:gd name="T17" fmla="*/ 0 h 49"/>
                  <a:gd name="T18" fmla="*/ 0 w 67"/>
                  <a:gd name="T19" fmla="*/ 0 h 49"/>
                  <a:gd name="T20" fmla="*/ 0 w 67"/>
                  <a:gd name="T21" fmla="*/ 0 h 49"/>
                  <a:gd name="T22" fmla="*/ 0 w 67"/>
                  <a:gd name="T23" fmla="*/ 0 h 49"/>
                  <a:gd name="T24" fmla="*/ 0 w 67"/>
                  <a:gd name="T25" fmla="*/ 0 h 49"/>
                  <a:gd name="T26" fmla="*/ 0 w 67"/>
                  <a:gd name="T27" fmla="*/ 0 h 49"/>
                  <a:gd name="T28" fmla="*/ 0 w 67"/>
                  <a:gd name="T29" fmla="*/ 0 h 49"/>
                  <a:gd name="T30" fmla="*/ 0 w 67"/>
                  <a:gd name="T31" fmla="*/ 0 h 49"/>
                  <a:gd name="T32" fmla="*/ 0 w 6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49">
                    <a:moveTo>
                      <a:pt x="67" y="49"/>
                    </a:moveTo>
                    <a:lnTo>
                      <a:pt x="61" y="43"/>
                    </a:lnTo>
                    <a:lnTo>
                      <a:pt x="51" y="34"/>
                    </a:lnTo>
                    <a:lnTo>
                      <a:pt x="39" y="25"/>
                    </a:lnTo>
                    <a:lnTo>
                      <a:pt x="28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1" y="19"/>
                    </a:lnTo>
                    <a:lnTo>
                      <a:pt x="20" y="26"/>
                    </a:lnTo>
                    <a:lnTo>
                      <a:pt x="31" y="31"/>
                    </a:lnTo>
                    <a:lnTo>
                      <a:pt x="43" y="37"/>
                    </a:lnTo>
                    <a:lnTo>
                      <a:pt x="53" y="42"/>
                    </a:lnTo>
                    <a:lnTo>
                      <a:pt x="62" y="45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39" name="Freeform 61">
                <a:extLst>
                  <a:ext uri="{FF2B5EF4-FFF2-40B4-BE49-F238E27FC236}">
                    <a16:creationId xmlns:a16="http://schemas.microsoft.com/office/drawing/2014/main" id="{076771C4-75CF-432B-9393-28BD1744D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506"/>
                <a:ext cx="29" cy="13"/>
              </a:xfrm>
              <a:custGeom>
                <a:avLst/>
                <a:gdLst>
                  <a:gd name="T0" fmla="*/ 0 w 59"/>
                  <a:gd name="T1" fmla="*/ 1 h 25"/>
                  <a:gd name="T2" fmla="*/ 0 w 59"/>
                  <a:gd name="T3" fmla="*/ 1 h 25"/>
                  <a:gd name="T4" fmla="*/ 0 w 59"/>
                  <a:gd name="T5" fmla="*/ 1 h 25"/>
                  <a:gd name="T6" fmla="*/ 0 w 59"/>
                  <a:gd name="T7" fmla="*/ 1 h 25"/>
                  <a:gd name="T8" fmla="*/ 0 w 59"/>
                  <a:gd name="T9" fmla="*/ 1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1 h 25"/>
                  <a:gd name="T16" fmla="*/ 0 w 59"/>
                  <a:gd name="T17" fmla="*/ 1 h 25"/>
                  <a:gd name="T18" fmla="*/ 0 w 59"/>
                  <a:gd name="T19" fmla="*/ 1 h 25"/>
                  <a:gd name="T20" fmla="*/ 0 w 59"/>
                  <a:gd name="T21" fmla="*/ 1 h 25"/>
                  <a:gd name="T22" fmla="*/ 0 w 59"/>
                  <a:gd name="T23" fmla="*/ 1 h 25"/>
                  <a:gd name="T24" fmla="*/ 0 w 59"/>
                  <a:gd name="T25" fmla="*/ 1 h 25"/>
                  <a:gd name="T26" fmla="*/ 0 w 59"/>
                  <a:gd name="T27" fmla="*/ 1 h 25"/>
                  <a:gd name="T28" fmla="*/ 0 w 59"/>
                  <a:gd name="T29" fmla="*/ 1 h 25"/>
                  <a:gd name="T30" fmla="*/ 0 w 59"/>
                  <a:gd name="T31" fmla="*/ 1 h 25"/>
                  <a:gd name="T32" fmla="*/ 0 w 5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25">
                    <a:moveTo>
                      <a:pt x="59" y="25"/>
                    </a:moveTo>
                    <a:lnTo>
                      <a:pt x="52" y="20"/>
                    </a:lnTo>
                    <a:lnTo>
                      <a:pt x="43" y="14"/>
                    </a:lnTo>
                    <a:lnTo>
                      <a:pt x="32" y="8"/>
                    </a:lnTo>
                    <a:lnTo>
                      <a:pt x="23" y="3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17"/>
                    </a:lnTo>
                    <a:lnTo>
                      <a:pt x="16" y="20"/>
                    </a:lnTo>
                    <a:lnTo>
                      <a:pt x="25" y="21"/>
                    </a:lnTo>
                    <a:lnTo>
                      <a:pt x="35" y="21"/>
                    </a:lnTo>
                    <a:lnTo>
                      <a:pt x="45" y="22"/>
                    </a:lnTo>
                    <a:lnTo>
                      <a:pt x="53" y="23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0" name="Freeform 62">
                <a:extLst>
                  <a:ext uri="{FF2B5EF4-FFF2-40B4-BE49-F238E27FC236}">
                    <a16:creationId xmlns:a16="http://schemas.microsoft.com/office/drawing/2014/main" id="{9A99B541-F673-4C4E-A7F6-90A96341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526"/>
                <a:ext cx="26" cy="6"/>
              </a:xfrm>
              <a:custGeom>
                <a:avLst/>
                <a:gdLst>
                  <a:gd name="T0" fmla="*/ 1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0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1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3">
                    <a:moveTo>
                      <a:pt x="52" y="13"/>
                    </a:moveTo>
                    <a:lnTo>
                      <a:pt x="46" y="11"/>
                    </a:lnTo>
                    <a:lnTo>
                      <a:pt x="38" y="7"/>
                    </a:lnTo>
                    <a:lnTo>
                      <a:pt x="30" y="4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21" y="13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5" y="12"/>
                    </a:lnTo>
                    <a:lnTo>
                      <a:pt x="5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1" name="Freeform 63">
                <a:extLst>
                  <a:ext uri="{FF2B5EF4-FFF2-40B4-BE49-F238E27FC236}">
                    <a16:creationId xmlns:a16="http://schemas.microsoft.com/office/drawing/2014/main" id="{7CB6EB0E-9525-498C-9EBB-F8BFB5122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542"/>
                <a:ext cx="25" cy="7"/>
              </a:xfrm>
              <a:custGeom>
                <a:avLst/>
                <a:gdLst>
                  <a:gd name="T0" fmla="*/ 0 w 51"/>
                  <a:gd name="T1" fmla="*/ 1 h 14"/>
                  <a:gd name="T2" fmla="*/ 0 w 51"/>
                  <a:gd name="T3" fmla="*/ 1 h 14"/>
                  <a:gd name="T4" fmla="*/ 0 w 51"/>
                  <a:gd name="T5" fmla="*/ 1 h 14"/>
                  <a:gd name="T6" fmla="*/ 0 w 51"/>
                  <a:gd name="T7" fmla="*/ 1 h 14"/>
                  <a:gd name="T8" fmla="*/ 0 w 51"/>
                  <a:gd name="T9" fmla="*/ 0 h 14"/>
                  <a:gd name="T10" fmla="*/ 0 w 51"/>
                  <a:gd name="T11" fmla="*/ 0 h 14"/>
                  <a:gd name="T12" fmla="*/ 0 w 51"/>
                  <a:gd name="T13" fmla="*/ 1 h 14"/>
                  <a:gd name="T14" fmla="*/ 0 w 51"/>
                  <a:gd name="T15" fmla="*/ 1 h 14"/>
                  <a:gd name="T16" fmla="*/ 0 w 51"/>
                  <a:gd name="T17" fmla="*/ 1 h 14"/>
                  <a:gd name="T18" fmla="*/ 0 w 51"/>
                  <a:gd name="T19" fmla="*/ 1 h 14"/>
                  <a:gd name="T20" fmla="*/ 0 w 51"/>
                  <a:gd name="T21" fmla="*/ 1 h 14"/>
                  <a:gd name="T22" fmla="*/ 0 w 51"/>
                  <a:gd name="T23" fmla="*/ 1 h 14"/>
                  <a:gd name="T24" fmla="*/ 0 w 51"/>
                  <a:gd name="T25" fmla="*/ 1 h 14"/>
                  <a:gd name="T26" fmla="*/ 0 w 51"/>
                  <a:gd name="T27" fmla="*/ 1 h 14"/>
                  <a:gd name="T28" fmla="*/ 0 w 51"/>
                  <a:gd name="T29" fmla="*/ 1 h 14"/>
                  <a:gd name="T30" fmla="*/ 0 w 51"/>
                  <a:gd name="T31" fmla="*/ 1 h 14"/>
                  <a:gd name="T32" fmla="*/ 0 w 5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4">
                    <a:moveTo>
                      <a:pt x="51" y="7"/>
                    </a:moveTo>
                    <a:lnTo>
                      <a:pt x="46" y="5"/>
                    </a:lnTo>
                    <a:lnTo>
                      <a:pt x="39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10" y="14"/>
                    </a:lnTo>
                    <a:lnTo>
                      <a:pt x="17" y="13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2" y="7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" name="Freeform 64">
                <a:extLst>
                  <a:ext uri="{FF2B5EF4-FFF2-40B4-BE49-F238E27FC236}">
                    <a16:creationId xmlns:a16="http://schemas.microsoft.com/office/drawing/2014/main" id="{0E45FDB5-AE5B-43A2-B57F-781D660DF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554"/>
                <a:ext cx="25" cy="8"/>
              </a:xfrm>
              <a:custGeom>
                <a:avLst/>
                <a:gdLst>
                  <a:gd name="T0" fmla="*/ 1 w 50"/>
                  <a:gd name="T1" fmla="*/ 1 h 16"/>
                  <a:gd name="T2" fmla="*/ 1 w 50"/>
                  <a:gd name="T3" fmla="*/ 1 h 16"/>
                  <a:gd name="T4" fmla="*/ 1 w 50"/>
                  <a:gd name="T5" fmla="*/ 1 h 16"/>
                  <a:gd name="T6" fmla="*/ 1 w 50"/>
                  <a:gd name="T7" fmla="*/ 1 h 16"/>
                  <a:gd name="T8" fmla="*/ 1 w 50"/>
                  <a:gd name="T9" fmla="*/ 1 h 16"/>
                  <a:gd name="T10" fmla="*/ 1 w 50"/>
                  <a:gd name="T11" fmla="*/ 0 h 16"/>
                  <a:gd name="T12" fmla="*/ 1 w 50"/>
                  <a:gd name="T13" fmla="*/ 0 h 16"/>
                  <a:gd name="T14" fmla="*/ 1 w 50"/>
                  <a:gd name="T15" fmla="*/ 1 h 16"/>
                  <a:gd name="T16" fmla="*/ 0 w 50"/>
                  <a:gd name="T17" fmla="*/ 1 h 16"/>
                  <a:gd name="T18" fmla="*/ 0 w 50"/>
                  <a:gd name="T19" fmla="*/ 1 h 16"/>
                  <a:gd name="T20" fmla="*/ 1 w 50"/>
                  <a:gd name="T21" fmla="*/ 1 h 16"/>
                  <a:gd name="T22" fmla="*/ 1 w 50"/>
                  <a:gd name="T23" fmla="*/ 1 h 16"/>
                  <a:gd name="T24" fmla="*/ 1 w 50"/>
                  <a:gd name="T25" fmla="*/ 1 h 16"/>
                  <a:gd name="T26" fmla="*/ 1 w 50"/>
                  <a:gd name="T27" fmla="*/ 1 h 16"/>
                  <a:gd name="T28" fmla="*/ 1 w 50"/>
                  <a:gd name="T29" fmla="*/ 1 h 16"/>
                  <a:gd name="T30" fmla="*/ 1 w 50"/>
                  <a:gd name="T31" fmla="*/ 1 h 16"/>
                  <a:gd name="T32" fmla="*/ 1 w 5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16">
                    <a:moveTo>
                      <a:pt x="50" y="16"/>
                    </a:moveTo>
                    <a:lnTo>
                      <a:pt x="47" y="11"/>
                    </a:lnTo>
                    <a:lnTo>
                      <a:pt x="43" y="8"/>
                    </a:lnTo>
                    <a:lnTo>
                      <a:pt x="36" y="4"/>
                    </a:lnTo>
                    <a:lnTo>
                      <a:pt x="28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43" y="15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3" name="Freeform 65">
                <a:extLst>
                  <a:ext uri="{FF2B5EF4-FFF2-40B4-BE49-F238E27FC236}">
                    <a16:creationId xmlns:a16="http://schemas.microsoft.com/office/drawing/2014/main" id="{37E9737B-EC68-4316-8301-9AA035F6C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564"/>
                <a:ext cx="27" cy="8"/>
              </a:xfrm>
              <a:custGeom>
                <a:avLst/>
                <a:gdLst>
                  <a:gd name="T0" fmla="*/ 0 w 56"/>
                  <a:gd name="T1" fmla="*/ 1 h 15"/>
                  <a:gd name="T2" fmla="*/ 0 w 56"/>
                  <a:gd name="T3" fmla="*/ 1 h 15"/>
                  <a:gd name="T4" fmla="*/ 0 w 56"/>
                  <a:gd name="T5" fmla="*/ 1 h 15"/>
                  <a:gd name="T6" fmla="*/ 0 w 56"/>
                  <a:gd name="T7" fmla="*/ 1 h 15"/>
                  <a:gd name="T8" fmla="*/ 0 w 56"/>
                  <a:gd name="T9" fmla="*/ 1 h 15"/>
                  <a:gd name="T10" fmla="*/ 0 w 56"/>
                  <a:gd name="T11" fmla="*/ 0 h 15"/>
                  <a:gd name="T12" fmla="*/ 0 w 56"/>
                  <a:gd name="T13" fmla="*/ 0 h 15"/>
                  <a:gd name="T14" fmla="*/ 0 w 56"/>
                  <a:gd name="T15" fmla="*/ 1 h 15"/>
                  <a:gd name="T16" fmla="*/ 0 w 56"/>
                  <a:gd name="T17" fmla="*/ 1 h 15"/>
                  <a:gd name="T18" fmla="*/ 0 w 56"/>
                  <a:gd name="T19" fmla="*/ 1 h 15"/>
                  <a:gd name="T20" fmla="*/ 0 w 56"/>
                  <a:gd name="T21" fmla="*/ 1 h 15"/>
                  <a:gd name="T22" fmla="*/ 0 w 56"/>
                  <a:gd name="T23" fmla="*/ 1 h 15"/>
                  <a:gd name="T24" fmla="*/ 0 w 56"/>
                  <a:gd name="T25" fmla="*/ 1 h 15"/>
                  <a:gd name="T26" fmla="*/ 0 w 56"/>
                  <a:gd name="T27" fmla="*/ 1 h 15"/>
                  <a:gd name="T28" fmla="*/ 0 w 56"/>
                  <a:gd name="T29" fmla="*/ 1 h 15"/>
                  <a:gd name="T30" fmla="*/ 0 w 56"/>
                  <a:gd name="T31" fmla="*/ 1 h 15"/>
                  <a:gd name="T32" fmla="*/ 0 w 5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15">
                    <a:moveTo>
                      <a:pt x="56" y="13"/>
                    </a:moveTo>
                    <a:lnTo>
                      <a:pt x="51" y="11"/>
                    </a:lnTo>
                    <a:lnTo>
                      <a:pt x="44" y="8"/>
                    </a:lnTo>
                    <a:lnTo>
                      <a:pt x="37" y="5"/>
                    </a:lnTo>
                    <a:lnTo>
                      <a:pt x="29" y="3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22" y="15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51" y="14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4" name="Freeform 66">
                <a:extLst>
                  <a:ext uri="{FF2B5EF4-FFF2-40B4-BE49-F238E27FC236}">
                    <a16:creationId xmlns:a16="http://schemas.microsoft.com/office/drawing/2014/main" id="{20D3EA9A-B54A-4186-884F-492F406DC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375"/>
                <a:ext cx="26" cy="43"/>
              </a:xfrm>
              <a:custGeom>
                <a:avLst/>
                <a:gdLst>
                  <a:gd name="T0" fmla="*/ 0 w 52"/>
                  <a:gd name="T1" fmla="*/ 1 h 86"/>
                  <a:gd name="T2" fmla="*/ 1 w 52"/>
                  <a:gd name="T3" fmla="*/ 1 h 86"/>
                  <a:gd name="T4" fmla="*/ 1 w 52"/>
                  <a:gd name="T5" fmla="*/ 1 h 86"/>
                  <a:gd name="T6" fmla="*/ 1 w 52"/>
                  <a:gd name="T7" fmla="*/ 1 h 86"/>
                  <a:gd name="T8" fmla="*/ 1 w 52"/>
                  <a:gd name="T9" fmla="*/ 1 h 86"/>
                  <a:gd name="T10" fmla="*/ 1 w 52"/>
                  <a:gd name="T11" fmla="*/ 1 h 86"/>
                  <a:gd name="T12" fmla="*/ 1 w 52"/>
                  <a:gd name="T13" fmla="*/ 1 h 86"/>
                  <a:gd name="T14" fmla="*/ 1 w 52"/>
                  <a:gd name="T15" fmla="*/ 1 h 86"/>
                  <a:gd name="T16" fmla="*/ 1 w 52"/>
                  <a:gd name="T17" fmla="*/ 1 h 86"/>
                  <a:gd name="T18" fmla="*/ 1 w 52"/>
                  <a:gd name="T19" fmla="*/ 1 h 86"/>
                  <a:gd name="T20" fmla="*/ 1 w 52"/>
                  <a:gd name="T21" fmla="*/ 1 h 86"/>
                  <a:gd name="T22" fmla="*/ 1 w 52"/>
                  <a:gd name="T23" fmla="*/ 1 h 86"/>
                  <a:gd name="T24" fmla="*/ 1 w 52"/>
                  <a:gd name="T25" fmla="*/ 1 h 86"/>
                  <a:gd name="T26" fmla="*/ 1 w 52"/>
                  <a:gd name="T27" fmla="*/ 1 h 86"/>
                  <a:gd name="T28" fmla="*/ 1 w 52"/>
                  <a:gd name="T29" fmla="*/ 1 h 86"/>
                  <a:gd name="T30" fmla="*/ 1 w 52"/>
                  <a:gd name="T31" fmla="*/ 0 h 86"/>
                  <a:gd name="T32" fmla="*/ 0 w 52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6">
                    <a:moveTo>
                      <a:pt x="0" y="3"/>
                    </a:moveTo>
                    <a:lnTo>
                      <a:pt x="3" y="7"/>
                    </a:lnTo>
                    <a:lnTo>
                      <a:pt x="7" y="15"/>
                    </a:lnTo>
                    <a:lnTo>
                      <a:pt x="15" y="26"/>
                    </a:lnTo>
                    <a:lnTo>
                      <a:pt x="24" y="37"/>
                    </a:lnTo>
                    <a:lnTo>
                      <a:pt x="35" y="50"/>
                    </a:lnTo>
                    <a:lnTo>
                      <a:pt x="43" y="63"/>
                    </a:lnTo>
                    <a:lnTo>
                      <a:pt x="49" y="75"/>
                    </a:lnTo>
                    <a:lnTo>
                      <a:pt x="52" y="86"/>
                    </a:lnTo>
                    <a:lnTo>
                      <a:pt x="49" y="72"/>
                    </a:lnTo>
                    <a:lnTo>
                      <a:pt x="43" y="57"/>
                    </a:lnTo>
                    <a:lnTo>
                      <a:pt x="36" y="41"/>
                    </a:lnTo>
                    <a:lnTo>
                      <a:pt x="28" y="26"/>
                    </a:lnTo>
                    <a:lnTo>
                      <a:pt x="20" y="13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5" name="Freeform 67">
                <a:extLst>
                  <a:ext uri="{FF2B5EF4-FFF2-40B4-BE49-F238E27FC236}">
                    <a16:creationId xmlns:a16="http://schemas.microsoft.com/office/drawing/2014/main" id="{FFAA6A24-3CB9-489B-BD95-4694E45D4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69"/>
                <a:ext cx="17" cy="31"/>
              </a:xfrm>
              <a:custGeom>
                <a:avLst/>
                <a:gdLst>
                  <a:gd name="T0" fmla="*/ 1 w 34"/>
                  <a:gd name="T1" fmla="*/ 1 h 62"/>
                  <a:gd name="T2" fmla="*/ 1 w 34"/>
                  <a:gd name="T3" fmla="*/ 1 h 62"/>
                  <a:gd name="T4" fmla="*/ 1 w 34"/>
                  <a:gd name="T5" fmla="*/ 1 h 62"/>
                  <a:gd name="T6" fmla="*/ 1 w 34"/>
                  <a:gd name="T7" fmla="*/ 1 h 62"/>
                  <a:gd name="T8" fmla="*/ 0 w 34"/>
                  <a:gd name="T9" fmla="*/ 0 h 62"/>
                  <a:gd name="T10" fmla="*/ 0 w 34"/>
                  <a:gd name="T11" fmla="*/ 1 h 62"/>
                  <a:gd name="T12" fmla="*/ 1 w 34"/>
                  <a:gd name="T13" fmla="*/ 1 h 62"/>
                  <a:gd name="T14" fmla="*/ 1 w 34"/>
                  <a:gd name="T15" fmla="*/ 1 h 62"/>
                  <a:gd name="T16" fmla="*/ 1 w 34"/>
                  <a:gd name="T17" fmla="*/ 1 h 62"/>
                  <a:gd name="T18" fmla="*/ 1 w 34"/>
                  <a:gd name="T19" fmla="*/ 1 h 62"/>
                  <a:gd name="T20" fmla="*/ 1 w 34"/>
                  <a:gd name="T21" fmla="*/ 1 h 62"/>
                  <a:gd name="T22" fmla="*/ 1 w 34"/>
                  <a:gd name="T23" fmla="*/ 1 h 62"/>
                  <a:gd name="T24" fmla="*/ 1 w 34"/>
                  <a:gd name="T25" fmla="*/ 1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62">
                    <a:moveTo>
                      <a:pt x="34" y="62"/>
                    </a:moveTo>
                    <a:lnTo>
                      <a:pt x="27" y="42"/>
                    </a:lnTo>
                    <a:lnTo>
                      <a:pt x="17" y="2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20"/>
                    </a:lnTo>
                    <a:lnTo>
                      <a:pt x="14" y="30"/>
                    </a:lnTo>
                    <a:lnTo>
                      <a:pt x="20" y="40"/>
                    </a:lnTo>
                    <a:lnTo>
                      <a:pt x="26" y="49"/>
                    </a:lnTo>
                    <a:lnTo>
                      <a:pt x="30" y="56"/>
                    </a:lnTo>
                    <a:lnTo>
                      <a:pt x="34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6" name="Freeform 68">
                <a:extLst>
                  <a:ext uri="{FF2B5EF4-FFF2-40B4-BE49-F238E27FC236}">
                    <a16:creationId xmlns:a16="http://schemas.microsoft.com/office/drawing/2014/main" id="{0F8172C7-3EC3-4B4C-A1D1-2E2D21DE0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486"/>
                <a:ext cx="48" cy="165"/>
              </a:xfrm>
              <a:custGeom>
                <a:avLst/>
                <a:gdLst>
                  <a:gd name="T0" fmla="*/ 1 w 95"/>
                  <a:gd name="T1" fmla="*/ 3 h 330"/>
                  <a:gd name="T2" fmla="*/ 1 w 95"/>
                  <a:gd name="T3" fmla="*/ 3 h 330"/>
                  <a:gd name="T4" fmla="*/ 1 w 95"/>
                  <a:gd name="T5" fmla="*/ 3 h 330"/>
                  <a:gd name="T6" fmla="*/ 1 w 95"/>
                  <a:gd name="T7" fmla="*/ 3 h 330"/>
                  <a:gd name="T8" fmla="*/ 0 w 95"/>
                  <a:gd name="T9" fmla="*/ 3 h 330"/>
                  <a:gd name="T10" fmla="*/ 1 w 95"/>
                  <a:gd name="T11" fmla="*/ 3 h 330"/>
                  <a:gd name="T12" fmla="*/ 1 w 95"/>
                  <a:gd name="T13" fmla="*/ 2 h 330"/>
                  <a:gd name="T14" fmla="*/ 1 w 95"/>
                  <a:gd name="T15" fmla="*/ 2 h 330"/>
                  <a:gd name="T16" fmla="*/ 1 w 95"/>
                  <a:gd name="T17" fmla="*/ 2 h 330"/>
                  <a:gd name="T18" fmla="*/ 1 w 95"/>
                  <a:gd name="T19" fmla="*/ 1 h 330"/>
                  <a:gd name="T20" fmla="*/ 1 w 95"/>
                  <a:gd name="T21" fmla="*/ 1 h 330"/>
                  <a:gd name="T22" fmla="*/ 1 w 95"/>
                  <a:gd name="T23" fmla="*/ 1 h 330"/>
                  <a:gd name="T24" fmla="*/ 1 w 95"/>
                  <a:gd name="T25" fmla="*/ 0 h 330"/>
                  <a:gd name="T26" fmla="*/ 1 w 95"/>
                  <a:gd name="T27" fmla="*/ 1 h 330"/>
                  <a:gd name="T28" fmla="*/ 1 w 95"/>
                  <a:gd name="T29" fmla="*/ 1 h 330"/>
                  <a:gd name="T30" fmla="*/ 1 w 95"/>
                  <a:gd name="T31" fmla="*/ 1 h 330"/>
                  <a:gd name="T32" fmla="*/ 1 w 95"/>
                  <a:gd name="T33" fmla="*/ 2 h 330"/>
                  <a:gd name="T34" fmla="*/ 1 w 95"/>
                  <a:gd name="T35" fmla="*/ 2 h 330"/>
                  <a:gd name="T36" fmla="*/ 1 w 95"/>
                  <a:gd name="T37" fmla="*/ 3 h 330"/>
                  <a:gd name="T38" fmla="*/ 1 w 95"/>
                  <a:gd name="T39" fmla="*/ 3 h 330"/>
                  <a:gd name="T40" fmla="*/ 1 w 95"/>
                  <a:gd name="T41" fmla="*/ 3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5" h="330">
                    <a:moveTo>
                      <a:pt x="14" y="329"/>
                    </a:moveTo>
                    <a:lnTo>
                      <a:pt x="10" y="330"/>
                    </a:lnTo>
                    <a:lnTo>
                      <a:pt x="7" y="329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35" y="288"/>
                    </a:lnTo>
                    <a:lnTo>
                      <a:pt x="60" y="245"/>
                    </a:lnTo>
                    <a:lnTo>
                      <a:pt x="76" y="200"/>
                    </a:lnTo>
                    <a:lnTo>
                      <a:pt x="83" y="154"/>
                    </a:lnTo>
                    <a:lnTo>
                      <a:pt x="85" y="110"/>
                    </a:lnTo>
                    <a:lnTo>
                      <a:pt x="83" y="69"/>
                    </a:lnTo>
                    <a:lnTo>
                      <a:pt x="79" y="32"/>
                    </a:lnTo>
                    <a:lnTo>
                      <a:pt x="75" y="0"/>
                    </a:lnTo>
                    <a:lnTo>
                      <a:pt x="86" y="25"/>
                    </a:lnTo>
                    <a:lnTo>
                      <a:pt x="94" y="64"/>
                    </a:lnTo>
                    <a:lnTo>
                      <a:pt x="95" y="111"/>
                    </a:lnTo>
                    <a:lnTo>
                      <a:pt x="92" y="162"/>
                    </a:lnTo>
                    <a:lnTo>
                      <a:pt x="83" y="214"/>
                    </a:lnTo>
                    <a:lnTo>
                      <a:pt x="67" y="262"/>
                    </a:lnTo>
                    <a:lnTo>
                      <a:pt x="43" y="302"/>
                    </a:lnTo>
                    <a:lnTo>
                      <a:pt x="14" y="3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7" name="Freeform 69">
                <a:extLst>
                  <a:ext uri="{FF2B5EF4-FFF2-40B4-BE49-F238E27FC236}">
                    <a16:creationId xmlns:a16="http://schemas.microsoft.com/office/drawing/2014/main" id="{0DABAC2D-C038-4282-84DB-EE6AB634D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490"/>
                <a:ext cx="33" cy="23"/>
              </a:xfrm>
              <a:custGeom>
                <a:avLst/>
                <a:gdLst>
                  <a:gd name="T0" fmla="*/ 1 w 64"/>
                  <a:gd name="T1" fmla="*/ 1 h 46"/>
                  <a:gd name="T2" fmla="*/ 1 w 64"/>
                  <a:gd name="T3" fmla="*/ 1 h 46"/>
                  <a:gd name="T4" fmla="*/ 1 w 64"/>
                  <a:gd name="T5" fmla="*/ 1 h 46"/>
                  <a:gd name="T6" fmla="*/ 1 w 64"/>
                  <a:gd name="T7" fmla="*/ 1 h 46"/>
                  <a:gd name="T8" fmla="*/ 1 w 64"/>
                  <a:gd name="T9" fmla="*/ 1 h 46"/>
                  <a:gd name="T10" fmla="*/ 1 w 64"/>
                  <a:gd name="T11" fmla="*/ 1 h 46"/>
                  <a:gd name="T12" fmla="*/ 1 w 64"/>
                  <a:gd name="T13" fmla="*/ 1 h 46"/>
                  <a:gd name="T14" fmla="*/ 1 w 64"/>
                  <a:gd name="T15" fmla="*/ 0 h 46"/>
                  <a:gd name="T16" fmla="*/ 0 w 64"/>
                  <a:gd name="T17" fmla="*/ 1 h 46"/>
                  <a:gd name="T18" fmla="*/ 0 w 64"/>
                  <a:gd name="T19" fmla="*/ 1 h 46"/>
                  <a:gd name="T20" fmla="*/ 1 w 64"/>
                  <a:gd name="T21" fmla="*/ 1 h 46"/>
                  <a:gd name="T22" fmla="*/ 1 w 64"/>
                  <a:gd name="T23" fmla="*/ 1 h 46"/>
                  <a:gd name="T24" fmla="*/ 1 w 64"/>
                  <a:gd name="T25" fmla="*/ 1 h 46"/>
                  <a:gd name="T26" fmla="*/ 1 w 64"/>
                  <a:gd name="T27" fmla="*/ 1 h 46"/>
                  <a:gd name="T28" fmla="*/ 1 w 64"/>
                  <a:gd name="T29" fmla="*/ 1 h 46"/>
                  <a:gd name="T30" fmla="*/ 1 w 64"/>
                  <a:gd name="T31" fmla="*/ 1 h 46"/>
                  <a:gd name="T32" fmla="*/ 1 w 6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46">
                    <a:moveTo>
                      <a:pt x="64" y="46"/>
                    </a:moveTo>
                    <a:lnTo>
                      <a:pt x="58" y="37"/>
                    </a:lnTo>
                    <a:lnTo>
                      <a:pt x="49" y="27"/>
                    </a:lnTo>
                    <a:lnTo>
                      <a:pt x="40" y="19"/>
                    </a:lnTo>
                    <a:lnTo>
                      <a:pt x="29" y="11"/>
                    </a:lnTo>
                    <a:lnTo>
                      <a:pt x="19" y="5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2" y="14"/>
                    </a:lnTo>
                    <a:lnTo>
                      <a:pt x="22" y="19"/>
                    </a:lnTo>
                    <a:lnTo>
                      <a:pt x="33" y="25"/>
                    </a:lnTo>
                    <a:lnTo>
                      <a:pt x="45" y="31"/>
                    </a:lnTo>
                    <a:lnTo>
                      <a:pt x="55" y="38"/>
                    </a:lnTo>
                    <a:lnTo>
                      <a:pt x="6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8" name="Freeform 70">
                <a:extLst>
                  <a:ext uri="{FF2B5EF4-FFF2-40B4-BE49-F238E27FC236}">
                    <a16:creationId xmlns:a16="http://schemas.microsoft.com/office/drawing/2014/main" id="{0C1CFD92-EC44-4267-B4D4-D6D274E58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495"/>
                <a:ext cx="39" cy="34"/>
              </a:xfrm>
              <a:custGeom>
                <a:avLst/>
                <a:gdLst>
                  <a:gd name="T0" fmla="*/ 0 w 78"/>
                  <a:gd name="T1" fmla="*/ 1 h 68"/>
                  <a:gd name="T2" fmla="*/ 1 w 78"/>
                  <a:gd name="T3" fmla="*/ 0 h 68"/>
                  <a:gd name="T4" fmla="*/ 1 w 78"/>
                  <a:gd name="T5" fmla="*/ 1 h 68"/>
                  <a:gd name="T6" fmla="*/ 1 w 78"/>
                  <a:gd name="T7" fmla="*/ 1 h 68"/>
                  <a:gd name="T8" fmla="*/ 1 w 78"/>
                  <a:gd name="T9" fmla="*/ 1 h 68"/>
                  <a:gd name="T10" fmla="*/ 1 w 78"/>
                  <a:gd name="T11" fmla="*/ 1 h 68"/>
                  <a:gd name="T12" fmla="*/ 1 w 78"/>
                  <a:gd name="T13" fmla="*/ 1 h 68"/>
                  <a:gd name="T14" fmla="*/ 1 w 78"/>
                  <a:gd name="T15" fmla="*/ 1 h 68"/>
                  <a:gd name="T16" fmla="*/ 1 w 78"/>
                  <a:gd name="T17" fmla="*/ 1 h 68"/>
                  <a:gd name="T18" fmla="*/ 1 w 78"/>
                  <a:gd name="T19" fmla="*/ 1 h 68"/>
                  <a:gd name="T20" fmla="*/ 1 w 78"/>
                  <a:gd name="T21" fmla="*/ 1 h 68"/>
                  <a:gd name="T22" fmla="*/ 1 w 78"/>
                  <a:gd name="T23" fmla="*/ 1 h 68"/>
                  <a:gd name="T24" fmla="*/ 1 w 78"/>
                  <a:gd name="T25" fmla="*/ 1 h 68"/>
                  <a:gd name="T26" fmla="*/ 1 w 78"/>
                  <a:gd name="T27" fmla="*/ 1 h 68"/>
                  <a:gd name="T28" fmla="*/ 1 w 78"/>
                  <a:gd name="T29" fmla="*/ 1 h 68"/>
                  <a:gd name="T30" fmla="*/ 1 w 78"/>
                  <a:gd name="T31" fmla="*/ 1 h 68"/>
                  <a:gd name="T32" fmla="*/ 0 w 78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8" h="68">
                    <a:moveTo>
                      <a:pt x="0" y="1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23" y="9"/>
                    </a:lnTo>
                    <a:lnTo>
                      <a:pt x="37" y="19"/>
                    </a:lnTo>
                    <a:lnTo>
                      <a:pt x="50" y="29"/>
                    </a:lnTo>
                    <a:lnTo>
                      <a:pt x="63" y="42"/>
                    </a:lnTo>
                    <a:lnTo>
                      <a:pt x="72" y="54"/>
                    </a:lnTo>
                    <a:lnTo>
                      <a:pt x="78" y="68"/>
                    </a:lnTo>
                    <a:lnTo>
                      <a:pt x="69" y="60"/>
                    </a:lnTo>
                    <a:lnTo>
                      <a:pt x="58" y="51"/>
                    </a:lnTo>
                    <a:lnTo>
                      <a:pt x="44" y="40"/>
                    </a:lnTo>
                    <a:lnTo>
                      <a:pt x="30" y="30"/>
                    </a:lnTo>
                    <a:lnTo>
                      <a:pt x="18" y="20"/>
                    </a:lnTo>
                    <a:lnTo>
                      <a:pt x="8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9" name="Freeform 71">
                <a:extLst>
                  <a:ext uri="{FF2B5EF4-FFF2-40B4-BE49-F238E27FC236}">
                    <a16:creationId xmlns:a16="http://schemas.microsoft.com/office/drawing/2014/main" id="{5F9675D8-57BC-4BC3-964E-CF5F7479F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517"/>
                <a:ext cx="45" cy="43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1 h 85"/>
                  <a:gd name="T6" fmla="*/ 0 w 91"/>
                  <a:gd name="T7" fmla="*/ 1 h 85"/>
                  <a:gd name="T8" fmla="*/ 0 w 91"/>
                  <a:gd name="T9" fmla="*/ 1 h 85"/>
                  <a:gd name="T10" fmla="*/ 0 w 91"/>
                  <a:gd name="T11" fmla="*/ 1 h 85"/>
                  <a:gd name="T12" fmla="*/ 0 w 91"/>
                  <a:gd name="T13" fmla="*/ 1 h 85"/>
                  <a:gd name="T14" fmla="*/ 0 w 91"/>
                  <a:gd name="T15" fmla="*/ 1 h 85"/>
                  <a:gd name="T16" fmla="*/ 0 w 91"/>
                  <a:gd name="T17" fmla="*/ 1 h 85"/>
                  <a:gd name="T18" fmla="*/ 0 w 91"/>
                  <a:gd name="T19" fmla="*/ 1 h 85"/>
                  <a:gd name="T20" fmla="*/ 0 w 91"/>
                  <a:gd name="T21" fmla="*/ 1 h 85"/>
                  <a:gd name="T22" fmla="*/ 0 w 91"/>
                  <a:gd name="T23" fmla="*/ 1 h 85"/>
                  <a:gd name="T24" fmla="*/ 0 w 91"/>
                  <a:gd name="T25" fmla="*/ 1 h 85"/>
                  <a:gd name="T26" fmla="*/ 0 w 91"/>
                  <a:gd name="T27" fmla="*/ 1 h 85"/>
                  <a:gd name="T28" fmla="*/ 0 w 91"/>
                  <a:gd name="T29" fmla="*/ 1 h 85"/>
                  <a:gd name="T30" fmla="*/ 0 w 91"/>
                  <a:gd name="T31" fmla="*/ 1 h 85"/>
                  <a:gd name="T32" fmla="*/ 0 w 91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85">
                    <a:moveTo>
                      <a:pt x="0" y="0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9" y="14"/>
                    </a:lnTo>
                    <a:lnTo>
                      <a:pt x="43" y="26"/>
                    </a:lnTo>
                    <a:lnTo>
                      <a:pt x="58" y="40"/>
                    </a:lnTo>
                    <a:lnTo>
                      <a:pt x="72" y="56"/>
                    </a:lnTo>
                    <a:lnTo>
                      <a:pt x="84" y="71"/>
                    </a:lnTo>
                    <a:lnTo>
                      <a:pt x="91" y="85"/>
                    </a:lnTo>
                    <a:lnTo>
                      <a:pt x="84" y="78"/>
                    </a:lnTo>
                    <a:lnTo>
                      <a:pt x="71" y="68"/>
                    </a:lnTo>
                    <a:lnTo>
                      <a:pt x="56" y="56"/>
                    </a:lnTo>
                    <a:lnTo>
                      <a:pt x="39" y="43"/>
                    </a:lnTo>
                    <a:lnTo>
                      <a:pt x="23" y="29"/>
                    </a:lnTo>
                    <a:lnTo>
                      <a:pt x="10" y="16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0" name="Freeform 72">
                <a:extLst>
                  <a:ext uri="{FF2B5EF4-FFF2-40B4-BE49-F238E27FC236}">
                    <a16:creationId xmlns:a16="http://schemas.microsoft.com/office/drawing/2014/main" id="{379A4577-4BFB-46C8-810A-5505756FE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550"/>
                <a:ext cx="50" cy="40"/>
              </a:xfrm>
              <a:custGeom>
                <a:avLst/>
                <a:gdLst>
                  <a:gd name="T0" fmla="*/ 0 w 101"/>
                  <a:gd name="T1" fmla="*/ 1 h 78"/>
                  <a:gd name="T2" fmla="*/ 0 w 101"/>
                  <a:gd name="T3" fmla="*/ 0 h 78"/>
                  <a:gd name="T4" fmla="*/ 0 w 101"/>
                  <a:gd name="T5" fmla="*/ 1 h 78"/>
                  <a:gd name="T6" fmla="*/ 0 w 101"/>
                  <a:gd name="T7" fmla="*/ 1 h 78"/>
                  <a:gd name="T8" fmla="*/ 0 w 101"/>
                  <a:gd name="T9" fmla="*/ 1 h 78"/>
                  <a:gd name="T10" fmla="*/ 0 w 101"/>
                  <a:gd name="T11" fmla="*/ 1 h 78"/>
                  <a:gd name="T12" fmla="*/ 0 w 101"/>
                  <a:gd name="T13" fmla="*/ 1 h 78"/>
                  <a:gd name="T14" fmla="*/ 0 w 101"/>
                  <a:gd name="T15" fmla="*/ 1 h 78"/>
                  <a:gd name="T16" fmla="*/ 0 w 101"/>
                  <a:gd name="T17" fmla="*/ 1 h 78"/>
                  <a:gd name="T18" fmla="*/ 0 w 101"/>
                  <a:gd name="T19" fmla="*/ 1 h 78"/>
                  <a:gd name="T20" fmla="*/ 0 w 101"/>
                  <a:gd name="T21" fmla="*/ 1 h 78"/>
                  <a:gd name="T22" fmla="*/ 0 w 101"/>
                  <a:gd name="T23" fmla="*/ 1 h 78"/>
                  <a:gd name="T24" fmla="*/ 0 w 101"/>
                  <a:gd name="T25" fmla="*/ 1 h 78"/>
                  <a:gd name="T26" fmla="*/ 0 w 101"/>
                  <a:gd name="T27" fmla="*/ 1 h 78"/>
                  <a:gd name="T28" fmla="*/ 0 w 101"/>
                  <a:gd name="T29" fmla="*/ 1 h 78"/>
                  <a:gd name="T30" fmla="*/ 0 w 101"/>
                  <a:gd name="T31" fmla="*/ 1 h 78"/>
                  <a:gd name="T32" fmla="*/ 0 w 101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78">
                    <a:moveTo>
                      <a:pt x="0" y="1"/>
                    </a:moveTo>
                    <a:lnTo>
                      <a:pt x="6" y="0"/>
                    </a:lnTo>
                    <a:lnTo>
                      <a:pt x="19" y="4"/>
                    </a:lnTo>
                    <a:lnTo>
                      <a:pt x="34" y="12"/>
                    </a:lnTo>
                    <a:lnTo>
                      <a:pt x="51" y="24"/>
                    </a:lnTo>
                    <a:lnTo>
                      <a:pt x="67" y="38"/>
                    </a:lnTo>
                    <a:lnTo>
                      <a:pt x="82" y="52"/>
                    </a:lnTo>
                    <a:lnTo>
                      <a:pt x="95" y="65"/>
                    </a:lnTo>
                    <a:lnTo>
                      <a:pt x="101" y="78"/>
                    </a:lnTo>
                    <a:lnTo>
                      <a:pt x="93" y="73"/>
                    </a:lnTo>
                    <a:lnTo>
                      <a:pt x="80" y="64"/>
                    </a:lnTo>
                    <a:lnTo>
                      <a:pt x="63" y="53"/>
                    </a:lnTo>
                    <a:lnTo>
                      <a:pt x="44" y="39"/>
                    </a:lnTo>
                    <a:lnTo>
                      <a:pt x="27" y="26"/>
                    </a:lnTo>
                    <a:lnTo>
                      <a:pt x="13" y="15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1" name="Freeform 73">
                <a:extLst>
                  <a:ext uri="{FF2B5EF4-FFF2-40B4-BE49-F238E27FC236}">
                    <a16:creationId xmlns:a16="http://schemas.microsoft.com/office/drawing/2014/main" id="{0F9D420B-ACA5-46ED-9AD6-8BA5D957A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567"/>
                <a:ext cx="45" cy="35"/>
              </a:xfrm>
              <a:custGeom>
                <a:avLst/>
                <a:gdLst>
                  <a:gd name="T0" fmla="*/ 0 w 91"/>
                  <a:gd name="T1" fmla="*/ 1 h 69"/>
                  <a:gd name="T2" fmla="*/ 0 w 91"/>
                  <a:gd name="T3" fmla="*/ 0 h 69"/>
                  <a:gd name="T4" fmla="*/ 0 w 91"/>
                  <a:gd name="T5" fmla="*/ 1 h 69"/>
                  <a:gd name="T6" fmla="*/ 0 w 91"/>
                  <a:gd name="T7" fmla="*/ 1 h 69"/>
                  <a:gd name="T8" fmla="*/ 0 w 91"/>
                  <a:gd name="T9" fmla="*/ 1 h 69"/>
                  <a:gd name="T10" fmla="*/ 0 w 91"/>
                  <a:gd name="T11" fmla="*/ 1 h 69"/>
                  <a:gd name="T12" fmla="*/ 0 w 91"/>
                  <a:gd name="T13" fmla="*/ 1 h 69"/>
                  <a:gd name="T14" fmla="*/ 0 w 91"/>
                  <a:gd name="T15" fmla="*/ 1 h 69"/>
                  <a:gd name="T16" fmla="*/ 0 w 91"/>
                  <a:gd name="T17" fmla="*/ 1 h 69"/>
                  <a:gd name="T18" fmla="*/ 0 w 91"/>
                  <a:gd name="T19" fmla="*/ 1 h 69"/>
                  <a:gd name="T20" fmla="*/ 0 w 91"/>
                  <a:gd name="T21" fmla="*/ 1 h 69"/>
                  <a:gd name="T22" fmla="*/ 0 w 91"/>
                  <a:gd name="T23" fmla="*/ 1 h 69"/>
                  <a:gd name="T24" fmla="*/ 0 w 91"/>
                  <a:gd name="T25" fmla="*/ 1 h 69"/>
                  <a:gd name="T26" fmla="*/ 0 w 91"/>
                  <a:gd name="T27" fmla="*/ 1 h 69"/>
                  <a:gd name="T28" fmla="*/ 0 w 91"/>
                  <a:gd name="T29" fmla="*/ 1 h 69"/>
                  <a:gd name="T30" fmla="*/ 0 w 91"/>
                  <a:gd name="T31" fmla="*/ 1 h 69"/>
                  <a:gd name="T32" fmla="*/ 0 w 91"/>
                  <a:gd name="T33" fmla="*/ 1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69">
                    <a:moveTo>
                      <a:pt x="0" y="1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30" y="13"/>
                    </a:lnTo>
                    <a:lnTo>
                      <a:pt x="46" y="23"/>
                    </a:lnTo>
                    <a:lnTo>
                      <a:pt x="61" y="35"/>
                    </a:lnTo>
                    <a:lnTo>
                      <a:pt x="76" y="47"/>
                    </a:lnTo>
                    <a:lnTo>
                      <a:pt x="86" y="59"/>
                    </a:lnTo>
                    <a:lnTo>
                      <a:pt x="91" y="69"/>
                    </a:lnTo>
                    <a:lnTo>
                      <a:pt x="83" y="64"/>
                    </a:lnTo>
                    <a:lnTo>
                      <a:pt x="69" y="55"/>
                    </a:lnTo>
                    <a:lnTo>
                      <a:pt x="53" y="46"/>
                    </a:lnTo>
                    <a:lnTo>
                      <a:pt x="37" y="35"/>
                    </a:lnTo>
                    <a:lnTo>
                      <a:pt x="21" y="24"/>
                    </a:lnTo>
                    <a:lnTo>
                      <a:pt x="9" y="15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2" name="Freeform 74">
                <a:extLst>
                  <a:ext uri="{FF2B5EF4-FFF2-40B4-BE49-F238E27FC236}">
                    <a16:creationId xmlns:a16="http://schemas.microsoft.com/office/drawing/2014/main" id="{76961284-AFCC-4AD5-B7C3-02FB38E22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596"/>
                <a:ext cx="38" cy="29"/>
              </a:xfrm>
              <a:custGeom>
                <a:avLst/>
                <a:gdLst>
                  <a:gd name="T0" fmla="*/ 0 w 75"/>
                  <a:gd name="T1" fmla="*/ 1 h 58"/>
                  <a:gd name="T2" fmla="*/ 1 w 75"/>
                  <a:gd name="T3" fmla="*/ 0 h 58"/>
                  <a:gd name="T4" fmla="*/ 1 w 75"/>
                  <a:gd name="T5" fmla="*/ 1 h 58"/>
                  <a:gd name="T6" fmla="*/ 1 w 75"/>
                  <a:gd name="T7" fmla="*/ 1 h 58"/>
                  <a:gd name="T8" fmla="*/ 1 w 75"/>
                  <a:gd name="T9" fmla="*/ 1 h 58"/>
                  <a:gd name="T10" fmla="*/ 1 w 75"/>
                  <a:gd name="T11" fmla="*/ 1 h 58"/>
                  <a:gd name="T12" fmla="*/ 1 w 75"/>
                  <a:gd name="T13" fmla="*/ 1 h 58"/>
                  <a:gd name="T14" fmla="*/ 1 w 75"/>
                  <a:gd name="T15" fmla="*/ 1 h 58"/>
                  <a:gd name="T16" fmla="*/ 1 w 75"/>
                  <a:gd name="T17" fmla="*/ 1 h 58"/>
                  <a:gd name="T18" fmla="*/ 1 w 75"/>
                  <a:gd name="T19" fmla="*/ 1 h 58"/>
                  <a:gd name="T20" fmla="*/ 1 w 75"/>
                  <a:gd name="T21" fmla="*/ 1 h 58"/>
                  <a:gd name="T22" fmla="*/ 1 w 75"/>
                  <a:gd name="T23" fmla="*/ 1 h 58"/>
                  <a:gd name="T24" fmla="*/ 1 w 75"/>
                  <a:gd name="T25" fmla="*/ 1 h 58"/>
                  <a:gd name="T26" fmla="*/ 1 w 75"/>
                  <a:gd name="T27" fmla="*/ 1 h 58"/>
                  <a:gd name="T28" fmla="*/ 1 w 75"/>
                  <a:gd name="T29" fmla="*/ 1 h 58"/>
                  <a:gd name="T30" fmla="*/ 1 w 75"/>
                  <a:gd name="T31" fmla="*/ 1 h 58"/>
                  <a:gd name="T32" fmla="*/ 0 w 75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8">
                    <a:moveTo>
                      <a:pt x="0" y="1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4" y="6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1" y="33"/>
                    </a:lnTo>
                    <a:lnTo>
                      <a:pt x="70" y="45"/>
                    </a:lnTo>
                    <a:lnTo>
                      <a:pt x="75" y="58"/>
                    </a:lnTo>
                    <a:lnTo>
                      <a:pt x="67" y="52"/>
                    </a:lnTo>
                    <a:lnTo>
                      <a:pt x="57" y="44"/>
                    </a:lnTo>
                    <a:lnTo>
                      <a:pt x="43" y="36"/>
                    </a:lnTo>
                    <a:lnTo>
                      <a:pt x="29" y="28"/>
                    </a:lnTo>
                    <a:lnTo>
                      <a:pt x="17" y="18"/>
                    </a:lnTo>
                    <a:lnTo>
                      <a:pt x="7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3" name="Freeform 75">
                <a:extLst>
                  <a:ext uri="{FF2B5EF4-FFF2-40B4-BE49-F238E27FC236}">
                    <a16:creationId xmlns:a16="http://schemas.microsoft.com/office/drawing/2014/main" id="{7BE42296-CDDB-4161-8EAD-04DCA1EE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637"/>
                <a:ext cx="23" cy="8"/>
              </a:xfrm>
              <a:custGeom>
                <a:avLst/>
                <a:gdLst>
                  <a:gd name="T0" fmla="*/ 0 w 46"/>
                  <a:gd name="T1" fmla="*/ 1 h 15"/>
                  <a:gd name="T2" fmla="*/ 1 w 46"/>
                  <a:gd name="T3" fmla="*/ 1 h 15"/>
                  <a:gd name="T4" fmla="*/ 1 w 46"/>
                  <a:gd name="T5" fmla="*/ 0 h 15"/>
                  <a:gd name="T6" fmla="*/ 1 w 46"/>
                  <a:gd name="T7" fmla="*/ 0 h 15"/>
                  <a:gd name="T8" fmla="*/ 1 w 46"/>
                  <a:gd name="T9" fmla="*/ 0 h 15"/>
                  <a:gd name="T10" fmla="*/ 1 w 46"/>
                  <a:gd name="T11" fmla="*/ 1 h 15"/>
                  <a:gd name="T12" fmla="*/ 1 w 46"/>
                  <a:gd name="T13" fmla="*/ 1 h 15"/>
                  <a:gd name="T14" fmla="*/ 1 w 46"/>
                  <a:gd name="T15" fmla="*/ 1 h 15"/>
                  <a:gd name="T16" fmla="*/ 1 w 46"/>
                  <a:gd name="T17" fmla="*/ 1 h 15"/>
                  <a:gd name="T18" fmla="*/ 1 w 46"/>
                  <a:gd name="T19" fmla="*/ 1 h 15"/>
                  <a:gd name="T20" fmla="*/ 1 w 46"/>
                  <a:gd name="T21" fmla="*/ 1 h 15"/>
                  <a:gd name="T22" fmla="*/ 1 w 46"/>
                  <a:gd name="T23" fmla="*/ 1 h 15"/>
                  <a:gd name="T24" fmla="*/ 1 w 46"/>
                  <a:gd name="T25" fmla="*/ 1 h 15"/>
                  <a:gd name="T26" fmla="*/ 1 w 46"/>
                  <a:gd name="T27" fmla="*/ 1 h 15"/>
                  <a:gd name="T28" fmla="*/ 1 w 46"/>
                  <a:gd name="T29" fmla="*/ 1 h 15"/>
                  <a:gd name="T30" fmla="*/ 0 w 46"/>
                  <a:gd name="T31" fmla="*/ 1 h 15"/>
                  <a:gd name="T32" fmla="*/ 0 w 4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5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4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0" y="10"/>
                    </a:lnTo>
                    <a:lnTo>
                      <a:pt x="33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4" name="Freeform 76">
                <a:extLst>
                  <a:ext uri="{FF2B5EF4-FFF2-40B4-BE49-F238E27FC236}">
                    <a16:creationId xmlns:a16="http://schemas.microsoft.com/office/drawing/2014/main" id="{BAA2DA26-4F0E-4DE3-AE69-51BCDE15C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508"/>
                <a:ext cx="42" cy="38"/>
              </a:xfrm>
              <a:custGeom>
                <a:avLst/>
                <a:gdLst>
                  <a:gd name="T0" fmla="*/ 0 w 84"/>
                  <a:gd name="T1" fmla="*/ 1 h 76"/>
                  <a:gd name="T2" fmla="*/ 1 w 84"/>
                  <a:gd name="T3" fmla="*/ 0 h 76"/>
                  <a:gd name="T4" fmla="*/ 1 w 84"/>
                  <a:gd name="T5" fmla="*/ 1 h 76"/>
                  <a:gd name="T6" fmla="*/ 1 w 84"/>
                  <a:gd name="T7" fmla="*/ 1 h 76"/>
                  <a:gd name="T8" fmla="*/ 1 w 84"/>
                  <a:gd name="T9" fmla="*/ 1 h 76"/>
                  <a:gd name="T10" fmla="*/ 1 w 84"/>
                  <a:gd name="T11" fmla="*/ 1 h 76"/>
                  <a:gd name="T12" fmla="*/ 1 w 84"/>
                  <a:gd name="T13" fmla="*/ 1 h 76"/>
                  <a:gd name="T14" fmla="*/ 1 w 84"/>
                  <a:gd name="T15" fmla="*/ 1 h 76"/>
                  <a:gd name="T16" fmla="*/ 1 w 84"/>
                  <a:gd name="T17" fmla="*/ 1 h 76"/>
                  <a:gd name="T18" fmla="*/ 1 w 84"/>
                  <a:gd name="T19" fmla="*/ 1 h 76"/>
                  <a:gd name="T20" fmla="*/ 1 w 84"/>
                  <a:gd name="T21" fmla="*/ 1 h 76"/>
                  <a:gd name="T22" fmla="*/ 1 w 84"/>
                  <a:gd name="T23" fmla="*/ 1 h 76"/>
                  <a:gd name="T24" fmla="*/ 1 w 84"/>
                  <a:gd name="T25" fmla="*/ 1 h 76"/>
                  <a:gd name="T26" fmla="*/ 1 w 84"/>
                  <a:gd name="T27" fmla="*/ 1 h 76"/>
                  <a:gd name="T28" fmla="*/ 1 w 84"/>
                  <a:gd name="T29" fmla="*/ 1 h 76"/>
                  <a:gd name="T30" fmla="*/ 1 w 84"/>
                  <a:gd name="T31" fmla="*/ 1 h 76"/>
                  <a:gd name="T32" fmla="*/ 0 w 84"/>
                  <a:gd name="T33" fmla="*/ 1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76">
                    <a:moveTo>
                      <a:pt x="0" y="2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6" y="12"/>
                    </a:lnTo>
                    <a:lnTo>
                      <a:pt x="40" y="22"/>
                    </a:lnTo>
                    <a:lnTo>
                      <a:pt x="54" y="35"/>
                    </a:lnTo>
                    <a:lnTo>
                      <a:pt x="67" y="49"/>
                    </a:lnTo>
                    <a:lnTo>
                      <a:pt x="77" y="63"/>
                    </a:lnTo>
                    <a:lnTo>
                      <a:pt x="84" y="76"/>
                    </a:lnTo>
                    <a:lnTo>
                      <a:pt x="77" y="71"/>
                    </a:lnTo>
                    <a:lnTo>
                      <a:pt x="67" y="62"/>
                    </a:lnTo>
                    <a:lnTo>
                      <a:pt x="52" y="50"/>
                    </a:lnTo>
                    <a:lnTo>
                      <a:pt x="37" y="38"/>
                    </a:lnTo>
                    <a:lnTo>
                      <a:pt x="22" y="27"/>
                    </a:lnTo>
                    <a:lnTo>
                      <a:pt x="9" y="17"/>
                    </a:lnTo>
                    <a:lnTo>
                      <a:pt x="1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5" name="Freeform 77">
                <a:extLst>
                  <a:ext uri="{FF2B5EF4-FFF2-40B4-BE49-F238E27FC236}">
                    <a16:creationId xmlns:a16="http://schemas.microsoft.com/office/drawing/2014/main" id="{2C15A966-0D8B-4F4F-A86A-267C8F58F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535"/>
                <a:ext cx="48" cy="39"/>
              </a:xfrm>
              <a:custGeom>
                <a:avLst/>
                <a:gdLst>
                  <a:gd name="T0" fmla="*/ 0 w 96"/>
                  <a:gd name="T1" fmla="*/ 1 h 77"/>
                  <a:gd name="T2" fmla="*/ 1 w 96"/>
                  <a:gd name="T3" fmla="*/ 0 h 77"/>
                  <a:gd name="T4" fmla="*/ 1 w 96"/>
                  <a:gd name="T5" fmla="*/ 1 h 77"/>
                  <a:gd name="T6" fmla="*/ 1 w 96"/>
                  <a:gd name="T7" fmla="*/ 1 h 77"/>
                  <a:gd name="T8" fmla="*/ 1 w 96"/>
                  <a:gd name="T9" fmla="*/ 1 h 77"/>
                  <a:gd name="T10" fmla="*/ 1 w 96"/>
                  <a:gd name="T11" fmla="*/ 1 h 77"/>
                  <a:gd name="T12" fmla="*/ 1 w 96"/>
                  <a:gd name="T13" fmla="*/ 1 h 77"/>
                  <a:gd name="T14" fmla="*/ 1 w 96"/>
                  <a:gd name="T15" fmla="*/ 1 h 77"/>
                  <a:gd name="T16" fmla="*/ 1 w 96"/>
                  <a:gd name="T17" fmla="*/ 1 h 77"/>
                  <a:gd name="T18" fmla="*/ 1 w 96"/>
                  <a:gd name="T19" fmla="*/ 1 h 77"/>
                  <a:gd name="T20" fmla="*/ 1 w 96"/>
                  <a:gd name="T21" fmla="*/ 1 h 77"/>
                  <a:gd name="T22" fmla="*/ 1 w 96"/>
                  <a:gd name="T23" fmla="*/ 1 h 77"/>
                  <a:gd name="T24" fmla="*/ 1 w 96"/>
                  <a:gd name="T25" fmla="*/ 1 h 77"/>
                  <a:gd name="T26" fmla="*/ 1 w 96"/>
                  <a:gd name="T27" fmla="*/ 1 h 77"/>
                  <a:gd name="T28" fmla="*/ 1 w 96"/>
                  <a:gd name="T29" fmla="*/ 1 h 77"/>
                  <a:gd name="T30" fmla="*/ 1 w 96"/>
                  <a:gd name="T31" fmla="*/ 1 h 77"/>
                  <a:gd name="T32" fmla="*/ 0 w 96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77">
                    <a:moveTo>
                      <a:pt x="0" y="1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2" y="12"/>
                    </a:lnTo>
                    <a:lnTo>
                      <a:pt x="48" y="23"/>
                    </a:lnTo>
                    <a:lnTo>
                      <a:pt x="64" y="37"/>
                    </a:lnTo>
                    <a:lnTo>
                      <a:pt x="79" y="50"/>
                    </a:lnTo>
                    <a:lnTo>
                      <a:pt x="91" y="64"/>
                    </a:lnTo>
                    <a:lnTo>
                      <a:pt x="96" y="77"/>
                    </a:lnTo>
                    <a:lnTo>
                      <a:pt x="89" y="72"/>
                    </a:lnTo>
                    <a:lnTo>
                      <a:pt x="77" y="63"/>
                    </a:lnTo>
                    <a:lnTo>
                      <a:pt x="60" y="52"/>
                    </a:lnTo>
                    <a:lnTo>
                      <a:pt x="42" y="39"/>
                    </a:lnTo>
                    <a:lnTo>
                      <a:pt x="25" y="26"/>
                    </a:lnTo>
                    <a:lnTo>
                      <a:pt x="11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6" name="Freeform 78">
                <a:extLst>
                  <a:ext uri="{FF2B5EF4-FFF2-40B4-BE49-F238E27FC236}">
                    <a16:creationId xmlns:a16="http://schemas.microsoft.com/office/drawing/2014/main" id="{83973028-4247-47AD-9FC3-FE88111AA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585"/>
                <a:ext cx="46" cy="29"/>
              </a:xfrm>
              <a:custGeom>
                <a:avLst/>
                <a:gdLst>
                  <a:gd name="T0" fmla="*/ 0 w 93"/>
                  <a:gd name="T1" fmla="*/ 1 h 57"/>
                  <a:gd name="T2" fmla="*/ 0 w 93"/>
                  <a:gd name="T3" fmla="*/ 0 h 57"/>
                  <a:gd name="T4" fmla="*/ 0 w 93"/>
                  <a:gd name="T5" fmla="*/ 1 h 57"/>
                  <a:gd name="T6" fmla="*/ 0 w 93"/>
                  <a:gd name="T7" fmla="*/ 1 h 57"/>
                  <a:gd name="T8" fmla="*/ 0 w 93"/>
                  <a:gd name="T9" fmla="*/ 1 h 57"/>
                  <a:gd name="T10" fmla="*/ 0 w 93"/>
                  <a:gd name="T11" fmla="*/ 1 h 57"/>
                  <a:gd name="T12" fmla="*/ 0 w 93"/>
                  <a:gd name="T13" fmla="*/ 1 h 57"/>
                  <a:gd name="T14" fmla="*/ 0 w 93"/>
                  <a:gd name="T15" fmla="*/ 1 h 57"/>
                  <a:gd name="T16" fmla="*/ 0 w 93"/>
                  <a:gd name="T17" fmla="*/ 1 h 57"/>
                  <a:gd name="T18" fmla="*/ 0 w 93"/>
                  <a:gd name="T19" fmla="*/ 1 h 57"/>
                  <a:gd name="T20" fmla="*/ 0 w 93"/>
                  <a:gd name="T21" fmla="*/ 1 h 57"/>
                  <a:gd name="T22" fmla="*/ 0 w 93"/>
                  <a:gd name="T23" fmla="*/ 1 h 57"/>
                  <a:gd name="T24" fmla="*/ 0 w 93"/>
                  <a:gd name="T25" fmla="*/ 1 h 57"/>
                  <a:gd name="T26" fmla="*/ 0 w 93"/>
                  <a:gd name="T27" fmla="*/ 1 h 57"/>
                  <a:gd name="T28" fmla="*/ 0 w 93"/>
                  <a:gd name="T29" fmla="*/ 1 h 57"/>
                  <a:gd name="T30" fmla="*/ 0 w 93"/>
                  <a:gd name="T31" fmla="*/ 1 h 57"/>
                  <a:gd name="T32" fmla="*/ 0 w 93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4" y="14"/>
                    </a:lnTo>
                    <a:lnTo>
                      <a:pt x="59" y="23"/>
                    </a:lnTo>
                    <a:lnTo>
                      <a:pt x="74" y="33"/>
                    </a:lnTo>
                    <a:lnTo>
                      <a:pt x="86" y="45"/>
                    </a:lnTo>
                    <a:lnTo>
                      <a:pt x="93" y="57"/>
                    </a:lnTo>
                    <a:lnTo>
                      <a:pt x="84" y="52"/>
                    </a:lnTo>
                    <a:lnTo>
                      <a:pt x="71" y="45"/>
                    </a:lnTo>
                    <a:lnTo>
                      <a:pt x="55" y="37"/>
                    </a:lnTo>
                    <a:lnTo>
                      <a:pt x="38" y="28"/>
                    </a:lnTo>
                    <a:lnTo>
                      <a:pt x="23" y="19"/>
                    </a:lnTo>
                    <a:lnTo>
                      <a:pt x="10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7" name="Freeform 79">
                <a:extLst>
                  <a:ext uri="{FF2B5EF4-FFF2-40B4-BE49-F238E27FC236}">
                    <a16:creationId xmlns:a16="http://schemas.microsoft.com/office/drawing/2014/main" id="{F26EBD84-B19F-4E65-B46B-41863D9E9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605"/>
                <a:ext cx="34" cy="29"/>
              </a:xfrm>
              <a:custGeom>
                <a:avLst/>
                <a:gdLst>
                  <a:gd name="T0" fmla="*/ 0 w 68"/>
                  <a:gd name="T1" fmla="*/ 0 h 58"/>
                  <a:gd name="T2" fmla="*/ 1 w 68"/>
                  <a:gd name="T3" fmla="*/ 0 h 58"/>
                  <a:gd name="T4" fmla="*/ 1 w 68"/>
                  <a:gd name="T5" fmla="*/ 1 h 58"/>
                  <a:gd name="T6" fmla="*/ 1 w 68"/>
                  <a:gd name="T7" fmla="*/ 1 h 58"/>
                  <a:gd name="T8" fmla="*/ 1 w 68"/>
                  <a:gd name="T9" fmla="*/ 1 h 58"/>
                  <a:gd name="T10" fmla="*/ 1 w 68"/>
                  <a:gd name="T11" fmla="*/ 1 h 58"/>
                  <a:gd name="T12" fmla="*/ 1 w 68"/>
                  <a:gd name="T13" fmla="*/ 1 h 58"/>
                  <a:gd name="T14" fmla="*/ 1 w 68"/>
                  <a:gd name="T15" fmla="*/ 1 h 58"/>
                  <a:gd name="T16" fmla="*/ 1 w 68"/>
                  <a:gd name="T17" fmla="*/ 1 h 58"/>
                  <a:gd name="T18" fmla="*/ 1 w 68"/>
                  <a:gd name="T19" fmla="*/ 1 h 58"/>
                  <a:gd name="T20" fmla="*/ 1 w 68"/>
                  <a:gd name="T21" fmla="*/ 1 h 58"/>
                  <a:gd name="T22" fmla="*/ 1 w 68"/>
                  <a:gd name="T23" fmla="*/ 1 h 58"/>
                  <a:gd name="T24" fmla="*/ 1 w 68"/>
                  <a:gd name="T25" fmla="*/ 1 h 58"/>
                  <a:gd name="T26" fmla="*/ 1 w 68"/>
                  <a:gd name="T27" fmla="*/ 1 h 58"/>
                  <a:gd name="T28" fmla="*/ 1 w 68"/>
                  <a:gd name="T29" fmla="*/ 1 h 58"/>
                  <a:gd name="T30" fmla="*/ 1 w 68"/>
                  <a:gd name="T31" fmla="*/ 1 h 58"/>
                  <a:gd name="T32" fmla="*/ 0 w 6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58">
                    <a:moveTo>
                      <a:pt x="0" y="0"/>
                    </a:moveTo>
                    <a:lnTo>
                      <a:pt x="5" y="0"/>
                    </a:lnTo>
                    <a:lnTo>
                      <a:pt x="14" y="4"/>
                    </a:lnTo>
                    <a:lnTo>
                      <a:pt x="25" y="12"/>
                    </a:lnTo>
                    <a:lnTo>
                      <a:pt x="37" y="21"/>
                    </a:lnTo>
                    <a:lnTo>
                      <a:pt x="50" y="31"/>
                    </a:lnTo>
                    <a:lnTo>
                      <a:pt x="59" y="43"/>
                    </a:lnTo>
                    <a:lnTo>
                      <a:pt x="66" y="51"/>
                    </a:lnTo>
                    <a:lnTo>
                      <a:pt x="68" y="58"/>
                    </a:lnTo>
                    <a:lnTo>
                      <a:pt x="63" y="53"/>
                    </a:lnTo>
                    <a:lnTo>
                      <a:pt x="53" y="46"/>
                    </a:lnTo>
                    <a:lnTo>
                      <a:pt x="42" y="38"/>
                    </a:lnTo>
                    <a:lnTo>
                      <a:pt x="30" y="29"/>
                    </a:lnTo>
                    <a:lnTo>
                      <a:pt x="19" y="21"/>
                    </a:lnTo>
                    <a:lnTo>
                      <a:pt x="10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8" name="Freeform 80">
                <a:extLst>
                  <a:ext uri="{FF2B5EF4-FFF2-40B4-BE49-F238E27FC236}">
                    <a16:creationId xmlns:a16="http://schemas.microsoft.com/office/drawing/2014/main" id="{75CB0919-E237-4FBD-98E0-442C247BA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627"/>
                <a:ext cx="26" cy="12"/>
              </a:xfrm>
              <a:custGeom>
                <a:avLst/>
                <a:gdLst>
                  <a:gd name="T0" fmla="*/ 0 w 51"/>
                  <a:gd name="T1" fmla="*/ 1 h 23"/>
                  <a:gd name="T2" fmla="*/ 1 w 51"/>
                  <a:gd name="T3" fmla="*/ 0 h 23"/>
                  <a:gd name="T4" fmla="*/ 1 w 51"/>
                  <a:gd name="T5" fmla="*/ 0 h 23"/>
                  <a:gd name="T6" fmla="*/ 1 w 51"/>
                  <a:gd name="T7" fmla="*/ 1 h 23"/>
                  <a:gd name="T8" fmla="*/ 1 w 51"/>
                  <a:gd name="T9" fmla="*/ 1 h 23"/>
                  <a:gd name="T10" fmla="*/ 1 w 51"/>
                  <a:gd name="T11" fmla="*/ 1 h 23"/>
                  <a:gd name="T12" fmla="*/ 1 w 51"/>
                  <a:gd name="T13" fmla="*/ 1 h 23"/>
                  <a:gd name="T14" fmla="*/ 1 w 51"/>
                  <a:gd name="T15" fmla="*/ 1 h 23"/>
                  <a:gd name="T16" fmla="*/ 1 w 51"/>
                  <a:gd name="T17" fmla="*/ 1 h 23"/>
                  <a:gd name="T18" fmla="*/ 1 w 51"/>
                  <a:gd name="T19" fmla="*/ 1 h 23"/>
                  <a:gd name="T20" fmla="*/ 1 w 51"/>
                  <a:gd name="T21" fmla="*/ 1 h 23"/>
                  <a:gd name="T22" fmla="*/ 1 w 51"/>
                  <a:gd name="T23" fmla="*/ 1 h 23"/>
                  <a:gd name="T24" fmla="*/ 1 w 51"/>
                  <a:gd name="T25" fmla="*/ 1 h 23"/>
                  <a:gd name="T26" fmla="*/ 1 w 51"/>
                  <a:gd name="T27" fmla="*/ 1 h 23"/>
                  <a:gd name="T28" fmla="*/ 1 w 51"/>
                  <a:gd name="T29" fmla="*/ 1 h 23"/>
                  <a:gd name="T30" fmla="*/ 0 w 51"/>
                  <a:gd name="T31" fmla="*/ 1 h 23"/>
                  <a:gd name="T32" fmla="*/ 0 w 5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23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7" y="3"/>
                    </a:lnTo>
                    <a:lnTo>
                      <a:pt x="36" y="7"/>
                    </a:lnTo>
                    <a:lnTo>
                      <a:pt x="43" y="11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45" y="18"/>
                    </a:lnTo>
                    <a:lnTo>
                      <a:pt x="37" y="15"/>
                    </a:lnTo>
                    <a:lnTo>
                      <a:pt x="28" y="13"/>
                    </a:lnTo>
                    <a:lnTo>
                      <a:pt x="19" y="10"/>
                    </a:lnTo>
                    <a:lnTo>
                      <a:pt x="10" y="9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9" name="Freeform 81">
                <a:extLst>
                  <a:ext uri="{FF2B5EF4-FFF2-40B4-BE49-F238E27FC236}">
                    <a16:creationId xmlns:a16="http://schemas.microsoft.com/office/drawing/2014/main" id="{A01966F9-12D1-459C-8BB5-F006E3ABE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" y="477"/>
                <a:ext cx="20" cy="23"/>
              </a:xfrm>
              <a:custGeom>
                <a:avLst/>
                <a:gdLst>
                  <a:gd name="T0" fmla="*/ 1 w 40"/>
                  <a:gd name="T1" fmla="*/ 1 h 46"/>
                  <a:gd name="T2" fmla="*/ 1 w 40"/>
                  <a:gd name="T3" fmla="*/ 1 h 46"/>
                  <a:gd name="T4" fmla="*/ 1 w 40"/>
                  <a:gd name="T5" fmla="*/ 1 h 46"/>
                  <a:gd name="T6" fmla="*/ 1 w 40"/>
                  <a:gd name="T7" fmla="*/ 1 h 46"/>
                  <a:gd name="T8" fmla="*/ 1 w 40"/>
                  <a:gd name="T9" fmla="*/ 1 h 46"/>
                  <a:gd name="T10" fmla="*/ 1 w 40"/>
                  <a:gd name="T11" fmla="*/ 1 h 46"/>
                  <a:gd name="T12" fmla="*/ 1 w 40"/>
                  <a:gd name="T13" fmla="*/ 1 h 46"/>
                  <a:gd name="T14" fmla="*/ 0 w 40"/>
                  <a:gd name="T15" fmla="*/ 1 h 46"/>
                  <a:gd name="T16" fmla="*/ 1 w 40"/>
                  <a:gd name="T17" fmla="*/ 1 h 46"/>
                  <a:gd name="T18" fmla="*/ 1 w 40"/>
                  <a:gd name="T19" fmla="*/ 0 h 46"/>
                  <a:gd name="T20" fmla="*/ 1 w 40"/>
                  <a:gd name="T21" fmla="*/ 1 h 46"/>
                  <a:gd name="T22" fmla="*/ 1 w 40"/>
                  <a:gd name="T23" fmla="*/ 1 h 46"/>
                  <a:gd name="T24" fmla="*/ 1 w 40"/>
                  <a:gd name="T25" fmla="*/ 1 h 46"/>
                  <a:gd name="T26" fmla="*/ 1 w 40"/>
                  <a:gd name="T27" fmla="*/ 1 h 46"/>
                  <a:gd name="T28" fmla="*/ 1 w 40"/>
                  <a:gd name="T29" fmla="*/ 1 h 46"/>
                  <a:gd name="T30" fmla="*/ 1 w 40"/>
                  <a:gd name="T31" fmla="*/ 1 h 46"/>
                  <a:gd name="T32" fmla="*/ 1 w 40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6">
                    <a:moveTo>
                      <a:pt x="40" y="46"/>
                    </a:moveTo>
                    <a:lnTo>
                      <a:pt x="37" y="44"/>
                    </a:lnTo>
                    <a:lnTo>
                      <a:pt x="31" y="38"/>
                    </a:lnTo>
                    <a:lnTo>
                      <a:pt x="23" y="32"/>
                    </a:lnTo>
                    <a:lnTo>
                      <a:pt x="15" y="26"/>
                    </a:lnTo>
                    <a:lnTo>
                      <a:pt x="8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2" y="4"/>
                    </a:lnTo>
                    <a:lnTo>
                      <a:pt x="17" y="9"/>
                    </a:lnTo>
                    <a:lnTo>
                      <a:pt x="23" y="16"/>
                    </a:lnTo>
                    <a:lnTo>
                      <a:pt x="28" y="26"/>
                    </a:lnTo>
                    <a:lnTo>
                      <a:pt x="33" y="34"/>
                    </a:lnTo>
                    <a:lnTo>
                      <a:pt x="37" y="42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0" name="Freeform 82">
                <a:extLst>
                  <a:ext uri="{FF2B5EF4-FFF2-40B4-BE49-F238E27FC236}">
                    <a16:creationId xmlns:a16="http://schemas.microsoft.com/office/drawing/2014/main" id="{9363FAF0-90DA-4AEC-9E5A-2DD8C762E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468"/>
                <a:ext cx="5" cy="27"/>
              </a:xfrm>
              <a:custGeom>
                <a:avLst/>
                <a:gdLst>
                  <a:gd name="T0" fmla="*/ 0 w 11"/>
                  <a:gd name="T1" fmla="*/ 1 h 54"/>
                  <a:gd name="T2" fmla="*/ 0 w 11"/>
                  <a:gd name="T3" fmla="*/ 1 h 54"/>
                  <a:gd name="T4" fmla="*/ 0 w 11"/>
                  <a:gd name="T5" fmla="*/ 1 h 54"/>
                  <a:gd name="T6" fmla="*/ 0 w 11"/>
                  <a:gd name="T7" fmla="*/ 1 h 54"/>
                  <a:gd name="T8" fmla="*/ 0 w 11"/>
                  <a:gd name="T9" fmla="*/ 0 h 54"/>
                  <a:gd name="T10" fmla="*/ 0 w 11"/>
                  <a:gd name="T11" fmla="*/ 1 h 54"/>
                  <a:gd name="T12" fmla="*/ 0 w 11"/>
                  <a:gd name="T13" fmla="*/ 1 h 54"/>
                  <a:gd name="T14" fmla="*/ 0 w 11"/>
                  <a:gd name="T15" fmla="*/ 1 h 54"/>
                  <a:gd name="T16" fmla="*/ 0 w 11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4">
                    <a:moveTo>
                      <a:pt x="7" y="54"/>
                    </a:moveTo>
                    <a:lnTo>
                      <a:pt x="8" y="44"/>
                    </a:lnTo>
                    <a:lnTo>
                      <a:pt x="11" y="25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1" y="22"/>
                    </a:lnTo>
                    <a:lnTo>
                      <a:pt x="4" y="40"/>
                    </a:lnTo>
                    <a:lnTo>
                      <a:pt x="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1" name="Freeform 83">
                <a:extLst>
                  <a:ext uri="{FF2B5EF4-FFF2-40B4-BE49-F238E27FC236}">
                    <a16:creationId xmlns:a16="http://schemas.microsoft.com/office/drawing/2014/main" id="{626628A5-E05D-47DC-9F2D-F44BC68D2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475"/>
                <a:ext cx="23" cy="25"/>
              </a:xfrm>
              <a:custGeom>
                <a:avLst/>
                <a:gdLst>
                  <a:gd name="T0" fmla="*/ 0 w 46"/>
                  <a:gd name="T1" fmla="*/ 1 h 50"/>
                  <a:gd name="T2" fmla="*/ 1 w 46"/>
                  <a:gd name="T3" fmla="*/ 1 h 50"/>
                  <a:gd name="T4" fmla="*/ 1 w 46"/>
                  <a:gd name="T5" fmla="*/ 1 h 50"/>
                  <a:gd name="T6" fmla="*/ 1 w 46"/>
                  <a:gd name="T7" fmla="*/ 1 h 50"/>
                  <a:gd name="T8" fmla="*/ 1 w 46"/>
                  <a:gd name="T9" fmla="*/ 1 h 50"/>
                  <a:gd name="T10" fmla="*/ 1 w 46"/>
                  <a:gd name="T11" fmla="*/ 1 h 50"/>
                  <a:gd name="T12" fmla="*/ 1 w 46"/>
                  <a:gd name="T13" fmla="*/ 1 h 50"/>
                  <a:gd name="T14" fmla="*/ 1 w 46"/>
                  <a:gd name="T15" fmla="*/ 0 h 50"/>
                  <a:gd name="T16" fmla="*/ 1 w 46"/>
                  <a:gd name="T17" fmla="*/ 1 h 50"/>
                  <a:gd name="T18" fmla="*/ 1 w 46"/>
                  <a:gd name="T19" fmla="*/ 1 h 50"/>
                  <a:gd name="T20" fmla="*/ 1 w 46"/>
                  <a:gd name="T21" fmla="*/ 1 h 50"/>
                  <a:gd name="T22" fmla="*/ 1 w 46"/>
                  <a:gd name="T23" fmla="*/ 1 h 50"/>
                  <a:gd name="T24" fmla="*/ 1 w 46"/>
                  <a:gd name="T25" fmla="*/ 1 h 50"/>
                  <a:gd name="T26" fmla="*/ 1 w 46"/>
                  <a:gd name="T27" fmla="*/ 1 h 50"/>
                  <a:gd name="T28" fmla="*/ 1 w 46"/>
                  <a:gd name="T29" fmla="*/ 1 h 50"/>
                  <a:gd name="T30" fmla="*/ 1 w 46"/>
                  <a:gd name="T31" fmla="*/ 1 h 50"/>
                  <a:gd name="T32" fmla="*/ 0 w 46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0" y="50"/>
                    </a:moveTo>
                    <a:lnTo>
                      <a:pt x="5" y="4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4" y="17"/>
                    </a:lnTo>
                    <a:lnTo>
                      <a:pt x="31" y="9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6" y="6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20" y="33"/>
                    </a:lnTo>
                    <a:lnTo>
                      <a:pt x="12" y="40"/>
                    </a:lnTo>
                    <a:lnTo>
                      <a:pt x="5" y="4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2" name="Freeform 84">
                <a:extLst>
                  <a:ext uri="{FF2B5EF4-FFF2-40B4-BE49-F238E27FC236}">
                    <a16:creationId xmlns:a16="http://schemas.microsoft.com/office/drawing/2014/main" id="{C9B6C06C-64BC-42E9-86A3-87D0D59A5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632"/>
                <a:ext cx="33" cy="8"/>
              </a:xfrm>
              <a:custGeom>
                <a:avLst/>
                <a:gdLst>
                  <a:gd name="T0" fmla="*/ 0 w 67"/>
                  <a:gd name="T1" fmla="*/ 1 h 16"/>
                  <a:gd name="T2" fmla="*/ 0 w 67"/>
                  <a:gd name="T3" fmla="*/ 1 h 16"/>
                  <a:gd name="T4" fmla="*/ 0 w 67"/>
                  <a:gd name="T5" fmla="*/ 1 h 16"/>
                  <a:gd name="T6" fmla="*/ 0 w 67"/>
                  <a:gd name="T7" fmla="*/ 0 h 16"/>
                  <a:gd name="T8" fmla="*/ 0 w 67"/>
                  <a:gd name="T9" fmla="*/ 0 h 16"/>
                  <a:gd name="T10" fmla="*/ 0 w 67"/>
                  <a:gd name="T11" fmla="*/ 0 h 16"/>
                  <a:gd name="T12" fmla="*/ 0 w 67"/>
                  <a:gd name="T13" fmla="*/ 1 h 16"/>
                  <a:gd name="T14" fmla="*/ 0 w 67"/>
                  <a:gd name="T15" fmla="*/ 1 h 16"/>
                  <a:gd name="T16" fmla="*/ 0 w 67"/>
                  <a:gd name="T17" fmla="*/ 1 h 16"/>
                  <a:gd name="T18" fmla="*/ 0 w 67"/>
                  <a:gd name="T19" fmla="*/ 1 h 16"/>
                  <a:gd name="T20" fmla="*/ 0 w 67"/>
                  <a:gd name="T21" fmla="*/ 1 h 16"/>
                  <a:gd name="T22" fmla="*/ 0 w 67"/>
                  <a:gd name="T23" fmla="*/ 1 h 16"/>
                  <a:gd name="T24" fmla="*/ 0 w 67"/>
                  <a:gd name="T25" fmla="*/ 1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16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5" y="6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59" y="16"/>
                    </a:lnTo>
                    <a:lnTo>
                      <a:pt x="51" y="15"/>
                    </a:lnTo>
                    <a:lnTo>
                      <a:pt x="40" y="13"/>
                    </a:lnTo>
                    <a:lnTo>
                      <a:pt x="29" y="11"/>
                    </a:lnTo>
                    <a:lnTo>
                      <a:pt x="19" y="7"/>
                    </a:lnTo>
                    <a:lnTo>
                      <a:pt x="8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3" name="Freeform 85">
                <a:extLst>
                  <a:ext uri="{FF2B5EF4-FFF2-40B4-BE49-F238E27FC236}">
                    <a16:creationId xmlns:a16="http://schemas.microsoft.com/office/drawing/2014/main" id="{F3FBC32E-B67A-48DD-9CEA-0BF709F0B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639"/>
                <a:ext cx="33" cy="16"/>
              </a:xfrm>
              <a:custGeom>
                <a:avLst/>
                <a:gdLst>
                  <a:gd name="T0" fmla="*/ 0 w 64"/>
                  <a:gd name="T1" fmla="*/ 0 h 32"/>
                  <a:gd name="T2" fmla="*/ 1 w 64"/>
                  <a:gd name="T3" fmla="*/ 1 h 32"/>
                  <a:gd name="T4" fmla="*/ 1 w 64"/>
                  <a:gd name="T5" fmla="*/ 1 h 32"/>
                  <a:gd name="T6" fmla="*/ 1 w 64"/>
                  <a:gd name="T7" fmla="*/ 1 h 32"/>
                  <a:gd name="T8" fmla="*/ 1 w 64"/>
                  <a:gd name="T9" fmla="*/ 1 h 32"/>
                  <a:gd name="T10" fmla="*/ 1 w 64"/>
                  <a:gd name="T11" fmla="*/ 1 h 32"/>
                  <a:gd name="T12" fmla="*/ 1 w 64"/>
                  <a:gd name="T13" fmla="*/ 1 h 32"/>
                  <a:gd name="T14" fmla="*/ 1 w 64"/>
                  <a:gd name="T15" fmla="*/ 1 h 32"/>
                  <a:gd name="T16" fmla="*/ 1 w 64"/>
                  <a:gd name="T17" fmla="*/ 1 h 32"/>
                  <a:gd name="T18" fmla="*/ 1 w 64"/>
                  <a:gd name="T19" fmla="*/ 1 h 32"/>
                  <a:gd name="T20" fmla="*/ 1 w 64"/>
                  <a:gd name="T21" fmla="*/ 1 h 32"/>
                  <a:gd name="T22" fmla="*/ 1 w 64"/>
                  <a:gd name="T23" fmla="*/ 1 h 32"/>
                  <a:gd name="T24" fmla="*/ 1 w 64"/>
                  <a:gd name="T25" fmla="*/ 1 h 32"/>
                  <a:gd name="T26" fmla="*/ 1 w 64"/>
                  <a:gd name="T27" fmla="*/ 1 h 32"/>
                  <a:gd name="T28" fmla="*/ 1 w 64"/>
                  <a:gd name="T29" fmla="*/ 1 h 32"/>
                  <a:gd name="T30" fmla="*/ 1 w 64"/>
                  <a:gd name="T31" fmla="*/ 1 h 32"/>
                  <a:gd name="T32" fmla="*/ 0 w 6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32">
                    <a:moveTo>
                      <a:pt x="0" y="0"/>
                    </a:moveTo>
                    <a:lnTo>
                      <a:pt x="6" y="1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6" y="9"/>
                    </a:lnTo>
                    <a:lnTo>
                      <a:pt x="47" y="14"/>
                    </a:lnTo>
                    <a:lnTo>
                      <a:pt x="56" y="18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2" y="32"/>
                    </a:lnTo>
                    <a:lnTo>
                      <a:pt x="55" y="31"/>
                    </a:lnTo>
                    <a:lnTo>
                      <a:pt x="46" y="28"/>
                    </a:lnTo>
                    <a:lnTo>
                      <a:pt x="35" y="22"/>
                    </a:lnTo>
                    <a:lnTo>
                      <a:pt x="24" y="16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4" name="Freeform 86">
                <a:extLst>
                  <a:ext uri="{FF2B5EF4-FFF2-40B4-BE49-F238E27FC236}">
                    <a16:creationId xmlns:a16="http://schemas.microsoft.com/office/drawing/2014/main" id="{4A0EDA35-3ADE-4C8E-92A8-C51E8F0FE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618"/>
                <a:ext cx="33" cy="8"/>
              </a:xfrm>
              <a:custGeom>
                <a:avLst/>
                <a:gdLst>
                  <a:gd name="T0" fmla="*/ 0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0 h 16"/>
                  <a:gd name="T10" fmla="*/ 1 w 64"/>
                  <a:gd name="T11" fmla="*/ 0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1 w 64"/>
                  <a:gd name="T23" fmla="*/ 1 h 16"/>
                  <a:gd name="T24" fmla="*/ 1 w 64"/>
                  <a:gd name="T25" fmla="*/ 1 h 16"/>
                  <a:gd name="T26" fmla="*/ 1 w 64"/>
                  <a:gd name="T27" fmla="*/ 1 h 16"/>
                  <a:gd name="T28" fmla="*/ 1 w 64"/>
                  <a:gd name="T29" fmla="*/ 1 h 16"/>
                  <a:gd name="T30" fmla="*/ 1 w 64"/>
                  <a:gd name="T31" fmla="*/ 1 h 16"/>
                  <a:gd name="T32" fmla="*/ 0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6">
                    <a:moveTo>
                      <a:pt x="0" y="8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4" y="15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1" y="13"/>
                    </a:lnTo>
                    <a:lnTo>
                      <a:pt x="30" y="12"/>
                    </a:lnTo>
                    <a:lnTo>
                      <a:pt x="18" y="1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5" name="Freeform 87">
                <a:extLst>
                  <a:ext uri="{FF2B5EF4-FFF2-40B4-BE49-F238E27FC236}">
                    <a16:creationId xmlns:a16="http://schemas.microsoft.com/office/drawing/2014/main" id="{B24352C0-E44E-435B-AE7C-1B0606C73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606"/>
                <a:ext cx="34" cy="6"/>
              </a:xfrm>
              <a:custGeom>
                <a:avLst/>
                <a:gdLst>
                  <a:gd name="T0" fmla="*/ 0 w 68"/>
                  <a:gd name="T1" fmla="*/ 1 h 12"/>
                  <a:gd name="T2" fmla="*/ 1 w 68"/>
                  <a:gd name="T3" fmla="*/ 1 h 12"/>
                  <a:gd name="T4" fmla="*/ 1 w 68"/>
                  <a:gd name="T5" fmla="*/ 1 h 12"/>
                  <a:gd name="T6" fmla="*/ 1 w 68"/>
                  <a:gd name="T7" fmla="*/ 1 h 12"/>
                  <a:gd name="T8" fmla="*/ 1 w 68"/>
                  <a:gd name="T9" fmla="*/ 1 h 12"/>
                  <a:gd name="T10" fmla="*/ 1 w 68"/>
                  <a:gd name="T11" fmla="*/ 0 h 12"/>
                  <a:gd name="T12" fmla="*/ 1 w 68"/>
                  <a:gd name="T13" fmla="*/ 0 h 12"/>
                  <a:gd name="T14" fmla="*/ 1 w 68"/>
                  <a:gd name="T15" fmla="*/ 1 h 12"/>
                  <a:gd name="T16" fmla="*/ 1 w 68"/>
                  <a:gd name="T17" fmla="*/ 1 h 12"/>
                  <a:gd name="T18" fmla="*/ 1 w 68"/>
                  <a:gd name="T19" fmla="*/ 1 h 12"/>
                  <a:gd name="T20" fmla="*/ 1 w 68"/>
                  <a:gd name="T21" fmla="*/ 1 h 12"/>
                  <a:gd name="T22" fmla="*/ 1 w 68"/>
                  <a:gd name="T23" fmla="*/ 1 h 12"/>
                  <a:gd name="T24" fmla="*/ 1 w 68"/>
                  <a:gd name="T25" fmla="*/ 1 h 12"/>
                  <a:gd name="T26" fmla="*/ 1 w 68"/>
                  <a:gd name="T27" fmla="*/ 1 h 12"/>
                  <a:gd name="T28" fmla="*/ 1 w 68"/>
                  <a:gd name="T29" fmla="*/ 1 h 12"/>
                  <a:gd name="T30" fmla="*/ 1 w 68"/>
                  <a:gd name="T31" fmla="*/ 1 h 12"/>
                  <a:gd name="T32" fmla="*/ 0 w 6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2">
                    <a:moveTo>
                      <a:pt x="0" y="11"/>
                    </a:moveTo>
                    <a:lnTo>
                      <a:pt x="5" y="9"/>
                    </a:lnTo>
                    <a:lnTo>
                      <a:pt x="14" y="5"/>
                    </a:lnTo>
                    <a:lnTo>
                      <a:pt x="25" y="3"/>
                    </a:lnTo>
                    <a:lnTo>
                      <a:pt x="36" y="2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68" y="10"/>
                    </a:lnTo>
                    <a:lnTo>
                      <a:pt x="64" y="11"/>
                    </a:lnTo>
                    <a:lnTo>
                      <a:pt x="56" y="12"/>
                    </a:lnTo>
                    <a:lnTo>
                      <a:pt x="45" y="12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6" name="Freeform 88">
                <a:extLst>
                  <a:ext uri="{FF2B5EF4-FFF2-40B4-BE49-F238E27FC236}">
                    <a16:creationId xmlns:a16="http://schemas.microsoft.com/office/drawing/2014/main" id="{05282ACE-EF71-45CB-A231-72EE17161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594"/>
                <a:ext cx="34" cy="6"/>
              </a:xfrm>
              <a:custGeom>
                <a:avLst/>
                <a:gdLst>
                  <a:gd name="T0" fmla="*/ 0 w 68"/>
                  <a:gd name="T1" fmla="*/ 0 h 13"/>
                  <a:gd name="T2" fmla="*/ 1 w 68"/>
                  <a:gd name="T3" fmla="*/ 0 h 13"/>
                  <a:gd name="T4" fmla="*/ 1 w 68"/>
                  <a:gd name="T5" fmla="*/ 0 h 13"/>
                  <a:gd name="T6" fmla="*/ 1 w 68"/>
                  <a:gd name="T7" fmla="*/ 0 h 13"/>
                  <a:gd name="T8" fmla="*/ 1 w 68"/>
                  <a:gd name="T9" fmla="*/ 0 h 13"/>
                  <a:gd name="T10" fmla="*/ 1 w 68"/>
                  <a:gd name="T11" fmla="*/ 0 h 13"/>
                  <a:gd name="T12" fmla="*/ 1 w 68"/>
                  <a:gd name="T13" fmla="*/ 0 h 13"/>
                  <a:gd name="T14" fmla="*/ 1 w 68"/>
                  <a:gd name="T15" fmla="*/ 0 h 13"/>
                  <a:gd name="T16" fmla="*/ 1 w 68"/>
                  <a:gd name="T17" fmla="*/ 0 h 13"/>
                  <a:gd name="T18" fmla="*/ 1 w 68"/>
                  <a:gd name="T19" fmla="*/ 0 h 13"/>
                  <a:gd name="T20" fmla="*/ 1 w 68"/>
                  <a:gd name="T21" fmla="*/ 0 h 13"/>
                  <a:gd name="T22" fmla="*/ 1 w 68"/>
                  <a:gd name="T23" fmla="*/ 0 h 13"/>
                  <a:gd name="T24" fmla="*/ 1 w 68"/>
                  <a:gd name="T25" fmla="*/ 0 h 13"/>
                  <a:gd name="T26" fmla="*/ 1 w 68"/>
                  <a:gd name="T27" fmla="*/ 0 h 13"/>
                  <a:gd name="T28" fmla="*/ 1 w 68"/>
                  <a:gd name="T29" fmla="*/ 0 h 13"/>
                  <a:gd name="T30" fmla="*/ 1 w 68"/>
                  <a:gd name="T31" fmla="*/ 0 h 13"/>
                  <a:gd name="T32" fmla="*/ 0 w 6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3">
                    <a:moveTo>
                      <a:pt x="0" y="13"/>
                    </a:moveTo>
                    <a:lnTo>
                      <a:pt x="7" y="11"/>
                    </a:lnTo>
                    <a:lnTo>
                      <a:pt x="16" y="8"/>
                    </a:lnTo>
                    <a:lnTo>
                      <a:pt x="28" y="5"/>
                    </a:lnTo>
                    <a:lnTo>
                      <a:pt x="39" y="2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68" y="5"/>
                    </a:lnTo>
                    <a:lnTo>
                      <a:pt x="66" y="8"/>
                    </a:lnTo>
                    <a:lnTo>
                      <a:pt x="60" y="11"/>
                    </a:lnTo>
                    <a:lnTo>
                      <a:pt x="52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7" name="Freeform 89">
                <a:extLst>
                  <a:ext uri="{FF2B5EF4-FFF2-40B4-BE49-F238E27FC236}">
                    <a16:creationId xmlns:a16="http://schemas.microsoft.com/office/drawing/2014/main" id="{E4BA699C-6058-45B3-88D0-3567C1D19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580"/>
                <a:ext cx="39" cy="8"/>
              </a:xfrm>
              <a:custGeom>
                <a:avLst/>
                <a:gdLst>
                  <a:gd name="T0" fmla="*/ 0 w 77"/>
                  <a:gd name="T1" fmla="*/ 0 h 17"/>
                  <a:gd name="T2" fmla="*/ 1 w 77"/>
                  <a:gd name="T3" fmla="*/ 0 h 17"/>
                  <a:gd name="T4" fmla="*/ 1 w 77"/>
                  <a:gd name="T5" fmla="*/ 0 h 17"/>
                  <a:gd name="T6" fmla="*/ 1 w 77"/>
                  <a:gd name="T7" fmla="*/ 0 h 17"/>
                  <a:gd name="T8" fmla="*/ 1 w 77"/>
                  <a:gd name="T9" fmla="*/ 0 h 17"/>
                  <a:gd name="T10" fmla="*/ 1 w 77"/>
                  <a:gd name="T11" fmla="*/ 0 h 17"/>
                  <a:gd name="T12" fmla="*/ 1 w 77"/>
                  <a:gd name="T13" fmla="*/ 0 h 17"/>
                  <a:gd name="T14" fmla="*/ 1 w 77"/>
                  <a:gd name="T15" fmla="*/ 0 h 17"/>
                  <a:gd name="T16" fmla="*/ 1 w 77"/>
                  <a:gd name="T17" fmla="*/ 0 h 17"/>
                  <a:gd name="T18" fmla="*/ 1 w 77"/>
                  <a:gd name="T19" fmla="*/ 0 h 17"/>
                  <a:gd name="T20" fmla="*/ 1 w 77"/>
                  <a:gd name="T21" fmla="*/ 0 h 17"/>
                  <a:gd name="T22" fmla="*/ 1 w 77"/>
                  <a:gd name="T23" fmla="*/ 0 h 17"/>
                  <a:gd name="T24" fmla="*/ 1 w 77"/>
                  <a:gd name="T25" fmla="*/ 0 h 17"/>
                  <a:gd name="T26" fmla="*/ 1 w 77"/>
                  <a:gd name="T27" fmla="*/ 0 h 17"/>
                  <a:gd name="T28" fmla="*/ 1 w 77"/>
                  <a:gd name="T29" fmla="*/ 0 h 17"/>
                  <a:gd name="T30" fmla="*/ 1 w 77"/>
                  <a:gd name="T31" fmla="*/ 0 h 17"/>
                  <a:gd name="T32" fmla="*/ 0 w 7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17">
                    <a:moveTo>
                      <a:pt x="0" y="17"/>
                    </a:moveTo>
                    <a:lnTo>
                      <a:pt x="9" y="13"/>
                    </a:lnTo>
                    <a:lnTo>
                      <a:pt x="21" y="9"/>
                    </a:lnTo>
                    <a:lnTo>
                      <a:pt x="32" y="5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77" y="7"/>
                    </a:lnTo>
                    <a:lnTo>
                      <a:pt x="75" y="12"/>
                    </a:lnTo>
                    <a:lnTo>
                      <a:pt x="68" y="15"/>
                    </a:lnTo>
                    <a:lnTo>
                      <a:pt x="57" y="17"/>
                    </a:lnTo>
                    <a:lnTo>
                      <a:pt x="45" y="17"/>
                    </a:lnTo>
                    <a:lnTo>
                      <a:pt x="32" y="15"/>
                    </a:lnTo>
                    <a:lnTo>
                      <a:pt x="19" y="15"/>
                    </a:lnTo>
                    <a:lnTo>
                      <a:pt x="8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8" name="Freeform 90">
                <a:extLst>
                  <a:ext uri="{FF2B5EF4-FFF2-40B4-BE49-F238E27FC236}">
                    <a16:creationId xmlns:a16="http://schemas.microsoft.com/office/drawing/2014/main" id="{1A966527-9832-4E17-BF62-7F878CD0E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562"/>
                <a:ext cx="42" cy="12"/>
              </a:xfrm>
              <a:custGeom>
                <a:avLst/>
                <a:gdLst>
                  <a:gd name="T0" fmla="*/ 0 w 84"/>
                  <a:gd name="T1" fmla="*/ 1 h 24"/>
                  <a:gd name="T2" fmla="*/ 1 w 84"/>
                  <a:gd name="T3" fmla="*/ 1 h 24"/>
                  <a:gd name="T4" fmla="*/ 1 w 84"/>
                  <a:gd name="T5" fmla="*/ 1 h 24"/>
                  <a:gd name="T6" fmla="*/ 1 w 84"/>
                  <a:gd name="T7" fmla="*/ 1 h 24"/>
                  <a:gd name="T8" fmla="*/ 1 w 84"/>
                  <a:gd name="T9" fmla="*/ 1 h 24"/>
                  <a:gd name="T10" fmla="*/ 1 w 84"/>
                  <a:gd name="T11" fmla="*/ 1 h 24"/>
                  <a:gd name="T12" fmla="*/ 1 w 84"/>
                  <a:gd name="T13" fmla="*/ 0 h 24"/>
                  <a:gd name="T14" fmla="*/ 1 w 84"/>
                  <a:gd name="T15" fmla="*/ 0 h 24"/>
                  <a:gd name="T16" fmla="*/ 1 w 84"/>
                  <a:gd name="T17" fmla="*/ 1 h 24"/>
                  <a:gd name="T18" fmla="*/ 1 w 84"/>
                  <a:gd name="T19" fmla="*/ 1 h 24"/>
                  <a:gd name="T20" fmla="*/ 1 w 84"/>
                  <a:gd name="T21" fmla="*/ 1 h 24"/>
                  <a:gd name="T22" fmla="*/ 1 w 84"/>
                  <a:gd name="T23" fmla="*/ 1 h 24"/>
                  <a:gd name="T24" fmla="*/ 1 w 84"/>
                  <a:gd name="T25" fmla="*/ 1 h 24"/>
                  <a:gd name="T26" fmla="*/ 1 w 84"/>
                  <a:gd name="T27" fmla="*/ 1 h 24"/>
                  <a:gd name="T28" fmla="*/ 1 w 84"/>
                  <a:gd name="T29" fmla="*/ 1 h 24"/>
                  <a:gd name="T30" fmla="*/ 1 w 84"/>
                  <a:gd name="T31" fmla="*/ 1 h 24"/>
                  <a:gd name="T32" fmla="*/ 0 w 8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9" y="6"/>
                    </a:lnTo>
                    <a:lnTo>
                      <a:pt x="63" y="2"/>
                    </a:lnTo>
                    <a:lnTo>
                      <a:pt x="74" y="0"/>
                    </a:lnTo>
                    <a:lnTo>
                      <a:pt x="83" y="0"/>
                    </a:lnTo>
                    <a:lnTo>
                      <a:pt x="84" y="4"/>
                    </a:lnTo>
                    <a:lnTo>
                      <a:pt x="79" y="10"/>
                    </a:lnTo>
                    <a:lnTo>
                      <a:pt x="71" y="15"/>
                    </a:lnTo>
                    <a:lnTo>
                      <a:pt x="58" y="17"/>
                    </a:lnTo>
                    <a:lnTo>
                      <a:pt x="45" y="19"/>
                    </a:lnTo>
                    <a:lnTo>
                      <a:pt x="30" y="20"/>
                    </a:lnTo>
                    <a:lnTo>
                      <a:pt x="17" y="22"/>
                    </a:lnTo>
                    <a:lnTo>
                      <a:pt x="7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9" name="Freeform 91">
                <a:extLst>
                  <a:ext uri="{FF2B5EF4-FFF2-40B4-BE49-F238E27FC236}">
                    <a16:creationId xmlns:a16="http://schemas.microsoft.com/office/drawing/2014/main" id="{79F8DCCB-318C-4639-85F5-F62CD3310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547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1 w 92"/>
                  <a:gd name="T3" fmla="*/ 1 h 33"/>
                  <a:gd name="T4" fmla="*/ 1 w 92"/>
                  <a:gd name="T5" fmla="*/ 1 h 33"/>
                  <a:gd name="T6" fmla="*/ 1 w 92"/>
                  <a:gd name="T7" fmla="*/ 1 h 33"/>
                  <a:gd name="T8" fmla="*/ 1 w 92"/>
                  <a:gd name="T9" fmla="*/ 1 h 33"/>
                  <a:gd name="T10" fmla="*/ 1 w 92"/>
                  <a:gd name="T11" fmla="*/ 1 h 33"/>
                  <a:gd name="T12" fmla="*/ 1 w 92"/>
                  <a:gd name="T13" fmla="*/ 0 h 33"/>
                  <a:gd name="T14" fmla="*/ 1 w 92"/>
                  <a:gd name="T15" fmla="*/ 1 h 33"/>
                  <a:gd name="T16" fmla="*/ 1 w 92"/>
                  <a:gd name="T17" fmla="*/ 1 h 33"/>
                  <a:gd name="T18" fmla="*/ 1 w 92"/>
                  <a:gd name="T19" fmla="*/ 1 h 33"/>
                  <a:gd name="T20" fmla="*/ 1 w 92"/>
                  <a:gd name="T21" fmla="*/ 1 h 33"/>
                  <a:gd name="T22" fmla="*/ 1 w 92"/>
                  <a:gd name="T23" fmla="*/ 1 h 33"/>
                  <a:gd name="T24" fmla="*/ 1 w 92"/>
                  <a:gd name="T25" fmla="*/ 1 h 33"/>
                  <a:gd name="T26" fmla="*/ 1 w 92"/>
                  <a:gd name="T27" fmla="*/ 1 h 33"/>
                  <a:gd name="T28" fmla="*/ 1 w 92"/>
                  <a:gd name="T29" fmla="*/ 1 h 33"/>
                  <a:gd name="T30" fmla="*/ 1 w 92"/>
                  <a:gd name="T31" fmla="*/ 1 h 33"/>
                  <a:gd name="T32" fmla="*/ 0 w 9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33">
                    <a:moveTo>
                      <a:pt x="0" y="33"/>
                    </a:moveTo>
                    <a:lnTo>
                      <a:pt x="8" y="25"/>
                    </a:lnTo>
                    <a:lnTo>
                      <a:pt x="21" y="18"/>
                    </a:lnTo>
                    <a:lnTo>
                      <a:pt x="35" y="11"/>
                    </a:lnTo>
                    <a:lnTo>
                      <a:pt x="52" y="6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0" y="12"/>
                    </a:lnTo>
                    <a:lnTo>
                      <a:pt x="80" y="18"/>
                    </a:lnTo>
                    <a:lnTo>
                      <a:pt x="69" y="22"/>
                    </a:lnTo>
                    <a:lnTo>
                      <a:pt x="54" y="25"/>
                    </a:lnTo>
                    <a:lnTo>
                      <a:pt x="38" y="29"/>
                    </a:lnTo>
                    <a:lnTo>
                      <a:pt x="23" y="31"/>
                    </a:lnTo>
                    <a:lnTo>
                      <a:pt x="1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0" name="Freeform 92">
                <a:extLst>
                  <a:ext uri="{FF2B5EF4-FFF2-40B4-BE49-F238E27FC236}">
                    <a16:creationId xmlns:a16="http://schemas.microsoft.com/office/drawing/2014/main" id="{F8004976-562D-4301-BAF8-181E53445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519"/>
                <a:ext cx="42" cy="27"/>
              </a:xfrm>
              <a:custGeom>
                <a:avLst/>
                <a:gdLst>
                  <a:gd name="T0" fmla="*/ 0 w 85"/>
                  <a:gd name="T1" fmla="*/ 0 h 55"/>
                  <a:gd name="T2" fmla="*/ 0 w 85"/>
                  <a:gd name="T3" fmla="*/ 0 h 55"/>
                  <a:gd name="T4" fmla="*/ 0 w 85"/>
                  <a:gd name="T5" fmla="*/ 0 h 55"/>
                  <a:gd name="T6" fmla="*/ 0 w 85"/>
                  <a:gd name="T7" fmla="*/ 0 h 55"/>
                  <a:gd name="T8" fmla="*/ 0 w 85"/>
                  <a:gd name="T9" fmla="*/ 0 h 55"/>
                  <a:gd name="T10" fmla="*/ 0 w 85"/>
                  <a:gd name="T11" fmla="*/ 0 h 55"/>
                  <a:gd name="T12" fmla="*/ 0 w 85"/>
                  <a:gd name="T13" fmla="*/ 0 h 55"/>
                  <a:gd name="T14" fmla="*/ 0 w 85"/>
                  <a:gd name="T15" fmla="*/ 0 h 55"/>
                  <a:gd name="T16" fmla="*/ 0 w 85"/>
                  <a:gd name="T17" fmla="*/ 0 h 55"/>
                  <a:gd name="T18" fmla="*/ 0 w 85"/>
                  <a:gd name="T19" fmla="*/ 0 h 55"/>
                  <a:gd name="T20" fmla="*/ 0 w 85"/>
                  <a:gd name="T21" fmla="*/ 0 h 55"/>
                  <a:gd name="T22" fmla="*/ 0 w 85"/>
                  <a:gd name="T23" fmla="*/ 0 h 55"/>
                  <a:gd name="T24" fmla="*/ 0 w 85"/>
                  <a:gd name="T25" fmla="*/ 0 h 55"/>
                  <a:gd name="T26" fmla="*/ 0 w 85"/>
                  <a:gd name="T27" fmla="*/ 0 h 55"/>
                  <a:gd name="T28" fmla="*/ 0 w 85"/>
                  <a:gd name="T29" fmla="*/ 0 h 55"/>
                  <a:gd name="T30" fmla="*/ 0 w 85"/>
                  <a:gd name="T31" fmla="*/ 0 h 55"/>
                  <a:gd name="T32" fmla="*/ 0 w 8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55">
                    <a:moveTo>
                      <a:pt x="0" y="55"/>
                    </a:moveTo>
                    <a:lnTo>
                      <a:pt x="8" y="47"/>
                    </a:lnTo>
                    <a:lnTo>
                      <a:pt x="18" y="36"/>
                    </a:lnTo>
                    <a:lnTo>
                      <a:pt x="32" y="26"/>
                    </a:lnTo>
                    <a:lnTo>
                      <a:pt x="46" y="17"/>
                    </a:lnTo>
                    <a:lnTo>
                      <a:pt x="60" y="9"/>
                    </a:lnTo>
                    <a:lnTo>
                      <a:pt x="71" y="3"/>
                    </a:lnTo>
                    <a:lnTo>
                      <a:pt x="80" y="0"/>
                    </a:lnTo>
                    <a:lnTo>
                      <a:pt x="85" y="3"/>
                    </a:lnTo>
                    <a:lnTo>
                      <a:pt x="85" y="9"/>
                    </a:lnTo>
                    <a:lnTo>
                      <a:pt x="78" y="15"/>
                    </a:lnTo>
                    <a:lnTo>
                      <a:pt x="69" y="24"/>
                    </a:lnTo>
                    <a:lnTo>
                      <a:pt x="55" y="32"/>
                    </a:lnTo>
                    <a:lnTo>
                      <a:pt x="41" y="40"/>
                    </a:lnTo>
                    <a:lnTo>
                      <a:pt x="26" y="47"/>
                    </a:lnTo>
                    <a:lnTo>
                      <a:pt x="11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1" name="Freeform 93">
                <a:extLst>
                  <a:ext uri="{FF2B5EF4-FFF2-40B4-BE49-F238E27FC236}">
                    <a16:creationId xmlns:a16="http://schemas.microsoft.com/office/drawing/2014/main" id="{18803E0B-BFCB-4CE3-B10E-22A723037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496"/>
                <a:ext cx="36" cy="34"/>
              </a:xfrm>
              <a:custGeom>
                <a:avLst/>
                <a:gdLst>
                  <a:gd name="T0" fmla="*/ 0 w 72"/>
                  <a:gd name="T1" fmla="*/ 0 h 69"/>
                  <a:gd name="T2" fmla="*/ 1 w 72"/>
                  <a:gd name="T3" fmla="*/ 0 h 69"/>
                  <a:gd name="T4" fmla="*/ 1 w 72"/>
                  <a:gd name="T5" fmla="*/ 0 h 69"/>
                  <a:gd name="T6" fmla="*/ 1 w 72"/>
                  <a:gd name="T7" fmla="*/ 0 h 69"/>
                  <a:gd name="T8" fmla="*/ 1 w 72"/>
                  <a:gd name="T9" fmla="*/ 0 h 69"/>
                  <a:gd name="T10" fmla="*/ 1 w 72"/>
                  <a:gd name="T11" fmla="*/ 0 h 69"/>
                  <a:gd name="T12" fmla="*/ 1 w 72"/>
                  <a:gd name="T13" fmla="*/ 0 h 69"/>
                  <a:gd name="T14" fmla="*/ 1 w 72"/>
                  <a:gd name="T15" fmla="*/ 0 h 69"/>
                  <a:gd name="T16" fmla="*/ 1 w 72"/>
                  <a:gd name="T17" fmla="*/ 0 h 69"/>
                  <a:gd name="T18" fmla="*/ 1 w 72"/>
                  <a:gd name="T19" fmla="*/ 0 h 69"/>
                  <a:gd name="T20" fmla="*/ 1 w 72"/>
                  <a:gd name="T21" fmla="*/ 0 h 69"/>
                  <a:gd name="T22" fmla="*/ 1 w 72"/>
                  <a:gd name="T23" fmla="*/ 0 h 69"/>
                  <a:gd name="T24" fmla="*/ 1 w 72"/>
                  <a:gd name="T25" fmla="*/ 0 h 69"/>
                  <a:gd name="T26" fmla="*/ 1 w 72"/>
                  <a:gd name="T27" fmla="*/ 0 h 69"/>
                  <a:gd name="T28" fmla="*/ 1 w 72"/>
                  <a:gd name="T29" fmla="*/ 0 h 69"/>
                  <a:gd name="T30" fmla="*/ 1 w 72"/>
                  <a:gd name="T31" fmla="*/ 0 h 69"/>
                  <a:gd name="T32" fmla="*/ 0 w 72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69">
                    <a:moveTo>
                      <a:pt x="0" y="69"/>
                    </a:moveTo>
                    <a:lnTo>
                      <a:pt x="6" y="61"/>
                    </a:lnTo>
                    <a:lnTo>
                      <a:pt x="15" y="50"/>
                    </a:lnTo>
                    <a:lnTo>
                      <a:pt x="25" y="37"/>
                    </a:lnTo>
                    <a:lnTo>
                      <a:pt x="37" y="24"/>
                    </a:lnTo>
                    <a:lnTo>
                      <a:pt x="48" y="13"/>
                    </a:lnTo>
                    <a:lnTo>
                      <a:pt x="59" y="4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2" y="8"/>
                    </a:lnTo>
                    <a:lnTo>
                      <a:pt x="67" y="18"/>
                    </a:lnTo>
                    <a:lnTo>
                      <a:pt x="56" y="29"/>
                    </a:lnTo>
                    <a:lnTo>
                      <a:pt x="45" y="41"/>
                    </a:lnTo>
                    <a:lnTo>
                      <a:pt x="31" y="52"/>
                    </a:lnTo>
                    <a:lnTo>
                      <a:pt x="18" y="61"/>
                    </a:lnTo>
                    <a:lnTo>
                      <a:pt x="7" y="67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2" name="Freeform 94">
                <a:extLst>
                  <a:ext uri="{FF2B5EF4-FFF2-40B4-BE49-F238E27FC236}">
                    <a16:creationId xmlns:a16="http://schemas.microsoft.com/office/drawing/2014/main" id="{D2027D0B-F7EC-4B73-B0F9-6E2976F43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484"/>
                <a:ext cx="33" cy="31"/>
              </a:xfrm>
              <a:custGeom>
                <a:avLst/>
                <a:gdLst>
                  <a:gd name="T0" fmla="*/ 0 w 67"/>
                  <a:gd name="T1" fmla="*/ 1 h 62"/>
                  <a:gd name="T2" fmla="*/ 0 w 67"/>
                  <a:gd name="T3" fmla="*/ 1 h 62"/>
                  <a:gd name="T4" fmla="*/ 0 w 67"/>
                  <a:gd name="T5" fmla="*/ 1 h 62"/>
                  <a:gd name="T6" fmla="*/ 0 w 67"/>
                  <a:gd name="T7" fmla="*/ 1 h 62"/>
                  <a:gd name="T8" fmla="*/ 0 w 67"/>
                  <a:gd name="T9" fmla="*/ 1 h 62"/>
                  <a:gd name="T10" fmla="*/ 0 w 67"/>
                  <a:gd name="T11" fmla="*/ 1 h 62"/>
                  <a:gd name="T12" fmla="*/ 0 w 67"/>
                  <a:gd name="T13" fmla="*/ 1 h 62"/>
                  <a:gd name="T14" fmla="*/ 0 w 67"/>
                  <a:gd name="T15" fmla="*/ 1 h 62"/>
                  <a:gd name="T16" fmla="*/ 0 w 67"/>
                  <a:gd name="T17" fmla="*/ 1 h 62"/>
                  <a:gd name="T18" fmla="*/ 0 w 67"/>
                  <a:gd name="T19" fmla="*/ 1 h 62"/>
                  <a:gd name="T20" fmla="*/ 0 w 67"/>
                  <a:gd name="T21" fmla="*/ 1 h 62"/>
                  <a:gd name="T22" fmla="*/ 0 w 67"/>
                  <a:gd name="T23" fmla="*/ 1 h 62"/>
                  <a:gd name="T24" fmla="*/ 0 w 67"/>
                  <a:gd name="T25" fmla="*/ 1 h 62"/>
                  <a:gd name="T26" fmla="*/ 0 w 67"/>
                  <a:gd name="T27" fmla="*/ 1 h 62"/>
                  <a:gd name="T28" fmla="*/ 0 w 67"/>
                  <a:gd name="T29" fmla="*/ 1 h 62"/>
                  <a:gd name="T30" fmla="*/ 0 w 67"/>
                  <a:gd name="T31" fmla="*/ 0 h 62"/>
                  <a:gd name="T32" fmla="*/ 0 w 6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62">
                    <a:moveTo>
                      <a:pt x="67" y="4"/>
                    </a:moveTo>
                    <a:lnTo>
                      <a:pt x="66" y="7"/>
                    </a:lnTo>
                    <a:lnTo>
                      <a:pt x="59" y="13"/>
                    </a:lnTo>
                    <a:lnTo>
                      <a:pt x="50" y="20"/>
                    </a:lnTo>
                    <a:lnTo>
                      <a:pt x="40" y="28"/>
                    </a:lnTo>
                    <a:lnTo>
                      <a:pt x="28" y="37"/>
                    </a:lnTo>
                    <a:lnTo>
                      <a:pt x="17" y="46"/>
                    </a:lnTo>
                    <a:lnTo>
                      <a:pt x="7" y="54"/>
                    </a:lnTo>
                    <a:lnTo>
                      <a:pt x="0" y="62"/>
                    </a:lnTo>
                    <a:lnTo>
                      <a:pt x="5" y="51"/>
                    </a:lnTo>
                    <a:lnTo>
                      <a:pt x="12" y="39"/>
                    </a:lnTo>
                    <a:lnTo>
                      <a:pt x="21" y="27"/>
                    </a:lnTo>
                    <a:lnTo>
                      <a:pt x="32" y="15"/>
                    </a:lnTo>
                    <a:lnTo>
                      <a:pt x="43" y="7"/>
                    </a:lnTo>
                    <a:lnTo>
                      <a:pt x="52" y="1"/>
                    </a:lnTo>
                    <a:lnTo>
                      <a:pt x="62" y="0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3" name="Freeform 95">
                <a:extLst>
                  <a:ext uri="{FF2B5EF4-FFF2-40B4-BE49-F238E27FC236}">
                    <a16:creationId xmlns:a16="http://schemas.microsoft.com/office/drawing/2014/main" id="{1C2F0271-3C82-406B-A5E4-8158A47AE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25"/>
                <a:ext cx="40" cy="155"/>
              </a:xfrm>
              <a:custGeom>
                <a:avLst/>
                <a:gdLst>
                  <a:gd name="T0" fmla="*/ 1 w 79"/>
                  <a:gd name="T1" fmla="*/ 2 h 311"/>
                  <a:gd name="T2" fmla="*/ 1 w 79"/>
                  <a:gd name="T3" fmla="*/ 2 h 311"/>
                  <a:gd name="T4" fmla="*/ 1 w 79"/>
                  <a:gd name="T5" fmla="*/ 2 h 311"/>
                  <a:gd name="T6" fmla="*/ 1 w 79"/>
                  <a:gd name="T7" fmla="*/ 2 h 311"/>
                  <a:gd name="T8" fmla="*/ 0 w 79"/>
                  <a:gd name="T9" fmla="*/ 2 h 311"/>
                  <a:gd name="T10" fmla="*/ 1 w 79"/>
                  <a:gd name="T11" fmla="*/ 2 h 311"/>
                  <a:gd name="T12" fmla="*/ 1 w 79"/>
                  <a:gd name="T13" fmla="*/ 1 h 311"/>
                  <a:gd name="T14" fmla="*/ 1 w 79"/>
                  <a:gd name="T15" fmla="*/ 1 h 311"/>
                  <a:gd name="T16" fmla="*/ 1 w 79"/>
                  <a:gd name="T17" fmla="*/ 1 h 311"/>
                  <a:gd name="T18" fmla="*/ 1 w 79"/>
                  <a:gd name="T19" fmla="*/ 0 h 311"/>
                  <a:gd name="T20" fmla="*/ 1 w 79"/>
                  <a:gd name="T21" fmla="*/ 0 h 311"/>
                  <a:gd name="T22" fmla="*/ 1 w 79"/>
                  <a:gd name="T23" fmla="*/ 0 h 311"/>
                  <a:gd name="T24" fmla="*/ 1 w 79"/>
                  <a:gd name="T25" fmla="*/ 0 h 311"/>
                  <a:gd name="T26" fmla="*/ 1 w 79"/>
                  <a:gd name="T27" fmla="*/ 0 h 311"/>
                  <a:gd name="T28" fmla="*/ 1 w 79"/>
                  <a:gd name="T29" fmla="*/ 0 h 311"/>
                  <a:gd name="T30" fmla="*/ 1 w 79"/>
                  <a:gd name="T31" fmla="*/ 0 h 311"/>
                  <a:gd name="T32" fmla="*/ 1 w 79"/>
                  <a:gd name="T33" fmla="*/ 1 h 311"/>
                  <a:gd name="T34" fmla="*/ 1 w 79"/>
                  <a:gd name="T35" fmla="*/ 1 h 311"/>
                  <a:gd name="T36" fmla="*/ 1 w 79"/>
                  <a:gd name="T37" fmla="*/ 1 h 311"/>
                  <a:gd name="T38" fmla="*/ 1 w 79"/>
                  <a:gd name="T39" fmla="*/ 2 h 311"/>
                  <a:gd name="T40" fmla="*/ 1 w 79"/>
                  <a:gd name="T41" fmla="*/ 2 h 3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9" h="311">
                    <a:moveTo>
                      <a:pt x="8" y="311"/>
                    </a:moveTo>
                    <a:lnTo>
                      <a:pt x="4" y="311"/>
                    </a:lnTo>
                    <a:lnTo>
                      <a:pt x="2" y="309"/>
                    </a:lnTo>
                    <a:lnTo>
                      <a:pt x="1" y="307"/>
                    </a:lnTo>
                    <a:lnTo>
                      <a:pt x="0" y="303"/>
                    </a:lnTo>
                    <a:lnTo>
                      <a:pt x="32" y="265"/>
                    </a:lnTo>
                    <a:lnTo>
                      <a:pt x="51" y="225"/>
                    </a:lnTo>
                    <a:lnTo>
                      <a:pt x="63" y="183"/>
                    </a:lnTo>
                    <a:lnTo>
                      <a:pt x="66" y="142"/>
                    </a:lnTo>
                    <a:lnTo>
                      <a:pt x="64" y="101"/>
                    </a:lnTo>
                    <a:lnTo>
                      <a:pt x="58" y="63"/>
                    </a:lnTo>
                    <a:lnTo>
                      <a:pt x="51" y="29"/>
                    </a:lnTo>
                    <a:lnTo>
                      <a:pt x="45" y="0"/>
                    </a:lnTo>
                    <a:lnTo>
                      <a:pt x="61" y="20"/>
                    </a:lnTo>
                    <a:lnTo>
                      <a:pt x="72" y="53"/>
                    </a:lnTo>
                    <a:lnTo>
                      <a:pt x="79" y="97"/>
                    </a:lnTo>
                    <a:lnTo>
                      <a:pt x="79" y="146"/>
                    </a:lnTo>
                    <a:lnTo>
                      <a:pt x="73" y="196"/>
                    </a:lnTo>
                    <a:lnTo>
                      <a:pt x="59" y="243"/>
                    </a:lnTo>
                    <a:lnTo>
                      <a:pt x="38" y="283"/>
                    </a:lnTo>
                    <a:lnTo>
                      <a:pt x="8" y="3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4" name="Freeform 96">
                <a:extLst>
                  <a:ext uri="{FF2B5EF4-FFF2-40B4-BE49-F238E27FC236}">
                    <a16:creationId xmlns:a16="http://schemas.microsoft.com/office/drawing/2014/main" id="{2B61948C-7A89-4B9B-800F-8B40C0E3A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26"/>
                <a:ext cx="33" cy="20"/>
              </a:xfrm>
              <a:custGeom>
                <a:avLst/>
                <a:gdLst>
                  <a:gd name="T0" fmla="*/ 0 w 67"/>
                  <a:gd name="T1" fmla="*/ 0 h 41"/>
                  <a:gd name="T2" fmla="*/ 0 w 67"/>
                  <a:gd name="T3" fmla="*/ 0 h 41"/>
                  <a:gd name="T4" fmla="*/ 0 w 67"/>
                  <a:gd name="T5" fmla="*/ 0 h 41"/>
                  <a:gd name="T6" fmla="*/ 0 w 67"/>
                  <a:gd name="T7" fmla="*/ 0 h 41"/>
                  <a:gd name="T8" fmla="*/ 0 w 67"/>
                  <a:gd name="T9" fmla="*/ 0 h 41"/>
                  <a:gd name="T10" fmla="*/ 0 w 67"/>
                  <a:gd name="T11" fmla="*/ 0 h 41"/>
                  <a:gd name="T12" fmla="*/ 0 w 67"/>
                  <a:gd name="T13" fmla="*/ 0 h 41"/>
                  <a:gd name="T14" fmla="*/ 0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0 w 67"/>
                  <a:gd name="T21" fmla="*/ 0 h 41"/>
                  <a:gd name="T22" fmla="*/ 0 w 67"/>
                  <a:gd name="T23" fmla="*/ 0 h 41"/>
                  <a:gd name="T24" fmla="*/ 0 w 67"/>
                  <a:gd name="T25" fmla="*/ 0 h 41"/>
                  <a:gd name="T26" fmla="*/ 0 w 67"/>
                  <a:gd name="T27" fmla="*/ 0 h 41"/>
                  <a:gd name="T28" fmla="*/ 0 w 67"/>
                  <a:gd name="T29" fmla="*/ 0 h 41"/>
                  <a:gd name="T30" fmla="*/ 0 w 67"/>
                  <a:gd name="T31" fmla="*/ 0 h 41"/>
                  <a:gd name="T32" fmla="*/ 0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41">
                    <a:moveTo>
                      <a:pt x="67" y="41"/>
                    </a:moveTo>
                    <a:lnTo>
                      <a:pt x="60" y="33"/>
                    </a:lnTo>
                    <a:lnTo>
                      <a:pt x="51" y="25"/>
                    </a:lnTo>
                    <a:lnTo>
                      <a:pt x="41" y="18"/>
                    </a:lnTo>
                    <a:lnTo>
                      <a:pt x="30" y="11"/>
                    </a:lnTo>
                    <a:lnTo>
                      <a:pt x="20" y="5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14" y="13"/>
                    </a:lnTo>
                    <a:lnTo>
                      <a:pt x="23" y="18"/>
                    </a:lnTo>
                    <a:lnTo>
                      <a:pt x="35" y="22"/>
                    </a:lnTo>
                    <a:lnTo>
                      <a:pt x="46" y="28"/>
                    </a:lnTo>
                    <a:lnTo>
                      <a:pt x="58" y="34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5" name="Freeform 97">
                <a:extLst>
                  <a:ext uri="{FF2B5EF4-FFF2-40B4-BE49-F238E27FC236}">
                    <a16:creationId xmlns:a16="http://schemas.microsoft.com/office/drawing/2014/main" id="{337A4558-36BE-438E-B9A3-D0BACD557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37"/>
                <a:ext cx="37" cy="23"/>
              </a:xfrm>
              <a:custGeom>
                <a:avLst/>
                <a:gdLst>
                  <a:gd name="T0" fmla="*/ 0 w 74"/>
                  <a:gd name="T1" fmla="*/ 1 h 46"/>
                  <a:gd name="T2" fmla="*/ 1 w 74"/>
                  <a:gd name="T3" fmla="*/ 0 h 46"/>
                  <a:gd name="T4" fmla="*/ 1 w 74"/>
                  <a:gd name="T5" fmla="*/ 1 h 46"/>
                  <a:gd name="T6" fmla="*/ 1 w 74"/>
                  <a:gd name="T7" fmla="*/ 1 h 46"/>
                  <a:gd name="T8" fmla="*/ 1 w 74"/>
                  <a:gd name="T9" fmla="*/ 1 h 46"/>
                  <a:gd name="T10" fmla="*/ 1 w 74"/>
                  <a:gd name="T11" fmla="*/ 1 h 46"/>
                  <a:gd name="T12" fmla="*/ 1 w 74"/>
                  <a:gd name="T13" fmla="*/ 1 h 46"/>
                  <a:gd name="T14" fmla="*/ 1 w 74"/>
                  <a:gd name="T15" fmla="*/ 1 h 46"/>
                  <a:gd name="T16" fmla="*/ 1 w 74"/>
                  <a:gd name="T17" fmla="*/ 1 h 46"/>
                  <a:gd name="T18" fmla="*/ 1 w 74"/>
                  <a:gd name="T19" fmla="*/ 1 h 46"/>
                  <a:gd name="T20" fmla="*/ 1 w 74"/>
                  <a:gd name="T21" fmla="*/ 1 h 46"/>
                  <a:gd name="T22" fmla="*/ 1 w 74"/>
                  <a:gd name="T23" fmla="*/ 1 h 46"/>
                  <a:gd name="T24" fmla="*/ 1 w 74"/>
                  <a:gd name="T25" fmla="*/ 1 h 46"/>
                  <a:gd name="T26" fmla="*/ 1 w 74"/>
                  <a:gd name="T27" fmla="*/ 1 h 46"/>
                  <a:gd name="T28" fmla="*/ 1 w 74"/>
                  <a:gd name="T29" fmla="*/ 1 h 46"/>
                  <a:gd name="T30" fmla="*/ 1 w 74"/>
                  <a:gd name="T31" fmla="*/ 1 h 46"/>
                  <a:gd name="T32" fmla="*/ 0 w 7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46">
                    <a:moveTo>
                      <a:pt x="0" y="1"/>
                    </a:moveTo>
                    <a:lnTo>
                      <a:pt x="4" y="0"/>
                    </a:lnTo>
                    <a:lnTo>
                      <a:pt x="11" y="1"/>
                    </a:lnTo>
                    <a:lnTo>
                      <a:pt x="20" y="5"/>
                    </a:lnTo>
                    <a:lnTo>
                      <a:pt x="31" y="11"/>
                    </a:lnTo>
                    <a:lnTo>
                      <a:pt x="44" y="18"/>
                    </a:lnTo>
                    <a:lnTo>
                      <a:pt x="55" y="26"/>
                    </a:lnTo>
                    <a:lnTo>
                      <a:pt x="66" y="36"/>
                    </a:lnTo>
                    <a:lnTo>
                      <a:pt x="74" y="46"/>
                    </a:lnTo>
                    <a:lnTo>
                      <a:pt x="65" y="41"/>
                    </a:lnTo>
                    <a:lnTo>
                      <a:pt x="53" y="35"/>
                    </a:lnTo>
                    <a:lnTo>
                      <a:pt x="40" y="28"/>
                    </a:lnTo>
                    <a:lnTo>
                      <a:pt x="29" y="22"/>
                    </a:lnTo>
                    <a:lnTo>
                      <a:pt x="17" y="15"/>
                    </a:lnTo>
                    <a:lnTo>
                      <a:pt x="8" y="9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6" name="Freeform 98">
                <a:extLst>
                  <a:ext uri="{FF2B5EF4-FFF2-40B4-BE49-F238E27FC236}">
                    <a16:creationId xmlns:a16="http://schemas.microsoft.com/office/drawing/2014/main" id="{C7583BFF-7E7D-464D-AD13-1FFA2E1C2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360"/>
                <a:ext cx="48" cy="31"/>
              </a:xfrm>
              <a:custGeom>
                <a:avLst/>
                <a:gdLst>
                  <a:gd name="T0" fmla="*/ 0 w 96"/>
                  <a:gd name="T1" fmla="*/ 0 h 64"/>
                  <a:gd name="T2" fmla="*/ 1 w 96"/>
                  <a:gd name="T3" fmla="*/ 0 h 64"/>
                  <a:gd name="T4" fmla="*/ 1 w 96"/>
                  <a:gd name="T5" fmla="*/ 0 h 64"/>
                  <a:gd name="T6" fmla="*/ 1 w 96"/>
                  <a:gd name="T7" fmla="*/ 0 h 64"/>
                  <a:gd name="T8" fmla="*/ 1 w 96"/>
                  <a:gd name="T9" fmla="*/ 0 h 64"/>
                  <a:gd name="T10" fmla="*/ 1 w 96"/>
                  <a:gd name="T11" fmla="*/ 0 h 64"/>
                  <a:gd name="T12" fmla="*/ 1 w 96"/>
                  <a:gd name="T13" fmla="*/ 0 h 64"/>
                  <a:gd name="T14" fmla="*/ 1 w 96"/>
                  <a:gd name="T15" fmla="*/ 0 h 64"/>
                  <a:gd name="T16" fmla="*/ 1 w 96"/>
                  <a:gd name="T17" fmla="*/ 0 h 64"/>
                  <a:gd name="T18" fmla="*/ 1 w 96"/>
                  <a:gd name="T19" fmla="*/ 0 h 64"/>
                  <a:gd name="T20" fmla="*/ 1 w 96"/>
                  <a:gd name="T21" fmla="*/ 0 h 64"/>
                  <a:gd name="T22" fmla="*/ 1 w 96"/>
                  <a:gd name="T23" fmla="*/ 0 h 64"/>
                  <a:gd name="T24" fmla="*/ 1 w 96"/>
                  <a:gd name="T25" fmla="*/ 0 h 64"/>
                  <a:gd name="T26" fmla="*/ 1 w 96"/>
                  <a:gd name="T27" fmla="*/ 0 h 64"/>
                  <a:gd name="T28" fmla="*/ 1 w 96"/>
                  <a:gd name="T29" fmla="*/ 0 h 64"/>
                  <a:gd name="T30" fmla="*/ 1 w 96"/>
                  <a:gd name="T31" fmla="*/ 0 h 64"/>
                  <a:gd name="T32" fmla="*/ 0 w 9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64">
                    <a:moveTo>
                      <a:pt x="0" y="1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9" y="8"/>
                    </a:lnTo>
                    <a:lnTo>
                      <a:pt x="44" y="16"/>
                    </a:lnTo>
                    <a:lnTo>
                      <a:pt x="60" y="27"/>
                    </a:lnTo>
                    <a:lnTo>
                      <a:pt x="75" y="39"/>
                    </a:lnTo>
                    <a:lnTo>
                      <a:pt x="88" y="51"/>
                    </a:lnTo>
                    <a:lnTo>
                      <a:pt x="96" y="64"/>
                    </a:lnTo>
                    <a:lnTo>
                      <a:pt x="88" y="58"/>
                    </a:lnTo>
                    <a:lnTo>
                      <a:pt x="75" y="51"/>
                    </a:lnTo>
                    <a:lnTo>
                      <a:pt x="59" y="42"/>
                    </a:lnTo>
                    <a:lnTo>
                      <a:pt x="42" y="33"/>
                    </a:lnTo>
                    <a:lnTo>
                      <a:pt x="24" y="22"/>
                    </a:lnTo>
                    <a:lnTo>
                      <a:pt x="10" y="14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7" name="Freeform 99">
                <a:extLst>
                  <a:ext uri="{FF2B5EF4-FFF2-40B4-BE49-F238E27FC236}">
                    <a16:creationId xmlns:a16="http://schemas.microsoft.com/office/drawing/2014/main" id="{F4DB7177-42FC-4459-ABD0-4F08AAD5C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386"/>
                <a:ext cx="52" cy="34"/>
              </a:xfrm>
              <a:custGeom>
                <a:avLst/>
                <a:gdLst>
                  <a:gd name="T0" fmla="*/ 0 w 105"/>
                  <a:gd name="T1" fmla="*/ 1 h 68"/>
                  <a:gd name="T2" fmla="*/ 0 w 105"/>
                  <a:gd name="T3" fmla="*/ 0 h 68"/>
                  <a:gd name="T4" fmla="*/ 0 w 105"/>
                  <a:gd name="T5" fmla="*/ 1 h 68"/>
                  <a:gd name="T6" fmla="*/ 0 w 105"/>
                  <a:gd name="T7" fmla="*/ 1 h 68"/>
                  <a:gd name="T8" fmla="*/ 0 w 105"/>
                  <a:gd name="T9" fmla="*/ 1 h 68"/>
                  <a:gd name="T10" fmla="*/ 0 w 105"/>
                  <a:gd name="T11" fmla="*/ 1 h 68"/>
                  <a:gd name="T12" fmla="*/ 0 w 105"/>
                  <a:gd name="T13" fmla="*/ 1 h 68"/>
                  <a:gd name="T14" fmla="*/ 0 w 105"/>
                  <a:gd name="T15" fmla="*/ 1 h 68"/>
                  <a:gd name="T16" fmla="*/ 0 w 105"/>
                  <a:gd name="T17" fmla="*/ 1 h 68"/>
                  <a:gd name="T18" fmla="*/ 0 w 105"/>
                  <a:gd name="T19" fmla="*/ 1 h 68"/>
                  <a:gd name="T20" fmla="*/ 0 w 105"/>
                  <a:gd name="T21" fmla="*/ 1 h 68"/>
                  <a:gd name="T22" fmla="*/ 0 w 105"/>
                  <a:gd name="T23" fmla="*/ 1 h 68"/>
                  <a:gd name="T24" fmla="*/ 0 w 105"/>
                  <a:gd name="T25" fmla="*/ 1 h 68"/>
                  <a:gd name="T26" fmla="*/ 0 w 105"/>
                  <a:gd name="T27" fmla="*/ 1 h 68"/>
                  <a:gd name="T28" fmla="*/ 0 w 105"/>
                  <a:gd name="T29" fmla="*/ 1 h 68"/>
                  <a:gd name="T30" fmla="*/ 0 w 105"/>
                  <a:gd name="T31" fmla="*/ 1 h 68"/>
                  <a:gd name="T32" fmla="*/ 0 w 105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68">
                    <a:moveTo>
                      <a:pt x="0" y="1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2"/>
                    </a:lnTo>
                    <a:lnTo>
                      <a:pt x="85" y="45"/>
                    </a:lnTo>
                    <a:lnTo>
                      <a:pt x="98" y="57"/>
                    </a:lnTo>
                    <a:lnTo>
                      <a:pt x="105" y="68"/>
                    </a:lnTo>
                    <a:lnTo>
                      <a:pt x="97" y="64"/>
                    </a:lnTo>
                    <a:lnTo>
                      <a:pt x="83" y="57"/>
                    </a:lnTo>
                    <a:lnTo>
                      <a:pt x="66" y="46"/>
                    </a:lnTo>
                    <a:lnTo>
                      <a:pt x="46" y="35"/>
                    </a:lnTo>
                    <a:lnTo>
                      <a:pt x="29" y="24"/>
                    </a:lnTo>
                    <a:lnTo>
                      <a:pt x="13" y="14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8" name="Freeform 100">
                <a:extLst>
                  <a:ext uri="{FF2B5EF4-FFF2-40B4-BE49-F238E27FC236}">
                    <a16:creationId xmlns:a16="http://schemas.microsoft.com/office/drawing/2014/main" id="{9167D14D-AACD-47C4-8414-4EB43B207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402"/>
                <a:ext cx="43" cy="37"/>
              </a:xfrm>
              <a:custGeom>
                <a:avLst/>
                <a:gdLst>
                  <a:gd name="T0" fmla="*/ 0 w 85"/>
                  <a:gd name="T1" fmla="*/ 0 h 72"/>
                  <a:gd name="T2" fmla="*/ 1 w 85"/>
                  <a:gd name="T3" fmla="*/ 0 h 72"/>
                  <a:gd name="T4" fmla="*/ 1 w 85"/>
                  <a:gd name="T5" fmla="*/ 1 h 72"/>
                  <a:gd name="T6" fmla="*/ 1 w 85"/>
                  <a:gd name="T7" fmla="*/ 1 h 72"/>
                  <a:gd name="T8" fmla="*/ 1 w 85"/>
                  <a:gd name="T9" fmla="*/ 1 h 72"/>
                  <a:gd name="T10" fmla="*/ 1 w 85"/>
                  <a:gd name="T11" fmla="*/ 1 h 72"/>
                  <a:gd name="T12" fmla="*/ 1 w 85"/>
                  <a:gd name="T13" fmla="*/ 1 h 72"/>
                  <a:gd name="T14" fmla="*/ 1 w 85"/>
                  <a:gd name="T15" fmla="*/ 1 h 72"/>
                  <a:gd name="T16" fmla="*/ 1 w 85"/>
                  <a:gd name="T17" fmla="*/ 1 h 72"/>
                  <a:gd name="T18" fmla="*/ 1 w 85"/>
                  <a:gd name="T19" fmla="*/ 1 h 72"/>
                  <a:gd name="T20" fmla="*/ 1 w 85"/>
                  <a:gd name="T21" fmla="*/ 1 h 72"/>
                  <a:gd name="T22" fmla="*/ 1 w 85"/>
                  <a:gd name="T23" fmla="*/ 1 h 72"/>
                  <a:gd name="T24" fmla="*/ 1 w 85"/>
                  <a:gd name="T25" fmla="*/ 1 h 72"/>
                  <a:gd name="T26" fmla="*/ 1 w 85"/>
                  <a:gd name="T27" fmla="*/ 1 h 72"/>
                  <a:gd name="T28" fmla="*/ 1 w 85"/>
                  <a:gd name="T29" fmla="*/ 1 h 72"/>
                  <a:gd name="T30" fmla="*/ 1 w 85"/>
                  <a:gd name="T31" fmla="*/ 1 h 72"/>
                  <a:gd name="T32" fmla="*/ 0 w 8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3" y="25"/>
                    </a:lnTo>
                    <a:lnTo>
                      <a:pt x="58" y="39"/>
                    </a:lnTo>
                    <a:lnTo>
                      <a:pt x="72" y="51"/>
                    </a:lnTo>
                    <a:lnTo>
                      <a:pt x="81" y="63"/>
                    </a:lnTo>
                    <a:lnTo>
                      <a:pt x="85" y="72"/>
                    </a:lnTo>
                    <a:lnTo>
                      <a:pt x="77" y="66"/>
                    </a:lnTo>
                    <a:lnTo>
                      <a:pt x="65" y="57"/>
                    </a:lnTo>
                    <a:lnTo>
                      <a:pt x="50" y="47"/>
                    </a:lnTo>
                    <a:lnTo>
                      <a:pt x="35" y="35"/>
                    </a:lnTo>
                    <a:lnTo>
                      <a:pt x="20" y="24"/>
                    </a:lnTo>
                    <a:lnTo>
                      <a:pt x="8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9" name="Freeform 101">
                <a:extLst>
                  <a:ext uri="{FF2B5EF4-FFF2-40B4-BE49-F238E27FC236}">
                    <a16:creationId xmlns:a16="http://schemas.microsoft.com/office/drawing/2014/main" id="{F43B3EA6-63C6-43D1-847F-59D47316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422"/>
                <a:ext cx="35" cy="31"/>
              </a:xfrm>
              <a:custGeom>
                <a:avLst/>
                <a:gdLst>
                  <a:gd name="T0" fmla="*/ 0 w 70"/>
                  <a:gd name="T1" fmla="*/ 0 h 62"/>
                  <a:gd name="T2" fmla="*/ 1 w 70"/>
                  <a:gd name="T3" fmla="*/ 0 h 62"/>
                  <a:gd name="T4" fmla="*/ 1 w 70"/>
                  <a:gd name="T5" fmla="*/ 1 h 62"/>
                  <a:gd name="T6" fmla="*/ 1 w 70"/>
                  <a:gd name="T7" fmla="*/ 1 h 62"/>
                  <a:gd name="T8" fmla="*/ 1 w 70"/>
                  <a:gd name="T9" fmla="*/ 1 h 62"/>
                  <a:gd name="T10" fmla="*/ 1 w 70"/>
                  <a:gd name="T11" fmla="*/ 1 h 62"/>
                  <a:gd name="T12" fmla="*/ 1 w 70"/>
                  <a:gd name="T13" fmla="*/ 1 h 62"/>
                  <a:gd name="T14" fmla="*/ 1 w 70"/>
                  <a:gd name="T15" fmla="*/ 1 h 62"/>
                  <a:gd name="T16" fmla="*/ 1 w 70"/>
                  <a:gd name="T17" fmla="*/ 1 h 62"/>
                  <a:gd name="T18" fmla="*/ 1 w 70"/>
                  <a:gd name="T19" fmla="*/ 1 h 62"/>
                  <a:gd name="T20" fmla="*/ 1 w 70"/>
                  <a:gd name="T21" fmla="*/ 1 h 62"/>
                  <a:gd name="T22" fmla="*/ 1 w 70"/>
                  <a:gd name="T23" fmla="*/ 1 h 62"/>
                  <a:gd name="T24" fmla="*/ 1 w 70"/>
                  <a:gd name="T25" fmla="*/ 1 h 62"/>
                  <a:gd name="T26" fmla="*/ 1 w 70"/>
                  <a:gd name="T27" fmla="*/ 1 h 62"/>
                  <a:gd name="T28" fmla="*/ 1 w 70"/>
                  <a:gd name="T29" fmla="*/ 1 h 62"/>
                  <a:gd name="T30" fmla="*/ 1 w 70"/>
                  <a:gd name="T31" fmla="*/ 1 h 62"/>
                  <a:gd name="T32" fmla="*/ 0 w 70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7" y="26"/>
                    </a:lnTo>
                    <a:lnTo>
                      <a:pt x="57" y="38"/>
                    </a:lnTo>
                    <a:lnTo>
                      <a:pt x="65" y="49"/>
                    </a:lnTo>
                    <a:lnTo>
                      <a:pt x="70" y="62"/>
                    </a:lnTo>
                    <a:lnTo>
                      <a:pt x="63" y="55"/>
                    </a:lnTo>
                    <a:lnTo>
                      <a:pt x="53" y="47"/>
                    </a:lnTo>
                    <a:lnTo>
                      <a:pt x="40" y="38"/>
                    </a:lnTo>
                    <a:lnTo>
                      <a:pt x="27" y="27"/>
                    </a:lnTo>
                    <a:lnTo>
                      <a:pt x="16" y="18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0" name="Freeform 102">
                <a:extLst>
                  <a:ext uri="{FF2B5EF4-FFF2-40B4-BE49-F238E27FC236}">
                    <a16:creationId xmlns:a16="http://schemas.microsoft.com/office/drawing/2014/main" id="{EC6460D1-F1E9-44CA-9801-D3BD71F2F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441"/>
                <a:ext cx="25" cy="26"/>
              </a:xfrm>
              <a:custGeom>
                <a:avLst/>
                <a:gdLst>
                  <a:gd name="T0" fmla="*/ 0 w 49"/>
                  <a:gd name="T1" fmla="*/ 0 h 53"/>
                  <a:gd name="T2" fmla="*/ 1 w 49"/>
                  <a:gd name="T3" fmla="*/ 0 h 53"/>
                  <a:gd name="T4" fmla="*/ 1 w 49"/>
                  <a:gd name="T5" fmla="*/ 0 h 53"/>
                  <a:gd name="T6" fmla="*/ 1 w 49"/>
                  <a:gd name="T7" fmla="*/ 0 h 53"/>
                  <a:gd name="T8" fmla="*/ 1 w 49"/>
                  <a:gd name="T9" fmla="*/ 0 h 53"/>
                  <a:gd name="T10" fmla="*/ 1 w 49"/>
                  <a:gd name="T11" fmla="*/ 0 h 53"/>
                  <a:gd name="T12" fmla="*/ 1 w 49"/>
                  <a:gd name="T13" fmla="*/ 0 h 53"/>
                  <a:gd name="T14" fmla="*/ 1 w 49"/>
                  <a:gd name="T15" fmla="*/ 0 h 53"/>
                  <a:gd name="T16" fmla="*/ 1 w 49"/>
                  <a:gd name="T17" fmla="*/ 0 h 53"/>
                  <a:gd name="T18" fmla="*/ 1 w 49"/>
                  <a:gd name="T19" fmla="*/ 0 h 53"/>
                  <a:gd name="T20" fmla="*/ 1 w 49"/>
                  <a:gd name="T21" fmla="*/ 0 h 53"/>
                  <a:gd name="T22" fmla="*/ 1 w 49"/>
                  <a:gd name="T23" fmla="*/ 0 h 53"/>
                  <a:gd name="T24" fmla="*/ 1 w 49"/>
                  <a:gd name="T25" fmla="*/ 0 h 53"/>
                  <a:gd name="T26" fmla="*/ 1 w 49"/>
                  <a:gd name="T27" fmla="*/ 0 h 53"/>
                  <a:gd name="T28" fmla="*/ 1 w 49"/>
                  <a:gd name="T29" fmla="*/ 0 h 53"/>
                  <a:gd name="T30" fmla="*/ 1 w 49"/>
                  <a:gd name="T31" fmla="*/ 0 h 53"/>
                  <a:gd name="T32" fmla="*/ 0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3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19" y="10"/>
                    </a:lnTo>
                    <a:lnTo>
                      <a:pt x="28" y="18"/>
                    </a:lnTo>
                    <a:lnTo>
                      <a:pt x="36" y="29"/>
                    </a:lnTo>
                    <a:lnTo>
                      <a:pt x="43" y="38"/>
                    </a:lnTo>
                    <a:lnTo>
                      <a:pt x="48" y="47"/>
                    </a:lnTo>
                    <a:lnTo>
                      <a:pt x="49" y="53"/>
                    </a:lnTo>
                    <a:lnTo>
                      <a:pt x="45" y="47"/>
                    </a:lnTo>
                    <a:lnTo>
                      <a:pt x="36" y="40"/>
                    </a:lnTo>
                    <a:lnTo>
                      <a:pt x="28" y="33"/>
                    </a:lnTo>
                    <a:lnTo>
                      <a:pt x="20" y="25"/>
                    </a:lnTo>
                    <a:lnTo>
                      <a:pt x="12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1" name="Freeform 103">
                <a:extLst>
                  <a:ext uri="{FF2B5EF4-FFF2-40B4-BE49-F238E27FC236}">
                    <a16:creationId xmlns:a16="http://schemas.microsoft.com/office/drawing/2014/main" id="{078F5451-DA0C-46E3-A19D-29CBD415D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458"/>
                <a:ext cx="17" cy="18"/>
              </a:xfrm>
              <a:custGeom>
                <a:avLst/>
                <a:gdLst>
                  <a:gd name="T0" fmla="*/ 0 w 35"/>
                  <a:gd name="T1" fmla="*/ 0 h 36"/>
                  <a:gd name="T2" fmla="*/ 0 w 35"/>
                  <a:gd name="T3" fmla="*/ 0 h 36"/>
                  <a:gd name="T4" fmla="*/ 0 w 35"/>
                  <a:gd name="T5" fmla="*/ 1 h 36"/>
                  <a:gd name="T6" fmla="*/ 0 w 35"/>
                  <a:gd name="T7" fmla="*/ 1 h 36"/>
                  <a:gd name="T8" fmla="*/ 0 w 35"/>
                  <a:gd name="T9" fmla="*/ 1 h 36"/>
                  <a:gd name="T10" fmla="*/ 0 w 35"/>
                  <a:gd name="T11" fmla="*/ 1 h 36"/>
                  <a:gd name="T12" fmla="*/ 0 w 35"/>
                  <a:gd name="T13" fmla="*/ 1 h 36"/>
                  <a:gd name="T14" fmla="*/ 0 w 35"/>
                  <a:gd name="T15" fmla="*/ 1 h 36"/>
                  <a:gd name="T16" fmla="*/ 0 w 35"/>
                  <a:gd name="T17" fmla="*/ 1 h 36"/>
                  <a:gd name="T18" fmla="*/ 0 w 35"/>
                  <a:gd name="T19" fmla="*/ 1 h 36"/>
                  <a:gd name="T20" fmla="*/ 0 w 35"/>
                  <a:gd name="T21" fmla="*/ 1 h 36"/>
                  <a:gd name="T22" fmla="*/ 0 w 35"/>
                  <a:gd name="T23" fmla="*/ 1 h 36"/>
                  <a:gd name="T24" fmla="*/ 0 w 35"/>
                  <a:gd name="T25" fmla="*/ 1 h 36"/>
                  <a:gd name="T26" fmla="*/ 0 w 35"/>
                  <a:gd name="T27" fmla="*/ 1 h 36"/>
                  <a:gd name="T28" fmla="*/ 0 w 35"/>
                  <a:gd name="T29" fmla="*/ 1 h 36"/>
                  <a:gd name="T30" fmla="*/ 0 w 35"/>
                  <a:gd name="T31" fmla="*/ 1 h 36"/>
                  <a:gd name="T32" fmla="*/ 0 w 35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36">
                    <a:moveTo>
                      <a:pt x="2" y="0"/>
                    </a:moveTo>
                    <a:lnTo>
                      <a:pt x="6" y="0"/>
                    </a:lnTo>
                    <a:lnTo>
                      <a:pt x="10" y="3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32" y="25"/>
                    </a:lnTo>
                    <a:lnTo>
                      <a:pt x="35" y="30"/>
                    </a:lnTo>
                    <a:lnTo>
                      <a:pt x="33" y="36"/>
                    </a:lnTo>
                    <a:lnTo>
                      <a:pt x="31" y="29"/>
                    </a:lnTo>
                    <a:lnTo>
                      <a:pt x="27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2" name="Freeform 104">
                <a:extLst>
                  <a:ext uri="{FF2B5EF4-FFF2-40B4-BE49-F238E27FC236}">
                    <a16:creationId xmlns:a16="http://schemas.microsoft.com/office/drawing/2014/main" id="{6C9E963C-3BEF-420F-BFBE-B654BC345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4"/>
                <a:ext cx="21" cy="20"/>
              </a:xfrm>
              <a:custGeom>
                <a:avLst/>
                <a:gdLst>
                  <a:gd name="T0" fmla="*/ 0 w 43"/>
                  <a:gd name="T1" fmla="*/ 1 h 40"/>
                  <a:gd name="T2" fmla="*/ 0 w 43"/>
                  <a:gd name="T3" fmla="*/ 1 h 40"/>
                  <a:gd name="T4" fmla="*/ 0 w 43"/>
                  <a:gd name="T5" fmla="*/ 1 h 40"/>
                  <a:gd name="T6" fmla="*/ 0 w 43"/>
                  <a:gd name="T7" fmla="*/ 1 h 40"/>
                  <a:gd name="T8" fmla="*/ 0 w 43"/>
                  <a:gd name="T9" fmla="*/ 1 h 40"/>
                  <a:gd name="T10" fmla="*/ 0 w 43"/>
                  <a:gd name="T11" fmla="*/ 1 h 40"/>
                  <a:gd name="T12" fmla="*/ 0 w 43"/>
                  <a:gd name="T13" fmla="*/ 1 h 40"/>
                  <a:gd name="T14" fmla="*/ 0 w 43"/>
                  <a:gd name="T15" fmla="*/ 1 h 40"/>
                  <a:gd name="T16" fmla="*/ 0 w 43"/>
                  <a:gd name="T17" fmla="*/ 1 h 40"/>
                  <a:gd name="T18" fmla="*/ 0 w 43"/>
                  <a:gd name="T19" fmla="*/ 0 h 40"/>
                  <a:gd name="T20" fmla="*/ 0 w 43"/>
                  <a:gd name="T21" fmla="*/ 1 h 40"/>
                  <a:gd name="T22" fmla="*/ 0 w 43"/>
                  <a:gd name="T23" fmla="*/ 1 h 40"/>
                  <a:gd name="T24" fmla="*/ 0 w 43"/>
                  <a:gd name="T25" fmla="*/ 1 h 40"/>
                  <a:gd name="T26" fmla="*/ 0 w 43"/>
                  <a:gd name="T27" fmla="*/ 1 h 40"/>
                  <a:gd name="T28" fmla="*/ 0 w 43"/>
                  <a:gd name="T29" fmla="*/ 1 h 40"/>
                  <a:gd name="T30" fmla="*/ 0 w 43"/>
                  <a:gd name="T31" fmla="*/ 1 h 40"/>
                  <a:gd name="T32" fmla="*/ 0 w 43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0">
                    <a:moveTo>
                      <a:pt x="43" y="40"/>
                    </a:moveTo>
                    <a:lnTo>
                      <a:pt x="39" y="38"/>
                    </a:lnTo>
                    <a:lnTo>
                      <a:pt x="32" y="35"/>
                    </a:lnTo>
                    <a:lnTo>
                      <a:pt x="24" y="29"/>
                    </a:lnTo>
                    <a:lnTo>
                      <a:pt x="16" y="23"/>
                    </a:lnTo>
                    <a:lnTo>
                      <a:pt x="8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6" y="7"/>
                    </a:lnTo>
                    <a:lnTo>
                      <a:pt x="23" y="14"/>
                    </a:lnTo>
                    <a:lnTo>
                      <a:pt x="29" y="22"/>
                    </a:lnTo>
                    <a:lnTo>
                      <a:pt x="35" y="30"/>
                    </a:lnTo>
                    <a:lnTo>
                      <a:pt x="39" y="36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3" name="Freeform 105">
                <a:extLst>
                  <a:ext uri="{FF2B5EF4-FFF2-40B4-BE49-F238E27FC236}">
                    <a16:creationId xmlns:a16="http://schemas.microsoft.com/office/drawing/2014/main" id="{7BB2488F-1053-4C98-A1F1-12874C8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312"/>
                <a:ext cx="11" cy="23"/>
              </a:xfrm>
              <a:custGeom>
                <a:avLst/>
                <a:gdLst>
                  <a:gd name="T0" fmla="*/ 0 w 22"/>
                  <a:gd name="T1" fmla="*/ 1 h 46"/>
                  <a:gd name="T2" fmla="*/ 1 w 22"/>
                  <a:gd name="T3" fmla="*/ 1 h 46"/>
                  <a:gd name="T4" fmla="*/ 1 w 22"/>
                  <a:gd name="T5" fmla="*/ 1 h 46"/>
                  <a:gd name="T6" fmla="*/ 1 w 22"/>
                  <a:gd name="T7" fmla="*/ 1 h 46"/>
                  <a:gd name="T8" fmla="*/ 1 w 22"/>
                  <a:gd name="T9" fmla="*/ 0 h 46"/>
                  <a:gd name="T10" fmla="*/ 1 w 22"/>
                  <a:gd name="T11" fmla="*/ 1 h 46"/>
                  <a:gd name="T12" fmla="*/ 1 w 22"/>
                  <a:gd name="T13" fmla="*/ 1 h 46"/>
                  <a:gd name="T14" fmla="*/ 1 w 22"/>
                  <a:gd name="T15" fmla="*/ 1 h 46"/>
                  <a:gd name="T16" fmla="*/ 0 w 22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6">
                    <a:moveTo>
                      <a:pt x="0" y="46"/>
                    </a:moveTo>
                    <a:lnTo>
                      <a:pt x="5" y="37"/>
                    </a:lnTo>
                    <a:lnTo>
                      <a:pt x="15" y="23"/>
                    </a:lnTo>
                    <a:lnTo>
                      <a:pt x="22" y="9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8" y="16"/>
                    </a:lnTo>
                    <a:lnTo>
                      <a:pt x="3" y="3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4" name="Freeform 106">
                <a:extLst>
                  <a:ext uri="{FF2B5EF4-FFF2-40B4-BE49-F238E27FC236}">
                    <a16:creationId xmlns:a16="http://schemas.microsoft.com/office/drawing/2014/main" id="{2390E9B9-8275-4603-8310-63AEB4B52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" y="303"/>
                <a:ext cx="6" cy="27"/>
              </a:xfrm>
              <a:custGeom>
                <a:avLst/>
                <a:gdLst>
                  <a:gd name="T0" fmla="*/ 1 w 12"/>
                  <a:gd name="T1" fmla="*/ 1 h 53"/>
                  <a:gd name="T2" fmla="*/ 1 w 12"/>
                  <a:gd name="T3" fmla="*/ 1 h 53"/>
                  <a:gd name="T4" fmla="*/ 1 w 12"/>
                  <a:gd name="T5" fmla="*/ 1 h 53"/>
                  <a:gd name="T6" fmla="*/ 1 w 12"/>
                  <a:gd name="T7" fmla="*/ 1 h 53"/>
                  <a:gd name="T8" fmla="*/ 1 w 12"/>
                  <a:gd name="T9" fmla="*/ 0 h 53"/>
                  <a:gd name="T10" fmla="*/ 0 w 12"/>
                  <a:gd name="T11" fmla="*/ 1 h 53"/>
                  <a:gd name="T12" fmla="*/ 1 w 12"/>
                  <a:gd name="T13" fmla="*/ 1 h 53"/>
                  <a:gd name="T14" fmla="*/ 1 w 12"/>
                  <a:gd name="T15" fmla="*/ 1 h 53"/>
                  <a:gd name="T16" fmla="*/ 1 w 12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3">
                    <a:moveTo>
                      <a:pt x="12" y="53"/>
                    </a:moveTo>
                    <a:lnTo>
                      <a:pt x="12" y="43"/>
                    </a:lnTo>
                    <a:lnTo>
                      <a:pt x="12" y="2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8" y="41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5" name="Freeform 107">
                <a:extLst>
                  <a:ext uri="{FF2B5EF4-FFF2-40B4-BE49-F238E27FC236}">
                    <a16:creationId xmlns:a16="http://schemas.microsoft.com/office/drawing/2014/main" id="{5078A8D9-1EB7-43EF-9B65-14AF93DA6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19"/>
                <a:ext cx="21" cy="24"/>
              </a:xfrm>
              <a:custGeom>
                <a:avLst/>
                <a:gdLst>
                  <a:gd name="T0" fmla="*/ 0 w 41"/>
                  <a:gd name="T1" fmla="*/ 1 h 47"/>
                  <a:gd name="T2" fmla="*/ 1 w 41"/>
                  <a:gd name="T3" fmla="*/ 1 h 47"/>
                  <a:gd name="T4" fmla="*/ 1 w 41"/>
                  <a:gd name="T5" fmla="*/ 1 h 47"/>
                  <a:gd name="T6" fmla="*/ 1 w 41"/>
                  <a:gd name="T7" fmla="*/ 1 h 47"/>
                  <a:gd name="T8" fmla="*/ 1 w 41"/>
                  <a:gd name="T9" fmla="*/ 1 h 47"/>
                  <a:gd name="T10" fmla="*/ 1 w 41"/>
                  <a:gd name="T11" fmla="*/ 1 h 47"/>
                  <a:gd name="T12" fmla="*/ 1 w 41"/>
                  <a:gd name="T13" fmla="*/ 1 h 47"/>
                  <a:gd name="T14" fmla="*/ 1 w 41"/>
                  <a:gd name="T15" fmla="*/ 0 h 47"/>
                  <a:gd name="T16" fmla="*/ 1 w 41"/>
                  <a:gd name="T17" fmla="*/ 1 h 47"/>
                  <a:gd name="T18" fmla="*/ 1 w 41"/>
                  <a:gd name="T19" fmla="*/ 1 h 47"/>
                  <a:gd name="T20" fmla="*/ 1 w 41"/>
                  <a:gd name="T21" fmla="*/ 1 h 47"/>
                  <a:gd name="T22" fmla="*/ 1 w 41"/>
                  <a:gd name="T23" fmla="*/ 1 h 47"/>
                  <a:gd name="T24" fmla="*/ 1 w 41"/>
                  <a:gd name="T25" fmla="*/ 1 h 47"/>
                  <a:gd name="T26" fmla="*/ 1 w 41"/>
                  <a:gd name="T27" fmla="*/ 1 h 47"/>
                  <a:gd name="T28" fmla="*/ 1 w 41"/>
                  <a:gd name="T29" fmla="*/ 1 h 47"/>
                  <a:gd name="T30" fmla="*/ 1 w 41"/>
                  <a:gd name="T31" fmla="*/ 1 h 47"/>
                  <a:gd name="T32" fmla="*/ 0 w 4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7">
                    <a:moveTo>
                      <a:pt x="0" y="47"/>
                    </a:moveTo>
                    <a:lnTo>
                      <a:pt x="3" y="41"/>
                    </a:lnTo>
                    <a:lnTo>
                      <a:pt x="9" y="33"/>
                    </a:lnTo>
                    <a:lnTo>
                      <a:pt x="15" y="24"/>
                    </a:lnTo>
                    <a:lnTo>
                      <a:pt x="20" y="16"/>
                    </a:lnTo>
                    <a:lnTo>
                      <a:pt x="27" y="8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1" y="4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4"/>
                    </a:lnTo>
                    <a:lnTo>
                      <a:pt x="17" y="32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6" name="Freeform 108">
                <a:extLst>
                  <a:ext uri="{FF2B5EF4-FFF2-40B4-BE49-F238E27FC236}">
                    <a16:creationId xmlns:a16="http://schemas.microsoft.com/office/drawing/2014/main" id="{57981425-B2F2-46F2-8858-68DE3B0B9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465"/>
                <a:ext cx="34" cy="7"/>
              </a:xfrm>
              <a:custGeom>
                <a:avLst/>
                <a:gdLst>
                  <a:gd name="T0" fmla="*/ 0 w 68"/>
                  <a:gd name="T1" fmla="*/ 0 h 15"/>
                  <a:gd name="T2" fmla="*/ 1 w 68"/>
                  <a:gd name="T3" fmla="*/ 0 h 15"/>
                  <a:gd name="T4" fmla="*/ 1 w 68"/>
                  <a:gd name="T5" fmla="*/ 0 h 15"/>
                  <a:gd name="T6" fmla="*/ 1 w 68"/>
                  <a:gd name="T7" fmla="*/ 0 h 15"/>
                  <a:gd name="T8" fmla="*/ 1 w 68"/>
                  <a:gd name="T9" fmla="*/ 0 h 15"/>
                  <a:gd name="T10" fmla="*/ 1 w 68"/>
                  <a:gd name="T11" fmla="*/ 0 h 15"/>
                  <a:gd name="T12" fmla="*/ 1 w 68"/>
                  <a:gd name="T13" fmla="*/ 0 h 15"/>
                  <a:gd name="T14" fmla="*/ 1 w 68"/>
                  <a:gd name="T15" fmla="*/ 0 h 15"/>
                  <a:gd name="T16" fmla="*/ 1 w 68"/>
                  <a:gd name="T17" fmla="*/ 0 h 15"/>
                  <a:gd name="T18" fmla="*/ 1 w 68"/>
                  <a:gd name="T19" fmla="*/ 0 h 15"/>
                  <a:gd name="T20" fmla="*/ 1 w 68"/>
                  <a:gd name="T21" fmla="*/ 0 h 15"/>
                  <a:gd name="T22" fmla="*/ 1 w 68"/>
                  <a:gd name="T23" fmla="*/ 0 h 15"/>
                  <a:gd name="T24" fmla="*/ 1 w 68"/>
                  <a:gd name="T25" fmla="*/ 0 h 15"/>
                  <a:gd name="T26" fmla="*/ 1 w 68"/>
                  <a:gd name="T27" fmla="*/ 0 h 15"/>
                  <a:gd name="T28" fmla="*/ 1 w 68"/>
                  <a:gd name="T29" fmla="*/ 0 h 15"/>
                  <a:gd name="T30" fmla="*/ 1 w 68"/>
                  <a:gd name="T31" fmla="*/ 0 h 15"/>
                  <a:gd name="T32" fmla="*/ 0 w 68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5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68" y="10"/>
                    </a:lnTo>
                    <a:lnTo>
                      <a:pt x="65" y="14"/>
                    </a:lnTo>
                    <a:lnTo>
                      <a:pt x="60" y="15"/>
                    </a:lnTo>
                    <a:lnTo>
                      <a:pt x="51" y="14"/>
                    </a:lnTo>
                    <a:lnTo>
                      <a:pt x="41" y="12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7" name="Freeform 109">
                <a:extLst>
                  <a:ext uri="{FF2B5EF4-FFF2-40B4-BE49-F238E27FC236}">
                    <a16:creationId xmlns:a16="http://schemas.microsoft.com/office/drawing/2014/main" id="{996F8F65-158A-434D-A3E5-F1C6A70A1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473"/>
                <a:ext cx="32" cy="12"/>
              </a:xfrm>
              <a:custGeom>
                <a:avLst/>
                <a:gdLst>
                  <a:gd name="T0" fmla="*/ 0 w 65"/>
                  <a:gd name="T1" fmla="*/ 0 h 25"/>
                  <a:gd name="T2" fmla="*/ 0 w 65"/>
                  <a:gd name="T3" fmla="*/ 0 h 25"/>
                  <a:gd name="T4" fmla="*/ 0 w 65"/>
                  <a:gd name="T5" fmla="*/ 0 h 25"/>
                  <a:gd name="T6" fmla="*/ 0 w 65"/>
                  <a:gd name="T7" fmla="*/ 0 h 25"/>
                  <a:gd name="T8" fmla="*/ 0 w 65"/>
                  <a:gd name="T9" fmla="*/ 0 h 25"/>
                  <a:gd name="T10" fmla="*/ 0 w 65"/>
                  <a:gd name="T11" fmla="*/ 0 h 25"/>
                  <a:gd name="T12" fmla="*/ 0 w 65"/>
                  <a:gd name="T13" fmla="*/ 0 h 25"/>
                  <a:gd name="T14" fmla="*/ 0 w 65"/>
                  <a:gd name="T15" fmla="*/ 0 h 25"/>
                  <a:gd name="T16" fmla="*/ 0 w 65"/>
                  <a:gd name="T17" fmla="*/ 0 h 25"/>
                  <a:gd name="T18" fmla="*/ 0 w 65"/>
                  <a:gd name="T19" fmla="*/ 0 h 25"/>
                  <a:gd name="T20" fmla="*/ 0 w 65"/>
                  <a:gd name="T21" fmla="*/ 0 h 25"/>
                  <a:gd name="T22" fmla="*/ 0 w 65"/>
                  <a:gd name="T23" fmla="*/ 0 h 25"/>
                  <a:gd name="T24" fmla="*/ 0 w 65"/>
                  <a:gd name="T25" fmla="*/ 0 h 25"/>
                  <a:gd name="T26" fmla="*/ 0 w 65"/>
                  <a:gd name="T27" fmla="*/ 0 h 25"/>
                  <a:gd name="T28" fmla="*/ 0 w 65"/>
                  <a:gd name="T29" fmla="*/ 0 h 25"/>
                  <a:gd name="T30" fmla="*/ 0 w 65"/>
                  <a:gd name="T31" fmla="*/ 0 h 25"/>
                  <a:gd name="T32" fmla="*/ 0 w 6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25">
                    <a:moveTo>
                      <a:pt x="0" y="0"/>
                    </a:moveTo>
                    <a:lnTo>
                      <a:pt x="7" y="0"/>
                    </a:lnTo>
                    <a:lnTo>
                      <a:pt x="15" y="1"/>
                    </a:lnTo>
                    <a:lnTo>
                      <a:pt x="26" y="4"/>
                    </a:lnTo>
                    <a:lnTo>
                      <a:pt x="37" y="6"/>
                    </a:lnTo>
                    <a:lnTo>
                      <a:pt x="48" y="8"/>
                    </a:lnTo>
                    <a:lnTo>
                      <a:pt x="56" y="13"/>
                    </a:lnTo>
                    <a:lnTo>
                      <a:pt x="63" y="16"/>
                    </a:lnTo>
                    <a:lnTo>
                      <a:pt x="65" y="21"/>
                    </a:lnTo>
                    <a:lnTo>
                      <a:pt x="63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6" y="18"/>
                    </a:lnTo>
                    <a:lnTo>
                      <a:pt x="25" y="13"/>
                    </a:lnTo>
                    <a:lnTo>
                      <a:pt x="14" y="7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8" name="Freeform 110">
                <a:extLst>
                  <a:ext uri="{FF2B5EF4-FFF2-40B4-BE49-F238E27FC236}">
                    <a16:creationId xmlns:a16="http://schemas.microsoft.com/office/drawing/2014/main" id="{5FFEC18B-F908-4C32-96EF-D47D7190C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448"/>
                <a:ext cx="32" cy="7"/>
              </a:xfrm>
              <a:custGeom>
                <a:avLst/>
                <a:gdLst>
                  <a:gd name="T0" fmla="*/ 0 w 63"/>
                  <a:gd name="T1" fmla="*/ 0 h 15"/>
                  <a:gd name="T2" fmla="*/ 1 w 63"/>
                  <a:gd name="T3" fmla="*/ 0 h 15"/>
                  <a:gd name="T4" fmla="*/ 1 w 63"/>
                  <a:gd name="T5" fmla="*/ 0 h 15"/>
                  <a:gd name="T6" fmla="*/ 1 w 63"/>
                  <a:gd name="T7" fmla="*/ 0 h 15"/>
                  <a:gd name="T8" fmla="*/ 1 w 63"/>
                  <a:gd name="T9" fmla="*/ 0 h 15"/>
                  <a:gd name="T10" fmla="*/ 1 w 63"/>
                  <a:gd name="T11" fmla="*/ 0 h 15"/>
                  <a:gd name="T12" fmla="*/ 1 w 63"/>
                  <a:gd name="T13" fmla="*/ 0 h 15"/>
                  <a:gd name="T14" fmla="*/ 1 w 63"/>
                  <a:gd name="T15" fmla="*/ 0 h 15"/>
                  <a:gd name="T16" fmla="*/ 1 w 63"/>
                  <a:gd name="T17" fmla="*/ 0 h 15"/>
                  <a:gd name="T18" fmla="*/ 1 w 63"/>
                  <a:gd name="T19" fmla="*/ 0 h 15"/>
                  <a:gd name="T20" fmla="*/ 1 w 63"/>
                  <a:gd name="T21" fmla="*/ 0 h 15"/>
                  <a:gd name="T22" fmla="*/ 1 w 63"/>
                  <a:gd name="T23" fmla="*/ 0 h 15"/>
                  <a:gd name="T24" fmla="*/ 1 w 63"/>
                  <a:gd name="T25" fmla="*/ 0 h 15"/>
                  <a:gd name="T26" fmla="*/ 1 w 63"/>
                  <a:gd name="T27" fmla="*/ 0 h 15"/>
                  <a:gd name="T28" fmla="*/ 1 w 63"/>
                  <a:gd name="T29" fmla="*/ 0 h 15"/>
                  <a:gd name="T30" fmla="*/ 1 w 63"/>
                  <a:gd name="T31" fmla="*/ 0 h 15"/>
                  <a:gd name="T32" fmla="*/ 0 w 6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5">
                    <a:moveTo>
                      <a:pt x="0" y="7"/>
                    </a:moveTo>
                    <a:lnTo>
                      <a:pt x="2" y="4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30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4"/>
                    </a:lnTo>
                    <a:lnTo>
                      <a:pt x="63" y="9"/>
                    </a:lnTo>
                    <a:lnTo>
                      <a:pt x="63" y="12"/>
                    </a:lnTo>
                    <a:lnTo>
                      <a:pt x="58" y="15"/>
                    </a:lnTo>
                    <a:lnTo>
                      <a:pt x="50" y="13"/>
                    </a:lnTo>
                    <a:lnTo>
                      <a:pt x="40" y="12"/>
                    </a:lnTo>
                    <a:lnTo>
                      <a:pt x="30" y="10"/>
                    </a:lnTo>
                    <a:lnTo>
                      <a:pt x="18" y="9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9" name="Freeform 111">
                <a:extLst>
                  <a:ext uri="{FF2B5EF4-FFF2-40B4-BE49-F238E27FC236}">
                    <a16:creationId xmlns:a16="http://schemas.microsoft.com/office/drawing/2014/main" id="{12658910-D0A9-44D0-A7DB-A70B70424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429"/>
                <a:ext cx="37" cy="10"/>
              </a:xfrm>
              <a:custGeom>
                <a:avLst/>
                <a:gdLst>
                  <a:gd name="T0" fmla="*/ 0 w 75"/>
                  <a:gd name="T1" fmla="*/ 1 h 20"/>
                  <a:gd name="T2" fmla="*/ 0 w 75"/>
                  <a:gd name="T3" fmla="*/ 1 h 20"/>
                  <a:gd name="T4" fmla="*/ 0 w 75"/>
                  <a:gd name="T5" fmla="*/ 1 h 20"/>
                  <a:gd name="T6" fmla="*/ 0 w 75"/>
                  <a:gd name="T7" fmla="*/ 1 h 20"/>
                  <a:gd name="T8" fmla="*/ 0 w 75"/>
                  <a:gd name="T9" fmla="*/ 1 h 20"/>
                  <a:gd name="T10" fmla="*/ 0 w 75"/>
                  <a:gd name="T11" fmla="*/ 1 h 20"/>
                  <a:gd name="T12" fmla="*/ 0 w 75"/>
                  <a:gd name="T13" fmla="*/ 0 h 20"/>
                  <a:gd name="T14" fmla="*/ 0 w 75"/>
                  <a:gd name="T15" fmla="*/ 1 h 20"/>
                  <a:gd name="T16" fmla="*/ 0 w 75"/>
                  <a:gd name="T17" fmla="*/ 1 h 20"/>
                  <a:gd name="T18" fmla="*/ 0 w 75"/>
                  <a:gd name="T19" fmla="*/ 1 h 20"/>
                  <a:gd name="T20" fmla="*/ 0 w 75"/>
                  <a:gd name="T21" fmla="*/ 1 h 20"/>
                  <a:gd name="T22" fmla="*/ 0 w 75"/>
                  <a:gd name="T23" fmla="*/ 1 h 20"/>
                  <a:gd name="T24" fmla="*/ 0 w 75"/>
                  <a:gd name="T25" fmla="*/ 1 h 20"/>
                  <a:gd name="T26" fmla="*/ 0 w 75"/>
                  <a:gd name="T27" fmla="*/ 1 h 20"/>
                  <a:gd name="T28" fmla="*/ 0 w 75"/>
                  <a:gd name="T29" fmla="*/ 1 h 20"/>
                  <a:gd name="T30" fmla="*/ 0 w 75"/>
                  <a:gd name="T31" fmla="*/ 1 h 20"/>
                  <a:gd name="T32" fmla="*/ 0 w 75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20">
                    <a:moveTo>
                      <a:pt x="0" y="20"/>
                    </a:moveTo>
                    <a:lnTo>
                      <a:pt x="8" y="16"/>
                    </a:lnTo>
                    <a:lnTo>
                      <a:pt x="18" y="11"/>
                    </a:lnTo>
                    <a:lnTo>
                      <a:pt x="30" y="6"/>
                    </a:lnTo>
                    <a:lnTo>
                      <a:pt x="42" y="3"/>
                    </a:lnTo>
                    <a:lnTo>
                      <a:pt x="54" y="1"/>
                    </a:lnTo>
                    <a:lnTo>
                      <a:pt x="64" y="0"/>
                    </a:lnTo>
                    <a:lnTo>
                      <a:pt x="71" y="1"/>
                    </a:lnTo>
                    <a:lnTo>
                      <a:pt x="75" y="5"/>
                    </a:lnTo>
                    <a:lnTo>
                      <a:pt x="72" y="10"/>
                    </a:lnTo>
                    <a:lnTo>
                      <a:pt x="67" y="13"/>
                    </a:lnTo>
                    <a:lnTo>
                      <a:pt x="56" y="16"/>
                    </a:lnTo>
                    <a:lnTo>
                      <a:pt x="43" y="16"/>
                    </a:lnTo>
                    <a:lnTo>
                      <a:pt x="31" y="17"/>
                    </a:lnTo>
                    <a:lnTo>
                      <a:pt x="18" y="18"/>
                    </a:lnTo>
                    <a:lnTo>
                      <a:pt x="8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0" name="Freeform 112">
                <a:extLst>
                  <a:ext uri="{FF2B5EF4-FFF2-40B4-BE49-F238E27FC236}">
                    <a16:creationId xmlns:a16="http://schemas.microsoft.com/office/drawing/2014/main" id="{63381FA4-A533-4A7F-B6A5-EEAFF4A87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410"/>
                <a:ext cx="41" cy="12"/>
              </a:xfrm>
              <a:custGeom>
                <a:avLst/>
                <a:gdLst>
                  <a:gd name="T0" fmla="*/ 0 w 82"/>
                  <a:gd name="T1" fmla="*/ 1 h 24"/>
                  <a:gd name="T2" fmla="*/ 1 w 82"/>
                  <a:gd name="T3" fmla="*/ 1 h 24"/>
                  <a:gd name="T4" fmla="*/ 1 w 82"/>
                  <a:gd name="T5" fmla="*/ 1 h 24"/>
                  <a:gd name="T6" fmla="*/ 1 w 82"/>
                  <a:gd name="T7" fmla="*/ 1 h 24"/>
                  <a:gd name="T8" fmla="*/ 1 w 82"/>
                  <a:gd name="T9" fmla="*/ 1 h 24"/>
                  <a:gd name="T10" fmla="*/ 1 w 82"/>
                  <a:gd name="T11" fmla="*/ 1 h 24"/>
                  <a:gd name="T12" fmla="*/ 1 w 82"/>
                  <a:gd name="T13" fmla="*/ 0 h 24"/>
                  <a:gd name="T14" fmla="*/ 1 w 82"/>
                  <a:gd name="T15" fmla="*/ 1 h 24"/>
                  <a:gd name="T16" fmla="*/ 1 w 82"/>
                  <a:gd name="T17" fmla="*/ 1 h 24"/>
                  <a:gd name="T18" fmla="*/ 1 w 82"/>
                  <a:gd name="T19" fmla="*/ 1 h 24"/>
                  <a:gd name="T20" fmla="*/ 1 w 82"/>
                  <a:gd name="T21" fmla="*/ 1 h 24"/>
                  <a:gd name="T22" fmla="*/ 1 w 82"/>
                  <a:gd name="T23" fmla="*/ 1 h 24"/>
                  <a:gd name="T24" fmla="*/ 1 w 82"/>
                  <a:gd name="T25" fmla="*/ 1 h 24"/>
                  <a:gd name="T26" fmla="*/ 1 w 82"/>
                  <a:gd name="T27" fmla="*/ 1 h 24"/>
                  <a:gd name="T28" fmla="*/ 1 w 82"/>
                  <a:gd name="T29" fmla="*/ 1 h 24"/>
                  <a:gd name="T30" fmla="*/ 1 w 82"/>
                  <a:gd name="T31" fmla="*/ 1 h 24"/>
                  <a:gd name="T32" fmla="*/ 0 w 8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8" y="5"/>
                    </a:lnTo>
                    <a:lnTo>
                      <a:pt x="61" y="2"/>
                    </a:lnTo>
                    <a:lnTo>
                      <a:pt x="73" y="0"/>
                    </a:lnTo>
                    <a:lnTo>
                      <a:pt x="80" y="1"/>
                    </a:lnTo>
                    <a:lnTo>
                      <a:pt x="82" y="4"/>
                    </a:lnTo>
                    <a:lnTo>
                      <a:pt x="79" y="10"/>
                    </a:lnTo>
                    <a:lnTo>
                      <a:pt x="69" y="14"/>
                    </a:lnTo>
                    <a:lnTo>
                      <a:pt x="58" y="16"/>
                    </a:lnTo>
                    <a:lnTo>
                      <a:pt x="44" y="18"/>
                    </a:lnTo>
                    <a:lnTo>
                      <a:pt x="29" y="20"/>
                    </a:lnTo>
                    <a:lnTo>
                      <a:pt x="17" y="22"/>
                    </a:lnTo>
                    <a:lnTo>
                      <a:pt x="6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1" name="Freeform 113">
                <a:extLst>
                  <a:ext uri="{FF2B5EF4-FFF2-40B4-BE49-F238E27FC236}">
                    <a16:creationId xmlns:a16="http://schemas.microsoft.com/office/drawing/2014/main" id="{67FE6496-50F0-4D31-B436-688A594E7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371"/>
                <a:ext cx="44" cy="20"/>
              </a:xfrm>
              <a:custGeom>
                <a:avLst/>
                <a:gdLst>
                  <a:gd name="T0" fmla="*/ 0 w 86"/>
                  <a:gd name="T1" fmla="*/ 0 h 42"/>
                  <a:gd name="T2" fmla="*/ 1 w 86"/>
                  <a:gd name="T3" fmla="*/ 0 h 42"/>
                  <a:gd name="T4" fmla="*/ 1 w 86"/>
                  <a:gd name="T5" fmla="*/ 0 h 42"/>
                  <a:gd name="T6" fmla="*/ 1 w 86"/>
                  <a:gd name="T7" fmla="*/ 0 h 42"/>
                  <a:gd name="T8" fmla="*/ 1 w 86"/>
                  <a:gd name="T9" fmla="*/ 0 h 42"/>
                  <a:gd name="T10" fmla="*/ 1 w 86"/>
                  <a:gd name="T11" fmla="*/ 0 h 42"/>
                  <a:gd name="T12" fmla="*/ 1 w 86"/>
                  <a:gd name="T13" fmla="*/ 0 h 42"/>
                  <a:gd name="T14" fmla="*/ 1 w 86"/>
                  <a:gd name="T15" fmla="*/ 0 h 42"/>
                  <a:gd name="T16" fmla="*/ 1 w 86"/>
                  <a:gd name="T17" fmla="*/ 0 h 42"/>
                  <a:gd name="T18" fmla="*/ 1 w 86"/>
                  <a:gd name="T19" fmla="*/ 0 h 42"/>
                  <a:gd name="T20" fmla="*/ 1 w 86"/>
                  <a:gd name="T21" fmla="*/ 0 h 42"/>
                  <a:gd name="T22" fmla="*/ 1 w 86"/>
                  <a:gd name="T23" fmla="*/ 0 h 42"/>
                  <a:gd name="T24" fmla="*/ 1 w 86"/>
                  <a:gd name="T25" fmla="*/ 0 h 42"/>
                  <a:gd name="T26" fmla="*/ 1 w 86"/>
                  <a:gd name="T27" fmla="*/ 0 h 42"/>
                  <a:gd name="T28" fmla="*/ 1 w 86"/>
                  <a:gd name="T29" fmla="*/ 0 h 42"/>
                  <a:gd name="T30" fmla="*/ 1 w 86"/>
                  <a:gd name="T31" fmla="*/ 0 h 42"/>
                  <a:gd name="T32" fmla="*/ 0 w 86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6" h="42">
                    <a:moveTo>
                      <a:pt x="0" y="42"/>
                    </a:moveTo>
                    <a:lnTo>
                      <a:pt x="8" y="35"/>
                    </a:lnTo>
                    <a:lnTo>
                      <a:pt x="19" y="27"/>
                    </a:lnTo>
                    <a:lnTo>
                      <a:pt x="32" y="19"/>
                    </a:lnTo>
                    <a:lnTo>
                      <a:pt x="47" y="11"/>
                    </a:lnTo>
                    <a:lnTo>
                      <a:pt x="61" y="5"/>
                    </a:lnTo>
                    <a:lnTo>
                      <a:pt x="72" y="1"/>
                    </a:lnTo>
                    <a:lnTo>
                      <a:pt x="81" y="0"/>
                    </a:lnTo>
                    <a:lnTo>
                      <a:pt x="86" y="3"/>
                    </a:lnTo>
                    <a:lnTo>
                      <a:pt x="85" y="7"/>
                    </a:lnTo>
                    <a:lnTo>
                      <a:pt x="76" y="12"/>
                    </a:lnTo>
                    <a:lnTo>
                      <a:pt x="63" y="17"/>
                    </a:lnTo>
                    <a:lnTo>
                      <a:pt x="48" y="22"/>
                    </a:lnTo>
                    <a:lnTo>
                      <a:pt x="32" y="27"/>
                    </a:lnTo>
                    <a:lnTo>
                      <a:pt x="17" y="32"/>
                    </a:lnTo>
                    <a:lnTo>
                      <a:pt x="5" y="3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2" name="Freeform 114">
                <a:extLst>
                  <a:ext uri="{FF2B5EF4-FFF2-40B4-BE49-F238E27FC236}">
                    <a16:creationId xmlns:a16="http://schemas.microsoft.com/office/drawing/2014/main" id="{F9D20616-BCFF-4C3C-A5EE-7F0C4F301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333"/>
                <a:ext cx="40" cy="24"/>
              </a:xfrm>
              <a:custGeom>
                <a:avLst/>
                <a:gdLst>
                  <a:gd name="T0" fmla="*/ 0 w 80"/>
                  <a:gd name="T1" fmla="*/ 0 h 50"/>
                  <a:gd name="T2" fmla="*/ 1 w 80"/>
                  <a:gd name="T3" fmla="*/ 0 h 50"/>
                  <a:gd name="T4" fmla="*/ 1 w 80"/>
                  <a:gd name="T5" fmla="*/ 0 h 50"/>
                  <a:gd name="T6" fmla="*/ 1 w 80"/>
                  <a:gd name="T7" fmla="*/ 0 h 50"/>
                  <a:gd name="T8" fmla="*/ 1 w 80"/>
                  <a:gd name="T9" fmla="*/ 0 h 50"/>
                  <a:gd name="T10" fmla="*/ 1 w 80"/>
                  <a:gd name="T11" fmla="*/ 0 h 50"/>
                  <a:gd name="T12" fmla="*/ 1 w 80"/>
                  <a:gd name="T13" fmla="*/ 0 h 50"/>
                  <a:gd name="T14" fmla="*/ 1 w 80"/>
                  <a:gd name="T15" fmla="*/ 0 h 50"/>
                  <a:gd name="T16" fmla="*/ 1 w 80"/>
                  <a:gd name="T17" fmla="*/ 0 h 50"/>
                  <a:gd name="T18" fmla="*/ 1 w 80"/>
                  <a:gd name="T19" fmla="*/ 0 h 50"/>
                  <a:gd name="T20" fmla="*/ 1 w 80"/>
                  <a:gd name="T21" fmla="*/ 0 h 50"/>
                  <a:gd name="T22" fmla="*/ 1 w 80"/>
                  <a:gd name="T23" fmla="*/ 0 h 50"/>
                  <a:gd name="T24" fmla="*/ 1 w 80"/>
                  <a:gd name="T25" fmla="*/ 0 h 50"/>
                  <a:gd name="T26" fmla="*/ 1 w 80"/>
                  <a:gd name="T27" fmla="*/ 0 h 50"/>
                  <a:gd name="T28" fmla="*/ 1 w 80"/>
                  <a:gd name="T29" fmla="*/ 0 h 50"/>
                  <a:gd name="T30" fmla="*/ 1 w 80"/>
                  <a:gd name="T31" fmla="*/ 0 h 50"/>
                  <a:gd name="T32" fmla="*/ 0 w 8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0" y="50"/>
                    </a:moveTo>
                    <a:lnTo>
                      <a:pt x="7" y="43"/>
                    </a:lnTo>
                    <a:lnTo>
                      <a:pt x="17" y="35"/>
                    </a:lnTo>
                    <a:lnTo>
                      <a:pt x="30" y="26"/>
                    </a:lnTo>
                    <a:lnTo>
                      <a:pt x="42" y="15"/>
                    </a:lnTo>
                    <a:lnTo>
                      <a:pt x="56" y="8"/>
                    </a:lnTo>
                    <a:lnTo>
                      <a:pt x="68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4"/>
                    </a:lnTo>
                    <a:lnTo>
                      <a:pt x="60" y="21"/>
                    </a:lnTo>
                    <a:lnTo>
                      <a:pt x="46" y="28"/>
                    </a:lnTo>
                    <a:lnTo>
                      <a:pt x="30" y="35"/>
                    </a:lnTo>
                    <a:lnTo>
                      <a:pt x="16" y="40"/>
                    </a:lnTo>
                    <a:lnTo>
                      <a:pt x="6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3" name="Freeform 115">
                <a:extLst>
                  <a:ext uri="{FF2B5EF4-FFF2-40B4-BE49-F238E27FC236}">
                    <a16:creationId xmlns:a16="http://schemas.microsoft.com/office/drawing/2014/main" id="{21038F18-800C-43CD-9EA0-93E2DD9E2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386"/>
                <a:ext cx="36" cy="21"/>
              </a:xfrm>
              <a:custGeom>
                <a:avLst/>
                <a:gdLst>
                  <a:gd name="T0" fmla="*/ 0 w 74"/>
                  <a:gd name="T1" fmla="*/ 0 h 43"/>
                  <a:gd name="T2" fmla="*/ 0 w 74"/>
                  <a:gd name="T3" fmla="*/ 0 h 43"/>
                  <a:gd name="T4" fmla="*/ 0 w 74"/>
                  <a:gd name="T5" fmla="*/ 0 h 43"/>
                  <a:gd name="T6" fmla="*/ 0 w 74"/>
                  <a:gd name="T7" fmla="*/ 0 h 43"/>
                  <a:gd name="T8" fmla="*/ 0 w 74"/>
                  <a:gd name="T9" fmla="*/ 0 h 43"/>
                  <a:gd name="T10" fmla="*/ 0 w 74"/>
                  <a:gd name="T11" fmla="*/ 0 h 43"/>
                  <a:gd name="T12" fmla="*/ 0 w 74"/>
                  <a:gd name="T13" fmla="*/ 0 h 43"/>
                  <a:gd name="T14" fmla="*/ 0 w 74"/>
                  <a:gd name="T15" fmla="*/ 0 h 43"/>
                  <a:gd name="T16" fmla="*/ 0 w 74"/>
                  <a:gd name="T17" fmla="*/ 0 h 43"/>
                  <a:gd name="T18" fmla="*/ 0 w 74"/>
                  <a:gd name="T19" fmla="*/ 0 h 43"/>
                  <a:gd name="T20" fmla="*/ 0 w 74"/>
                  <a:gd name="T21" fmla="*/ 0 h 43"/>
                  <a:gd name="T22" fmla="*/ 0 w 74"/>
                  <a:gd name="T23" fmla="*/ 0 h 43"/>
                  <a:gd name="T24" fmla="*/ 0 w 74"/>
                  <a:gd name="T25" fmla="*/ 0 h 43"/>
                  <a:gd name="T26" fmla="*/ 0 w 74"/>
                  <a:gd name="T27" fmla="*/ 0 h 43"/>
                  <a:gd name="T28" fmla="*/ 0 w 74"/>
                  <a:gd name="T29" fmla="*/ 0 h 43"/>
                  <a:gd name="T30" fmla="*/ 0 w 74"/>
                  <a:gd name="T31" fmla="*/ 0 h 43"/>
                  <a:gd name="T32" fmla="*/ 0 w 7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43">
                    <a:moveTo>
                      <a:pt x="0" y="43"/>
                    </a:moveTo>
                    <a:lnTo>
                      <a:pt x="7" y="37"/>
                    </a:lnTo>
                    <a:lnTo>
                      <a:pt x="16" y="29"/>
                    </a:lnTo>
                    <a:lnTo>
                      <a:pt x="28" y="21"/>
                    </a:lnTo>
                    <a:lnTo>
                      <a:pt x="40" y="13"/>
                    </a:lnTo>
                    <a:lnTo>
                      <a:pt x="53" y="6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4" y="4"/>
                    </a:lnTo>
                    <a:lnTo>
                      <a:pt x="71" y="10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0" y="27"/>
                    </a:lnTo>
                    <a:lnTo>
                      <a:pt x="28" y="31"/>
                    </a:lnTo>
                    <a:lnTo>
                      <a:pt x="15" y="36"/>
                    </a:lnTo>
                    <a:lnTo>
                      <a:pt x="6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4" name="Freeform 116">
                <a:extLst>
                  <a:ext uri="{FF2B5EF4-FFF2-40B4-BE49-F238E27FC236}">
                    <a16:creationId xmlns:a16="http://schemas.microsoft.com/office/drawing/2014/main" id="{CC6440E9-62F0-406E-8348-822E6921F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371"/>
                <a:ext cx="52" cy="34"/>
              </a:xfrm>
              <a:custGeom>
                <a:avLst/>
                <a:gdLst>
                  <a:gd name="T0" fmla="*/ 0 w 104"/>
                  <a:gd name="T1" fmla="*/ 1 h 68"/>
                  <a:gd name="T2" fmla="*/ 1 w 104"/>
                  <a:gd name="T3" fmla="*/ 0 h 68"/>
                  <a:gd name="T4" fmla="*/ 1 w 104"/>
                  <a:gd name="T5" fmla="*/ 1 h 68"/>
                  <a:gd name="T6" fmla="*/ 1 w 104"/>
                  <a:gd name="T7" fmla="*/ 1 h 68"/>
                  <a:gd name="T8" fmla="*/ 1 w 104"/>
                  <a:gd name="T9" fmla="*/ 1 h 68"/>
                  <a:gd name="T10" fmla="*/ 1 w 104"/>
                  <a:gd name="T11" fmla="*/ 1 h 68"/>
                  <a:gd name="T12" fmla="*/ 1 w 104"/>
                  <a:gd name="T13" fmla="*/ 1 h 68"/>
                  <a:gd name="T14" fmla="*/ 1 w 104"/>
                  <a:gd name="T15" fmla="*/ 1 h 68"/>
                  <a:gd name="T16" fmla="*/ 1 w 104"/>
                  <a:gd name="T17" fmla="*/ 1 h 68"/>
                  <a:gd name="T18" fmla="*/ 1 w 104"/>
                  <a:gd name="T19" fmla="*/ 1 h 68"/>
                  <a:gd name="T20" fmla="*/ 1 w 104"/>
                  <a:gd name="T21" fmla="*/ 1 h 68"/>
                  <a:gd name="T22" fmla="*/ 1 w 104"/>
                  <a:gd name="T23" fmla="*/ 1 h 68"/>
                  <a:gd name="T24" fmla="*/ 1 w 104"/>
                  <a:gd name="T25" fmla="*/ 1 h 68"/>
                  <a:gd name="T26" fmla="*/ 1 w 104"/>
                  <a:gd name="T27" fmla="*/ 1 h 68"/>
                  <a:gd name="T28" fmla="*/ 1 w 104"/>
                  <a:gd name="T29" fmla="*/ 1 h 68"/>
                  <a:gd name="T30" fmla="*/ 1 w 104"/>
                  <a:gd name="T31" fmla="*/ 1 h 68"/>
                  <a:gd name="T32" fmla="*/ 0 w 104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68">
                    <a:moveTo>
                      <a:pt x="0" y="2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3"/>
                    </a:lnTo>
                    <a:lnTo>
                      <a:pt x="84" y="45"/>
                    </a:lnTo>
                    <a:lnTo>
                      <a:pt x="97" y="57"/>
                    </a:lnTo>
                    <a:lnTo>
                      <a:pt x="104" y="68"/>
                    </a:lnTo>
                    <a:lnTo>
                      <a:pt x="96" y="64"/>
                    </a:lnTo>
                    <a:lnTo>
                      <a:pt x="82" y="57"/>
                    </a:lnTo>
                    <a:lnTo>
                      <a:pt x="64" y="46"/>
                    </a:lnTo>
                    <a:lnTo>
                      <a:pt x="46" y="35"/>
                    </a:lnTo>
                    <a:lnTo>
                      <a:pt x="29" y="25"/>
                    </a:lnTo>
                    <a:lnTo>
                      <a:pt x="13" y="14"/>
                    </a:lnTo>
                    <a:lnTo>
                      <a:pt x="3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5" name="Freeform 117">
                <a:extLst>
                  <a:ext uri="{FF2B5EF4-FFF2-40B4-BE49-F238E27FC236}">
                    <a16:creationId xmlns:a16="http://schemas.microsoft.com/office/drawing/2014/main" id="{B77C123B-09A0-4395-96DD-A06C9B6A2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49"/>
                <a:ext cx="41" cy="29"/>
              </a:xfrm>
              <a:custGeom>
                <a:avLst/>
                <a:gdLst>
                  <a:gd name="T0" fmla="*/ 0 w 81"/>
                  <a:gd name="T1" fmla="*/ 0 h 59"/>
                  <a:gd name="T2" fmla="*/ 1 w 81"/>
                  <a:gd name="T3" fmla="*/ 0 h 59"/>
                  <a:gd name="T4" fmla="*/ 1 w 81"/>
                  <a:gd name="T5" fmla="*/ 0 h 59"/>
                  <a:gd name="T6" fmla="*/ 1 w 81"/>
                  <a:gd name="T7" fmla="*/ 0 h 59"/>
                  <a:gd name="T8" fmla="*/ 1 w 81"/>
                  <a:gd name="T9" fmla="*/ 0 h 59"/>
                  <a:gd name="T10" fmla="*/ 1 w 81"/>
                  <a:gd name="T11" fmla="*/ 0 h 59"/>
                  <a:gd name="T12" fmla="*/ 1 w 81"/>
                  <a:gd name="T13" fmla="*/ 0 h 59"/>
                  <a:gd name="T14" fmla="*/ 1 w 81"/>
                  <a:gd name="T15" fmla="*/ 0 h 59"/>
                  <a:gd name="T16" fmla="*/ 1 w 81"/>
                  <a:gd name="T17" fmla="*/ 0 h 59"/>
                  <a:gd name="T18" fmla="*/ 1 w 81"/>
                  <a:gd name="T19" fmla="*/ 0 h 59"/>
                  <a:gd name="T20" fmla="*/ 1 w 81"/>
                  <a:gd name="T21" fmla="*/ 0 h 59"/>
                  <a:gd name="T22" fmla="*/ 1 w 81"/>
                  <a:gd name="T23" fmla="*/ 0 h 59"/>
                  <a:gd name="T24" fmla="*/ 1 w 81"/>
                  <a:gd name="T25" fmla="*/ 0 h 59"/>
                  <a:gd name="T26" fmla="*/ 1 w 81"/>
                  <a:gd name="T27" fmla="*/ 0 h 59"/>
                  <a:gd name="T28" fmla="*/ 1 w 81"/>
                  <a:gd name="T29" fmla="*/ 0 h 59"/>
                  <a:gd name="T30" fmla="*/ 1 w 81"/>
                  <a:gd name="T31" fmla="*/ 0 h 59"/>
                  <a:gd name="T32" fmla="*/ 0 w 81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1" h="59">
                    <a:moveTo>
                      <a:pt x="0" y="0"/>
                    </a:moveTo>
                    <a:lnTo>
                      <a:pt x="3" y="0"/>
                    </a:lnTo>
                    <a:lnTo>
                      <a:pt x="11" y="3"/>
                    </a:lnTo>
                    <a:lnTo>
                      <a:pt x="23" y="7"/>
                    </a:lnTo>
                    <a:lnTo>
                      <a:pt x="36" y="15"/>
                    </a:lnTo>
                    <a:lnTo>
                      <a:pt x="50" y="25"/>
                    </a:lnTo>
                    <a:lnTo>
                      <a:pt x="64" y="35"/>
                    </a:lnTo>
                    <a:lnTo>
                      <a:pt x="74" y="47"/>
                    </a:lnTo>
                    <a:lnTo>
                      <a:pt x="81" y="59"/>
                    </a:lnTo>
                    <a:lnTo>
                      <a:pt x="72" y="52"/>
                    </a:lnTo>
                    <a:lnTo>
                      <a:pt x="61" y="44"/>
                    </a:lnTo>
                    <a:lnTo>
                      <a:pt x="47" y="35"/>
                    </a:lnTo>
                    <a:lnTo>
                      <a:pt x="32" y="26"/>
                    </a:lnTo>
                    <a:lnTo>
                      <a:pt x="19" y="18"/>
                    </a:lnTo>
                    <a:lnTo>
                      <a:pt x="9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6" name="Freeform 118">
                <a:extLst>
                  <a:ext uri="{FF2B5EF4-FFF2-40B4-BE49-F238E27FC236}">
                    <a16:creationId xmlns:a16="http://schemas.microsoft.com/office/drawing/2014/main" id="{95EF7612-DDA2-41EE-B189-8C02D197E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349"/>
                <a:ext cx="40" cy="25"/>
              </a:xfrm>
              <a:custGeom>
                <a:avLst/>
                <a:gdLst>
                  <a:gd name="T0" fmla="*/ 0 w 80"/>
                  <a:gd name="T1" fmla="*/ 1 h 49"/>
                  <a:gd name="T2" fmla="*/ 1 w 80"/>
                  <a:gd name="T3" fmla="*/ 1 h 49"/>
                  <a:gd name="T4" fmla="*/ 1 w 80"/>
                  <a:gd name="T5" fmla="*/ 1 h 49"/>
                  <a:gd name="T6" fmla="*/ 1 w 80"/>
                  <a:gd name="T7" fmla="*/ 1 h 49"/>
                  <a:gd name="T8" fmla="*/ 1 w 80"/>
                  <a:gd name="T9" fmla="*/ 1 h 49"/>
                  <a:gd name="T10" fmla="*/ 1 w 80"/>
                  <a:gd name="T11" fmla="*/ 1 h 49"/>
                  <a:gd name="T12" fmla="*/ 1 w 80"/>
                  <a:gd name="T13" fmla="*/ 1 h 49"/>
                  <a:gd name="T14" fmla="*/ 1 w 80"/>
                  <a:gd name="T15" fmla="*/ 0 h 49"/>
                  <a:gd name="T16" fmla="*/ 1 w 80"/>
                  <a:gd name="T17" fmla="*/ 1 h 49"/>
                  <a:gd name="T18" fmla="*/ 1 w 80"/>
                  <a:gd name="T19" fmla="*/ 1 h 49"/>
                  <a:gd name="T20" fmla="*/ 1 w 80"/>
                  <a:gd name="T21" fmla="*/ 1 h 49"/>
                  <a:gd name="T22" fmla="*/ 1 w 80"/>
                  <a:gd name="T23" fmla="*/ 1 h 49"/>
                  <a:gd name="T24" fmla="*/ 1 w 80"/>
                  <a:gd name="T25" fmla="*/ 1 h 49"/>
                  <a:gd name="T26" fmla="*/ 1 w 80"/>
                  <a:gd name="T27" fmla="*/ 1 h 49"/>
                  <a:gd name="T28" fmla="*/ 1 w 80"/>
                  <a:gd name="T29" fmla="*/ 1 h 49"/>
                  <a:gd name="T30" fmla="*/ 1 w 80"/>
                  <a:gd name="T31" fmla="*/ 1 h 49"/>
                  <a:gd name="T32" fmla="*/ 0 w 80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49">
                    <a:moveTo>
                      <a:pt x="0" y="49"/>
                    </a:moveTo>
                    <a:lnTo>
                      <a:pt x="6" y="43"/>
                    </a:lnTo>
                    <a:lnTo>
                      <a:pt x="16" y="34"/>
                    </a:lnTo>
                    <a:lnTo>
                      <a:pt x="28" y="25"/>
                    </a:lnTo>
                    <a:lnTo>
                      <a:pt x="42" y="16"/>
                    </a:lnTo>
                    <a:lnTo>
                      <a:pt x="55" y="8"/>
                    </a:lnTo>
                    <a:lnTo>
                      <a:pt x="66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5"/>
                    </a:lnTo>
                    <a:lnTo>
                      <a:pt x="58" y="21"/>
                    </a:lnTo>
                    <a:lnTo>
                      <a:pt x="44" y="28"/>
                    </a:lnTo>
                    <a:lnTo>
                      <a:pt x="29" y="34"/>
                    </a:lnTo>
                    <a:lnTo>
                      <a:pt x="16" y="40"/>
                    </a:lnTo>
                    <a:lnTo>
                      <a:pt x="5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7" name="Freeform 119">
                <a:extLst>
                  <a:ext uri="{FF2B5EF4-FFF2-40B4-BE49-F238E27FC236}">
                    <a16:creationId xmlns:a16="http://schemas.microsoft.com/office/drawing/2014/main" id="{DE7BA592-A348-4CD3-9BC0-AF24C17C0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10"/>
                <a:ext cx="34" cy="132"/>
              </a:xfrm>
              <a:custGeom>
                <a:avLst/>
                <a:gdLst>
                  <a:gd name="T0" fmla="*/ 1 w 68"/>
                  <a:gd name="T1" fmla="*/ 2 h 265"/>
                  <a:gd name="T2" fmla="*/ 1 w 68"/>
                  <a:gd name="T3" fmla="*/ 2 h 265"/>
                  <a:gd name="T4" fmla="*/ 1 w 68"/>
                  <a:gd name="T5" fmla="*/ 2 h 265"/>
                  <a:gd name="T6" fmla="*/ 1 w 68"/>
                  <a:gd name="T7" fmla="*/ 2 h 265"/>
                  <a:gd name="T8" fmla="*/ 0 w 68"/>
                  <a:gd name="T9" fmla="*/ 2 h 265"/>
                  <a:gd name="T10" fmla="*/ 1 w 68"/>
                  <a:gd name="T11" fmla="*/ 1 h 265"/>
                  <a:gd name="T12" fmla="*/ 1 w 68"/>
                  <a:gd name="T13" fmla="*/ 1 h 265"/>
                  <a:gd name="T14" fmla="*/ 1 w 68"/>
                  <a:gd name="T15" fmla="*/ 1 h 265"/>
                  <a:gd name="T16" fmla="*/ 1 w 68"/>
                  <a:gd name="T17" fmla="*/ 0 h 265"/>
                  <a:gd name="T18" fmla="*/ 1 w 68"/>
                  <a:gd name="T19" fmla="*/ 0 h 265"/>
                  <a:gd name="T20" fmla="*/ 1 w 68"/>
                  <a:gd name="T21" fmla="*/ 0 h 265"/>
                  <a:gd name="T22" fmla="*/ 1 w 68"/>
                  <a:gd name="T23" fmla="*/ 0 h 265"/>
                  <a:gd name="T24" fmla="*/ 1 w 68"/>
                  <a:gd name="T25" fmla="*/ 0 h 265"/>
                  <a:gd name="T26" fmla="*/ 1 w 68"/>
                  <a:gd name="T27" fmla="*/ 0 h 265"/>
                  <a:gd name="T28" fmla="*/ 1 w 68"/>
                  <a:gd name="T29" fmla="*/ 0 h 265"/>
                  <a:gd name="T30" fmla="*/ 1 w 68"/>
                  <a:gd name="T31" fmla="*/ 0 h 265"/>
                  <a:gd name="T32" fmla="*/ 1 w 68"/>
                  <a:gd name="T33" fmla="*/ 0 h 265"/>
                  <a:gd name="T34" fmla="*/ 1 w 68"/>
                  <a:gd name="T35" fmla="*/ 1 h 265"/>
                  <a:gd name="T36" fmla="*/ 1 w 68"/>
                  <a:gd name="T37" fmla="*/ 1 h 265"/>
                  <a:gd name="T38" fmla="*/ 1 w 68"/>
                  <a:gd name="T39" fmla="*/ 1 h 265"/>
                  <a:gd name="T40" fmla="*/ 1 w 68"/>
                  <a:gd name="T41" fmla="*/ 2 h 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8" h="265">
                    <a:moveTo>
                      <a:pt x="7" y="265"/>
                    </a:moveTo>
                    <a:lnTo>
                      <a:pt x="4" y="265"/>
                    </a:lnTo>
                    <a:lnTo>
                      <a:pt x="2" y="262"/>
                    </a:lnTo>
                    <a:lnTo>
                      <a:pt x="1" y="260"/>
                    </a:lnTo>
                    <a:lnTo>
                      <a:pt x="0" y="258"/>
                    </a:lnTo>
                    <a:lnTo>
                      <a:pt x="26" y="226"/>
                    </a:lnTo>
                    <a:lnTo>
                      <a:pt x="43" y="191"/>
                    </a:lnTo>
                    <a:lnTo>
                      <a:pt x="54" y="156"/>
                    </a:lnTo>
                    <a:lnTo>
                      <a:pt x="56" y="121"/>
                    </a:lnTo>
                    <a:lnTo>
                      <a:pt x="55" y="86"/>
                    </a:lnTo>
                    <a:lnTo>
                      <a:pt x="49" y="54"/>
                    </a:lnTo>
                    <a:lnTo>
                      <a:pt x="43" y="25"/>
                    </a:lnTo>
                    <a:lnTo>
                      <a:pt x="38" y="0"/>
                    </a:lnTo>
                    <a:lnTo>
                      <a:pt x="51" y="17"/>
                    </a:lnTo>
                    <a:lnTo>
                      <a:pt x="62" y="45"/>
                    </a:lnTo>
                    <a:lnTo>
                      <a:pt x="68" y="83"/>
                    </a:lnTo>
                    <a:lnTo>
                      <a:pt x="68" y="124"/>
                    </a:lnTo>
                    <a:lnTo>
                      <a:pt x="63" y="167"/>
                    </a:lnTo>
                    <a:lnTo>
                      <a:pt x="51" y="207"/>
                    </a:lnTo>
                    <a:lnTo>
                      <a:pt x="33" y="241"/>
                    </a:lnTo>
                    <a:lnTo>
                      <a:pt x="7" y="2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8" name="Freeform 120">
                <a:extLst>
                  <a:ext uri="{FF2B5EF4-FFF2-40B4-BE49-F238E27FC236}">
                    <a16:creationId xmlns:a16="http://schemas.microsoft.com/office/drawing/2014/main" id="{81F556FD-6880-42D3-A13D-D71B93A52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212"/>
                <a:ext cx="28" cy="16"/>
              </a:xfrm>
              <a:custGeom>
                <a:avLst/>
                <a:gdLst>
                  <a:gd name="T0" fmla="*/ 0 w 57"/>
                  <a:gd name="T1" fmla="*/ 0 h 34"/>
                  <a:gd name="T2" fmla="*/ 0 w 57"/>
                  <a:gd name="T3" fmla="*/ 0 h 34"/>
                  <a:gd name="T4" fmla="*/ 0 w 57"/>
                  <a:gd name="T5" fmla="*/ 0 h 34"/>
                  <a:gd name="T6" fmla="*/ 0 w 57"/>
                  <a:gd name="T7" fmla="*/ 0 h 34"/>
                  <a:gd name="T8" fmla="*/ 0 w 57"/>
                  <a:gd name="T9" fmla="*/ 0 h 34"/>
                  <a:gd name="T10" fmla="*/ 0 w 57"/>
                  <a:gd name="T11" fmla="*/ 0 h 34"/>
                  <a:gd name="T12" fmla="*/ 0 w 57"/>
                  <a:gd name="T13" fmla="*/ 0 h 34"/>
                  <a:gd name="T14" fmla="*/ 0 w 57"/>
                  <a:gd name="T15" fmla="*/ 0 h 34"/>
                  <a:gd name="T16" fmla="*/ 0 w 57"/>
                  <a:gd name="T17" fmla="*/ 0 h 34"/>
                  <a:gd name="T18" fmla="*/ 0 w 57"/>
                  <a:gd name="T19" fmla="*/ 0 h 34"/>
                  <a:gd name="T20" fmla="*/ 0 w 57"/>
                  <a:gd name="T21" fmla="*/ 0 h 34"/>
                  <a:gd name="T22" fmla="*/ 0 w 57"/>
                  <a:gd name="T23" fmla="*/ 0 h 34"/>
                  <a:gd name="T24" fmla="*/ 0 w 57"/>
                  <a:gd name="T25" fmla="*/ 0 h 34"/>
                  <a:gd name="T26" fmla="*/ 0 w 57"/>
                  <a:gd name="T27" fmla="*/ 0 h 34"/>
                  <a:gd name="T28" fmla="*/ 0 w 57"/>
                  <a:gd name="T29" fmla="*/ 0 h 34"/>
                  <a:gd name="T30" fmla="*/ 0 w 57"/>
                  <a:gd name="T31" fmla="*/ 0 h 34"/>
                  <a:gd name="T32" fmla="*/ 0 w 5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34">
                    <a:moveTo>
                      <a:pt x="57" y="34"/>
                    </a:moveTo>
                    <a:lnTo>
                      <a:pt x="51" y="27"/>
                    </a:lnTo>
                    <a:lnTo>
                      <a:pt x="43" y="20"/>
                    </a:lnTo>
                    <a:lnTo>
                      <a:pt x="34" y="14"/>
                    </a:lnTo>
                    <a:lnTo>
                      <a:pt x="26" y="8"/>
                    </a:lnTo>
                    <a:lnTo>
                      <a:pt x="17" y="4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11"/>
                    </a:lnTo>
                    <a:lnTo>
                      <a:pt x="20" y="14"/>
                    </a:lnTo>
                    <a:lnTo>
                      <a:pt x="29" y="19"/>
                    </a:lnTo>
                    <a:lnTo>
                      <a:pt x="40" y="23"/>
                    </a:lnTo>
                    <a:lnTo>
                      <a:pt x="49" y="28"/>
                    </a:lnTo>
                    <a:lnTo>
                      <a:pt x="57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9" name="Freeform 121">
                <a:extLst>
                  <a:ext uri="{FF2B5EF4-FFF2-40B4-BE49-F238E27FC236}">
                    <a16:creationId xmlns:a16="http://schemas.microsoft.com/office/drawing/2014/main" id="{D01F7B5F-73A9-4616-A211-DFCC48A0E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20"/>
                <a:ext cx="31" cy="20"/>
              </a:xfrm>
              <a:custGeom>
                <a:avLst/>
                <a:gdLst>
                  <a:gd name="T0" fmla="*/ 0 w 62"/>
                  <a:gd name="T1" fmla="*/ 1 h 40"/>
                  <a:gd name="T2" fmla="*/ 1 w 62"/>
                  <a:gd name="T3" fmla="*/ 0 h 40"/>
                  <a:gd name="T4" fmla="*/ 1 w 62"/>
                  <a:gd name="T5" fmla="*/ 1 h 40"/>
                  <a:gd name="T6" fmla="*/ 1 w 62"/>
                  <a:gd name="T7" fmla="*/ 1 h 40"/>
                  <a:gd name="T8" fmla="*/ 1 w 62"/>
                  <a:gd name="T9" fmla="*/ 1 h 40"/>
                  <a:gd name="T10" fmla="*/ 1 w 62"/>
                  <a:gd name="T11" fmla="*/ 1 h 40"/>
                  <a:gd name="T12" fmla="*/ 1 w 62"/>
                  <a:gd name="T13" fmla="*/ 1 h 40"/>
                  <a:gd name="T14" fmla="*/ 1 w 62"/>
                  <a:gd name="T15" fmla="*/ 1 h 40"/>
                  <a:gd name="T16" fmla="*/ 1 w 62"/>
                  <a:gd name="T17" fmla="*/ 1 h 40"/>
                  <a:gd name="T18" fmla="*/ 1 w 62"/>
                  <a:gd name="T19" fmla="*/ 1 h 40"/>
                  <a:gd name="T20" fmla="*/ 1 w 62"/>
                  <a:gd name="T21" fmla="*/ 1 h 40"/>
                  <a:gd name="T22" fmla="*/ 1 w 62"/>
                  <a:gd name="T23" fmla="*/ 1 h 40"/>
                  <a:gd name="T24" fmla="*/ 1 w 62"/>
                  <a:gd name="T25" fmla="*/ 1 h 40"/>
                  <a:gd name="T26" fmla="*/ 1 w 62"/>
                  <a:gd name="T27" fmla="*/ 1 h 40"/>
                  <a:gd name="T28" fmla="*/ 1 w 62"/>
                  <a:gd name="T29" fmla="*/ 1 h 40"/>
                  <a:gd name="T30" fmla="*/ 1 w 62"/>
                  <a:gd name="T31" fmla="*/ 1 h 40"/>
                  <a:gd name="T32" fmla="*/ 0 w 6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0">
                    <a:moveTo>
                      <a:pt x="0" y="2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7" y="15"/>
                    </a:lnTo>
                    <a:lnTo>
                      <a:pt x="46" y="22"/>
                    </a:lnTo>
                    <a:lnTo>
                      <a:pt x="56" y="30"/>
                    </a:lnTo>
                    <a:lnTo>
                      <a:pt x="62" y="40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35" y="25"/>
                    </a:lnTo>
                    <a:lnTo>
                      <a:pt x="24" y="19"/>
                    </a:lnTo>
                    <a:lnTo>
                      <a:pt x="14" y="13"/>
                    </a:lnTo>
                    <a:lnTo>
                      <a:pt x="6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0" name="Freeform 122">
                <a:extLst>
                  <a:ext uri="{FF2B5EF4-FFF2-40B4-BE49-F238E27FC236}">
                    <a16:creationId xmlns:a16="http://schemas.microsoft.com/office/drawing/2014/main" id="{B07DAFD8-09B6-47C4-AFF7-AC1D3E0AD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40"/>
                <a:ext cx="41" cy="26"/>
              </a:xfrm>
              <a:custGeom>
                <a:avLst/>
                <a:gdLst>
                  <a:gd name="T0" fmla="*/ 0 w 81"/>
                  <a:gd name="T1" fmla="*/ 0 h 53"/>
                  <a:gd name="T2" fmla="*/ 1 w 81"/>
                  <a:gd name="T3" fmla="*/ 0 h 53"/>
                  <a:gd name="T4" fmla="*/ 1 w 81"/>
                  <a:gd name="T5" fmla="*/ 0 h 53"/>
                  <a:gd name="T6" fmla="*/ 1 w 81"/>
                  <a:gd name="T7" fmla="*/ 0 h 53"/>
                  <a:gd name="T8" fmla="*/ 1 w 81"/>
                  <a:gd name="T9" fmla="*/ 0 h 53"/>
                  <a:gd name="T10" fmla="*/ 1 w 81"/>
                  <a:gd name="T11" fmla="*/ 0 h 53"/>
                  <a:gd name="T12" fmla="*/ 1 w 81"/>
                  <a:gd name="T13" fmla="*/ 0 h 53"/>
                  <a:gd name="T14" fmla="*/ 1 w 81"/>
                  <a:gd name="T15" fmla="*/ 0 h 53"/>
                  <a:gd name="T16" fmla="*/ 1 w 81"/>
                  <a:gd name="T17" fmla="*/ 0 h 53"/>
                  <a:gd name="T18" fmla="*/ 1 w 81"/>
                  <a:gd name="T19" fmla="*/ 0 h 53"/>
                  <a:gd name="T20" fmla="*/ 1 w 81"/>
                  <a:gd name="T21" fmla="*/ 0 h 53"/>
                  <a:gd name="T22" fmla="*/ 1 w 81"/>
                  <a:gd name="T23" fmla="*/ 0 h 53"/>
                  <a:gd name="T24" fmla="*/ 1 w 81"/>
                  <a:gd name="T25" fmla="*/ 0 h 53"/>
                  <a:gd name="T26" fmla="*/ 1 w 81"/>
                  <a:gd name="T27" fmla="*/ 0 h 53"/>
                  <a:gd name="T28" fmla="*/ 1 w 81"/>
                  <a:gd name="T29" fmla="*/ 0 h 53"/>
                  <a:gd name="T30" fmla="*/ 1 w 81"/>
                  <a:gd name="T31" fmla="*/ 0 h 53"/>
                  <a:gd name="T32" fmla="*/ 0 w 81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1" h="53">
                    <a:moveTo>
                      <a:pt x="0" y="1"/>
                    </a:moveTo>
                    <a:lnTo>
                      <a:pt x="4" y="0"/>
                    </a:lnTo>
                    <a:lnTo>
                      <a:pt x="13" y="2"/>
                    </a:lnTo>
                    <a:lnTo>
                      <a:pt x="25" y="7"/>
                    </a:lnTo>
                    <a:lnTo>
                      <a:pt x="37" y="13"/>
                    </a:lnTo>
                    <a:lnTo>
                      <a:pt x="51" y="23"/>
                    </a:lnTo>
                    <a:lnTo>
                      <a:pt x="64" y="32"/>
                    </a:lnTo>
                    <a:lnTo>
                      <a:pt x="74" y="42"/>
                    </a:lnTo>
                    <a:lnTo>
                      <a:pt x="81" y="53"/>
                    </a:lnTo>
                    <a:lnTo>
                      <a:pt x="75" y="48"/>
                    </a:lnTo>
                    <a:lnTo>
                      <a:pt x="64" y="42"/>
                    </a:lnTo>
                    <a:lnTo>
                      <a:pt x="50" y="35"/>
                    </a:lnTo>
                    <a:lnTo>
                      <a:pt x="36" y="26"/>
                    </a:lnTo>
                    <a:lnTo>
                      <a:pt x="21" y="18"/>
                    </a:lnTo>
                    <a:lnTo>
                      <a:pt x="10" y="11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1" name="Freeform 123">
                <a:extLst>
                  <a:ext uri="{FF2B5EF4-FFF2-40B4-BE49-F238E27FC236}">
                    <a16:creationId xmlns:a16="http://schemas.microsoft.com/office/drawing/2014/main" id="{6FC402A3-3C20-4095-A1B9-2A694D804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262"/>
                <a:ext cx="44" cy="29"/>
              </a:xfrm>
              <a:custGeom>
                <a:avLst/>
                <a:gdLst>
                  <a:gd name="T0" fmla="*/ 0 w 88"/>
                  <a:gd name="T1" fmla="*/ 0 h 59"/>
                  <a:gd name="T2" fmla="*/ 1 w 88"/>
                  <a:gd name="T3" fmla="*/ 0 h 59"/>
                  <a:gd name="T4" fmla="*/ 1 w 88"/>
                  <a:gd name="T5" fmla="*/ 0 h 59"/>
                  <a:gd name="T6" fmla="*/ 1 w 88"/>
                  <a:gd name="T7" fmla="*/ 0 h 59"/>
                  <a:gd name="T8" fmla="*/ 1 w 88"/>
                  <a:gd name="T9" fmla="*/ 0 h 59"/>
                  <a:gd name="T10" fmla="*/ 1 w 88"/>
                  <a:gd name="T11" fmla="*/ 0 h 59"/>
                  <a:gd name="T12" fmla="*/ 1 w 88"/>
                  <a:gd name="T13" fmla="*/ 0 h 59"/>
                  <a:gd name="T14" fmla="*/ 1 w 88"/>
                  <a:gd name="T15" fmla="*/ 0 h 59"/>
                  <a:gd name="T16" fmla="*/ 1 w 88"/>
                  <a:gd name="T17" fmla="*/ 0 h 59"/>
                  <a:gd name="T18" fmla="*/ 1 w 88"/>
                  <a:gd name="T19" fmla="*/ 0 h 59"/>
                  <a:gd name="T20" fmla="*/ 1 w 88"/>
                  <a:gd name="T21" fmla="*/ 0 h 59"/>
                  <a:gd name="T22" fmla="*/ 1 w 88"/>
                  <a:gd name="T23" fmla="*/ 0 h 59"/>
                  <a:gd name="T24" fmla="*/ 1 w 88"/>
                  <a:gd name="T25" fmla="*/ 0 h 59"/>
                  <a:gd name="T26" fmla="*/ 1 w 88"/>
                  <a:gd name="T27" fmla="*/ 0 h 59"/>
                  <a:gd name="T28" fmla="*/ 1 w 88"/>
                  <a:gd name="T29" fmla="*/ 0 h 59"/>
                  <a:gd name="T30" fmla="*/ 1 w 88"/>
                  <a:gd name="T31" fmla="*/ 0 h 59"/>
                  <a:gd name="T32" fmla="*/ 0 w 8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8" h="59">
                    <a:moveTo>
                      <a:pt x="0" y="2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10"/>
                    </a:lnTo>
                    <a:lnTo>
                      <a:pt x="42" y="18"/>
                    </a:lnTo>
                    <a:lnTo>
                      <a:pt x="57" y="28"/>
                    </a:lnTo>
                    <a:lnTo>
                      <a:pt x="71" y="38"/>
                    </a:lnTo>
                    <a:lnTo>
                      <a:pt x="83" y="49"/>
                    </a:lnTo>
                    <a:lnTo>
                      <a:pt x="88" y="59"/>
                    </a:lnTo>
                    <a:lnTo>
                      <a:pt x="82" y="56"/>
                    </a:lnTo>
                    <a:lnTo>
                      <a:pt x="70" y="49"/>
                    </a:lnTo>
                    <a:lnTo>
                      <a:pt x="55" y="40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2" name="Freeform 124">
                <a:extLst>
                  <a:ext uri="{FF2B5EF4-FFF2-40B4-BE49-F238E27FC236}">
                    <a16:creationId xmlns:a16="http://schemas.microsoft.com/office/drawing/2014/main" id="{F1E4AF9B-E3AE-4539-9D60-D773F1AB3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76"/>
                <a:ext cx="36" cy="31"/>
              </a:xfrm>
              <a:custGeom>
                <a:avLst/>
                <a:gdLst>
                  <a:gd name="T0" fmla="*/ 0 w 71"/>
                  <a:gd name="T1" fmla="*/ 0 h 62"/>
                  <a:gd name="T2" fmla="*/ 1 w 71"/>
                  <a:gd name="T3" fmla="*/ 0 h 62"/>
                  <a:gd name="T4" fmla="*/ 1 w 71"/>
                  <a:gd name="T5" fmla="*/ 1 h 62"/>
                  <a:gd name="T6" fmla="*/ 1 w 71"/>
                  <a:gd name="T7" fmla="*/ 1 h 62"/>
                  <a:gd name="T8" fmla="*/ 1 w 71"/>
                  <a:gd name="T9" fmla="*/ 1 h 62"/>
                  <a:gd name="T10" fmla="*/ 1 w 71"/>
                  <a:gd name="T11" fmla="*/ 1 h 62"/>
                  <a:gd name="T12" fmla="*/ 1 w 71"/>
                  <a:gd name="T13" fmla="*/ 1 h 62"/>
                  <a:gd name="T14" fmla="*/ 1 w 71"/>
                  <a:gd name="T15" fmla="*/ 1 h 62"/>
                  <a:gd name="T16" fmla="*/ 1 w 71"/>
                  <a:gd name="T17" fmla="*/ 1 h 62"/>
                  <a:gd name="T18" fmla="*/ 1 w 71"/>
                  <a:gd name="T19" fmla="*/ 1 h 62"/>
                  <a:gd name="T20" fmla="*/ 1 w 71"/>
                  <a:gd name="T21" fmla="*/ 1 h 62"/>
                  <a:gd name="T22" fmla="*/ 1 w 71"/>
                  <a:gd name="T23" fmla="*/ 1 h 62"/>
                  <a:gd name="T24" fmla="*/ 1 w 71"/>
                  <a:gd name="T25" fmla="*/ 1 h 62"/>
                  <a:gd name="T26" fmla="*/ 1 w 71"/>
                  <a:gd name="T27" fmla="*/ 1 h 62"/>
                  <a:gd name="T28" fmla="*/ 1 w 71"/>
                  <a:gd name="T29" fmla="*/ 1 h 62"/>
                  <a:gd name="T30" fmla="*/ 1 w 71"/>
                  <a:gd name="T31" fmla="*/ 1 h 62"/>
                  <a:gd name="T32" fmla="*/ 0 w 71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62">
                    <a:moveTo>
                      <a:pt x="0" y="0"/>
                    </a:moveTo>
                    <a:lnTo>
                      <a:pt x="3" y="0"/>
                    </a:lnTo>
                    <a:lnTo>
                      <a:pt x="11" y="5"/>
                    </a:lnTo>
                    <a:lnTo>
                      <a:pt x="23" y="13"/>
                    </a:lnTo>
                    <a:lnTo>
                      <a:pt x="36" y="22"/>
                    </a:lnTo>
                    <a:lnTo>
                      <a:pt x="48" y="34"/>
                    </a:lnTo>
                    <a:lnTo>
                      <a:pt x="60" y="44"/>
                    </a:lnTo>
                    <a:lnTo>
                      <a:pt x="68" y="54"/>
                    </a:lnTo>
                    <a:lnTo>
                      <a:pt x="71" y="62"/>
                    </a:lnTo>
                    <a:lnTo>
                      <a:pt x="64" y="57"/>
                    </a:lnTo>
                    <a:lnTo>
                      <a:pt x="54" y="50"/>
                    </a:lnTo>
                    <a:lnTo>
                      <a:pt x="41" y="41"/>
                    </a:lnTo>
                    <a:lnTo>
                      <a:pt x="29" y="31"/>
                    </a:lnTo>
                    <a:lnTo>
                      <a:pt x="16" y="21"/>
                    </a:lnTo>
                    <a:lnTo>
                      <a:pt x="7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3" name="Freeform 125">
                <a:extLst>
                  <a:ext uri="{FF2B5EF4-FFF2-40B4-BE49-F238E27FC236}">
                    <a16:creationId xmlns:a16="http://schemas.microsoft.com/office/drawing/2014/main" id="{D92114AB-8ADA-4718-9F6F-AA2FE176C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293"/>
                <a:ext cx="29" cy="26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w 59"/>
                  <a:gd name="T13" fmla="*/ 0 h 53"/>
                  <a:gd name="T14" fmla="*/ 0 w 59"/>
                  <a:gd name="T15" fmla="*/ 0 h 53"/>
                  <a:gd name="T16" fmla="*/ 0 w 59"/>
                  <a:gd name="T17" fmla="*/ 0 h 53"/>
                  <a:gd name="T18" fmla="*/ 0 w 59"/>
                  <a:gd name="T19" fmla="*/ 0 h 53"/>
                  <a:gd name="T20" fmla="*/ 0 w 59"/>
                  <a:gd name="T21" fmla="*/ 0 h 53"/>
                  <a:gd name="T22" fmla="*/ 0 w 59"/>
                  <a:gd name="T23" fmla="*/ 0 h 53"/>
                  <a:gd name="T24" fmla="*/ 0 w 59"/>
                  <a:gd name="T25" fmla="*/ 0 h 53"/>
                  <a:gd name="T26" fmla="*/ 0 w 59"/>
                  <a:gd name="T27" fmla="*/ 0 h 53"/>
                  <a:gd name="T28" fmla="*/ 0 w 59"/>
                  <a:gd name="T29" fmla="*/ 0 h 53"/>
                  <a:gd name="T30" fmla="*/ 0 w 59"/>
                  <a:gd name="T31" fmla="*/ 0 h 53"/>
                  <a:gd name="T32" fmla="*/ 0 w 5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53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20" y="7"/>
                    </a:lnTo>
                    <a:lnTo>
                      <a:pt x="30" y="13"/>
                    </a:lnTo>
                    <a:lnTo>
                      <a:pt x="39" y="23"/>
                    </a:lnTo>
                    <a:lnTo>
                      <a:pt x="49" y="32"/>
                    </a:lnTo>
                    <a:lnTo>
                      <a:pt x="55" y="42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44" y="40"/>
                    </a:lnTo>
                    <a:lnTo>
                      <a:pt x="34" y="32"/>
                    </a:lnTo>
                    <a:lnTo>
                      <a:pt x="23" y="24"/>
                    </a:lnTo>
                    <a:lnTo>
                      <a:pt x="13" y="16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4" name="Freeform 126">
                <a:extLst>
                  <a:ext uri="{FF2B5EF4-FFF2-40B4-BE49-F238E27FC236}">
                    <a16:creationId xmlns:a16="http://schemas.microsoft.com/office/drawing/2014/main" id="{2090327B-D0D2-4C18-AFD3-F48D88E4D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09"/>
                <a:ext cx="21" cy="22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w 43"/>
                  <a:gd name="T11" fmla="*/ 0 h 45"/>
                  <a:gd name="T12" fmla="*/ 0 w 43"/>
                  <a:gd name="T13" fmla="*/ 0 h 45"/>
                  <a:gd name="T14" fmla="*/ 0 w 43"/>
                  <a:gd name="T15" fmla="*/ 0 h 45"/>
                  <a:gd name="T16" fmla="*/ 0 w 43"/>
                  <a:gd name="T17" fmla="*/ 0 h 45"/>
                  <a:gd name="T18" fmla="*/ 0 w 43"/>
                  <a:gd name="T19" fmla="*/ 0 h 45"/>
                  <a:gd name="T20" fmla="*/ 0 w 43"/>
                  <a:gd name="T21" fmla="*/ 0 h 45"/>
                  <a:gd name="T22" fmla="*/ 0 w 43"/>
                  <a:gd name="T23" fmla="*/ 0 h 45"/>
                  <a:gd name="T24" fmla="*/ 0 w 43"/>
                  <a:gd name="T25" fmla="*/ 0 h 45"/>
                  <a:gd name="T26" fmla="*/ 0 w 43"/>
                  <a:gd name="T27" fmla="*/ 0 h 45"/>
                  <a:gd name="T28" fmla="*/ 0 w 43"/>
                  <a:gd name="T29" fmla="*/ 0 h 45"/>
                  <a:gd name="T30" fmla="*/ 0 w 43"/>
                  <a:gd name="T31" fmla="*/ 0 h 45"/>
                  <a:gd name="T32" fmla="*/ 0 w 43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5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8"/>
                    </a:lnTo>
                    <a:lnTo>
                      <a:pt x="24" y="16"/>
                    </a:lnTo>
                    <a:lnTo>
                      <a:pt x="31" y="24"/>
                    </a:lnTo>
                    <a:lnTo>
                      <a:pt x="38" y="32"/>
                    </a:lnTo>
                    <a:lnTo>
                      <a:pt x="41" y="39"/>
                    </a:lnTo>
                    <a:lnTo>
                      <a:pt x="43" y="45"/>
                    </a:lnTo>
                    <a:lnTo>
                      <a:pt x="38" y="40"/>
                    </a:lnTo>
                    <a:lnTo>
                      <a:pt x="32" y="34"/>
                    </a:lnTo>
                    <a:lnTo>
                      <a:pt x="25" y="29"/>
                    </a:lnTo>
                    <a:lnTo>
                      <a:pt x="18" y="22"/>
                    </a:lnTo>
                    <a:lnTo>
                      <a:pt x="12" y="15"/>
                    </a:lnTo>
                    <a:lnTo>
                      <a:pt x="6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5" name="Freeform 127">
                <a:extLst>
                  <a:ext uri="{FF2B5EF4-FFF2-40B4-BE49-F238E27FC236}">
                    <a16:creationId xmlns:a16="http://schemas.microsoft.com/office/drawing/2014/main" id="{E6D61C57-9645-48CC-990F-21AED3C06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23"/>
                <a:ext cx="15" cy="16"/>
              </a:xfrm>
              <a:custGeom>
                <a:avLst/>
                <a:gdLst>
                  <a:gd name="T0" fmla="*/ 1 w 29"/>
                  <a:gd name="T1" fmla="*/ 0 h 31"/>
                  <a:gd name="T2" fmla="*/ 1 w 29"/>
                  <a:gd name="T3" fmla="*/ 1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1 w 29"/>
                  <a:gd name="T13" fmla="*/ 1 h 31"/>
                  <a:gd name="T14" fmla="*/ 1 w 29"/>
                  <a:gd name="T15" fmla="*/ 1 h 31"/>
                  <a:gd name="T16" fmla="*/ 1 w 29"/>
                  <a:gd name="T17" fmla="*/ 1 h 31"/>
                  <a:gd name="T18" fmla="*/ 1 w 29"/>
                  <a:gd name="T19" fmla="*/ 1 h 31"/>
                  <a:gd name="T20" fmla="*/ 1 w 29"/>
                  <a:gd name="T21" fmla="*/ 1 h 31"/>
                  <a:gd name="T22" fmla="*/ 0 w 29"/>
                  <a:gd name="T23" fmla="*/ 1 h 31"/>
                  <a:gd name="T24" fmla="*/ 1 w 2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31">
                    <a:moveTo>
                      <a:pt x="3" y="0"/>
                    </a:moveTo>
                    <a:lnTo>
                      <a:pt x="10" y="1"/>
                    </a:lnTo>
                    <a:lnTo>
                      <a:pt x="20" y="9"/>
                    </a:lnTo>
                    <a:lnTo>
                      <a:pt x="29" y="20"/>
                    </a:lnTo>
                    <a:lnTo>
                      <a:pt x="29" y="31"/>
                    </a:lnTo>
                    <a:lnTo>
                      <a:pt x="27" y="25"/>
                    </a:lnTo>
                    <a:lnTo>
                      <a:pt x="24" y="20"/>
                    </a:lnTo>
                    <a:lnTo>
                      <a:pt x="18" y="16"/>
                    </a:lnTo>
                    <a:lnTo>
                      <a:pt x="12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6" name="Freeform 128">
                <a:extLst>
                  <a:ext uri="{FF2B5EF4-FFF2-40B4-BE49-F238E27FC236}">
                    <a16:creationId xmlns:a16="http://schemas.microsoft.com/office/drawing/2014/main" id="{BAA5CF42-F91E-4CB4-884E-387155A1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1"/>
                <a:ext cx="19" cy="17"/>
              </a:xfrm>
              <a:custGeom>
                <a:avLst/>
                <a:gdLst>
                  <a:gd name="T0" fmla="*/ 1 w 37"/>
                  <a:gd name="T1" fmla="*/ 0 h 35"/>
                  <a:gd name="T2" fmla="*/ 1 w 37"/>
                  <a:gd name="T3" fmla="*/ 0 h 35"/>
                  <a:gd name="T4" fmla="*/ 1 w 37"/>
                  <a:gd name="T5" fmla="*/ 0 h 35"/>
                  <a:gd name="T6" fmla="*/ 1 w 37"/>
                  <a:gd name="T7" fmla="*/ 0 h 35"/>
                  <a:gd name="T8" fmla="*/ 1 w 37"/>
                  <a:gd name="T9" fmla="*/ 0 h 35"/>
                  <a:gd name="T10" fmla="*/ 1 w 37"/>
                  <a:gd name="T11" fmla="*/ 0 h 35"/>
                  <a:gd name="T12" fmla="*/ 1 w 37"/>
                  <a:gd name="T13" fmla="*/ 0 h 35"/>
                  <a:gd name="T14" fmla="*/ 0 w 37"/>
                  <a:gd name="T15" fmla="*/ 0 h 35"/>
                  <a:gd name="T16" fmla="*/ 1 w 37"/>
                  <a:gd name="T17" fmla="*/ 0 h 35"/>
                  <a:gd name="T18" fmla="*/ 1 w 37"/>
                  <a:gd name="T19" fmla="*/ 0 h 35"/>
                  <a:gd name="T20" fmla="*/ 1 w 37"/>
                  <a:gd name="T21" fmla="*/ 0 h 35"/>
                  <a:gd name="T22" fmla="*/ 1 w 37"/>
                  <a:gd name="T23" fmla="*/ 0 h 35"/>
                  <a:gd name="T24" fmla="*/ 1 w 37"/>
                  <a:gd name="T25" fmla="*/ 0 h 35"/>
                  <a:gd name="T26" fmla="*/ 1 w 37"/>
                  <a:gd name="T27" fmla="*/ 0 h 35"/>
                  <a:gd name="T28" fmla="*/ 1 w 37"/>
                  <a:gd name="T29" fmla="*/ 0 h 35"/>
                  <a:gd name="T30" fmla="*/ 1 w 37"/>
                  <a:gd name="T31" fmla="*/ 0 h 35"/>
                  <a:gd name="T32" fmla="*/ 1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35"/>
                    </a:moveTo>
                    <a:lnTo>
                      <a:pt x="34" y="33"/>
                    </a:lnTo>
                    <a:lnTo>
                      <a:pt x="28" y="29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8" y="14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0" y="13"/>
                    </a:lnTo>
                    <a:lnTo>
                      <a:pt x="25" y="19"/>
                    </a:lnTo>
                    <a:lnTo>
                      <a:pt x="30" y="26"/>
                    </a:lnTo>
                    <a:lnTo>
                      <a:pt x="34" y="31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7" name="Freeform 129">
                <a:extLst>
                  <a:ext uri="{FF2B5EF4-FFF2-40B4-BE49-F238E27FC236}">
                    <a16:creationId xmlns:a16="http://schemas.microsoft.com/office/drawing/2014/main" id="{E1CA900C-5845-49E9-8BEE-E1F6A1581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199"/>
                <a:ext cx="9" cy="20"/>
              </a:xfrm>
              <a:custGeom>
                <a:avLst/>
                <a:gdLst>
                  <a:gd name="T0" fmla="*/ 0 w 18"/>
                  <a:gd name="T1" fmla="*/ 1 h 40"/>
                  <a:gd name="T2" fmla="*/ 1 w 18"/>
                  <a:gd name="T3" fmla="*/ 1 h 40"/>
                  <a:gd name="T4" fmla="*/ 1 w 18"/>
                  <a:gd name="T5" fmla="*/ 1 h 40"/>
                  <a:gd name="T6" fmla="*/ 1 w 18"/>
                  <a:gd name="T7" fmla="*/ 1 h 40"/>
                  <a:gd name="T8" fmla="*/ 1 w 18"/>
                  <a:gd name="T9" fmla="*/ 0 h 40"/>
                  <a:gd name="T10" fmla="*/ 1 w 18"/>
                  <a:gd name="T11" fmla="*/ 1 h 40"/>
                  <a:gd name="T12" fmla="*/ 1 w 18"/>
                  <a:gd name="T13" fmla="*/ 1 h 40"/>
                  <a:gd name="T14" fmla="*/ 1 w 18"/>
                  <a:gd name="T15" fmla="*/ 1 h 40"/>
                  <a:gd name="T16" fmla="*/ 0 w 18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0">
                    <a:moveTo>
                      <a:pt x="0" y="40"/>
                    </a:moveTo>
                    <a:lnTo>
                      <a:pt x="4" y="33"/>
                    </a:lnTo>
                    <a:lnTo>
                      <a:pt x="12" y="2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7" y="15"/>
                    </a:lnTo>
                    <a:lnTo>
                      <a:pt x="2" y="2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8" name="Freeform 130">
                <a:extLst>
                  <a:ext uri="{FF2B5EF4-FFF2-40B4-BE49-F238E27FC236}">
                    <a16:creationId xmlns:a16="http://schemas.microsoft.com/office/drawing/2014/main" id="{06F39CF6-BFF1-40B2-897F-C7A965F83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192"/>
                <a:ext cx="5" cy="22"/>
              </a:xfrm>
              <a:custGeom>
                <a:avLst/>
                <a:gdLst>
                  <a:gd name="T0" fmla="*/ 1 w 10"/>
                  <a:gd name="T1" fmla="*/ 0 h 45"/>
                  <a:gd name="T2" fmla="*/ 1 w 10"/>
                  <a:gd name="T3" fmla="*/ 0 h 45"/>
                  <a:gd name="T4" fmla="*/ 1 w 10"/>
                  <a:gd name="T5" fmla="*/ 0 h 45"/>
                  <a:gd name="T6" fmla="*/ 1 w 10"/>
                  <a:gd name="T7" fmla="*/ 0 h 45"/>
                  <a:gd name="T8" fmla="*/ 1 w 10"/>
                  <a:gd name="T9" fmla="*/ 0 h 45"/>
                  <a:gd name="T10" fmla="*/ 0 w 10"/>
                  <a:gd name="T11" fmla="*/ 0 h 45"/>
                  <a:gd name="T12" fmla="*/ 1 w 10"/>
                  <a:gd name="T13" fmla="*/ 0 h 45"/>
                  <a:gd name="T14" fmla="*/ 1 w 10"/>
                  <a:gd name="T15" fmla="*/ 0 h 45"/>
                  <a:gd name="T16" fmla="*/ 1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5">
                    <a:moveTo>
                      <a:pt x="10" y="45"/>
                    </a:moveTo>
                    <a:lnTo>
                      <a:pt x="9" y="36"/>
                    </a:lnTo>
                    <a:lnTo>
                      <a:pt x="10" y="21"/>
                    </a:lnTo>
                    <a:lnTo>
                      <a:pt x="8" y="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2" y="18"/>
                    </a:lnTo>
                    <a:lnTo>
                      <a:pt x="7" y="35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9" name="Freeform 131">
                <a:extLst>
                  <a:ext uri="{FF2B5EF4-FFF2-40B4-BE49-F238E27FC236}">
                    <a16:creationId xmlns:a16="http://schemas.microsoft.com/office/drawing/2014/main" id="{69B22192-9D77-4C1C-8219-70AA7448A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05"/>
                <a:ext cx="17" cy="20"/>
              </a:xfrm>
              <a:custGeom>
                <a:avLst/>
                <a:gdLst>
                  <a:gd name="T0" fmla="*/ 0 w 34"/>
                  <a:gd name="T1" fmla="*/ 1 h 40"/>
                  <a:gd name="T2" fmla="*/ 1 w 34"/>
                  <a:gd name="T3" fmla="*/ 1 h 40"/>
                  <a:gd name="T4" fmla="*/ 1 w 34"/>
                  <a:gd name="T5" fmla="*/ 1 h 40"/>
                  <a:gd name="T6" fmla="*/ 1 w 34"/>
                  <a:gd name="T7" fmla="*/ 1 h 40"/>
                  <a:gd name="T8" fmla="*/ 1 w 34"/>
                  <a:gd name="T9" fmla="*/ 1 h 40"/>
                  <a:gd name="T10" fmla="*/ 1 w 34"/>
                  <a:gd name="T11" fmla="*/ 1 h 40"/>
                  <a:gd name="T12" fmla="*/ 1 w 34"/>
                  <a:gd name="T13" fmla="*/ 1 h 40"/>
                  <a:gd name="T14" fmla="*/ 1 w 34"/>
                  <a:gd name="T15" fmla="*/ 0 h 40"/>
                  <a:gd name="T16" fmla="*/ 1 w 34"/>
                  <a:gd name="T17" fmla="*/ 1 h 40"/>
                  <a:gd name="T18" fmla="*/ 1 w 34"/>
                  <a:gd name="T19" fmla="*/ 1 h 40"/>
                  <a:gd name="T20" fmla="*/ 1 w 34"/>
                  <a:gd name="T21" fmla="*/ 1 h 40"/>
                  <a:gd name="T22" fmla="*/ 1 w 34"/>
                  <a:gd name="T23" fmla="*/ 1 h 40"/>
                  <a:gd name="T24" fmla="*/ 1 w 34"/>
                  <a:gd name="T25" fmla="*/ 1 h 40"/>
                  <a:gd name="T26" fmla="*/ 1 w 34"/>
                  <a:gd name="T27" fmla="*/ 1 h 40"/>
                  <a:gd name="T28" fmla="*/ 1 w 34"/>
                  <a:gd name="T29" fmla="*/ 1 h 40"/>
                  <a:gd name="T30" fmla="*/ 1 w 34"/>
                  <a:gd name="T31" fmla="*/ 1 h 40"/>
                  <a:gd name="T32" fmla="*/ 0 w 34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0">
                    <a:moveTo>
                      <a:pt x="0" y="40"/>
                    </a:moveTo>
                    <a:lnTo>
                      <a:pt x="3" y="34"/>
                    </a:lnTo>
                    <a:lnTo>
                      <a:pt x="6" y="28"/>
                    </a:lnTo>
                    <a:lnTo>
                      <a:pt x="11" y="20"/>
                    </a:lnTo>
                    <a:lnTo>
                      <a:pt x="17" y="13"/>
                    </a:lnTo>
                    <a:lnTo>
                      <a:pt x="23" y="6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20" y="20"/>
                    </a:lnTo>
                    <a:lnTo>
                      <a:pt x="15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0" name="Freeform 132">
                <a:extLst>
                  <a:ext uri="{FF2B5EF4-FFF2-40B4-BE49-F238E27FC236}">
                    <a16:creationId xmlns:a16="http://schemas.microsoft.com/office/drawing/2014/main" id="{E04D9285-8EE7-4719-8A6C-5E961E8DC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329"/>
                <a:ext cx="28" cy="6"/>
              </a:xfrm>
              <a:custGeom>
                <a:avLst/>
                <a:gdLst>
                  <a:gd name="T0" fmla="*/ 0 w 57"/>
                  <a:gd name="T1" fmla="*/ 0 h 13"/>
                  <a:gd name="T2" fmla="*/ 0 w 57"/>
                  <a:gd name="T3" fmla="*/ 0 h 13"/>
                  <a:gd name="T4" fmla="*/ 0 w 57"/>
                  <a:gd name="T5" fmla="*/ 0 h 13"/>
                  <a:gd name="T6" fmla="*/ 0 w 57"/>
                  <a:gd name="T7" fmla="*/ 0 h 13"/>
                  <a:gd name="T8" fmla="*/ 0 w 57"/>
                  <a:gd name="T9" fmla="*/ 0 h 13"/>
                  <a:gd name="T10" fmla="*/ 0 w 57"/>
                  <a:gd name="T11" fmla="*/ 0 h 13"/>
                  <a:gd name="T12" fmla="*/ 0 w 57"/>
                  <a:gd name="T13" fmla="*/ 0 h 13"/>
                  <a:gd name="T14" fmla="*/ 0 w 57"/>
                  <a:gd name="T15" fmla="*/ 0 h 13"/>
                  <a:gd name="T16" fmla="*/ 0 w 57"/>
                  <a:gd name="T17" fmla="*/ 0 h 13"/>
                  <a:gd name="T18" fmla="*/ 0 w 57"/>
                  <a:gd name="T19" fmla="*/ 0 h 13"/>
                  <a:gd name="T20" fmla="*/ 0 w 57"/>
                  <a:gd name="T21" fmla="*/ 0 h 13"/>
                  <a:gd name="T22" fmla="*/ 0 w 57"/>
                  <a:gd name="T23" fmla="*/ 0 h 13"/>
                  <a:gd name="T24" fmla="*/ 0 w 57"/>
                  <a:gd name="T25" fmla="*/ 0 h 13"/>
                  <a:gd name="T26" fmla="*/ 0 w 57"/>
                  <a:gd name="T27" fmla="*/ 0 h 13"/>
                  <a:gd name="T28" fmla="*/ 0 w 57"/>
                  <a:gd name="T29" fmla="*/ 0 h 13"/>
                  <a:gd name="T30" fmla="*/ 0 w 57"/>
                  <a:gd name="T31" fmla="*/ 0 h 13"/>
                  <a:gd name="T32" fmla="*/ 0 w 57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3">
                    <a:moveTo>
                      <a:pt x="0" y="1"/>
                    </a:moveTo>
                    <a:lnTo>
                      <a:pt x="7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6" y="12"/>
                    </a:lnTo>
                    <a:lnTo>
                      <a:pt x="50" y="13"/>
                    </a:lnTo>
                    <a:lnTo>
                      <a:pt x="43" y="12"/>
                    </a:lnTo>
                    <a:lnTo>
                      <a:pt x="34" y="9"/>
                    </a:lnTo>
                    <a:lnTo>
                      <a:pt x="25" y="7"/>
                    </a:lnTo>
                    <a:lnTo>
                      <a:pt x="15" y="5"/>
                    </a:lnTo>
                    <a:lnTo>
                      <a:pt x="7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1" name="Freeform 133">
                <a:extLst>
                  <a:ext uri="{FF2B5EF4-FFF2-40B4-BE49-F238E27FC236}">
                    <a16:creationId xmlns:a16="http://schemas.microsoft.com/office/drawing/2014/main" id="{6390BD5C-02A3-4C8B-AB1F-2E2F42C31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37"/>
                <a:ext cx="28" cy="9"/>
              </a:xfrm>
              <a:custGeom>
                <a:avLst/>
                <a:gdLst>
                  <a:gd name="T0" fmla="*/ 0 w 55"/>
                  <a:gd name="T1" fmla="*/ 0 h 20"/>
                  <a:gd name="T2" fmla="*/ 1 w 55"/>
                  <a:gd name="T3" fmla="*/ 0 h 20"/>
                  <a:gd name="T4" fmla="*/ 1 w 55"/>
                  <a:gd name="T5" fmla="*/ 0 h 20"/>
                  <a:gd name="T6" fmla="*/ 1 w 55"/>
                  <a:gd name="T7" fmla="*/ 0 h 20"/>
                  <a:gd name="T8" fmla="*/ 1 w 55"/>
                  <a:gd name="T9" fmla="*/ 0 h 20"/>
                  <a:gd name="T10" fmla="*/ 1 w 55"/>
                  <a:gd name="T11" fmla="*/ 0 h 20"/>
                  <a:gd name="T12" fmla="*/ 1 w 55"/>
                  <a:gd name="T13" fmla="*/ 0 h 20"/>
                  <a:gd name="T14" fmla="*/ 1 w 55"/>
                  <a:gd name="T15" fmla="*/ 0 h 20"/>
                  <a:gd name="T16" fmla="*/ 1 w 55"/>
                  <a:gd name="T17" fmla="*/ 0 h 20"/>
                  <a:gd name="T18" fmla="*/ 1 w 55"/>
                  <a:gd name="T19" fmla="*/ 0 h 20"/>
                  <a:gd name="T20" fmla="*/ 1 w 55"/>
                  <a:gd name="T21" fmla="*/ 0 h 20"/>
                  <a:gd name="T22" fmla="*/ 1 w 55"/>
                  <a:gd name="T23" fmla="*/ 0 h 20"/>
                  <a:gd name="T24" fmla="*/ 1 w 55"/>
                  <a:gd name="T25" fmla="*/ 0 h 20"/>
                  <a:gd name="T26" fmla="*/ 1 w 55"/>
                  <a:gd name="T27" fmla="*/ 0 h 20"/>
                  <a:gd name="T28" fmla="*/ 1 w 55"/>
                  <a:gd name="T29" fmla="*/ 0 h 20"/>
                  <a:gd name="T30" fmla="*/ 1 w 55"/>
                  <a:gd name="T31" fmla="*/ 0 h 20"/>
                  <a:gd name="T32" fmla="*/ 0 w 5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20">
                    <a:moveTo>
                      <a:pt x="0" y="0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22" y="3"/>
                    </a:lnTo>
                    <a:lnTo>
                      <a:pt x="31" y="5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3" y="13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48" y="20"/>
                    </a:lnTo>
                    <a:lnTo>
                      <a:pt x="40" y="18"/>
                    </a:lnTo>
                    <a:lnTo>
                      <a:pt x="31" y="14"/>
                    </a:lnTo>
                    <a:lnTo>
                      <a:pt x="21" y="11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2" name="Freeform 134">
                <a:extLst>
                  <a:ext uri="{FF2B5EF4-FFF2-40B4-BE49-F238E27FC236}">
                    <a16:creationId xmlns:a16="http://schemas.microsoft.com/office/drawing/2014/main" id="{62824701-BDBA-4FED-B1FD-68CB3AC3D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315"/>
                <a:ext cx="27" cy="6"/>
              </a:xfrm>
              <a:custGeom>
                <a:avLst/>
                <a:gdLst>
                  <a:gd name="T0" fmla="*/ 0 w 54"/>
                  <a:gd name="T1" fmla="*/ 0 h 13"/>
                  <a:gd name="T2" fmla="*/ 1 w 54"/>
                  <a:gd name="T3" fmla="*/ 0 h 13"/>
                  <a:gd name="T4" fmla="*/ 1 w 54"/>
                  <a:gd name="T5" fmla="*/ 0 h 13"/>
                  <a:gd name="T6" fmla="*/ 1 w 54"/>
                  <a:gd name="T7" fmla="*/ 0 h 13"/>
                  <a:gd name="T8" fmla="*/ 1 w 54"/>
                  <a:gd name="T9" fmla="*/ 0 h 13"/>
                  <a:gd name="T10" fmla="*/ 1 w 54"/>
                  <a:gd name="T11" fmla="*/ 0 h 13"/>
                  <a:gd name="T12" fmla="*/ 1 w 54"/>
                  <a:gd name="T13" fmla="*/ 0 h 13"/>
                  <a:gd name="T14" fmla="*/ 1 w 54"/>
                  <a:gd name="T15" fmla="*/ 0 h 13"/>
                  <a:gd name="T16" fmla="*/ 1 w 54"/>
                  <a:gd name="T17" fmla="*/ 0 h 13"/>
                  <a:gd name="T18" fmla="*/ 1 w 54"/>
                  <a:gd name="T19" fmla="*/ 0 h 13"/>
                  <a:gd name="T20" fmla="*/ 1 w 54"/>
                  <a:gd name="T21" fmla="*/ 0 h 13"/>
                  <a:gd name="T22" fmla="*/ 1 w 54"/>
                  <a:gd name="T23" fmla="*/ 0 h 13"/>
                  <a:gd name="T24" fmla="*/ 1 w 54"/>
                  <a:gd name="T25" fmla="*/ 0 h 13"/>
                  <a:gd name="T26" fmla="*/ 1 w 54"/>
                  <a:gd name="T27" fmla="*/ 0 h 13"/>
                  <a:gd name="T28" fmla="*/ 1 w 54"/>
                  <a:gd name="T29" fmla="*/ 0 h 13"/>
                  <a:gd name="T30" fmla="*/ 1 w 54"/>
                  <a:gd name="T31" fmla="*/ 0 h 13"/>
                  <a:gd name="T32" fmla="*/ 0 w 54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3">
                    <a:moveTo>
                      <a:pt x="0" y="7"/>
                    </a:moveTo>
                    <a:lnTo>
                      <a:pt x="2" y="5"/>
                    </a:lnTo>
                    <a:lnTo>
                      <a:pt x="8" y="3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4" y="3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34" y="11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3" name="Freeform 135">
                <a:extLst>
                  <a:ext uri="{FF2B5EF4-FFF2-40B4-BE49-F238E27FC236}">
                    <a16:creationId xmlns:a16="http://schemas.microsoft.com/office/drawing/2014/main" id="{4DF63913-2C62-4780-8626-7B4CC4BB6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99"/>
                <a:ext cx="32" cy="8"/>
              </a:xfrm>
              <a:custGeom>
                <a:avLst/>
                <a:gdLst>
                  <a:gd name="T0" fmla="*/ 0 w 63"/>
                  <a:gd name="T1" fmla="*/ 0 h 17"/>
                  <a:gd name="T2" fmla="*/ 1 w 63"/>
                  <a:gd name="T3" fmla="*/ 0 h 17"/>
                  <a:gd name="T4" fmla="*/ 1 w 63"/>
                  <a:gd name="T5" fmla="*/ 0 h 17"/>
                  <a:gd name="T6" fmla="*/ 1 w 63"/>
                  <a:gd name="T7" fmla="*/ 0 h 17"/>
                  <a:gd name="T8" fmla="*/ 1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1 w 63"/>
                  <a:gd name="T17" fmla="*/ 0 h 17"/>
                  <a:gd name="T18" fmla="*/ 1 w 63"/>
                  <a:gd name="T19" fmla="*/ 0 h 17"/>
                  <a:gd name="T20" fmla="*/ 1 w 63"/>
                  <a:gd name="T21" fmla="*/ 0 h 17"/>
                  <a:gd name="T22" fmla="*/ 1 w 63"/>
                  <a:gd name="T23" fmla="*/ 0 h 17"/>
                  <a:gd name="T24" fmla="*/ 1 w 63"/>
                  <a:gd name="T25" fmla="*/ 0 h 17"/>
                  <a:gd name="T26" fmla="*/ 1 w 63"/>
                  <a:gd name="T27" fmla="*/ 0 h 17"/>
                  <a:gd name="T28" fmla="*/ 1 w 63"/>
                  <a:gd name="T29" fmla="*/ 0 h 17"/>
                  <a:gd name="T30" fmla="*/ 1 w 63"/>
                  <a:gd name="T31" fmla="*/ 0 h 17"/>
                  <a:gd name="T32" fmla="*/ 0 w 6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7">
                    <a:moveTo>
                      <a:pt x="0" y="17"/>
                    </a:moveTo>
                    <a:lnTo>
                      <a:pt x="7" y="14"/>
                    </a:lnTo>
                    <a:lnTo>
                      <a:pt x="16" y="9"/>
                    </a:lnTo>
                    <a:lnTo>
                      <a:pt x="26" y="6"/>
                    </a:lnTo>
                    <a:lnTo>
                      <a:pt x="37" y="2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3" y="5"/>
                    </a:lnTo>
                    <a:lnTo>
                      <a:pt x="62" y="8"/>
                    </a:lnTo>
                    <a:lnTo>
                      <a:pt x="56" y="12"/>
                    </a:lnTo>
                    <a:lnTo>
                      <a:pt x="48" y="13"/>
                    </a:lnTo>
                    <a:lnTo>
                      <a:pt x="38" y="14"/>
                    </a:lnTo>
                    <a:lnTo>
                      <a:pt x="26" y="15"/>
                    </a:lnTo>
                    <a:lnTo>
                      <a:pt x="16" y="15"/>
                    </a:lnTo>
                    <a:lnTo>
                      <a:pt x="7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4" name="Freeform 136">
                <a:extLst>
                  <a:ext uri="{FF2B5EF4-FFF2-40B4-BE49-F238E27FC236}">
                    <a16:creationId xmlns:a16="http://schemas.microsoft.com/office/drawing/2014/main" id="{7448B17C-D454-408F-A0CF-463310E56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283"/>
                <a:ext cx="35" cy="10"/>
              </a:xfrm>
              <a:custGeom>
                <a:avLst/>
                <a:gdLst>
                  <a:gd name="T0" fmla="*/ 0 w 69"/>
                  <a:gd name="T1" fmla="*/ 1 h 20"/>
                  <a:gd name="T2" fmla="*/ 1 w 69"/>
                  <a:gd name="T3" fmla="*/ 1 h 20"/>
                  <a:gd name="T4" fmla="*/ 1 w 69"/>
                  <a:gd name="T5" fmla="*/ 1 h 20"/>
                  <a:gd name="T6" fmla="*/ 1 w 69"/>
                  <a:gd name="T7" fmla="*/ 1 h 20"/>
                  <a:gd name="T8" fmla="*/ 1 w 69"/>
                  <a:gd name="T9" fmla="*/ 1 h 20"/>
                  <a:gd name="T10" fmla="*/ 1 w 69"/>
                  <a:gd name="T11" fmla="*/ 1 h 20"/>
                  <a:gd name="T12" fmla="*/ 1 w 69"/>
                  <a:gd name="T13" fmla="*/ 0 h 20"/>
                  <a:gd name="T14" fmla="*/ 1 w 69"/>
                  <a:gd name="T15" fmla="*/ 0 h 20"/>
                  <a:gd name="T16" fmla="*/ 1 w 69"/>
                  <a:gd name="T17" fmla="*/ 1 h 20"/>
                  <a:gd name="T18" fmla="*/ 1 w 69"/>
                  <a:gd name="T19" fmla="*/ 1 h 20"/>
                  <a:gd name="T20" fmla="*/ 1 w 69"/>
                  <a:gd name="T21" fmla="*/ 1 h 20"/>
                  <a:gd name="T22" fmla="*/ 1 w 69"/>
                  <a:gd name="T23" fmla="*/ 1 h 20"/>
                  <a:gd name="T24" fmla="*/ 1 w 69"/>
                  <a:gd name="T25" fmla="*/ 1 h 20"/>
                  <a:gd name="T26" fmla="*/ 1 w 69"/>
                  <a:gd name="T27" fmla="*/ 1 h 20"/>
                  <a:gd name="T28" fmla="*/ 1 w 69"/>
                  <a:gd name="T29" fmla="*/ 1 h 20"/>
                  <a:gd name="T30" fmla="*/ 1 w 69"/>
                  <a:gd name="T31" fmla="*/ 1 h 20"/>
                  <a:gd name="T32" fmla="*/ 0 w 6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20">
                    <a:moveTo>
                      <a:pt x="0" y="20"/>
                    </a:moveTo>
                    <a:lnTo>
                      <a:pt x="6" y="17"/>
                    </a:lnTo>
                    <a:lnTo>
                      <a:pt x="16" y="13"/>
                    </a:lnTo>
                    <a:lnTo>
                      <a:pt x="28" y="8"/>
                    </a:lnTo>
                    <a:lnTo>
                      <a:pt x="39" y="5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9" y="4"/>
                    </a:lnTo>
                    <a:lnTo>
                      <a:pt x="66" y="8"/>
                    </a:lnTo>
                    <a:lnTo>
                      <a:pt x="59" y="12"/>
                    </a:lnTo>
                    <a:lnTo>
                      <a:pt x="49" y="14"/>
                    </a:lnTo>
                    <a:lnTo>
                      <a:pt x="37" y="16"/>
                    </a:lnTo>
                    <a:lnTo>
                      <a:pt x="26" y="17"/>
                    </a:lnTo>
                    <a:lnTo>
                      <a:pt x="14" y="18"/>
                    </a:lnTo>
                    <a:lnTo>
                      <a:pt x="6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5" name="Freeform 137">
                <a:extLst>
                  <a:ext uri="{FF2B5EF4-FFF2-40B4-BE49-F238E27FC236}">
                    <a16:creationId xmlns:a16="http://schemas.microsoft.com/office/drawing/2014/main" id="{EF9A908A-78CF-4BF7-9D20-555BB4E1E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49"/>
                <a:ext cx="37" cy="18"/>
              </a:xfrm>
              <a:custGeom>
                <a:avLst/>
                <a:gdLst>
                  <a:gd name="T0" fmla="*/ 0 w 74"/>
                  <a:gd name="T1" fmla="*/ 1 h 36"/>
                  <a:gd name="T2" fmla="*/ 1 w 74"/>
                  <a:gd name="T3" fmla="*/ 1 h 36"/>
                  <a:gd name="T4" fmla="*/ 1 w 74"/>
                  <a:gd name="T5" fmla="*/ 1 h 36"/>
                  <a:gd name="T6" fmla="*/ 1 w 74"/>
                  <a:gd name="T7" fmla="*/ 1 h 36"/>
                  <a:gd name="T8" fmla="*/ 1 w 74"/>
                  <a:gd name="T9" fmla="*/ 1 h 36"/>
                  <a:gd name="T10" fmla="*/ 1 w 74"/>
                  <a:gd name="T11" fmla="*/ 1 h 36"/>
                  <a:gd name="T12" fmla="*/ 1 w 74"/>
                  <a:gd name="T13" fmla="*/ 1 h 36"/>
                  <a:gd name="T14" fmla="*/ 1 w 74"/>
                  <a:gd name="T15" fmla="*/ 0 h 36"/>
                  <a:gd name="T16" fmla="*/ 1 w 74"/>
                  <a:gd name="T17" fmla="*/ 1 h 36"/>
                  <a:gd name="T18" fmla="*/ 1 w 74"/>
                  <a:gd name="T19" fmla="*/ 1 h 36"/>
                  <a:gd name="T20" fmla="*/ 1 w 74"/>
                  <a:gd name="T21" fmla="*/ 1 h 36"/>
                  <a:gd name="T22" fmla="*/ 1 w 74"/>
                  <a:gd name="T23" fmla="*/ 1 h 36"/>
                  <a:gd name="T24" fmla="*/ 1 w 74"/>
                  <a:gd name="T25" fmla="*/ 1 h 36"/>
                  <a:gd name="T26" fmla="*/ 1 w 74"/>
                  <a:gd name="T27" fmla="*/ 1 h 36"/>
                  <a:gd name="T28" fmla="*/ 1 w 74"/>
                  <a:gd name="T29" fmla="*/ 1 h 36"/>
                  <a:gd name="T30" fmla="*/ 1 w 74"/>
                  <a:gd name="T31" fmla="*/ 1 h 36"/>
                  <a:gd name="T32" fmla="*/ 0 w 74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36">
                    <a:moveTo>
                      <a:pt x="0" y="36"/>
                    </a:moveTo>
                    <a:lnTo>
                      <a:pt x="7" y="30"/>
                    </a:lnTo>
                    <a:lnTo>
                      <a:pt x="18" y="23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2" y="5"/>
                    </a:lnTo>
                    <a:lnTo>
                      <a:pt x="63" y="1"/>
                    </a:lnTo>
                    <a:lnTo>
                      <a:pt x="71" y="0"/>
                    </a:lnTo>
                    <a:lnTo>
                      <a:pt x="74" y="2"/>
                    </a:lnTo>
                    <a:lnTo>
                      <a:pt x="73" y="6"/>
                    </a:lnTo>
                    <a:lnTo>
                      <a:pt x="66" y="10"/>
                    </a:lnTo>
                    <a:lnTo>
                      <a:pt x="54" y="15"/>
                    </a:lnTo>
                    <a:lnTo>
                      <a:pt x="42" y="19"/>
                    </a:lnTo>
                    <a:lnTo>
                      <a:pt x="28" y="23"/>
                    </a:lnTo>
                    <a:lnTo>
                      <a:pt x="15" y="28"/>
                    </a:lnTo>
                    <a:lnTo>
                      <a:pt x="6" y="3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6" name="Freeform 138">
                <a:extLst>
                  <a:ext uri="{FF2B5EF4-FFF2-40B4-BE49-F238E27FC236}">
                    <a16:creationId xmlns:a16="http://schemas.microsoft.com/office/drawing/2014/main" id="{3C0BD7ED-B2D2-4B11-8941-15AF9DB9A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16"/>
                <a:ext cx="34" cy="22"/>
              </a:xfrm>
              <a:custGeom>
                <a:avLst/>
                <a:gdLst>
                  <a:gd name="T0" fmla="*/ 0 w 68"/>
                  <a:gd name="T1" fmla="*/ 1 h 43"/>
                  <a:gd name="T2" fmla="*/ 1 w 68"/>
                  <a:gd name="T3" fmla="*/ 1 h 43"/>
                  <a:gd name="T4" fmla="*/ 1 w 68"/>
                  <a:gd name="T5" fmla="*/ 1 h 43"/>
                  <a:gd name="T6" fmla="*/ 1 w 68"/>
                  <a:gd name="T7" fmla="*/ 1 h 43"/>
                  <a:gd name="T8" fmla="*/ 1 w 68"/>
                  <a:gd name="T9" fmla="*/ 1 h 43"/>
                  <a:gd name="T10" fmla="*/ 1 w 68"/>
                  <a:gd name="T11" fmla="*/ 1 h 43"/>
                  <a:gd name="T12" fmla="*/ 1 w 68"/>
                  <a:gd name="T13" fmla="*/ 1 h 43"/>
                  <a:gd name="T14" fmla="*/ 1 w 68"/>
                  <a:gd name="T15" fmla="*/ 0 h 43"/>
                  <a:gd name="T16" fmla="*/ 1 w 68"/>
                  <a:gd name="T17" fmla="*/ 1 h 43"/>
                  <a:gd name="T18" fmla="*/ 1 w 68"/>
                  <a:gd name="T19" fmla="*/ 1 h 43"/>
                  <a:gd name="T20" fmla="*/ 1 w 68"/>
                  <a:gd name="T21" fmla="*/ 1 h 43"/>
                  <a:gd name="T22" fmla="*/ 1 w 68"/>
                  <a:gd name="T23" fmla="*/ 1 h 43"/>
                  <a:gd name="T24" fmla="*/ 1 w 68"/>
                  <a:gd name="T25" fmla="*/ 1 h 43"/>
                  <a:gd name="T26" fmla="*/ 1 w 68"/>
                  <a:gd name="T27" fmla="*/ 1 h 43"/>
                  <a:gd name="T28" fmla="*/ 1 w 68"/>
                  <a:gd name="T29" fmla="*/ 1 h 43"/>
                  <a:gd name="T30" fmla="*/ 1 w 68"/>
                  <a:gd name="T31" fmla="*/ 1 h 43"/>
                  <a:gd name="T32" fmla="*/ 0 w 68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43">
                    <a:moveTo>
                      <a:pt x="0" y="43"/>
                    </a:moveTo>
                    <a:lnTo>
                      <a:pt x="5" y="38"/>
                    </a:lnTo>
                    <a:lnTo>
                      <a:pt x="14" y="30"/>
                    </a:lnTo>
                    <a:lnTo>
                      <a:pt x="24" y="22"/>
                    </a:lnTo>
                    <a:lnTo>
                      <a:pt x="35" y="14"/>
                    </a:lnTo>
                    <a:lnTo>
                      <a:pt x="47" y="7"/>
                    </a:lnTo>
                    <a:lnTo>
                      <a:pt x="56" y="3"/>
                    </a:lnTo>
                    <a:lnTo>
                      <a:pt x="64" y="0"/>
                    </a:lnTo>
                    <a:lnTo>
                      <a:pt x="68" y="3"/>
                    </a:lnTo>
                    <a:lnTo>
                      <a:pt x="67" y="7"/>
                    </a:lnTo>
                    <a:lnTo>
                      <a:pt x="60" y="13"/>
                    </a:lnTo>
                    <a:lnTo>
                      <a:pt x="50" y="19"/>
                    </a:lnTo>
                    <a:lnTo>
                      <a:pt x="38" y="25"/>
                    </a:lnTo>
                    <a:lnTo>
                      <a:pt x="25" y="30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7" name="Freeform 139">
                <a:extLst>
                  <a:ext uri="{FF2B5EF4-FFF2-40B4-BE49-F238E27FC236}">
                    <a16:creationId xmlns:a16="http://schemas.microsoft.com/office/drawing/2014/main" id="{865F7F9B-BE6C-418B-A2CD-B9100274F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8" y="262"/>
                <a:ext cx="31" cy="18"/>
              </a:xfrm>
              <a:custGeom>
                <a:avLst/>
                <a:gdLst>
                  <a:gd name="T0" fmla="*/ 0 w 62"/>
                  <a:gd name="T1" fmla="*/ 1 h 35"/>
                  <a:gd name="T2" fmla="*/ 1 w 62"/>
                  <a:gd name="T3" fmla="*/ 1 h 35"/>
                  <a:gd name="T4" fmla="*/ 1 w 62"/>
                  <a:gd name="T5" fmla="*/ 1 h 35"/>
                  <a:gd name="T6" fmla="*/ 1 w 62"/>
                  <a:gd name="T7" fmla="*/ 1 h 35"/>
                  <a:gd name="T8" fmla="*/ 1 w 62"/>
                  <a:gd name="T9" fmla="*/ 1 h 35"/>
                  <a:gd name="T10" fmla="*/ 1 w 62"/>
                  <a:gd name="T11" fmla="*/ 1 h 35"/>
                  <a:gd name="T12" fmla="*/ 1 w 62"/>
                  <a:gd name="T13" fmla="*/ 1 h 35"/>
                  <a:gd name="T14" fmla="*/ 1 w 62"/>
                  <a:gd name="T15" fmla="*/ 0 h 35"/>
                  <a:gd name="T16" fmla="*/ 1 w 62"/>
                  <a:gd name="T17" fmla="*/ 1 h 35"/>
                  <a:gd name="T18" fmla="*/ 1 w 62"/>
                  <a:gd name="T19" fmla="*/ 1 h 35"/>
                  <a:gd name="T20" fmla="*/ 1 w 62"/>
                  <a:gd name="T21" fmla="*/ 1 h 35"/>
                  <a:gd name="T22" fmla="*/ 1 w 62"/>
                  <a:gd name="T23" fmla="*/ 1 h 35"/>
                  <a:gd name="T24" fmla="*/ 1 w 62"/>
                  <a:gd name="T25" fmla="*/ 1 h 35"/>
                  <a:gd name="T26" fmla="*/ 1 w 62"/>
                  <a:gd name="T27" fmla="*/ 1 h 35"/>
                  <a:gd name="T28" fmla="*/ 1 w 62"/>
                  <a:gd name="T29" fmla="*/ 1 h 35"/>
                  <a:gd name="T30" fmla="*/ 1 w 62"/>
                  <a:gd name="T31" fmla="*/ 1 h 35"/>
                  <a:gd name="T32" fmla="*/ 0 w 62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35">
                    <a:moveTo>
                      <a:pt x="0" y="35"/>
                    </a:moveTo>
                    <a:lnTo>
                      <a:pt x="5" y="31"/>
                    </a:lnTo>
                    <a:lnTo>
                      <a:pt x="13" y="25"/>
                    </a:lnTo>
                    <a:lnTo>
                      <a:pt x="24" y="17"/>
                    </a:lnTo>
                    <a:lnTo>
                      <a:pt x="34" y="10"/>
                    </a:lnTo>
                    <a:lnTo>
                      <a:pt x="45" y="4"/>
                    </a:lnTo>
                    <a:lnTo>
                      <a:pt x="53" y="1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0" y="8"/>
                    </a:lnTo>
                    <a:lnTo>
                      <a:pt x="54" y="12"/>
                    </a:lnTo>
                    <a:lnTo>
                      <a:pt x="45" y="17"/>
                    </a:lnTo>
                    <a:lnTo>
                      <a:pt x="34" y="21"/>
                    </a:lnTo>
                    <a:lnTo>
                      <a:pt x="23" y="26"/>
                    </a:lnTo>
                    <a:lnTo>
                      <a:pt x="12" y="30"/>
                    </a:lnTo>
                    <a:lnTo>
                      <a:pt x="4" y="3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8" name="Freeform 140">
                <a:extLst>
                  <a:ext uri="{FF2B5EF4-FFF2-40B4-BE49-F238E27FC236}">
                    <a16:creationId xmlns:a16="http://schemas.microsoft.com/office/drawing/2014/main" id="{F52BD8EF-CF20-41A8-AF79-4378278FB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50"/>
                <a:ext cx="44" cy="28"/>
              </a:xfrm>
              <a:custGeom>
                <a:avLst/>
                <a:gdLst>
                  <a:gd name="T0" fmla="*/ 0 w 88"/>
                  <a:gd name="T1" fmla="*/ 0 h 58"/>
                  <a:gd name="T2" fmla="*/ 1 w 88"/>
                  <a:gd name="T3" fmla="*/ 0 h 58"/>
                  <a:gd name="T4" fmla="*/ 1 w 88"/>
                  <a:gd name="T5" fmla="*/ 0 h 58"/>
                  <a:gd name="T6" fmla="*/ 1 w 88"/>
                  <a:gd name="T7" fmla="*/ 0 h 58"/>
                  <a:gd name="T8" fmla="*/ 1 w 88"/>
                  <a:gd name="T9" fmla="*/ 0 h 58"/>
                  <a:gd name="T10" fmla="*/ 1 w 88"/>
                  <a:gd name="T11" fmla="*/ 0 h 58"/>
                  <a:gd name="T12" fmla="*/ 1 w 88"/>
                  <a:gd name="T13" fmla="*/ 0 h 58"/>
                  <a:gd name="T14" fmla="*/ 1 w 88"/>
                  <a:gd name="T15" fmla="*/ 0 h 58"/>
                  <a:gd name="T16" fmla="*/ 1 w 88"/>
                  <a:gd name="T17" fmla="*/ 0 h 58"/>
                  <a:gd name="T18" fmla="*/ 1 w 88"/>
                  <a:gd name="T19" fmla="*/ 0 h 58"/>
                  <a:gd name="T20" fmla="*/ 1 w 88"/>
                  <a:gd name="T21" fmla="*/ 0 h 58"/>
                  <a:gd name="T22" fmla="*/ 1 w 88"/>
                  <a:gd name="T23" fmla="*/ 0 h 58"/>
                  <a:gd name="T24" fmla="*/ 1 w 88"/>
                  <a:gd name="T25" fmla="*/ 0 h 58"/>
                  <a:gd name="T26" fmla="*/ 1 w 88"/>
                  <a:gd name="T27" fmla="*/ 0 h 58"/>
                  <a:gd name="T28" fmla="*/ 1 w 88"/>
                  <a:gd name="T29" fmla="*/ 0 h 58"/>
                  <a:gd name="T30" fmla="*/ 1 w 88"/>
                  <a:gd name="T31" fmla="*/ 0 h 58"/>
                  <a:gd name="T32" fmla="*/ 0 w 8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8" h="58">
                    <a:moveTo>
                      <a:pt x="0" y="1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8"/>
                    </a:lnTo>
                    <a:lnTo>
                      <a:pt x="42" y="18"/>
                    </a:lnTo>
                    <a:lnTo>
                      <a:pt x="57" y="27"/>
                    </a:lnTo>
                    <a:lnTo>
                      <a:pt x="71" y="37"/>
                    </a:lnTo>
                    <a:lnTo>
                      <a:pt x="82" y="49"/>
                    </a:lnTo>
                    <a:lnTo>
                      <a:pt x="88" y="58"/>
                    </a:lnTo>
                    <a:lnTo>
                      <a:pt x="81" y="54"/>
                    </a:lnTo>
                    <a:lnTo>
                      <a:pt x="70" y="47"/>
                    </a:lnTo>
                    <a:lnTo>
                      <a:pt x="55" y="39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9" name="Freeform 141">
                <a:extLst>
                  <a:ext uri="{FF2B5EF4-FFF2-40B4-BE49-F238E27FC236}">
                    <a16:creationId xmlns:a16="http://schemas.microsoft.com/office/drawing/2014/main" id="{3B9F769B-1CA8-4E45-A70B-AE723499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31"/>
                <a:ext cx="34" cy="24"/>
              </a:xfrm>
              <a:custGeom>
                <a:avLst/>
                <a:gdLst>
                  <a:gd name="T0" fmla="*/ 0 w 69"/>
                  <a:gd name="T1" fmla="*/ 0 h 50"/>
                  <a:gd name="T2" fmla="*/ 0 w 69"/>
                  <a:gd name="T3" fmla="*/ 0 h 50"/>
                  <a:gd name="T4" fmla="*/ 0 w 69"/>
                  <a:gd name="T5" fmla="*/ 0 h 50"/>
                  <a:gd name="T6" fmla="*/ 0 w 69"/>
                  <a:gd name="T7" fmla="*/ 0 h 50"/>
                  <a:gd name="T8" fmla="*/ 0 w 69"/>
                  <a:gd name="T9" fmla="*/ 0 h 50"/>
                  <a:gd name="T10" fmla="*/ 0 w 69"/>
                  <a:gd name="T11" fmla="*/ 0 h 50"/>
                  <a:gd name="T12" fmla="*/ 0 w 69"/>
                  <a:gd name="T13" fmla="*/ 0 h 50"/>
                  <a:gd name="T14" fmla="*/ 0 w 69"/>
                  <a:gd name="T15" fmla="*/ 0 h 50"/>
                  <a:gd name="T16" fmla="*/ 0 w 69"/>
                  <a:gd name="T17" fmla="*/ 0 h 50"/>
                  <a:gd name="T18" fmla="*/ 0 w 69"/>
                  <a:gd name="T19" fmla="*/ 0 h 50"/>
                  <a:gd name="T20" fmla="*/ 0 w 69"/>
                  <a:gd name="T21" fmla="*/ 0 h 50"/>
                  <a:gd name="T22" fmla="*/ 0 w 69"/>
                  <a:gd name="T23" fmla="*/ 0 h 50"/>
                  <a:gd name="T24" fmla="*/ 0 w 69"/>
                  <a:gd name="T25" fmla="*/ 0 h 50"/>
                  <a:gd name="T26" fmla="*/ 0 w 69"/>
                  <a:gd name="T27" fmla="*/ 0 h 50"/>
                  <a:gd name="T28" fmla="*/ 0 w 69"/>
                  <a:gd name="T29" fmla="*/ 0 h 50"/>
                  <a:gd name="T30" fmla="*/ 0 w 69"/>
                  <a:gd name="T31" fmla="*/ 0 h 50"/>
                  <a:gd name="T32" fmla="*/ 0 w 6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0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20" y="7"/>
                    </a:lnTo>
                    <a:lnTo>
                      <a:pt x="32" y="13"/>
                    </a:lnTo>
                    <a:lnTo>
                      <a:pt x="43" y="21"/>
                    </a:lnTo>
                    <a:lnTo>
                      <a:pt x="54" y="30"/>
                    </a:lnTo>
                    <a:lnTo>
                      <a:pt x="63" y="39"/>
                    </a:lnTo>
                    <a:lnTo>
                      <a:pt x="69" y="50"/>
                    </a:lnTo>
                    <a:lnTo>
                      <a:pt x="62" y="44"/>
                    </a:lnTo>
                    <a:lnTo>
                      <a:pt x="52" y="37"/>
                    </a:lnTo>
                    <a:lnTo>
                      <a:pt x="40" y="29"/>
                    </a:lnTo>
                    <a:lnTo>
                      <a:pt x="27" y="21"/>
                    </a:lnTo>
                    <a:lnTo>
                      <a:pt x="17" y="14"/>
                    </a:lnTo>
                    <a:lnTo>
                      <a:pt x="8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0" name="Freeform 142">
                <a:extLst>
                  <a:ext uri="{FF2B5EF4-FFF2-40B4-BE49-F238E27FC236}">
                    <a16:creationId xmlns:a16="http://schemas.microsoft.com/office/drawing/2014/main" id="{3EDDD028-708A-4834-94AB-10BC12AF4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231"/>
                <a:ext cx="35" cy="21"/>
              </a:xfrm>
              <a:custGeom>
                <a:avLst/>
                <a:gdLst>
                  <a:gd name="T0" fmla="*/ 0 w 69"/>
                  <a:gd name="T1" fmla="*/ 0 h 43"/>
                  <a:gd name="T2" fmla="*/ 1 w 69"/>
                  <a:gd name="T3" fmla="*/ 0 h 43"/>
                  <a:gd name="T4" fmla="*/ 1 w 69"/>
                  <a:gd name="T5" fmla="*/ 0 h 43"/>
                  <a:gd name="T6" fmla="*/ 1 w 69"/>
                  <a:gd name="T7" fmla="*/ 0 h 43"/>
                  <a:gd name="T8" fmla="*/ 1 w 69"/>
                  <a:gd name="T9" fmla="*/ 0 h 43"/>
                  <a:gd name="T10" fmla="*/ 1 w 69"/>
                  <a:gd name="T11" fmla="*/ 0 h 43"/>
                  <a:gd name="T12" fmla="*/ 1 w 69"/>
                  <a:gd name="T13" fmla="*/ 0 h 43"/>
                  <a:gd name="T14" fmla="*/ 1 w 69"/>
                  <a:gd name="T15" fmla="*/ 0 h 43"/>
                  <a:gd name="T16" fmla="*/ 1 w 69"/>
                  <a:gd name="T17" fmla="*/ 0 h 43"/>
                  <a:gd name="T18" fmla="*/ 1 w 69"/>
                  <a:gd name="T19" fmla="*/ 0 h 43"/>
                  <a:gd name="T20" fmla="*/ 1 w 69"/>
                  <a:gd name="T21" fmla="*/ 0 h 43"/>
                  <a:gd name="T22" fmla="*/ 1 w 69"/>
                  <a:gd name="T23" fmla="*/ 0 h 43"/>
                  <a:gd name="T24" fmla="*/ 1 w 69"/>
                  <a:gd name="T25" fmla="*/ 0 h 43"/>
                  <a:gd name="T26" fmla="*/ 1 w 69"/>
                  <a:gd name="T27" fmla="*/ 0 h 43"/>
                  <a:gd name="T28" fmla="*/ 1 w 69"/>
                  <a:gd name="T29" fmla="*/ 0 h 43"/>
                  <a:gd name="T30" fmla="*/ 1 w 69"/>
                  <a:gd name="T31" fmla="*/ 0 h 43"/>
                  <a:gd name="T32" fmla="*/ 0 w 6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43">
                    <a:moveTo>
                      <a:pt x="0" y="43"/>
                    </a:moveTo>
                    <a:lnTo>
                      <a:pt x="6" y="37"/>
                    </a:lnTo>
                    <a:lnTo>
                      <a:pt x="14" y="30"/>
                    </a:lnTo>
                    <a:lnTo>
                      <a:pt x="26" y="22"/>
                    </a:lnTo>
                    <a:lnTo>
                      <a:pt x="37" y="14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5" y="0"/>
                    </a:lnTo>
                    <a:lnTo>
                      <a:pt x="69" y="3"/>
                    </a:lnTo>
                    <a:lnTo>
                      <a:pt x="68" y="7"/>
                    </a:lnTo>
                    <a:lnTo>
                      <a:pt x="61" y="13"/>
                    </a:lnTo>
                    <a:lnTo>
                      <a:pt x="51" y="19"/>
                    </a:lnTo>
                    <a:lnTo>
                      <a:pt x="38" y="25"/>
                    </a:lnTo>
                    <a:lnTo>
                      <a:pt x="26" y="29"/>
                    </a:lnTo>
                    <a:lnTo>
                      <a:pt x="14" y="35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1" name="Freeform 143">
                <a:extLst>
                  <a:ext uri="{FF2B5EF4-FFF2-40B4-BE49-F238E27FC236}">
                    <a16:creationId xmlns:a16="http://schemas.microsoft.com/office/drawing/2014/main" id="{269B908B-EE41-4394-90B7-21202D8C7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" y="1221"/>
                <a:ext cx="150" cy="58"/>
              </a:xfrm>
              <a:custGeom>
                <a:avLst/>
                <a:gdLst>
                  <a:gd name="T0" fmla="*/ 2 w 301"/>
                  <a:gd name="T1" fmla="*/ 1 h 116"/>
                  <a:gd name="T2" fmla="*/ 2 w 301"/>
                  <a:gd name="T3" fmla="*/ 1 h 116"/>
                  <a:gd name="T4" fmla="*/ 2 w 301"/>
                  <a:gd name="T5" fmla="*/ 1 h 116"/>
                  <a:gd name="T6" fmla="*/ 2 w 301"/>
                  <a:gd name="T7" fmla="*/ 1 h 116"/>
                  <a:gd name="T8" fmla="*/ 2 w 301"/>
                  <a:gd name="T9" fmla="*/ 1 h 116"/>
                  <a:gd name="T10" fmla="*/ 2 w 301"/>
                  <a:gd name="T11" fmla="*/ 1 h 116"/>
                  <a:gd name="T12" fmla="*/ 1 w 301"/>
                  <a:gd name="T13" fmla="*/ 1 h 116"/>
                  <a:gd name="T14" fmla="*/ 1 w 301"/>
                  <a:gd name="T15" fmla="*/ 1 h 116"/>
                  <a:gd name="T16" fmla="*/ 1 w 301"/>
                  <a:gd name="T17" fmla="*/ 1 h 116"/>
                  <a:gd name="T18" fmla="*/ 1 w 301"/>
                  <a:gd name="T19" fmla="*/ 1 h 116"/>
                  <a:gd name="T20" fmla="*/ 1 w 301"/>
                  <a:gd name="T21" fmla="*/ 1 h 116"/>
                  <a:gd name="T22" fmla="*/ 1 w 301"/>
                  <a:gd name="T23" fmla="*/ 1 h 116"/>
                  <a:gd name="T24" fmla="*/ 0 w 301"/>
                  <a:gd name="T25" fmla="*/ 1 h 116"/>
                  <a:gd name="T26" fmla="*/ 0 w 301"/>
                  <a:gd name="T27" fmla="*/ 1 h 116"/>
                  <a:gd name="T28" fmla="*/ 0 w 301"/>
                  <a:gd name="T29" fmla="*/ 1 h 116"/>
                  <a:gd name="T30" fmla="*/ 0 w 301"/>
                  <a:gd name="T31" fmla="*/ 1 h 116"/>
                  <a:gd name="T32" fmla="*/ 0 w 301"/>
                  <a:gd name="T33" fmla="*/ 1 h 116"/>
                  <a:gd name="T34" fmla="*/ 0 w 301"/>
                  <a:gd name="T35" fmla="*/ 1 h 116"/>
                  <a:gd name="T36" fmla="*/ 0 w 301"/>
                  <a:gd name="T37" fmla="*/ 1 h 116"/>
                  <a:gd name="T38" fmla="*/ 0 w 301"/>
                  <a:gd name="T39" fmla="*/ 1 h 116"/>
                  <a:gd name="T40" fmla="*/ 0 w 301"/>
                  <a:gd name="T41" fmla="*/ 1 h 116"/>
                  <a:gd name="T42" fmla="*/ 0 w 301"/>
                  <a:gd name="T43" fmla="*/ 1 h 116"/>
                  <a:gd name="T44" fmla="*/ 0 w 301"/>
                  <a:gd name="T45" fmla="*/ 1 h 116"/>
                  <a:gd name="T46" fmla="*/ 0 w 301"/>
                  <a:gd name="T47" fmla="*/ 1 h 116"/>
                  <a:gd name="T48" fmla="*/ 0 w 301"/>
                  <a:gd name="T49" fmla="*/ 1 h 116"/>
                  <a:gd name="T50" fmla="*/ 0 w 301"/>
                  <a:gd name="T51" fmla="*/ 1 h 116"/>
                  <a:gd name="T52" fmla="*/ 0 w 301"/>
                  <a:gd name="T53" fmla="*/ 1 h 116"/>
                  <a:gd name="T54" fmla="*/ 0 w 301"/>
                  <a:gd name="T55" fmla="*/ 1 h 116"/>
                  <a:gd name="T56" fmla="*/ 0 w 301"/>
                  <a:gd name="T57" fmla="*/ 1 h 116"/>
                  <a:gd name="T58" fmla="*/ 1 w 301"/>
                  <a:gd name="T59" fmla="*/ 1 h 116"/>
                  <a:gd name="T60" fmla="*/ 1 w 301"/>
                  <a:gd name="T61" fmla="*/ 1 h 116"/>
                  <a:gd name="T62" fmla="*/ 1 w 301"/>
                  <a:gd name="T63" fmla="*/ 1 h 116"/>
                  <a:gd name="T64" fmla="*/ 1 w 301"/>
                  <a:gd name="T65" fmla="*/ 0 h 116"/>
                  <a:gd name="T66" fmla="*/ 1 w 301"/>
                  <a:gd name="T67" fmla="*/ 0 h 116"/>
                  <a:gd name="T68" fmla="*/ 2 w 301"/>
                  <a:gd name="T69" fmla="*/ 1 h 116"/>
                  <a:gd name="T70" fmla="*/ 2 w 301"/>
                  <a:gd name="T71" fmla="*/ 1 h 116"/>
                  <a:gd name="T72" fmla="*/ 2 w 301"/>
                  <a:gd name="T73" fmla="*/ 1 h 1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01" h="116">
                    <a:moveTo>
                      <a:pt x="301" y="21"/>
                    </a:moveTo>
                    <a:lnTo>
                      <a:pt x="301" y="22"/>
                    </a:lnTo>
                    <a:lnTo>
                      <a:pt x="297" y="24"/>
                    </a:lnTo>
                    <a:lnTo>
                      <a:pt x="294" y="25"/>
                    </a:lnTo>
                    <a:lnTo>
                      <a:pt x="294" y="28"/>
                    </a:lnTo>
                    <a:lnTo>
                      <a:pt x="270" y="20"/>
                    </a:lnTo>
                    <a:lnTo>
                      <a:pt x="246" y="15"/>
                    </a:lnTo>
                    <a:lnTo>
                      <a:pt x="223" y="14"/>
                    </a:lnTo>
                    <a:lnTo>
                      <a:pt x="200" y="14"/>
                    </a:lnTo>
                    <a:lnTo>
                      <a:pt x="180" y="17"/>
                    </a:lnTo>
                    <a:lnTo>
                      <a:pt x="159" y="22"/>
                    </a:lnTo>
                    <a:lnTo>
                      <a:pt x="138" y="29"/>
                    </a:lnTo>
                    <a:lnTo>
                      <a:pt x="120" y="37"/>
                    </a:lnTo>
                    <a:lnTo>
                      <a:pt x="101" y="46"/>
                    </a:lnTo>
                    <a:lnTo>
                      <a:pt x="83" y="55"/>
                    </a:lnTo>
                    <a:lnTo>
                      <a:pt x="67" y="66"/>
                    </a:lnTo>
                    <a:lnTo>
                      <a:pt x="52" y="77"/>
                    </a:lnTo>
                    <a:lnTo>
                      <a:pt x="37" y="88"/>
                    </a:lnTo>
                    <a:lnTo>
                      <a:pt x="23" y="98"/>
                    </a:lnTo>
                    <a:lnTo>
                      <a:pt x="12" y="107"/>
                    </a:lnTo>
                    <a:lnTo>
                      <a:pt x="0" y="116"/>
                    </a:lnTo>
                    <a:lnTo>
                      <a:pt x="5" y="105"/>
                    </a:lnTo>
                    <a:lnTo>
                      <a:pt x="13" y="93"/>
                    </a:lnTo>
                    <a:lnTo>
                      <a:pt x="24" y="81"/>
                    </a:lnTo>
                    <a:lnTo>
                      <a:pt x="39" y="68"/>
                    </a:lnTo>
                    <a:lnTo>
                      <a:pt x="57" y="56"/>
                    </a:lnTo>
                    <a:lnTo>
                      <a:pt x="76" y="44"/>
                    </a:lnTo>
                    <a:lnTo>
                      <a:pt x="98" y="32"/>
                    </a:lnTo>
                    <a:lnTo>
                      <a:pt x="121" y="23"/>
                    </a:lnTo>
                    <a:lnTo>
                      <a:pt x="145" y="14"/>
                    </a:lnTo>
                    <a:lnTo>
                      <a:pt x="169" y="7"/>
                    </a:lnTo>
                    <a:lnTo>
                      <a:pt x="194" y="2"/>
                    </a:lnTo>
                    <a:lnTo>
                      <a:pt x="218" y="0"/>
                    </a:lnTo>
                    <a:lnTo>
                      <a:pt x="241" y="0"/>
                    </a:lnTo>
                    <a:lnTo>
                      <a:pt x="263" y="3"/>
                    </a:lnTo>
                    <a:lnTo>
                      <a:pt x="282" y="10"/>
                    </a:lnTo>
                    <a:lnTo>
                      <a:pt x="301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2" name="Freeform 144">
                <a:extLst>
                  <a:ext uri="{FF2B5EF4-FFF2-40B4-BE49-F238E27FC236}">
                    <a16:creationId xmlns:a16="http://schemas.microsoft.com/office/drawing/2014/main" id="{F628BEBF-D698-4FD8-9C95-98B9B950B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50"/>
                <a:ext cx="10" cy="50"/>
              </a:xfrm>
              <a:custGeom>
                <a:avLst/>
                <a:gdLst>
                  <a:gd name="T0" fmla="*/ 0 w 21"/>
                  <a:gd name="T1" fmla="*/ 1 h 100"/>
                  <a:gd name="T2" fmla="*/ 0 w 21"/>
                  <a:gd name="T3" fmla="*/ 1 h 100"/>
                  <a:gd name="T4" fmla="*/ 0 w 21"/>
                  <a:gd name="T5" fmla="*/ 1 h 100"/>
                  <a:gd name="T6" fmla="*/ 0 w 21"/>
                  <a:gd name="T7" fmla="*/ 1 h 100"/>
                  <a:gd name="T8" fmla="*/ 0 w 21"/>
                  <a:gd name="T9" fmla="*/ 0 h 100"/>
                  <a:gd name="T10" fmla="*/ 0 w 21"/>
                  <a:gd name="T11" fmla="*/ 1 h 100"/>
                  <a:gd name="T12" fmla="*/ 0 w 21"/>
                  <a:gd name="T13" fmla="*/ 1 h 100"/>
                  <a:gd name="T14" fmla="*/ 0 w 21"/>
                  <a:gd name="T15" fmla="*/ 1 h 100"/>
                  <a:gd name="T16" fmla="*/ 0 w 21"/>
                  <a:gd name="T17" fmla="*/ 1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100">
                    <a:moveTo>
                      <a:pt x="4" y="100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7" y="26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8"/>
                    </a:lnTo>
                    <a:lnTo>
                      <a:pt x="8" y="87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3" name="Freeform 145">
                <a:extLst>
                  <a:ext uri="{FF2B5EF4-FFF2-40B4-BE49-F238E27FC236}">
                    <a16:creationId xmlns:a16="http://schemas.microsoft.com/office/drawing/2014/main" id="{05EAB3C4-7BF8-4C3E-9562-59F6C147C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5" y="1241"/>
                <a:ext cx="15" cy="60"/>
              </a:xfrm>
              <a:custGeom>
                <a:avLst/>
                <a:gdLst>
                  <a:gd name="T0" fmla="*/ 1 w 28"/>
                  <a:gd name="T1" fmla="*/ 1 h 120"/>
                  <a:gd name="T2" fmla="*/ 1 w 28"/>
                  <a:gd name="T3" fmla="*/ 1 h 120"/>
                  <a:gd name="T4" fmla="*/ 0 w 28"/>
                  <a:gd name="T5" fmla="*/ 1 h 120"/>
                  <a:gd name="T6" fmla="*/ 1 w 28"/>
                  <a:gd name="T7" fmla="*/ 1 h 120"/>
                  <a:gd name="T8" fmla="*/ 1 w 28"/>
                  <a:gd name="T9" fmla="*/ 1 h 120"/>
                  <a:gd name="T10" fmla="*/ 1 w 28"/>
                  <a:gd name="T11" fmla="*/ 1 h 120"/>
                  <a:gd name="T12" fmla="*/ 1 w 28"/>
                  <a:gd name="T13" fmla="*/ 1 h 120"/>
                  <a:gd name="T14" fmla="*/ 1 w 28"/>
                  <a:gd name="T15" fmla="*/ 1 h 120"/>
                  <a:gd name="T16" fmla="*/ 1 w 28"/>
                  <a:gd name="T17" fmla="*/ 0 h 120"/>
                  <a:gd name="T18" fmla="*/ 1 w 28"/>
                  <a:gd name="T19" fmla="*/ 1 h 120"/>
                  <a:gd name="T20" fmla="*/ 1 w 28"/>
                  <a:gd name="T21" fmla="*/ 1 h 120"/>
                  <a:gd name="T22" fmla="*/ 1 w 28"/>
                  <a:gd name="T23" fmla="*/ 1 h 120"/>
                  <a:gd name="T24" fmla="*/ 1 w 28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120">
                    <a:moveTo>
                      <a:pt x="4" y="120"/>
                    </a:moveTo>
                    <a:lnTo>
                      <a:pt x="1" y="116"/>
                    </a:lnTo>
                    <a:lnTo>
                      <a:pt x="0" y="105"/>
                    </a:lnTo>
                    <a:lnTo>
                      <a:pt x="1" y="89"/>
                    </a:lnTo>
                    <a:lnTo>
                      <a:pt x="3" y="69"/>
                    </a:lnTo>
                    <a:lnTo>
                      <a:pt x="8" y="50"/>
                    </a:lnTo>
                    <a:lnTo>
                      <a:pt x="13" y="30"/>
                    </a:lnTo>
                    <a:lnTo>
                      <a:pt x="20" y="13"/>
                    </a:lnTo>
                    <a:lnTo>
                      <a:pt x="28" y="0"/>
                    </a:lnTo>
                    <a:lnTo>
                      <a:pt x="24" y="26"/>
                    </a:lnTo>
                    <a:lnTo>
                      <a:pt x="18" y="66"/>
                    </a:lnTo>
                    <a:lnTo>
                      <a:pt x="12" y="104"/>
                    </a:lnTo>
                    <a:lnTo>
                      <a:pt x="4" y="1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4" name="Freeform 146">
                <a:extLst>
                  <a:ext uri="{FF2B5EF4-FFF2-40B4-BE49-F238E27FC236}">
                    <a16:creationId xmlns:a16="http://schemas.microsoft.com/office/drawing/2014/main" id="{0B4F6C78-D908-486B-937F-650CF7CC5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0" y="1231"/>
                <a:ext cx="11" cy="63"/>
              </a:xfrm>
              <a:custGeom>
                <a:avLst/>
                <a:gdLst>
                  <a:gd name="T0" fmla="*/ 1 w 22"/>
                  <a:gd name="T1" fmla="*/ 1 h 125"/>
                  <a:gd name="T2" fmla="*/ 0 w 22"/>
                  <a:gd name="T3" fmla="*/ 1 h 125"/>
                  <a:gd name="T4" fmla="*/ 1 w 22"/>
                  <a:gd name="T5" fmla="*/ 1 h 125"/>
                  <a:gd name="T6" fmla="*/ 1 w 22"/>
                  <a:gd name="T7" fmla="*/ 1 h 125"/>
                  <a:gd name="T8" fmla="*/ 1 w 22"/>
                  <a:gd name="T9" fmla="*/ 0 h 125"/>
                  <a:gd name="T10" fmla="*/ 1 w 22"/>
                  <a:gd name="T11" fmla="*/ 1 h 125"/>
                  <a:gd name="T12" fmla="*/ 1 w 22"/>
                  <a:gd name="T13" fmla="*/ 1 h 125"/>
                  <a:gd name="T14" fmla="*/ 1 w 22"/>
                  <a:gd name="T15" fmla="*/ 1 h 125"/>
                  <a:gd name="T16" fmla="*/ 1 w 22"/>
                  <a:gd name="T17" fmla="*/ 1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125">
                    <a:moveTo>
                      <a:pt x="6" y="125"/>
                    </a:moveTo>
                    <a:lnTo>
                      <a:pt x="0" y="108"/>
                    </a:lnTo>
                    <a:lnTo>
                      <a:pt x="2" y="70"/>
                    </a:lnTo>
                    <a:lnTo>
                      <a:pt x="9" y="28"/>
                    </a:lnTo>
                    <a:lnTo>
                      <a:pt x="22" y="0"/>
                    </a:lnTo>
                    <a:lnTo>
                      <a:pt x="20" y="25"/>
                    </a:lnTo>
                    <a:lnTo>
                      <a:pt x="16" y="68"/>
                    </a:lnTo>
                    <a:lnTo>
                      <a:pt x="12" y="108"/>
                    </a:lnTo>
                    <a:lnTo>
                      <a:pt x="6" y="1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5" name="Freeform 147">
                <a:extLst>
                  <a:ext uri="{FF2B5EF4-FFF2-40B4-BE49-F238E27FC236}">
                    <a16:creationId xmlns:a16="http://schemas.microsoft.com/office/drawing/2014/main" id="{551B033B-4070-443A-9E29-3269035DE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1227"/>
                <a:ext cx="9" cy="56"/>
              </a:xfrm>
              <a:custGeom>
                <a:avLst/>
                <a:gdLst>
                  <a:gd name="T0" fmla="*/ 1 w 18"/>
                  <a:gd name="T1" fmla="*/ 1 h 111"/>
                  <a:gd name="T2" fmla="*/ 0 w 18"/>
                  <a:gd name="T3" fmla="*/ 1 h 111"/>
                  <a:gd name="T4" fmla="*/ 1 w 18"/>
                  <a:gd name="T5" fmla="*/ 1 h 111"/>
                  <a:gd name="T6" fmla="*/ 1 w 18"/>
                  <a:gd name="T7" fmla="*/ 1 h 111"/>
                  <a:gd name="T8" fmla="*/ 1 w 18"/>
                  <a:gd name="T9" fmla="*/ 0 h 111"/>
                  <a:gd name="T10" fmla="*/ 1 w 18"/>
                  <a:gd name="T11" fmla="*/ 1 h 111"/>
                  <a:gd name="T12" fmla="*/ 1 w 18"/>
                  <a:gd name="T13" fmla="*/ 1 h 111"/>
                  <a:gd name="T14" fmla="*/ 1 w 18"/>
                  <a:gd name="T15" fmla="*/ 1 h 111"/>
                  <a:gd name="T16" fmla="*/ 1 w 18"/>
                  <a:gd name="T17" fmla="*/ 1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11">
                    <a:moveTo>
                      <a:pt x="4" y="111"/>
                    </a:moveTo>
                    <a:lnTo>
                      <a:pt x="0" y="96"/>
                    </a:lnTo>
                    <a:lnTo>
                      <a:pt x="1" y="61"/>
                    </a:lnTo>
                    <a:lnTo>
                      <a:pt x="7" y="23"/>
                    </a:lnTo>
                    <a:lnTo>
                      <a:pt x="18" y="0"/>
                    </a:lnTo>
                    <a:lnTo>
                      <a:pt x="16" y="25"/>
                    </a:lnTo>
                    <a:lnTo>
                      <a:pt x="15" y="63"/>
                    </a:lnTo>
                    <a:lnTo>
                      <a:pt x="12" y="98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6" name="Freeform 148">
                <a:extLst>
                  <a:ext uri="{FF2B5EF4-FFF2-40B4-BE49-F238E27FC236}">
                    <a16:creationId xmlns:a16="http://schemas.microsoft.com/office/drawing/2014/main" id="{F0E36538-6E21-4C1A-9231-B056F21AE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223"/>
                <a:ext cx="8" cy="48"/>
              </a:xfrm>
              <a:custGeom>
                <a:avLst/>
                <a:gdLst>
                  <a:gd name="T0" fmla="*/ 1 w 15"/>
                  <a:gd name="T1" fmla="*/ 1 h 94"/>
                  <a:gd name="T2" fmla="*/ 1 w 15"/>
                  <a:gd name="T3" fmla="*/ 1 h 94"/>
                  <a:gd name="T4" fmla="*/ 0 w 15"/>
                  <a:gd name="T5" fmla="*/ 1 h 94"/>
                  <a:gd name="T6" fmla="*/ 1 w 15"/>
                  <a:gd name="T7" fmla="*/ 1 h 94"/>
                  <a:gd name="T8" fmla="*/ 1 w 15"/>
                  <a:gd name="T9" fmla="*/ 0 h 94"/>
                  <a:gd name="T10" fmla="*/ 1 w 15"/>
                  <a:gd name="T11" fmla="*/ 1 h 94"/>
                  <a:gd name="T12" fmla="*/ 1 w 15"/>
                  <a:gd name="T13" fmla="*/ 1 h 94"/>
                  <a:gd name="T14" fmla="*/ 1 w 15"/>
                  <a:gd name="T15" fmla="*/ 1 h 94"/>
                  <a:gd name="T16" fmla="*/ 1 w 15"/>
                  <a:gd name="T17" fmla="*/ 1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94">
                    <a:moveTo>
                      <a:pt x="10" y="94"/>
                    </a:moveTo>
                    <a:lnTo>
                      <a:pt x="4" y="83"/>
                    </a:lnTo>
                    <a:lnTo>
                      <a:pt x="0" y="56"/>
                    </a:lnTo>
                    <a:lnTo>
                      <a:pt x="2" y="25"/>
                    </a:lnTo>
                    <a:lnTo>
                      <a:pt x="14" y="0"/>
                    </a:lnTo>
                    <a:lnTo>
                      <a:pt x="14" y="23"/>
                    </a:lnTo>
                    <a:lnTo>
                      <a:pt x="15" y="54"/>
                    </a:lnTo>
                    <a:lnTo>
                      <a:pt x="15" y="83"/>
                    </a:lnTo>
                    <a:lnTo>
                      <a:pt x="1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7" name="Freeform 149">
                <a:extLst>
                  <a:ext uri="{FF2B5EF4-FFF2-40B4-BE49-F238E27FC236}">
                    <a16:creationId xmlns:a16="http://schemas.microsoft.com/office/drawing/2014/main" id="{8E320A74-36D4-49DF-AADE-63D65E9F9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228"/>
                <a:ext cx="8" cy="24"/>
              </a:xfrm>
              <a:custGeom>
                <a:avLst/>
                <a:gdLst>
                  <a:gd name="T0" fmla="*/ 0 w 18"/>
                  <a:gd name="T1" fmla="*/ 1 h 46"/>
                  <a:gd name="T2" fmla="*/ 0 w 18"/>
                  <a:gd name="T3" fmla="*/ 1 h 46"/>
                  <a:gd name="T4" fmla="*/ 0 w 18"/>
                  <a:gd name="T5" fmla="*/ 1 h 46"/>
                  <a:gd name="T6" fmla="*/ 0 w 18"/>
                  <a:gd name="T7" fmla="*/ 1 h 46"/>
                  <a:gd name="T8" fmla="*/ 0 w 18"/>
                  <a:gd name="T9" fmla="*/ 0 h 46"/>
                  <a:gd name="T10" fmla="*/ 0 w 18"/>
                  <a:gd name="T11" fmla="*/ 1 h 46"/>
                  <a:gd name="T12" fmla="*/ 0 w 18"/>
                  <a:gd name="T13" fmla="*/ 1 h 46"/>
                  <a:gd name="T14" fmla="*/ 0 w 18"/>
                  <a:gd name="T15" fmla="*/ 1 h 46"/>
                  <a:gd name="T16" fmla="*/ 0 w 18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6">
                    <a:moveTo>
                      <a:pt x="15" y="46"/>
                    </a:moveTo>
                    <a:lnTo>
                      <a:pt x="8" y="40"/>
                    </a:lnTo>
                    <a:lnTo>
                      <a:pt x="3" y="26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2" y="30"/>
                    </a:lnTo>
                    <a:lnTo>
                      <a:pt x="18" y="4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8" name="Freeform 150">
                <a:extLst>
                  <a:ext uri="{FF2B5EF4-FFF2-40B4-BE49-F238E27FC236}">
                    <a16:creationId xmlns:a16="http://schemas.microsoft.com/office/drawing/2014/main" id="{E6A7449B-177C-4EB1-9B2A-B5C85B53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261"/>
                <a:ext cx="10" cy="42"/>
              </a:xfrm>
              <a:custGeom>
                <a:avLst/>
                <a:gdLst>
                  <a:gd name="T0" fmla="*/ 0 w 21"/>
                  <a:gd name="T1" fmla="*/ 0 h 86"/>
                  <a:gd name="T2" fmla="*/ 0 w 21"/>
                  <a:gd name="T3" fmla="*/ 0 h 86"/>
                  <a:gd name="T4" fmla="*/ 0 w 21"/>
                  <a:gd name="T5" fmla="*/ 0 h 86"/>
                  <a:gd name="T6" fmla="*/ 0 w 21"/>
                  <a:gd name="T7" fmla="*/ 0 h 86"/>
                  <a:gd name="T8" fmla="*/ 0 w 21"/>
                  <a:gd name="T9" fmla="*/ 0 h 86"/>
                  <a:gd name="T10" fmla="*/ 0 w 21"/>
                  <a:gd name="T11" fmla="*/ 0 h 86"/>
                  <a:gd name="T12" fmla="*/ 0 w 21"/>
                  <a:gd name="T13" fmla="*/ 0 h 86"/>
                  <a:gd name="T14" fmla="*/ 0 w 21"/>
                  <a:gd name="T15" fmla="*/ 0 h 86"/>
                  <a:gd name="T16" fmla="*/ 0 w 21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86">
                    <a:moveTo>
                      <a:pt x="4" y="86"/>
                    </a:moveTo>
                    <a:lnTo>
                      <a:pt x="0" y="77"/>
                    </a:lnTo>
                    <a:lnTo>
                      <a:pt x="0" y="52"/>
                    </a:lnTo>
                    <a:lnTo>
                      <a:pt x="7" y="25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2"/>
                    </a:lnTo>
                    <a:lnTo>
                      <a:pt x="8" y="77"/>
                    </a:lnTo>
                    <a:lnTo>
                      <a:pt x="4" y="8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9" name="Freeform 151">
                <a:extLst>
                  <a:ext uri="{FF2B5EF4-FFF2-40B4-BE49-F238E27FC236}">
                    <a16:creationId xmlns:a16="http://schemas.microsoft.com/office/drawing/2014/main" id="{0F7A3199-5114-4B39-BCBA-1C46DCDB4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1237"/>
                <a:ext cx="11" cy="60"/>
              </a:xfrm>
              <a:custGeom>
                <a:avLst/>
                <a:gdLst>
                  <a:gd name="T0" fmla="*/ 0 w 23"/>
                  <a:gd name="T1" fmla="*/ 0 h 121"/>
                  <a:gd name="T2" fmla="*/ 0 w 23"/>
                  <a:gd name="T3" fmla="*/ 0 h 121"/>
                  <a:gd name="T4" fmla="*/ 0 w 23"/>
                  <a:gd name="T5" fmla="*/ 0 h 121"/>
                  <a:gd name="T6" fmla="*/ 0 w 23"/>
                  <a:gd name="T7" fmla="*/ 0 h 121"/>
                  <a:gd name="T8" fmla="*/ 0 w 23"/>
                  <a:gd name="T9" fmla="*/ 0 h 121"/>
                  <a:gd name="T10" fmla="*/ 0 w 23"/>
                  <a:gd name="T11" fmla="*/ 0 h 121"/>
                  <a:gd name="T12" fmla="*/ 0 w 23"/>
                  <a:gd name="T13" fmla="*/ 0 h 121"/>
                  <a:gd name="T14" fmla="*/ 0 w 23"/>
                  <a:gd name="T15" fmla="*/ 0 h 121"/>
                  <a:gd name="T16" fmla="*/ 0 w 23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121">
                    <a:moveTo>
                      <a:pt x="6" y="121"/>
                    </a:moveTo>
                    <a:lnTo>
                      <a:pt x="0" y="105"/>
                    </a:lnTo>
                    <a:lnTo>
                      <a:pt x="2" y="68"/>
                    </a:lnTo>
                    <a:lnTo>
                      <a:pt x="9" y="28"/>
                    </a:lnTo>
                    <a:lnTo>
                      <a:pt x="23" y="0"/>
                    </a:lnTo>
                    <a:lnTo>
                      <a:pt x="21" y="24"/>
                    </a:lnTo>
                    <a:lnTo>
                      <a:pt x="17" y="66"/>
                    </a:lnTo>
                    <a:lnTo>
                      <a:pt x="11" y="105"/>
                    </a:lnTo>
                    <a:lnTo>
                      <a:pt x="6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0" name="Freeform 152">
                <a:extLst>
                  <a:ext uri="{FF2B5EF4-FFF2-40B4-BE49-F238E27FC236}">
                    <a16:creationId xmlns:a16="http://schemas.microsoft.com/office/drawing/2014/main" id="{90A8AC86-0340-4105-A6AA-9E732B9FA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1224"/>
                <a:ext cx="7" cy="55"/>
              </a:xfrm>
              <a:custGeom>
                <a:avLst/>
                <a:gdLst>
                  <a:gd name="T0" fmla="*/ 1 w 14"/>
                  <a:gd name="T1" fmla="*/ 1 h 109"/>
                  <a:gd name="T2" fmla="*/ 1 w 14"/>
                  <a:gd name="T3" fmla="*/ 1 h 109"/>
                  <a:gd name="T4" fmla="*/ 0 w 14"/>
                  <a:gd name="T5" fmla="*/ 1 h 109"/>
                  <a:gd name="T6" fmla="*/ 1 w 14"/>
                  <a:gd name="T7" fmla="*/ 1 h 109"/>
                  <a:gd name="T8" fmla="*/ 1 w 14"/>
                  <a:gd name="T9" fmla="*/ 0 h 109"/>
                  <a:gd name="T10" fmla="*/ 1 w 14"/>
                  <a:gd name="T11" fmla="*/ 1 h 109"/>
                  <a:gd name="T12" fmla="*/ 1 w 14"/>
                  <a:gd name="T13" fmla="*/ 1 h 109"/>
                  <a:gd name="T14" fmla="*/ 1 w 14"/>
                  <a:gd name="T15" fmla="*/ 1 h 109"/>
                  <a:gd name="T16" fmla="*/ 1 w 14"/>
                  <a:gd name="T17" fmla="*/ 1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09">
                    <a:moveTo>
                      <a:pt x="11" y="109"/>
                    </a:moveTo>
                    <a:lnTo>
                      <a:pt x="4" y="96"/>
                    </a:lnTo>
                    <a:lnTo>
                      <a:pt x="0" y="63"/>
                    </a:lnTo>
                    <a:lnTo>
                      <a:pt x="3" y="28"/>
                    </a:lnTo>
                    <a:lnTo>
                      <a:pt x="13" y="0"/>
                    </a:lnTo>
                    <a:lnTo>
                      <a:pt x="13" y="25"/>
                    </a:lnTo>
                    <a:lnTo>
                      <a:pt x="14" y="62"/>
                    </a:lnTo>
                    <a:lnTo>
                      <a:pt x="14" y="96"/>
                    </a:lnTo>
                    <a:lnTo>
                      <a:pt x="11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1" name="Freeform 153">
                <a:extLst>
                  <a:ext uri="{FF2B5EF4-FFF2-40B4-BE49-F238E27FC236}">
                    <a16:creationId xmlns:a16="http://schemas.microsoft.com/office/drawing/2014/main" id="{16B9F630-E1F7-4C74-9FD3-0AEB9AAD5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224"/>
                <a:ext cx="5" cy="44"/>
              </a:xfrm>
              <a:custGeom>
                <a:avLst/>
                <a:gdLst>
                  <a:gd name="T0" fmla="*/ 0 w 12"/>
                  <a:gd name="T1" fmla="*/ 1 h 88"/>
                  <a:gd name="T2" fmla="*/ 0 w 12"/>
                  <a:gd name="T3" fmla="*/ 1 h 88"/>
                  <a:gd name="T4" fmla="*/ 0 w 12"/>
                  <a:gd name="T5" fmla="*/ 1 h 88"/>
                  <a:gd name="T6" fmla="*/ 0 w 12"/>
                  <a:gd name="T7" fmla="*/ 1 h 88"/>
                  <a:gd name="T8" fmla="*/ 0 w 12"/>
                  <a:gd name="T9" fmla="*/ 0 h 88"/>
                  <a:gd name="T10" fmla="*/ 0 w 12"/>
                  <a:gd name="T11" fmla="*/ 1 h 88"/>
                  <a:gd name="T12" fmla="*/ 0 w 12"/>
                  <a:gd name="T13" fmla="*/ 1 h 88"/>
                  <a:gd name="T14" fmla="*/ 0 w 12"/>
                  <a:gd name="T15" fmla="*/ 1 h 88"/>
                  <a:gd name="T16" fmla="*/ 0 w 12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88">
                    <a:moveTo>
                      <a:pt x="5" y="88"/>
                    </a:moveTo>
                    <a:lnTo>
                      <a:pt x="0" y="76"/>
                    </a:lnTo>
                    <a:lnTo>
                      <a:pt x="0" y="47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11" y="19"/>
                    </a:lnTo>
                    <a:lnTo>
                      <a:pt x="11" y="48"/>
                    </a:lnTo>
                    <a:lnTo>
                      <a:pt x="9" y="75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2" name="Freeform 154">
                <a:extLst>
                  <a:ext uri="{FF2B5EF4-FFF2-40B4-BE49-F238E27FC236}">
                    <a16:creationId xmlns:a16="http://schemas.microsoft.com/office/drawing/2014/main" id="{9EC980F3-FC78-4D09-BECA-A6FFB4669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8" y="1226"/>
                <a:ext cx="7" cy="27"/>
              </a:xfrm>
              <a:custGeom>
                <a:avLst/>
                <a:gdLst>
                  <a:gd name="T0" fmla="*/ 0 w 15"/>
                  <a:gd name="T1" fmla="*/ 1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0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4">
                    <a:moveTo>
                      <a:pt x="11" y="54"/>
                    </a:moveTo>
                    <a:lnTo>
                      <a:pt x="6" y="47"/>
                    </a:lnTo>
                    <a:lnTo>
                      <a:pt x="1" y="3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0" y="34"/>
                    </a:lnTo>
                    <a:lnTo>
                      <a:pt x="15" y="49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3" name="Freeform 155">
                <a:extLst>
                  <a:ext uri="{FF2B5EF4-FFF2-40B4-BE49-F238E27FC236}">
                    <a16:creationId xmlns:a16="http://schemas.microsoft.com/office/drawing/2014/main" id="{80C3B44D-1279-44B1-90D7-58718E57E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1270"/>
                <a:ext cx="11" cy="27"/>
              </a:xfrm>
              <a:custGeom>
                <a:avLst/>
                <a:gdLst>
                  <a:gd name="T0" fmla="*/ 1 w 22"/>
                  <a:gd name="T1" fmla="*/ 0 h 54"/>
                  <a:gd name="T2" fmla="*/ 1 w 22"/>
                  <a:gd name="T3" fmla="*/ 1 h 54"/>
                  <a:gd name="T4" fmla="*/ 1 w 22"/>
                  <a:gd name="T5" fmla="*/ 1 h 54"/>
                  <a:gd name="T6" fmla="*/ 1 w 22"/>
                  <a:gd name="T7" fmla="*/ 1 h 54"/>
                  <a:gd name="T8" fmla="*/ 1 w 22"/>
                  <a:gd name="T9" fmla="*/ 1 h 54"/>
                  <a:gd name="T10" fmla="*/ 0 w 22"/>
                  <a:gd name="T11" fmla="*/ 1 h 54"/>
                  <a:gd name="T12" fmla="*/ 1 w 22"/>
                  <a:gd name="T13" fmla="*/ 1 h 54"/>
                  <a:gd name="T14" fmla="*/ 1 w 22"/>
                  <a:gd name="T15" fmla="*/ 1 h 54"/>
                  <a:gd name="T16" fmla="*/ 1 w 2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2" y="0"/>
                    </a:moveTo>
                    <a:lnTo>
                      <a:pt x="21" y="11"/>
                    </a:lnTo>
                    <a:lnTo>
                      <a:pt x="17" y="31"/>
                    </a:lnTo>
                    <a:lnTo>
                      <a:pt x="12" y="48"/>
                    </a:lnTo>
                    <a:lnTo>
                      <a:pt x="3" y="54"/>
                    </a:lnTo>
                    <a:lnTo>
                      <a:pt x="0" y="45"/>
                    </a:lnTo>
                    <a:lnTo>
                      <a:pt x="6" y="29"/>
                    </a:lnTo>
                    <a:lnTo>
                      <a:pt x="15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4" name="Freeform 156">
                <a:extLst>
                  <a:ext uri="{FF2B5EF4-FFF2-40B4-BE49-F238E27FC236}">
                    <a16:creationId xmlns:a16="http://schemas.microsoft.com/office/drawing/2014/main" id="{8E1BF0BA-3539-4C96-8258-B51A95E80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" y="1268"/>
                <a:ext cx="26" cy="5"/>
              </a:xfrm>
              <a:custGeom>
                <a:avLst/>
                <a:gdLst>
                  <a:gd name="T0" fmla="*/ 1 w 51"/>
                  <a:gd name="T1" fmla="*/ 0 h 11"/>
                  <a:gd name="T2" fmla="*/ 1 w 51"/>
                  <a:gd name="T3" fmla="*/ 0 h 11"/>
                  <a:gd name="T4" fmla="*/ 1 w 51"/>
                  <a:gd name="T5" fmla="*/ 0 h 11"/>
                  <a:gd name="T6" fmla="*/ 1 w 51"/>
                  <a:gd name="T7" fmla="*/ 0 h 11"/>
                  <a:gd name="T8" fmla="*/ 1 w 51"/>
                  <a:gd name="T9" fmla="*/ 0 h 11"/>
                  <a:gd name="T10" fmla="*/ 1 w 51"/>
                  <a:gd name="T11" fmla="*/ 0 h 11"/>
                  <a:gd name="T12" fmla="*/ 1 w 51"/>
                  <a:gd name="T13" fmla="*/ 0 h 11"/>
                  <a:gd name="T14" fmla="*/ 1 w 51"/>
                  <a:gd name="T15" fmla="*/ 0 h 11"/>
                  <a:gd name="T16" fmla="*/ 0 w 51"/>
                  <a:gd name="T17" fmla="*/ 0 h 11"/>
                  <a:gd name="T18" fmla="*/ 1 w 51"/>
                  <a:gd name="T19" fmla="*/ 0 h 11"/>
                  <a:gd name="T20" fmla="*/ 1 w 51"/>
                  <a:gd name="T21" fmla="*/ 0 h 11"/>
                  <a:gd name="T22" fmla="*/ 1 w 51"/>
                  <a:gd name="T23" fmla="*/ 0 h 11"/>
                  <a:gd name="T24" fmla="*/ 1 w 51"/>
                  <a:gd name="T25" fmla="*/ 0 h 11"/>
                  <a:gd name="T26" fmla="*/ 1 w 51"/>
                  <a:gd name="T27" fmla="*/ 0 h 11"/>
                  <a:gd name="T28" fmla="*/ 1 w 51"/>
                  <a:gd name="T29" fmla="*/ 0 h 11"/>
                  <a:gd name="T30" fmla="*/ 1 w 51"/>
                  <a:gd name="T31" fmla="*/ 0 h 11"/>
                  <a:gd name="T32" fmla="*/ 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1">
                    <a:moveTo>
                      <a:pt x="51" y="3"/>
                    </a:moveTo>
                    <a:lnTo>
                      <a:pt x="48" y="3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12" y="11"/>
                    </a:lnTo>
                    <a:lnTo>
                      <a:pt x="20" y="10"/>
                    </a:lnTo>
                    <a:lnTo>
                      <a:pt x="29" y="8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5" name="Freeform 157">
                <a:extLst>
                  <a:ext uri="{FF2B5EF4-FFF2-40B4-BE49-F238E27FC236}">
                    <a16:creationId xmlns:a16="http://schemas.microsoft.com/office/drawing/2014/main" id="{75F93B50-68C2-4541-9FDE-A9C8B00C0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" y="1278"/>
                <a:ext cx="22" cy="16"/>
              </a:xfrm>
              <a:custGeom>
                <a:avLst/>
                <a:gdLst>
                  <a:gd name="T0" fmla="*/ 1 w 44"/>
                  <a:gd name="T1" fmla="*/ 0 h 32"/>
                  <a:gd name="T2" fmla="*/ 1 w 44"/>
                  <a:gd name="T3" fmla="*/ 1 h 32"/>
                  <a:gd name="T4" fmla="*/ 1 w 44"/>
                  <a:gd name="T5" fmla="*/ 1 h 32"/>
                  <a:gd name="T6" fmla="*/ 1 w 44"/>
                  <a:gd name="T7" fmla="*/ 1 h 32"/>
                  <a:gd name="T8" fmla="*/ 1 w 44"/>
                  <a:gd name="T9" fmla="*/ 1 h 32"/>
                  <a:gd name="T10" fmla="*/ 1 w 44"/>
                  <a:gd name="T11" fmla="*/ 1 h 32"/>
                  <a:gd name="T12" fmla="*/ 1 w 44"/>
                  <a:gd name="T13" fmla="*/ 1 h 32"/>
                  <a:gd name="T14" fmla="*/ 0 w 44"/>
                  <a:gd name="T15" fmla="*/ 1 h 32"/>
                  <a:gd name="T16" fmla="*/ 0 w 44"/>
                  <a:gd name="T17" fmla="*/ 1 h 32"/>
                  <a:gd name="T18" fmla="*/ 1 w 44"/>
                  <a:gd name="T19" fmla="*/ 1 h 32"/>
                  <a:gd name="T20" fmla="*/ 1 w 44"/>
                  <a:gd name="T21" fmla="*/ 1 h 32"/>
                  <a:gd name="T22" fmla="*/ 1 w 44"/>
                  <a:gd name="T23" fmla="*/ 1 h 32"/>
                  <a:gd name="T24" fmla="*/ 1 w 44"/>
                  <a:gd name="T25" fmla="*/ 1 h 32"/>
                  <a:gd name="T26" fmla="*/ 1 w 44"/>
                  <a:gd name="T27" fmla="*/ 1 h 32"/>
                  <a:gd name="T28" fmla="*/ 1 w 44"/>
                  <a:gd name="T29" fmla="*/ 1 h 32"/>
                  <a:gd name="T30" fmla="*/ 1 w 44"/>
                  <a:gd name="T31" fmla="*/ 1 h 32"/>
                  <a:gd name="T32" fmla="*/ 1 w 4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2">
                    <a:moveTo>
                      <a:pt x="44" y="0"/>
                    </a:moveTo>
                    <a:lnTo>
                      <a:pt x="41" y="2"/>
                    </a:lnTo>
                    <a:lnTo>
                      <a:pt x="35" y="5"/>
                    </a:lnTo>
                    <a:lnTo>
                      <a:pt x="28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5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9" y="31"/>
                    </a:lnTo>
                    <a:lnTo>
                      <a:pt x="14" y="28"/>
                    </a:lnTo>
                    <a:lnTo>
                      <a:pt x="21" y="22"/>
                    </a:lnTo>
                    <a:lnTo>
                      <a:pt x="28" y="16"/>
                    </a:lnTo>
                    <a:lnTo>
                      <a:pt x="35" y="9"/>
                    </a:lnTo>
                    <a:lnTo>
                      <a:pt x="41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6" name="Freeform 158">
                <a:extLst>
                  <a:ext uri="{FF2B5EF4-FFF2-40B4-BE49-F238E27FC236}">
                    <a16:creationId xmlns:a16="http://schemas.microsoft.com/office/drawing/2014/main" id="{2215C568-83FF-46A2-8145-346E4A884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" y="1194"/>
                <a:ext cx="7" cy="34"/>
              </a:xfrm>
              <a:custGeom>
                <a:avLst/>
                <a:gdLst>
                  <a:gd name="T0" fmla="*/ 1 w 14"/>
                  <a:gd name="T1" fmla="*/ 1 h 68"/>
                  <a:gd name="T2" fmla="*/ 1 w 14"/>
                  <a:gd name="T3" fmla="*/ 1 h 68"/>
                  <a:gd name="T4" fmla="*/ 0 w 14"/>
                  <a:gd name="T5" fmla="*/ 1 h 68"/>
                  <a:gd name="T6" fmla="*/ 1 w 14"/>
                  <a:gd name="T7" fmla="*/ 1 h 68"/>
                  <a:gd name="T8" fmla="*/ 1 w 14"/>
                  <a:gd name="T9" fmla="*/ 0 h 68"/>
                  <a:gd name="T10" fmla="*/ 1 w 14"/>
                  <a:gd name="T11" fmla="*/ 1 h 68"/>
                  <a:gd name="T12" fmla="*/ 1 w 14"/>
                  <a:gd name="T13" fmla="*/ 1 h 68"/>
                  <a:gd name="T14" fmla="*/ 1 w 14"/>
                  <a:gd name="T15" fmla="*/ 1 h 68"/>
                  <a:gd name="T16" fmla="*/ 1 w 14"/>
                  <a:gd name="T17" fmla="*/ 1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68">
                    <a:moveTo>
                      <a:pt x="12" y="68"/>
                    </a:moveTo>
                    <a:lnTo>
                      <a:pt x="4" y="52"/>
                    </a:lnTo>
                    <a:lnTo>
                      <a:pt x="0" y="30"/>
                    </a:lnTo>
                    <a:lnTo>
                      <a:pt x="1" y="10"/>
                    </a:lnTo>
                    <a:lnTo>
                      <a:pt x="8" y="0"/>
                    </a:lnTo>
                    <a:lnTo>
                      <a:pt x="14" y="7"/>
                    </a:lnTo>
                    <a:lnTo>
                      <a:pt x="14" y="26"/>
                    </a:lnTo>
                    <a:lnTo>
                      <a:pt x="12" y="49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7" name="Freeform 159">
                <a:extLst>
                  <a:ext uri="{FF2B5EF4-FFF2-40B4-BE49-F238E27FC236}">
                    <a16:creationId xmlns:a16="http://schemas.microsoft.com/office/drawing/2014/main" id="{C2A45FB6-6360-43E5-B065-9BFA960A7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1201"/>
                <a:ext cx="13" cy="33"/>
              </a:xfrm>
              <a:custGeom>
                <a:avLst/>
                <a:gdLst>
                  <a:gd name="T0" fmla="*/ 0 w 28"/>
                  <a:gd name="T1" fmla="*/ 1 h 64"/>
                  <a:gd name="T2" fmla="*/ 0 w 28"/>
                  <a:gd name="T3" fmla="*/ 1 h 64"/>
                  <a:gd name="T4" fmla="*/ 0 w 28"/>
                  <a:gd name="T5" fmla="*/ 1 h 64"/>
                  <a:gd name="T6" fmla="*/ 0 w 28"/>
                  <a:gd name="T7" fmla="*/ 1 h 64"/>
                  <a:gd name="T8" fmla="*/ 0 w 28"/>
                  <a:gd name="T9" fmla="*/ 0 h 64"/>
                  <a:gd name="T10" fmla="*/ 0 w 28"/>
                  <a:gd name="T11" fmla="*/ 1 h 64"/>
                  <a:gd name="T12" fmla="*/ 0 w 28"/>
                  <a:gd name="T13" fmla="*/ 1 h 64"/>
                  <a:gd name="T14" fmla="*/ 0 w 28"/>
                  <a:gd name="T15" fmla="*/ 1 h 64"/>
                  <a:gd name="T16" fmla="*/ 0 w 28"/>
                  <a:gd name="T17" fmla="*/ 1 h 64"/>
                  <a:gd name="T18" fmla="*/ 0 w 28"/>
                  <a:gd name="T19" fmla="*/ 1 h 64"/>
                  <a:gd name="T20" fmla="*/ 0 w 28"/>
                  <a:gd name="T21" fmla="*/ 1 h 64"/>
                  <a:gd name="T22" fmla="*/ 0 w 28"/>
                  <a:gd name="T23" fmla="*/ 1 h 64"/>
                  <a:gd name="T24" fmla="*/ 0 w 28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64">
                    <a:moveTo>
                      <a:pt x="0" y="64"/>
                    </a:moveTo>
                    <a:lnTo>
                      <a:pt x="3" y="49"/>
                    </a:lnTo>
                    <a:lnTo>
                      <a:pt x="8" y="27"/>
                    </a:lnTo>
                    <a:lnTo>
                      <a:pt x="15" y="9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27" y="9"/>
                    </a:lnTo>
                    <a:lnTo>
                      <a:pt x="24" y="18"/>
                    </a:lnTo>
                    <a:lnTo>
                      <a:pt x="20" y="30"/>
                    </a:lnTo>
                    <a:lnTo>
                      <a:pt x="14" y="41"/>
                    </a:lnTo>
                    <a:lnTo>
                      <a:pt x="8" y="52"/>
                    </a:lnTo>
                    <a:lnTo>
                      <a:pt x="4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8" name="Freeform 160">
                <a:extLst>
                  <a:ext uri="{FF2B5EF4-FFF2-40B4-BE49-F238E27FC236}">
                    <a16:creationId xmlns:a16="http://schemas.microsoft.com/office/drawing/2014/main" id="{14127EA1-5E6C-4F51-9850-6ABD1F7CD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1194"/>
                <a:ext cx="7" cy="31"/>
              </a:xfrm>
              <a:custGeom>
                <a:avLst/>
                <a:gdLst>
                  <a:gd name="T0" fmla="*/ 0 w 15"/>
                  <a:gd name="T1" fmla="*/ 1 h 62"/>
                  <a:gd name="T2" fmla="*/ 0 w 15"/>
                  <a:gd name="T3" fmla="*/ 1 h 62"/>
                  <a:gd name="T4" fmla="*/ 0 w 15"/>
                  <a:gd name="T5" fmla="*/ 1 h 62"/>
                  <a:gd name="T6" fmla="*/ 0 w 15"/>
                  <a:gd name="T7" fmla="*/ 1 h 62"/>
                  <a:gd name="T8" fmla="*/ 0 w 15"/>
                  <a:gd name="T9" fmla="*/ 0 h 62"/>
                  <a:gd name="T10" fmla="*/ 0 w 15"/>
                  <a:gd name="T11" fmla="*/ 1 h 62"/>
                  <a:gd name="T12" fmla="*/ 0 w 15"/>
                  <a:gd name="T13" fmla="*/ 1 h 62"/>
                  <a:gd name="T14" fmla="*/ 0 w 15"/>
                  <a:gd name="T15" fmla="*/ 1 h 62"/>
                  <a:gd name="T16" fmla="*/ 0 w 15"/>
                  <a:gd name="T17" fmla="*/ 1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62">
                    <a:moveTo>
                      <a:pt x="15" y="62"/>
                    </a:moveTo>
                    <a:lnTo>
                      <a:pt x="6" y="54"/>
                    </a:lnTo>
                    <a:lnTo>
                      <a:pt x="0" y="3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4" y="21"/>
                    </a:lnTo>
                    <a:lnTo>
                      <a:pt x="14" y="44"/>
                    </a:lnTo>
                    <a:lnTo>
                      <a:pt x="15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39" name="Freeform 161">
                <a:extLst>
                  <a:ext uri="{FF2B5EF4-FFF2-40B4-BE49-F238E27FC236}">
                    <a16:creationId xmlns:a16="http://schemas.microsoft.com/office/drawing/2014/main" id="{097993BA-1117-4C61-86CF-65C51025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1192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0 w 20"/>
                  <a:gd name="T7" fmla="*/ 0 h 67"/>
                  <a:gd name="T8" fmla="*/ 1 w 20"/>
                  <a:gd name="T9" fmla="*/ 0 h 67"/>
                  <a:gd name="T10" fmla="*/ 1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67">
                    <a:moveTo>
                      <a:pt x="20" y="67"/>
                    </a:moveTo>
                    <a:lnTo>
                      <a:pt x="10" y="54"/>
                    </a:lnTo>
                    <a:lnTo>
                      <a:pt x="3" y="34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2" y="22"/>
                    </a:lnTo>
                    <a:lnTo>
                      <a:pt x="15" y="45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0" name="Freeform 162">
                <a:extLst>
                  <a:ext uri="{FF2B5EF4-FFF2-40B4-BE49-F238E27FC236}">
                    <a16:creationId xmlns:a16="http://schemas.microsoft.com/office/drawing/2014/main" id="{9707500E-A33D-4097-B0B0-1F8C800A3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1194"/>
                <a:ext cx="14" cy="32"/>
              </a:xfrm>
              <a:custGeom>
                <a:avLst/>
                <a:gdLst>
                  <a:gd name="T0" fmla="*/ 1 w 27"/>
                  <a:gd name="T1" fmla="*/ 1 h 64"/>
                  <a:gd name="T2" fmla="*/ 1 w 27"/>
                  <a:gd name="T3" fmla="*/ 1 h 64"/>
                  <a:gd name="T4" fmla="*/ 1 w 27"/>
                  <a:gd name="T5" fmla="*/ 1 h 64"/>
                  <a:gd name="T6" fmla="*/ 1 w 27"/>
                  <a:gd name="T7" fmla="*/ 1 h 64"/>
                  <a:gd name="T8" fmla="*/ 1 w 27"/>
                  <a:gd name="T9" fmla="*/ 1 h 64"/>
                  <a:gd name="T10" fmla="*/ 1 w 27"/>
                  <a:gd name="T11" fmla="*/ 1 h 64"/>
                  <a:gd name="T12" fmla="*/ 0 w 27"/>
                  <a:gd name="T13" fmla="*/ 1 h 64"/>
                  <a:gd name="T14" fmla="*/ 1 w 27"/>
                  <a:gd name="T15" fmla="*/ 1 h 64"/>
                  <a:gd name="T16" fmla="*/ 1 w 27"/>
                  <a:gd name="T17" fmla="*/ 0 h 64"/>
                  <a:gd name="T18" fmla="*/ 1 w 27"/>
                  <a:gd name="T19" fmla="*/ 1 h 64"/>
                  <a:gd name="T20" fmla="*/ 1 w 27"/>
                  <a:gd name="T21" fmla="*/ 1 h 64"/>
                  <a:gd name="T22" fmla="*/ 1 w 27"/>
                  <a:gd name="T23" fmla="*/ 1 h 64"/>
                  <a:gd name="T24" fmla="*/ 1 w 27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64">
                    <a:moveTo>
                      <a:pt x="27" y="64"/>
                    </a:moveTo>
                    <a:lnTo>
                      <a:pt x="20" y="59"/>
                    </a:lnTo>
                    <a:lnTo>
                      <a:pt x="15" y="51"/>
                    </a:lnTo>
                    <a:lnTo>
                      <a:pt x="9" y="40"/>
                    </a:lnTo>
                    <a:lnTo>
                      <a:pt x="5" y="30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6"/>
                    </a:lnTo>
                    <a:lnTo>
                      <a:pt x="16" y="24"/>
                    </a:lnTo>
                    <a:lnTo>
                      <a:pt x="22" y="4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1" name="Freeform 163">
                <a:extLst>
                  <a:ext uri="{FF2B5EF4-FFF2-40B4-BE49-F238E27FC236}">
                    <a16:creationId xmlns:a16="http://schemas.microsoft.com/office/drawing/2014/main" id="{5C48644D-5945-4441-ADD9-C8DD2F9F4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196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0 w 40"/>
                  <a:gd name="T15" fmla="*/ 0 h 66"/>
                  <a:gd name="T16" fmla="*/ 1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40" y="66"/>
                    </a:moveTo>
                    <a:lnTo>
                      <a:pt x="33" y="59"/>
                    </a:lnTo>
                    <a:lnTo>
                      <a:pt x="26" y="51"/>
                    </a:lnTo>
                    <a:lnTo>
                      <a:pt x="18" y="41"/>
                    </a:lnTo>
                    <a:lnTo>
                      <a:pt x="11" y="30"/>
                    </a:lnTo>
                    <a:lnTo>
                      <a:pt x="4" y="21"/>
                    </a:lnTo>
                    <a:lnTo>
                      <a:pt x="1" y="1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4" y="6"/>
                    </a:lnTo>
                    <a:lnTo>
                      <a:pt x="18" y="15"/>
                    </a:lnTo>
                    <a:lnTo>
                      <a:pt x="24" y="26"/>
                    </a:lnTo>
                    <a:lnTo>
                      <a:pt x="29" y="38"/>
                    </a:lnTo>
                    <a:lnTo>
                      <a:pt x="32" y="50"/>
                    </a:lnTo>
                    <a:lnTo>
                      <a:pt x="37" y="59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2" name="Freeform 164">
                <a:extLst>
                  <a:ext uri="{FF2B5EF4-FFF2-40B4-BE49-F238E27FC236}">
                    <a16:creationId xmlns:a16="http://schemas.microsoft.com/office/drawing/2014/main" id="{C03B5ABB-0CB4-4A2D-897A-5688F3111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1201"/>
                <a:ext cx="27" cy="33"/>
              </a:xfrm>
              <a:custGeom>
                <a:avLst/>
                <a:gdLst>
                  <a:gd name="T0" fmla="*/ 0 w 56"/>
                  <a:gd name="T1" fmla="*/ 1 h 65"/>
                  <a:gd name="T2" fmla="*/ 0 w 56"/>
                  <a:gd name="T3" fmla="*/ 1 h 65"/>
                  <a:gd name="T4" fmla="*/ 0 w 56"/>
                  <a:gd name="T5" fmla="*/ 1 h 65"/>
                  <a:gd name="T6" fmla="*/ 0 w 56"/>
                  <a:gd name="T7" fmla="*/ 1 h 65"/>
                  <a:gd name="T8" fmla="*/ 0 w 56"/>
                  <a:gd name="T9" fmla="*/ 1 h 65"/>
                  <a:gd name="T10" fmla="*/ 0 w 56"/>
                  <a:gd name="T11" fmla="*/ 1 h 65"/>
                  <a:gd name="T12" fmla="*/ 0 w 56"/>
                  <a:gd name="T13" fmla="*/ 1 h 65"/>
                  <a:gd name="T14" fmla="*/ 0 w 56"/>
                  <a:gd name="T15" fmla="*/ 1 h 65"/>
                  <a:gd name="T16" fmla="*/ 0 w 56"/>
                  <a:gd name="T17" fmla="*/ 0 h 65"/>
                  <a:gd name="T18" fmla="*/ 0 w 56"/>
                  <a:gd name="T19" fmla="*/ 1 h 65"/>
                  <a:gd name="T20" fmla="*/ 0 w 56"/>
                  <a:gd name="T21" fmla="*/ 1 h 65"/>
                  <a:gd name="T22" fmla="*/ 0 w 56"/>
                  <a:gd name="T23" fmla="*/ 1 h 65"/>
                  <a:gd name="T24" fmla="*/ 0 w 56"/>
                  <a:gd name="T25" fmla="*/ 1 h 65"/>
                  <a:gd name="T26" fmla="*/ 0 w 56"/>
                  <a:gd name="T27" fmla="*/ 1 h 65"/>
                  <a:gd name="T28" fmla="*/ 0 w 56"/>
                  <a:gd name="T29" fmla="*/ 1 h 65"/>
                  <a:gd name="T30" fmla="*/ 0 w 56"/>
                  <a:gd name="T31" fmla="*/ 1 h 65"/>
                  <a:gd name="T32" fmla="*/ 0 w 56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65">
                    <a:moveTo>
                      <a:pt x="56" y="65"/>
                    </a:moveTo>
                    <a:lnTo>
                      <a:pt x="49" y="60"/>
                    </a:lnTo>
                    <a:lnTo>
                      <a:pt x="39" y="52"/>
                    </a:lnTo>
                    <a:lnTo>
                      <a:pt x="29" y="41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6" y="8"/>
                    </a:lnTo>
                    <a:lnTo>
                      <a:pt x="24" y="17"/>
                    </a:lnTo>
                    <a:lnTo>
                      <a:pt x="33" y="29"/>
                    </a:lnTo>
                    <a:lnTo>
                      <a:pt x="39" y="41"/>
                    </a:lnTo>
                    <a:lnTo>
                      <a:pt x="46" y="52"/>
                    </a:lnTo>
                    <a:lnTo>
                      <a:pt x="52" y="61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3" name="Freeform 165">
                <a:extLst>
                  <a:ext uri="{FF2B5EF4-FFF2-40B4-BE49-F238E27FC236}">
                    <a16:creationId xmlns:a16="http://schemas.microsoft.com/office/drawing/2014/main" id="{2AB69CF8-E977-48B2-89C0-9FC71E4D3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5" y="1206"/>
                <a:ext cx="32" cy="34"/>
              </a:xfrm>
              <a:custGeom>
                <a:avLst/>
                <a:gdLst>
                  <a:gd name="T0" fmla="*/ 1 w 63"/>
                  <a:gd name="T1" fmla="*/ 1 h 68"/>
                  <a:gd name="T2" fmla="*/ 1 w 63"/>
                  <a:gd name="T3" fmla="*/ 1 h 68"/>
                  <a:gd name="T4" fmla="*/ 1 w 63"/>
                  <a:gd name="T5" fmla="*/ 1 h 68"/>
                  <a:gd name="T6" fmla="*/ 1 w 63"/>
                  <a:gd name="T7" fmla="*/ 1 h 68"/>
                  <a:gd name="T8" fmla="*/ 1 w 63"/>
                  <a:gd name="T9" fmla="*/ 1 h 68"/>
                  <a:gd name="T10" fmla="*/ 1 w 63"/>
                  <a:gd name="T11" fmla="*/ 1 h 68"/>
                  <a:gd name="T12" fmla="*/ 1 w 63"/>
                  <a:gd name="T13" fmla="*/ 1 h 68"/>
                  <a:gd name="T14" fmla="*/ 0 w 63"/>
                  <a:gd name="T15" fmla="*/ 1 h 68"/>
                  <a:gd name="T16" fmla="*/ 1 w 63"/>
                  <a:gd name="T17" fmla="*/ 0 h 68"/>
                  <a:gd name="T18" fmla="*/ 1 w 63"/>
                  <a:gd name="T19" fmla="*/ 0 h 68"/>
                  <a:gd name="T20" fmla="*/ 1 w 63"/>
                  <a:gd name="T21" fmla="*/ 1 h 68"/>
                  <a:gd name="T22" fmla="*/ 1 w 63"/>
                  <a:gd name="T23" fmla="*/ 1 h 68"/>
                  <a:gd name="T24" fmla="*/ 1 w 63"/>
                  <a:gd name="T25" fmla="*/ 1 h 68"/>
                  <a:gd name="T26" fmla="*/ 1 w 63"/>
                  <a:gd name="T27" fmla="*/ 1 h 68"/>
                  <a:gd name="T28" fmla="*/ 1 w 63"/>
                  <a:gd name="T29" fmla="*/ 1 h 68"/>
                  <a:gd name="T30" fmla="*/ 1 w 63"/>
                  <a:gd name="T31" fmla="*/ 1 h 68"/>
                  <a:gd name="T32" fmla="*/ 1 w 63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68">
                    <a:moveTo>
                      <a:pt x="63" y="68"/>
                    </a:moveTo>
                    <a:lnTo>
                      <a:pt x="55" y="63"/>
                    </a:lnTo>
                    <a:lnTo>
                      <a:pt x="46" y="55"/>
                    </a:lnTo>
                    <a:lnTo>
                      <a:pt x="33" y="46"/>
                    </a:lnTo>
                    <a:lnTo>
                      <a:pt x="22" y="35"/>
                    </a:lnTo>
                    <a:lnTo>
                      <a:pt x="12" y="24"/>
                    </a:lnTo>
                    <a:lnTo>
                      <a:pt x="3" y="1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6" y="6"/>
                    </a:lnTo>
                    <a:lnTo>
                      <a:pt x="24" y="15"/>
                    </a:lnTo>
                    <a:lnTo>
                      <a:pt x="33" y="27"/>
                    </a:lnTo>
                    <a:lnTo>
                      <a:pt x="41" y="40"/>
                    </a:lnTo>
                    <a:lnTo>
                      <a:pt x="49" y="52"/>
                    </a:lnTo>
                    <a:lnTo>
                      <a:pt x="58" y="62"/>
                    </a:ln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4" name="Freeform 166">
                <a:extLst>
                  <a:ext uri="{FF2B5EF4-FFF2-40B4-BE49-F238E27FC236}">
                    <a16:creationId xmlns:a16="http://schemas.microsoft.com/office/drawing/2014/main" id="{F5B8022B-BD45-4E1C-8046-4BB63669E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1215"/>
                <a:ext cx="37" cy="32"/>
              </a:xfrm>
              <a:custGeom>
                <a:avLst/>
                <a:gdLst>
                  <a:gd name="T0" fmla="*/ 1 w 73"/>
                  <a:gd name="T1" fmla="*/ 1 h 64"/>
                  <a:gd name="T2" fmla="*/ 1 w 73"/>
                  <a:gd name="T3" fmla="*/ 1 h 64"/>
                  <a:gd name="T4" fmla="*/ 1 w 73"/>
                  <a:gd name="T5" fmla="*/ 1 h 64"/>
                  <a:gd name="T6" fmla="*/ 1 w 73"/>
                  <a:gd name="T7" fmla="*/ 1 h 64"/>
                  <a:gd name="T8" fmla="*/ 1 w 73"/>
                  <a:gd name="T9" fmla="*/ 1 h 64"/>
                  <a:gd name="T10" fmla="*/ 1 w 73"/>
                  <a:gd name="T11" fmla="*/ 1 h 64"/>
                  <a:gd name="T12" fmla="*/ 1 w 73"/>
                  <a:gd name="T13" fmla="*/ 1 h 64"/>
                  <a:gd name="T14" fmla="*/ 1 w 73"/>
                  <a:gd name="T15" fmla="*/ 1 h 64"/>
                  <a:gd name="T16" fmla="*/ 0 w 73"/>
                  <a:gd name="T17" fmla="*/ 1 h 64"/>
                  <a:gd name="T18" fmla="*/ 1 w 73"/>
                  <a:gd name="T19" fmla="*/ 0 h 64"/>
                  <a:gd name="T20" fmla="*/ 1 w 73"/>
                  <a:gd name="T21" fmla="*/ 1 h 64"/>
                  <a:gd name="T22" fmla="*/ 1 w 73"/>
                  <a:gd name="T23" fmla="*/ 1 h 64"/>
                  <a:gd name="T24" fmla="*/ 1 w 73"/>
                  <a:gd name="T25" fmla="*/ 1 h 64"/>
                  <a:gd name="T26" fmla="*/ 1 w 73"/>
                  <a:gd name="T27" fmla="*/ 1 h 64"/>
                  <a:gd name="T28" fmla="*/ 1 w 73"/>
                  <a:gd name="T29" fmla="*/ 1 h 64"/>
                  <a:gd name="T30" fmla="*/ 1 w 73"/>
                  <a:gd name="T31" fmla="*/ 1 h 64"/>
                  <a:gd name="T32" fmla="*/ 1 w 73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64">
                    <a:moveTo>
                      <a:pt x="73" y="64"/>
                    </a:moveTo>
                    <a:lnTo>
                      <a:pt x="64" y="60"/>
                    </a:lnTo>
                    <a:lnTo>
                      <a:pt x="53" y="55"/>
                    </a:lnTo>
                    <a:lnTo>
                      <a:pt x="40" y="49"/>
                    </a:lnTo>
                    <a:lnTo>
                      <a:pt x="28" y="41"/>
                    </a:lnTo>
                    <a:lnTo>
                      <a:pt x="17" y="32"/>
                    </a:lnTo>
                    <a:lnTo>
                      <a:pt x="8" y="22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33" y="23"/>
                    </a:lnTo>
                    <a:lnTo>
                      <a:pt x="46" y="36"/>
                    </a:lnTo>
                    <a:lnTo>
                      <a:pt x="57" y="48"/>
                    </a:lnTo>
                    <a:lnTo>
                      <a:pt x="68" y="57"/>
                    </a:lnTo>
                    <a:lnTo>
                      <a:pt x="73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5" name="Freeform 167">
                <a:extLst>
                  <a:ext uri="{FF2B5EF4-FFF2-40B4-BE49-F238E27FC236}">
                    <a16:creationId xmlns:a16="http://schemas.microsoft.com/office/drawing/2014/main" id="{F64D2C32-3FA7-480E-951E-C9740EA21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1235"/>
                <a:ext cx="40" cy="16"/>
              </a:xfrm>
              <a:custGeom>
                <a:avLst/>
                <a:gdLst>
                  <a:gd name="T0" fmla="*/ 0 w 81"/>
                  <a:gd name="T1" fmla="*/ 1 h 31"/>
                  <a:gd name="T2" fmla="*/ 0 w 81"/>
                  <a:gd name="T3" fmla="*/ 0 h 31"/>
                  <a:gd name="T4" fmla="*/ 0 w 81"/>
                  <a:gd name="T5" fmla="*/ 1 h 31"/>
                  <a:gd name="T6" fmla="*/ 0 w 81"/>
                  <a:gd name="T7" fmla="*/ 1 h 31"/>
                  <a:gd name="T8" fmla="*/ 0 w 81"/>
                  <a:gd name="T9" fmla="*/ 1 h 31"/>
                  <a:gd name="T10" fmla="*/ 0 w 81"/>
                  <a:gd name="T11" fmla="*/ 1 h 31"/>
                  <a:gd name="T12" fmla="*/ 0 w 81"/>
                  <a:gd name="T13" fmla="*/ 1 h 31"/>
                  <a:gd name="T14" fmla="*/ 0 w 81"/>
                  <a:gd name="T15" fmla="*/ 1 h 31"/>
                  <a:gd name="T16" fmla="*/ 0 w 81"/>
                  <a:gd name="T17" fmla="*/ 1 h 31"/>
                  <a:gd name="T18" fmla="*/ 0 w 81"/>
                  <a:gd name="T19" fmla="*/ 1 h 31"/>
                  <a:gd name="T20" fmla="*/ 0 w 81"/>
                  <a:gd name="T21" fmla="*/ 1 h 31"/>
                  <a:gd name="T22" fmla="*/ 0 w 81"/>
                  <a:gd name="T23" fmla="*/ 1 h 31"/>
                  <a:gd name="T24" fmla="*/ 0 w 81"/>
                  <a:gd name="T25" fmla="*/ 1 h 31"/>
                  <a:gd name="T26" fmla="*/ 0 w 81"/>
                  <a:gd name="T27" fmla="*/ 1 h 31"/>
                  <a:gd name="T28" fmla="*/ 0 w 81"/>
                  <a:gd name="T29" fmla="*/ 1 h 31"/>
                  <a:gd name="T30" fmla="*/ 0 w 81"/>
                  <a:gd name="T31" fmla="*/ 1 h 31"/>
                  <a:gd name="T32" fmla="*/ 0 w 81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1" h="31">
                    <a:moveTo>
                      <a:pt x="0" y="1"/>
                    </a:moveTo>
                    <a:lnTo>
                      <a:pt x="5" y="0"/>
                    </a:lnTo>
                    <a:lnTo>
                      <a:pt x="13" y="2"/>
                    </a:lnTo>
                    <a:lnTo>
                      <a:pt x="23" y="6"/>
                    </a:lnTo>
                    <a:lnTo>
                      <a:pt x="36" y="11"/>
                    </a:lnTo>
                    <a:lnTo>
                      <a:pt x="49" y="16"/>
                    </a:lnTo>
                    <a:lnTo>
                      <a:pt x="61" y="22"/>
                    </a:lnTo>
                    <a:lnTo>
                      <a:pt x="73" y="26"/>
                    </a:lnTo>
                    <a:lnTo>
                      <a:pt x="81" y="29"/>
                    </a:lnTo>
                    <a:lnTo>
                      <a:pt x="69" y="31"/>
                    </a:lnTo>
                    <a:lnTo>
                      <a:pt x="57" y="30"/>
                    </a:lnTo>
                    <a:lnTo>
                      <a:pt x="42" y="27"/>
                    </a:lnTo>
                    <a:lnTo>
                      <a:pt x="28" y="24"/>
                    </a:lnTo>
                    <a:lnTo>
                      <a:pt x="15" y="19"/>
                    </a:lnTo>
                    <a:lnTo>
                      <a:pt x="5" y="14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6" name="Freeform 168">
                <a:extLst>
                  <a:ext uri="{FF2B5EF4-FFF2-40B4-BE49-F238E27FC236}">
                    <a16:creationId xmlns:a16="http://schemas.microsoft.com/office/drawing/2014/main" id="{4471E2B6-974C-430F-8DCC-13AA9640F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" y="1247"/>
                <a:ext cx="40" cy="15"/>
              </a:xfrm>
              <a:custGeom>
                <a:avLst/>
                <a:gdLst>
                  <a:gd name="T0" fmla="*/ 0 w 78"/>
                  <a:gd name="T1" fmla="*/ 0 h 30"/>
                  <a:gd name="T2" fmla="*/ 1 w 78"/>
                  <a:gd name="T3" fmla="*/ 0 h 30"/>
                  <a:gd name="T4" fmla="*/ 1 w 78"/>
                  <a:gd name="T5" fmla="*/ 1 h 30"/>
                  <a:gd name="T6" fmla="*/ 1 w 78"/>
                  <a:gd name="T7" fmla="*/ 1 h 30"/>
                  <a:gd name="T8" fmla="*/ 1 w 78"/>
                  <a:gd name="T9" fmla="*/ 1 h 30"/>
                  <a:gd name="T10" fmla="*/ 1 w 78"/>
                  <a:gd name="T11" fmla="*/ 1 h 30"/>
                  <a:gd name="T12" fmla="*/ 1 w 78"/>
                  <a:gd name="T13" fmla="*/ 1 h 30"/>
                  <a:gd name="T14" fmla="*/ 1 w 78"/>
                  <a:gd name="T15" fmla="*/ 1 h 30"/>
                  <a:gd name="T16" fmla="*/ 1 w 78"/>
                  <a:gd name="T17" fmla="*/ 1 h 30"/>
                  <a:gd name="T18" fmla="*/ 1 w 78"/>
                  <a:gd name="T19" fmla="*/ 1 h 30"/>
                  <a:gd name="T20" fmla="*/ 1 w 78"/>
                  <a:gd name="T21" fmla="*/ 1 h 30"/>
                  <a:gd name="T22" fmla="*/ 1 w 78"/>
                  <a:gd name="T23" fmla="*/ 1 h 30"/>
                  <a:gd name="T24" fmla="*/ 1 w 78"/>
                  <a:gd name="T25" fmla="*/ 1 h 30"/>
                  <a:gd name="T26" fmla="*/ 1 w 78"/>
                  <a:gd name="T27" fmla="*/ 1 h 30"/>
                  <a:gd name="T28" fmla="*/ 1 w 78"/>
                  <a:gd name="T29" fmla="*/ 1 h 30"/>
                  <a:gd name="T30" fmla="*/ 0 w 78"/>
                  <a:gd name="T31" fmla="*/ 1 h 30"/>
                  <a:gd name="T32" fmla="*/ 0 w 7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8" h="30">
                    <a:moveTo>
                      <a:pt x="0" y="0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3" y="6"/>
                    </a:lnTo>
                    <a:lnTo>
                      <a:pt x="36" y="10"/>
                    </a:lnTo>
                    <a:lnTo>
                      <a:pt x="49" y="16"/>
                    </a:lnTo>
                    <a:lnTo>
                      <a:pt x="61" y="21"/>
                    </a:lnTo>
                    <a:lnTo>
                      <a:pt x="71" y="25"/>
                    </a:lnTo>
                    <a:lnTo>
                      <a:pt x="78" y="28"/>
                    </a:lnTo>
                    <a:lnTo>
                      <a:pt x="68" y="30"/>
                    </a:lnTo>
                    <a:lnTo>
                      <a:pt x="55" y="29"/>
                    </a:lnTo>
                    <a:lnTo>
                      <a:pt x="40" y="28"/>
                    </a:lnTo>
                    <a:lnTo>
                      <a:pt x="28" y="24"/>
                    </a:lnTo>
                    <a:lnTo>
                      <a:pt x="15" y="18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7" name="Freeform 169">
                <a:extLst>
                  <a:ext uri="{FF2B5EF4-FFF2-40B4-BE49-F238E27FC236}">
                    <a16:creationId xmlns:a16="http://schemas.microsoft.com/office/drawing/2014/main" id="{C6FFE164-502B-45BD-AD44-E48B582F3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1187"/>
                <a:ext cx="197" cy="44"/>
              </a:xfrm>
              <a:custGeom>
                <a:avLst/>
                <a:gdLst>
                  <a:gd name="T0" fmla="*/ 4 w 394"/>
                  <a:gd name="T1" fmla="*/ 1 h 88"/>
                  <a:gd name="T2" fmla="*/ 4 w 394"/>
                  <a:gd name="T3" fmla="*/ 1 h 88"/>
                  <a:gd name="T4" fmla="*/ 4 w 394"/>
                  <a:gd name="T5" fmla="*/ 1 h 88"/>
                  <a:gd name="T6" fmla="*/ 4 w 394"/>
                  <a:gd name="T7" fmla="*/ 1 h 88"/>
                  <a:gd name="T8" fmla="*/ 4 w 394"/>
                  <a:gd name="T9" fmla="*/ 0 h 88"/>
                  <a:gd name="T10" fmla="*/ 3 w 394"/>
                  <a:gd name="T11" fmla="*/ 1 h 88"/>
                  <a:gd name="T12" fmla="*/ 3 w 394"/>
                  <a:gd name="T13" fmla="*/ 1 h 88"/>
                  <a:gd name="T14" fmla="*/ 3 w 394"/>
                  <a:gd name="T15" fmla="*/ 1 h 88"/>
                  <a:gd name="T16" fmla="*/ 3 w 394"/>
                  <a:gd name="T17" fmla="*/ 1 h 88"/>
                  <a:gd name="T18" fmla="*/ 2 w 394"/>
                  <a:gd name="T19" fmla="*/ 1 h 88"/>
                  <a:gd name="T20" fmla="*/ 2 w 394"/>
                  <a:gd name="T21" fmla="*/ 1 h 88"/>
                  <a:gd name="T22" fmla="*/ 2 w 394"/>
                  <a:gd name="T23" fmla="*/ 1 h 88"/>
                  <a:gd name="T24" fmla="*/ 2 w 394"/>
                  <a:gd name="T25" fmla="*/ 1 h 88"/>
                  <a:gd name="T26" fmla="*/ 2 w 394"/>
                  <a:gd name="T27" fmla="*/ 1 h 88"/>
                  <a:gd name="T28" fmla="*/ 1 w 394"/>
                  <a:gd name="T29" fmla="*/ 1 h 88"/>
                  <a:gd name="T30" fmla="*/ 1 w 394"/>
                  <a:gd name="T31" fmla="*/ 1 h 88"/>
                  <a:gd name="T32" fmla="*/ 1 w 394"/>
                  <a:gd name="T33" fmla="*/ 1 h 88"/>
                  <a:gd name="T34" fmla="*/ 1 w 394"/>
                  <a:gd name="T35" fmla="*/ 1 h 88"/>
                  <a:gd name="T36" fmla="*/ 1 w 394"/>
                  <a:gd name="T37" fmla="*/ 1 h 88"/>
                  <a:gd name="T38" fmla="*/ 1 w 394"/>
                  <a:gd name="T39" fmla="*/ 1 h 88"/>
                  <a:gd name="T40" fmla="*/ 0 w 394"/>
                  <a:gd name="T41" fmla="*/ 1 h 88"/>
                  <a:gd name="T42" fmla="*/ 1 w 394"/>
                  <a:gd name="T43" fmla="*/ 1 h 88"/>
                  <a:gd name="T44" fmla="*/ 1 w 394"/>
                  <a:gd name="T45" fmla="*/ 1 h 88"/>
                  <a:gd name="T46" fmla="*/ 1 w 394"/>
                  <a:gd name="T47" fmla="*/ 1 h 88"/>
                  <a:gd name="T48" fmla="*/ 1 w 394"/>
                  <a:gd name="T49" fmla="*/ 1 h 88"/>
                  <a:gd name="T50" fmla="*/ 1 w 394"/>
                  <a:gd name="T51" fmla="*/ 1 h 88"/>
                  <a:gd name="T52" fmla="*/ 1 w 394"/>
                  <a:gd name="T53" fmla="*/ 1 h 88"/>
                  <a:gd name="T54" fmla="*/ 2 w 394"/>
                  <a:gd name="T55" fmla="*/ 1 h 88"/>
                  <a:gd name="T56" fmla="*/ 2 w 394"/>
                  <a:gd name="T57" fmla="*/ 1 h 88"/>
                  <a:gd name="T58" fmla="*/ 2 w 394"/>
                  <a:gd name="T59" fmla="*/ 1 h 88"/>
                  <a:gd name="T60" fmla="*/ 2 w 394"/>
                  <a:gd name="T61" fmla="*/ 1 h 88"/>
                  <a:gd name="T62" fmla="*/ 3 w 394"/>
                  <a:gd name="T63" fmla="*/ 1 h 88"/>
                  <a:gd name="T64" fmla="*/ 3 w 394"/>
                  <a:gd name="T65" fmla="*/ 1 h 88"/>
                  <a:gd name="T66" fmla="*/ 3 w 394"/>
                  <a:gd name="T67" fmla="*/ 1 h 88"/>
                  <a:gd name="T68" fmla="*/ 3 w 394"/>
                  <a:gd name="T69" fmla="*/ 1 h 88"/>
                  <a:gd name="T70" fmla="*/ 3 w 394"/>
                  <a:gd name="T71" fmla="*/ 1 h 88"/>
                  <a:gd name="T72" fmla="*/ 4 w 394"/>
                  <a:gd name="T73" fmla="*/ 1 h 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94" h="88">
                    <a:moveTo>
                      <a:pt x="388" y="13"/>
                    </a:moveTo>
                    <a:lnTo>
                      <a:pt x="390" y="10"/>
                    </a:lnTo>
                    <a:lnTo>
                      <a:pt x="391" y="7"/>
                    </a:lnTo>
                    <a:lnTo>
                      <a:pt x="393" y="3"/>
                    </a:lnTo>
                    <a:lnTo>
                      <a:pt x="394" y="0"/>
                    </a:lnTo>
                    <a:lnTo>
                      <a:pt x="364" y="16"/>
                    </a:lnTo>
                    <a:lnTo>
                      <a:pt x="335" y="30"/>
                    </a:lnTo>
                    <a:lnTo>
                      <a:pt x="307" y="41"/>
                    </a:lnTo>
                    <a:lnTo>
                      <a:pt x="279" y="51"/>
                    </a:lnTo>
                    <a:lnTo>
                      <a:pt x="251" y="59"/>
                    </a:lnTo>
                    <a:lnTo>
                      <a:pt x="224" y="65"/>
                    </a:lnTo>
                    <a:lnTo>
                      <a:pt x="198" y="69"/>
                    </a:lnTo>
                    <a:lnTo>
                      <a:pt x="173" y="73"/>
                    </a:lnTo>
                    <a:lnTo>
                      <a:pt x="148" y="75"/>
                    </a:lnTo>
                    <a:lnTo>
                      <a:pt x="124" y="76"/>
                    </a:lnTo>
                    <a:lnTo>
                      <a:pt x="101" y="77"/>
                    </a:lnTo>
                    <a:lnTo>
                      <a:pt x="79" y="77"/>
                    </a:lnTo>
                    <a:lnTo>
                      <a:pt x="57" y="77"/>
                    </a:lnTo>
                    <a:lnTo>
                      <a:pt x="38" y="77"/>
                    </a:lnTo>
                    <a:lnTo>
                      <a:pt x="18" y="76"/>
                    </a:lnTo>
                    <a:lnTo>
                      <a:pt x="0" y="76"/>
                    </a:lnTo>
                    <a:lnTo>
                      <a:pt x="13" y="79"/>
                    </a:lnTo>
                    <a:lnTo>
                      <a:pt x="28" y="83"/>
                    </a:lnTo>
                    <a:lnTo>
                      <a:pt x="47" y="85"/>
                    </a:lnTo>
                    <a:lnTo>
                      <a:pt x="70" y="86"/>
                    </a:lnTo>
                    <a:lnTo>
                      <a:pt x="95" y="88"/>
                    </a:lnTo>
                    <a:lnTo>
                      <a:pt x="122" y="88"/>
                    </a:lnTo>
                    <a:lnTo>
                      <a:pt x="151" y="85"/>
                    </a:lnTo>
                    <a:lnTo>
                      <a:pt x="181" y="83"/>
                    </a:lnTo>
                    <a:lnTo>
                      <a:pt x="209" y="79"/>
                    </a:lnTo>
                    <a:lnTo>
                      <a:pt x="239" y="75"/>
                    </a:lnTo>
                    <a:lnTo>
                      <a:pt x="269" y="68"/>
                    </a:lnTo>
                    <a:lnTo>
                      <a:pt x="297" y="60"/>
                    </a:lnTo>
                    <a:lnTo>
                      <a:pt x="323" y="51"/>
                    </a:lnTo>
                    <a:lnTo>
                      <a:pt x="348" y="40"/>
                    </a:lnTo>
                    <a:lnTo>
                      <a:pt x="369" y="28"/>
                    </a:lnTo>
                    <a:lnTo>
                      <a:pt x="38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8" name="Freeform 170">
                <a:extLst>
                  <a:ext uri="{FF2B5EF4-FFF2-40B4-BE49-F238E27FC236}">
                    <a16:creationId xmlns:a16="http://schemas.microsoft.com/office/drawing/2014/main" id="{389F3724-1097-4929-AD2F-6D8AC8CFE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199"/>
                <a:ext cx="28" cy="29"/>
              </a:xfrm>
              <a:custGeom>
                <a:avLst/>
                <a:gdLst>
                  <a:gd name="T0" fmla="*/ 0 w 57"/>
                  <a:gd name="T1" fmla="*/ 0 h 59"/>
                  <a:gd name="T2" fmla="*/ 0 w 57"/>
                  <a:gd name="T3" fmla="*/ 0 h 59"/>
                  <a:gd name="T4" fmla="*/ 0 w 57"/>
                  <a:gd name="T5" fmla="*/ 0 h 59"/>
                  <a:gd name="T6" fmla="*/ 0 w 57"/>
                  <a:gd name="T7" fmla="*/ 0 h 59"/>
                  <a:gd name="T8" fmla="*/ 0 w 57"/>
                  <a:gd name="T9" fmla="*/ 0 h 59"/>
                  <a:gd name="T10" fmla="*/ 0 w 57"/>
                  <a:gd name="T11" fmla="*/ 0 h 59"/>
                  <a:gd name="T12" fmla="*/ 0 w 57"/>
                  <a:gd name="T13" fmla="*/ 0 h 59"/>
                  <a:gd name="T14" fmla="*/ 0 w 57"/>
                  <a:gd name="T15" fmla="*/ 0 h 59"/>
                  <a:gd name="T16" fmla="*/ 0 w 57"/>
                  <a:gd name="T17" fmla="*/ 0 h 59"/>
                  <a:gd name="T18" fmla="*/ 0 w 57"/>
                  <a:gd name="T19" fmla="*/ 0 h 59"/>
                  <a:gd name="T20" fmla="*/ 0 w 57"/>
                  <a:gd name="T21" fmla="*/ 0 h 59"/>
                  <a:gd name="T22" fmla="*/ 0 w 57"/>
                  <a:gd name="T23" fmla="*/ 0 h 59"/>
                  <a:gd name="T24" fmla="*/ 0 w 57"/>
                  <a:gd name="T25" fmla="*/ 0 h 59"/>
                  <a:gd name="T26" fmla="*/ 0 w 57"/>
                  <a:gd name="T27" fmla="*/ 0 h 59"/>
                  <a:gd name="T28" fmla="*/ 0 w 57"/>
                  <a:gd name="T29" fmla="*/ 0 h 59"/>
                  <a:gd name="T30" fmla="*/ 0 w 57"/>
                  <a:gd name="T31" fmla="*/ 0 h 59"/>
                  <a:gd name="T32" fmla="*/ 0 w 5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9">
                    <a:moveTo>
                      <a:pt x="1" y="0"/>
                    </a:moveTo>
                    <a:lnTo>
                      <a:pt x="0" y="3"/>
                    </a:lnTo>
                    <a:lnTo>
                      <a:pt x="1" y="9"/>
                    </a:lnTo>
                    <a:lnTo>
                      <a:pt x="5" y="17"/>
                    </a:lnTo>
                    <a:lnTo>
                      <a:pt x="12" y="28"/>
                    </a:lnTo>
                    <a:lnTo>
                      <a:pt x="20" y="38"/>
                    </a:lnTo>
                    <a:lnTo>
                      <a:pt x="31" y="47"/>
                    </a:lnTo>
                    <a:lnTo>
                      <a:pt x="43" y="54"/>
                    </a:lnTo>
                    <a:lnTo>
                      <a:pt x="57" y="59"/>
                    </a:lnTo>
                    <a:lnTo>
                      <a:pt x="50" y="53"/>
                    </a:lnTo>
                    <a:lnTo>
                      <a:pt x="43" y="44"/>
                    </a:lnTo>
                    <a:lnTo>
                      <a:pt x="35" y="33"/>
                    </a:lnTo>
                    <a:lnTo>
                      <a:pt x="26" y="23"/>
                    </a:lnTo>
                    <a:lnTo>
                      <a:pt x="19" y="14"/>
                    </a:lnTo>
                    <a:lnTo>
                      <a:pt x="11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49" name="Freeform 171">
                <a:extLst>
                  <a:ext uri="{FF2B5EF4-FFF2-40B4-BE49-F238E27FC236}">
                    <a16:creationId xmlns:a16="http://schemas.microsoft.com/office/drawing/2014/main" id="{398ED9D7-3C04-420E-9C46-EA2D5BEAD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1195"/>
                <a:ext cx="36" cy="34"/>
              </a:xfrm>
              <a:custGeom>
                <a:avLst/>
                <a:gdLst>
                  <a:gd name="T0" fmla="*/ 0 w 73"/>
                  <a:gd name="T1" fmla="*/ 0 h 68"/>
                  <a:gd name="T2" fmla="*/ 0 w 73"/>
                  <a:gd name="T3" fmla="*/ 1 h 68"/>
                  <a:gd name="T4" fmla="*/ 0 w 73"/>
                  <a:gd name="T5" fmla="*/ 1 h 68"/>
                  <a:gd name="T6" fmla="*/ 0 w 73"/>
                  <a:gd name="T7" fmla="*/ 1 h 68"/>
                  <a:gd name="T8" fmla="*/ 0 w 73"/>
                  <a:gd name="T9" fmla="*/ 1 h 68"/>
                  <a:gd name="T10" fmla="*/ 0 w 73"/>
                  <a:gd name="T11" fmla="*/ 1 h 68"/>
                  <a:gd name="T12" fmla="*/ 0 w 73"/>
                  <a:gd name="T13" fmla="*/ 1 h 68"/>
                  <a:gd name="T14" fmla="*/ 0 w 73"/>
                  <a:gd name="T15" fmla="*/ 1 h 68"/>
                  <a:gd name="T16" fmla="*/ 0 w 73"/>
                  <a:gd name="T17" fmla="*/ 1 h 68"/>
                  <a:gd name="T18" fmla="*/ 0 w 73"/>
                  <a:gd name="T19" fmla="*/ 1 h 68"/>
                  <a:gd name="T20" fmla="*/ 0 w 73"/>
                  <a:gd name="T21" fmla="*/ 1 h 68"/>
                  <a:gd name="T22" fmla="*/ 0 w 73"/>
                  <a:gd name="T23" fmla="*/ 1 h 68"/>
                  <a:gd name="T24" fmla="*/ 0 w 73"/>
                  <a:gd name="T25" fmla="*/ 1 h 68"/>
                  <a:gd name="T26" fmla="*/ 0 w 73"/>
                  <a:gd name="T27" fmla="*/ 1 h 68"/>
                  <a:gd name="T28" fmla="*/ 0 w 73"/>
                  <a:gd name="T29" fmla="*/ 1 h 68"/>
                  <a:gd name="T30" fmla="*/ 0 w 73"/>
                  <a:gd name="T31" fmla="*/ 1 h 68"/>
                  <a:gd name="T32" fmla="*/ 0 w 7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68">
                    <a:moveTo>
                      <a:pt x="3" y="0"/>
                    </a:moveTo>
                    <a:lnTo>
                      <a:pt x="0" y="5"/>
                    </a:lnTo>
                    <a:lnTo>
                      <a:pt x="3" y="12"/>
                    </a:lnTo>
                    <a:lnTo>
                      <a:pt x="9" y="22"/>
                    </a:lnTo>
                    <a:lnTo>
                      <a:pt x="19" y="34"/>
                    </a:lnTo>
                    <a:lnTo>
                      <a:pt x="31" y="45"/>
                    </a:lnTo>
                    <a:lnTo>
                      <a:pt x="44" y="55"/>
                    </a:lnTo>
                    <a:lnTo>
                      <a:pt x="59" y="63"/>
                    </a:lnTo>
                    <a:lnTo>
                      <a:pt x="73" y="68"/>
                    </a:lnTo>
                    <a:lnTo>
                      <a:pt x="67" y="63"/>
                    </a:lnTo>
                    <a:lnTo>
                      <a:pt x="59" y="54"/>
                    </a:lnTo>
                    <a:lnTo>
                      <a:pt x="50" y="43"/>
                    </a:lnTo>
                    <a:lnTo>
                      <a:pt x="38" y="30"/>
                    </a:lnTo>
                    <a:lnTo>
                      <a:pt x="28" y="17"/>
                    </a:lnTo>
                    <a:lnTo>
                      <a:pt x="17" y="8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0" name="Freeform 172">
                <a:extLst>
                  <a:ext uri="{FF2B5EF4-FFF2-40B4-BE49-F238E27FC236}">
                    <a16:creationId xmlns:a16="http://schemas.microsoft.com/office/drawing/2014/main" id="{AC10B167-5084-4E78-BE29-74C84ACAF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1189"/>
                <a:ext cx="32" cy="38"/>
              </a:xfrm>
              <a:custGeom>
                <a:avLst/>
                <a:gdLst>
                  <a:gd name="T0" fmla="*/ 1 w 63"/>
                  <a:gd name="T1" fmla="*/ 0 h 76"/>
                  <a:gd name="T2" fmla="*/ 0 w 63"/>
                  <a:gd name="T3" fmla="*/ 1 h 76"/>
                  <a:gd name="T4" fmla="*/ 1 w 63"/>
                  <a:gd name="T5" fmla="*/ 1 h 76"/>
                  <a:gd name="T6" fmla="*/ 1 w 63"/>
                  <a:gd name="T7" fmla="*/ 1 h 76"/>
                  <a:gd name="T8" fmla="*/ 1 w 63"/>
                  <a:gd name="T9" fmla="*/ 1 h 76"/>
                  <a:gd name="T10" fmla="*/ 1 w 63"/>
                  <a:gd name="T11" fmla="*/ 1 h 76"/>
                  <a:gd name="T12" fmla="*/ 1 w 63"/>
                  <a:gd name="T13" fmla="*/ 1 h 76"/>
                  <a:gd name="T14" fmla="*/ 1 w 63"/>
                  <a:gd name="T15" fmla="*/ 1 h 76"/>
                  <a:gd name="T16" fmla="*/ 1 w 63"/>
                  <a:gd name="T17" fmla="*/ 1 h 76"/>
                  <a:gd name="T18" fmla="*/ 1 w 63"/>
                  <a:gd name="T19" fmla="*/ 1 h 76"/>
                  <a:gd name="T20" fmla="*/ 1 w 63"/>
                  <a:gd name="T21" fmla="*/ 1 h 76"/>
                  <a:gd name="T22" fmla="*/ 1 w 63"/>
                  <a:gd name="T23" fmla="*/ 1 h 76"/>
                  <a:gd name="T24" fmla="*/ 1 w 63"/>
                  <a:gd name="T25" fmla="*/ 1 h 76"/>
                  <a:gd name="T26" fmla="*/ 1 w 63"/>
                  <a:gd name="T27" fmla="*/ 1 h 76"/>
                  <a:gd name="T28" fmla="*/ 1 w 63"/>
                  <a:gd name="T29" fmla="*/ 1 h 76"/>
                  <a:gd name="T30" fmla="*/ 1 w 63"/>
                  <a:gd name="T31" fmla="*/ 1 h 76"/>
                  <a:gd name="T32" fmla="*/ 1 w 63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76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6"/>
                    </a:lnTo>
                    <a:lnTo>
                      <a:pt x="16" y="38"/>
                    </a:lnTo>
                    <a:lnTo>
                      <a:pt x="27" y="51"/>
                    </a:lnTo>
                    <a:lnTo>
                      <a:pt x="38" y="63"/>
                    </a:lnTo>
                    <a:lnTo>
                      <a:pt x="51" y="72"/>
                    </a:lnTo>
                    <a:lnTo>
                      <a:pt x="63" y="76"/>
                    </a:lnTo>
                    <a:lnTo>
                      <a:pt x="60" y="71"/>
                    </a:lnTo>
                    <a:lnTo>
                      <a:pt x="53" y="60"/>
                    </a:lnTo>
                    <a:lnTo>
                      <a:pt x="45" y="48"/>
                    </a:lnTo>
                    <a:lnTo>
                      <a:pt x="35" y="33"/>
                    </a:lnTo>
                    <a:lnTo>
                      <a:pt x="24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1" name="Freeform 173">
                <a:extLst>
                  <a:ext uri="{FF2B5EF4-FFF2-40B4-BE49-F238E27FC236}">
                    <a16:creationId xmlns:a16="http://schemas.microsoft.com/office/drawing/2014/main" id="{79D72D92-BA41-41F0-811F-A588E7469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1187"/>
                <a:ext cx="28" cy="35"/>
              </a:xfrm>
              <a:custGeom>
                <a:avLst/>
                <a:gdLst>
                  <a:gd name="T0" fmla="*/ 1 w 55"/>
                  <a:gd name="T1" fmla="*/ 0 h 70"/>
                  <a:gd name="T2" fmla="*/ 0 w 55"/>
                  <a:gd name="T3" fmla="*/ 1 h 70"/>
                  <a:gd name="T4" fmla="*/ 1 w 55"/>
                  <a:gd name="T5" fmla="*/ 1 h 70"/>
                  <a:gd name="T6" fmla="*/ 1 w 55"/>
                  <a:gd name="T7" fmla="*/ 1 h 70"/>
                  <a:gd name="T8" fmla="*/ 1 w 55"/>
                  <a:gd name="T9" fmla="*/ 1 h 70"/>
                  <a:gd name="T10" fmla="*/ 1 w 55"/>
                  <a:gd name="T11" fmla="*/ 1 h 70"/>
                  <a:gd name="T12" fmla="*/ 1 w 55"/>
                  <a:gd name="T13" fmla="*/ 1 h 70"/>
                  <a:gd name="T14" fmla="*/ 1 w 55"/>
                  <a:gd name="T15" fmla="*/ 1 h 70"/>
                  <a:gd name="T16" fmla="*/ 1 w 55"/>
                  <a:gd name="T17" fmla="*/ 1 h 70"/>
                  <a:gd name="T18" fmla="*/ 1 w 55"/>
                  <a:gd name="T19" fmla="*/ 1 h 70"/>
                  <a:gd name="T20" fmla="*/ 1 w 55"/>
                  <a:gd name="T21" fmla="*/ 1 h 70"/>
                  <a:gd name="T22" fmla="*/ 1 w 55"/>
                  <a:gd name="T23" fmla="*/ 1 h 70"/>
                  <a:gd name="T24" fmla="*/ 1 w 55"/>
                  <a:gd name="T25" fmla="*/ 1 h 70"/>
                  <a:gd name="T26" fmla="*/ 1 w 55"/>
                  <a:gd name="T27" fmla="*/ 1 h 70"/>
                  <a:gd name="T28" fmla="*/ 1 w 55"/>
                  <a:gd name="T29" fmla="*/ 1 h 70"/>
                  <a:gd name="T30" fmla="*/ 1 w 55"/>
                  <a:gd name="T31" fmla="*/ 1 h 70"/>
                  <a:gd name="T32" fmla="*/ 1 w 55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70">
                    <a:moveTo>
                      <a:pt x="1" y="0"/>
                    </a:moveTo>
                    <a:lnTo>
                      <a:pt x="0" y="3"/>
                    </a:lnTo>
                    <a:lnTo>
                      <a:pt x="2" y="13"/>
                    </a:lnTo>
                    <a:lnTo>
                      <a:pt x="8" y="23"/>
                    </a:lnTo>
                    <a:lnTo>
                      <a:pt x="15" y="36"/>
                    </a:lnTo>
                    <a:lnTo>
                      <a:pt x="24" y="48"/>
                    </a:lnTo>
                    <a:lnTo>
                      <a:pt x="34" y="59"/>
                    </a:lnTo>
                    <a:lnTo>
                      <a:pt x="45" y="67"/>
                    </a:lnTo>
                    <a:lnTo>
                      <a:pt x="55" y="70"/>
                    </a:lnTo>
                    <a:lnTo>
                      <a:pt x="51" y="63"/>
                    </a:lnTo>
                    <a:lnTo>
                      <a:pt x="45" y="54"/>
                    </a:lnTo>
                    <a:lnTo>
                      <a:pt x="38" y="41"/>
                    </a:lnTo>
                    <a:lnTo>
                      <a:pt x="31" y="29"/>
                    </a:lnTo>
                    <a:lnTo>
                      <a:pt x="23" y="16"/>
                    </a:lnTo>
                    <a:lnTo>
                      <a:pt x="15" y="7"/>
                    </a:lnTo>
                    <a:lnTo>
                      <a:pt x="8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2" name="Freeform 174">
                <a:extLst>
                  <a:ext uri="{FF2B5EF4-FFF2-40B4-BE49-F238E27FC236}">
                    <a16:creationId xmlns:a16="http://schemas.microsoft.com/office/drawing/2014/main" id="{8E702B4F-5AA3-4F2E-A04F-6C71ADF60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" y="1186"/>
                <a:ext cx="20" cy="32"/>
              </a:xfrm>
              <a:custGeom>
                <a:avLst/>
                <a:gdLst>
                  <a:gd name="T0" fmla="*/ 1 w 39"/>
                  <a:gd name="T1" fmla="*/ 0 h 63"/>
                  <a:gd name="T2" fmla="*/ 1 w 39"/>
                  <a:gd name="T3" fmla="*/ 1 h 63"/>
                  <a:gd name="T4" fmla="*/ 0 w 39"/>
                  <a:gd name="T5" fmla="*/ 1 h 63"/>
                  <a:gd name="T6" fmla="*/ 1 w 39"/>
                  <a:gd name="T7" fmla="*/ 1 h 63"/>
                  <a:gd name="T8" fmla="*/ 1 w 39"/>
                  <a:gd name="T9" fmla="*/ 1 h 63"/>
                  <a:gd name="T10" fmla="*/ 1 w 39"/>
                  <a:gd name="T11" fmla="*/ 1 h 63"/>
                  <a:gd name="T12" fmla="*/ 1 w 39"/>
                  <a:gd name="T13" fmla="*/ 1 h 63"/>
                  <a:gd name="T14" fmla="*/ 1 w 39"/>
                  <a:gd name="T15" fmla="*/ 1 h 63"/>
                  <a:gd name="T16" fmla="*/ 1 w 39"/>
                  <a:gd name="T17" fmla="*/ 1 h 63"/>
                  <a:gd name="T18" fmla="*/ 1 w 39"/>
                  <a:gd name="T19" fmla="*/ 1 h 63"/>
                  <a:gd name="T20" fmla="*/ 1 w 39"/>
                  <a:gd name="T21" fmla="*/ 1 h 63"/>
                  <a:gd name="T22" fmla="*/ 1 w 39"/>
                  <a:gd name="T23" fmla="*/ 1 h 63"/>
                  <a:gd name="T24" fmla="*/ 1 w 39"/>
                  <a:gd name="T25" fmla="*/ 1 h 63"/>
                  <a:gd name="T26" fmla="*/ 1 w 39"/>
                  <a:gd name="T27" fmla="*/ 1 h 63"/>
                  <a:gd name="T28" fmla="*/ 1 w 39"/>
                  <a:gd name="T29" fmla="*/ 1 h 63"/>
                  <a:gd name="T30" fmla="*/ 1 w 39"/>
                  <a:gd name="T31" fmla="*/ 1 h 63"/>
                  <a:gd name="T32" fmla="*/ 1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3">
                    <a:moveTo>
                      <a:pt x="3" y="0"/>
                    </a:moveTo>
                    <a:lnTo>
                      <a:pt x="1" y="3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4" y="30"/>
                    </a:lnTo>
                    <a:lnTo>
                      <a:pt x="10" y="41"/>
                    </a:lnTo>
                    <a:lnTo>
                      <a:pt x="17" y="50"/>
                    </a:lnTo>
                    <a:lnTo>
                      <a:pt x="27" y="58"/>
                    </a:lnTo>
                    <a:lnTo>
                      <a:pt x="39" y="63"/>
                    </a:lnTo>
                    <a:lnTo>
                      <a:pt x="35" y="56"/>
                    </a:lnTo>
                    <a:lnTo>
                      <a:pt x="31" y="47"/>
                    </a:lnTo>
                    <a:lnTo>
                      <a:pt x="26" y="37"/>
                    </a:lnTo>
                    <a:lnTo>
                      <a:pt x="22" y="25"/>
                    </a:lnTo>
                    <a:lnTo>
                      <a:pt x="17" y="15"/>
                    </a:lnTo>
                    <a:lnTo>
                      <a:pt x="12" y="5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3" name="Freeform 175">
                <a:extLst>
                  <a:ext uri="{FF2B5EF4-FFF2-40B4-BE49-F238E27FC236}">
                    <a16:creationId xmlns:a16="http://schemas.microsoft.com/office/drawing/2014/main" id="{4CCC9D74-C690-4C7E-969F-4A939884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1" y="1181"/>
                <a:ext cx="15" cy="24"/>
              </a:xfrm>
              <a:custGeom>
                <a:avLst/>
                <a:gdLst>
                  <a:gd name="T0" fmla="*/ 1 w 30"/>
                  <a:gd name="T1" fmla="*/ 0 h 49"/>
                  <a:gd name="T2" fmla="*/ 0 w 30"/>
                  <a:gd name="T3" fmla="*/ 0 h 49"/>
                  <a:gd name="T4" fmla="*/ 0 w 30"/>
                  <a:gd name="T5" fmla="*/ 0 h 49"/>
                  <a:gd name="T6" fmla="*/ 1 w 30"/>
                  <a:gd name="T7" fmla="*/ 0 h 49"/>
                  <a:gd name="T8" fmla="*/ 1 w 30"/>
                  <a:gd name="T9" fmla="*/ 0 h 49"/>
                  <a:gd name="T10" fmla="*/ 1 w 30"/>
                  <a:gd name="T11" fmla="*/ 0 h 49"/>
                  <a:gd name="T12" fmla="*/ 1 w 30"/>
                  <a:gd name="T13" fmla="*/ 0 h 49"/>
                  <a:gd name="T14" fmla="*/ 1 w 30"/>
                  <a:gd name="T15" fmla="*/ 0 h 49"/>
                  <a:gd name="T16" fmla="*/ 1 w 30"/>
                  <a:gd name="T17" fmla="*/ 0 h 49"/>
                  <a:gd name="T18" fmla="*/ 1 w 30"/>
                  <a:gd name="T19" fmla="*/ 0 h 49"/>
                  <a:gd name="T20" fmla="*/ 1 w 30"/>
                  <a:gd name="T21" fmla="*/ 0 h 49"/>
                  <a:gd name="T22" fmla="*/ 1 w 30"/>
                  <a:gd name="T23" fmla="*/ 0 h 49"/>
                  <a:gd name="T24" fmla="*/ 1 w 3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49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6" y="26"/>
                    </a:lnTo>
                    <a:lnTo>
                      <a:pt x="11" y="35"/>
                    </a:lnTo>
                    <a:lnTo>
                      <a:pt x="17" y="42"/>
                    </a:lnTo>
                    <a:lnTo>
                      <a:pt x="24" y="47"/>
                    </a:lnTo>
                    <a:lnTo>
                      <a:pt x="30" y="49"/>
                    </a:lnTo>
                    <a:lnTo>
                      <a:pt x="24" y="37"/>
                    </a:lnTo>
                    <a:lnTo>
                      <a:pt x="17" y="21"/>
                    </a:lnTo>
                    <a:lnTo>
                      <a:pt x="1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4" name="Freeform 176">
                <a:extLst>
                  <a:ext uri="{FF2B5EF4-FFF2-40B4-BE49-F238E27FC236}">
                    <a16:creationId xmlns:a16="http://schemas.microsoft.com/office/drawing/2014/main" id="{6AF61FE7-A880-4E4D-A3EE-828FE8FEB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1184"/>
                <a:ext cx="11" cy="15"/>
              </a:xfrm>
              <a:custGeom>
                <a:avLst/>
                <a:gdLst>
                  <a:gd name="T0" fmla="*/ 1 w 22"/>
                  <a:gd name="T1" fmla="*/ 0 h 31"/>
                  <a:gd name="T2" fmla="*/ 0 w 22"/>
                  <a:gd name="T3" fmla="*/ 0 h 31"/>
                  <a:gd name="T4" fmla="*/ 1 w 22"/>
                  <a:gd name="T5" fmla="*/ 0 h 31"/>
                  <a:gd name="T6" fmla="*/ 1 w 22"/>
                  <a:gd name="T7" fmla="*/ 0 h 31"/>
                  <a:gd name="T8" fmla="*/ 1 w 22"/>
                  <a:gd name="T9" fmla="*/ 0 h 31"/>
                  <a:gd name="T10" fmla="*/ 1 w 22"/>
                  <a:gd name="T11" fmla="*/ 0 h 31"/>
                  <a:gd name="T12" fmla="*/ 1 w 22"/>
                  <a:gd name="T13" fmla="*/ 0 h 31"/>
                  <a:gd name="T14" fmla="*/ 1 w 22"/>
                  <a:gd name="T15" fmla="*/ 0 h 31"/>
                  <a:gd name="T16" fmla="*/ 1 w 22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31">
                    <a:moveTo>
                      <a:pt x="2" y="1"/>
                    </a:moveTo>
                    <a:lnTo>
                      <a:pt x="0" y="10"/>
                    </a:lnTo>
                    <a:lnTo>
                      <a:pt x="4" y="22"/>
                    </a:lnTo>
                    <a:lnTo>
                      <a:pt x="12" y="31"/>
                    </a:lnTo>
                    <a:lnTo>
                      <a:pt x="22" y="30"/>
                    </a:lnTo>
                    <a:lnTo>
                      <a:pt x="13" y="24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5" name="Freeform 177">
                <a:extLst>
                  <a:ext uri="{FF2B5EF4-FFF2-40B4-BE49-F238E27FC236}">
                    <a16:creationId xmlns:a16="http://schemas.microsoft.com/office/drawing/2014/main" id="{679117D7-0ACC-4A86-A34C-813D9A6D4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" y="1197"/>
                <a:ext cx="32" cy="32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1 h 64"/>
                  <a:gd name="T4" fmla="*/ 1 w 64"/>
                  <a:gd name="T5" fmla="*/ 1 h 64"/>
                  <a:gd name="T6" fmla="*/ 1 w 64"/>
                  <a:gd name="T7" fmla="*/ 1 h 64"/>
                  <a:gd name="T8" fmla="*/ 1 w 64"/>
                  <a:gd name="T9" fmla="*/ 1 h 64"/>
                  <a:gd name="T10" fmla="*/ 1 w 64"/>
                  <a:gd name="T11" fmla="*/ 1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1 w 64"/>
                  <a:gd name="T25" fmla="*/ 1 h 64"/>
                  <a:gd name="T26" fmla="*/ 1 w 64"/>
                  <a:gd name="T27" fmla="*/ 1 h 64"/>
                  <a:gd name="T28" fmla="*/ 1 w 64"/>
                  <a:gd name="T29" fmla="*/ 1 h 64"/>
                  <a:gd name="T30" fmla="*/ 1 w 64"/>
                  <a:gd name="T31" fmla="*/ 1 h 64"/>
                  <a:gd name="T32" fmla="*/ 1 w 64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64">
                    <a:moveTo>
                      <a:pt x="2" y="0"/>
                    </a:moveTo>
                    <a:lnTo>
                      <a:pt x="0" y="4"/>
                    </a:lnTo>
                    <a:lnTo>
                      <a:pt x="1" y="11"/>
                    </a:lnTo>
                    <a:lnTo>
                      <a:pt x="7" y="20"/>
                    </a:lnTo>
                    <a:lnTo>
                      <a:pt x="15" y="31"/>
                    </a:lnTo>
                    <a:lnTo>
                      <a:pt x="25" y="42"/>
                    </a:lnTo>
                    <a:lnTo>
                      <a:pt x="38" y="51"/>
                    </a:lnTo>
                    <a:lnTo>
                      <a:pt x="51" y="59"/>
                    </a:lnTo>
                    <a:lnTo>
                      <a:pt x="64" y="64"/>
                    </a:lnTo>
                    <a:lnTo>
                      <a:pt x="60" y="58"/>
                    </a:lnTo>
                    <a:lnTo>
                      <a:pt x="52" y="50"/>
                    </a:lnTo>
                    <a:lnTo>
                      <a:pt x="44" y="39"/>
                    </a:lnTo>
                    <a:lnTo>
                      <a:pt x="34" y="27"/>
                    </a:lnTo>
                    <a:lnTo>
                      <a:pt x="25" y="16"/>
                    </a:lnTo>
                    <a:lnTo>
                      <a:pt x="16" y="6"/>
                    </a:lnTo>
                    <a:lnTo>
                      <a:pt x="8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6" name="Freeform 178">
                <a:extLst>
                  <a:ext uri="{FF2B5EF4-FFF2-40B4-BE49-F238E27FC236}">
                    <a16:creationId xmlns:a16="http://schemas.microsoft.com/office/drawing/2014/main" id="{5832F27A-5F29-4522-87A7-2627C3FA5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1203"/>
                <a:ext cx="26" cy="25"/>
              </a:xfrm>
              <a:custGeom>
                <a:avLst/>
                <a:gdLst>
                  <a:gd name="T0" fmla="*/ 1 w 52"/>
                  <a:gd name="T1" fmla="*/ 0 h 51"/>
                  <a:gd name="T2" fmla="*/ 0 w 52"/>
                  <a:gd name="T3" fmla="*/ 0 h 51"/>
                  <a:gd name="T4" fmla="*/ 1 w 52"/>
                  <a:gd name="T5" fmla="*/ 0 h 51"/>
                  <a:gd name="T6" fmla="*/ 1 w 52"/>
                  <a:gd name="T7" fmla="*/ 0 h 51"/>
                  <a:gd name="T8" fmla="*/ 1 w 52"/>
                  <a:gd name="T9" fmla="*/ 0 h 51"/>
                  <a:gd name="T10" fmla="*/ 1 w 52"/>
                  <a:gd name="T11" fmla="*/ 0 h 51"/>
                  <a:gd name="T12" fmla="*/ 1 w 52"/>
                  <a:gd name="T13" fmla="*/ 0 h 51"/>
                  <a:gd name="T14" fmla="*/ 1 w 52"/>
                  <a:gd name="T15" fmla="*/ 0 h 51"/>
                  <a:gd name="T16" fmla="*/ 1 w 52"/>
                  <a:gd name="T17" fmla="*/ 0 h 51"/>
                  <a:gd name="T18" fmla="*/ 1 w 52"/>
                  <a:gd name="T19" fmla="*/ 0 h 51"/>
                  <a:gd name="T20" fmla="*/ 1 w 52"/>
                  <a:gd name="T21" fmla="*/ 0 h 51"/>
                  <a:gd name="T22" fmla="*/ 1 w 52"/>
                  <a:gd name="T23" fmla="*/ 0 h 51"/>
                  <a:gd name="T24" fmla="*/ 1 w 52"/>
                  <a:gd name="T25" fmla="*/ 0 h 51"/>
                  <a:gd name="T26" fmla="*/ 1 w 52"/>
                  <a:gd name="T27" fmla="*/ 0 h 51"/>
                  <a:gd name="T28" fmla="*/ 1 w 52"/>
                  <a:gd name="T29" fmla="*/ 0 h 51"/>
                  <a:gd name="T30" fmla="*/ 1 w 52"/>
                  <a:gd name="T31" fmla="*/ 0 h 51"/>
                  <a:gd name="T32" fmla="*/ 1 w 52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1">
                    <a:moveTo>
                      <a:pt x="3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5" y="16"/>
                    </a:lnTo>
                    <a:lnTo>
                      <a:pt x="11" y="24"/>
                    </a:lnTo>
                    <a:lnTo>
                      <a:pt x="18" y="32"/>
                    </a:lnTo>
                    <a:lnTo>
                      <a:pt x="27" y="40"/>
                    </a:lnTo>
                    <a:lnTo>
                      <a:pt x="38" y="47"/>
                    </a:lnTo>
                    <a:lnTo>
                      <a:pt x="52" y="51"/>
                    </a:lnTo>
                    <a:lnTo>
                      <a:pt x="45" y="45"/>
                    </a:lnTo>
                    <a:lnTo>
                      <a:pt x="38" y="37"/>
                    </a:lnTo>
                    <a:lnTo>
                      <a:pt x="31" y="28"/>
                    </a:lnTo>
                    <a:lnTo>
                      <a:pt x="24" y="20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7" name="Freeform 179">
                <a:extLst>
                  <a:ext uri="{FF2B5EF4-FFF2-40B4-BE49-F238E27FC236}">
                    <a16:creationId xmlns:a16="http://schemas.microsoft.com/office/drawing/2014/main" id="{F664A993-5A61-46B7-A2E4-C99B5B009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1191"/>
                <a:ext cx="27" cy="35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1 h 69"/>
                  <a:gd name="T4" fmla="*/ 0 w 56"/>
                  <a:gd name="T5" fmla="*/ 1 h 69"/>
                  <a:gd name="T6" fmla="*/ 0 w 56"/>
                  <a:gd name="T7" fmla="*/ 1 h 69"/>
                  <a:gd name="T8" fmla="*/ 0 w 56"/>
                  <a:gd name="T9" fmla="*/ 1 h 69"/>
                  <a:gd name="T10" fmla="*/ 0 w 56"/>
                  <a:gd name="T11" fmla="*/ 1 h 69"/>
                  <a:gd name="T12" fmla="*/ 0 w 56"/>
                  <a:gd name="T13" fmla="*/ 1 h 69"/>
                  <a:gd name="T14" fmla="*/ 0 w 56"/>
                  <a:gd name="T15" fmla="*/ 1 h 69"/>
                  <a:gd name="T16" fmla="*/ 0 w 56"/>
                  <a:gd name="T17" fmla="*/ 1 h 69"/>
                  <a:gd name="T18" fmla="*/ 0 w 56"/>
                  <a:gd name="T19" fmla="*/ 1 h 69"/>
                  <a:gd name="T20" fmla="*/ 0 w 56"/>
                  <a:gd name="T21" fmla="*/ 1 h 69"/>
                  <a:gd name="T22" fmla="*/ 0 w 56"/>
                  <a:gd name="T23" fmla="*/ 1 h 69"/>
                  <a:gd name="T24" fmla="*/ 0 w 56"/>
                  <a:gd name="T25" fmla="*/ 1 h 69"/>
                  <a:gd name="T26" fmla="*/ 0 w 56"/>
                  <a:gd name="T27" fmla="*/ 1 h 69"/>
                  <a:gd name="T28" fmla="*/ 0 w 56"/>
                  <a:gd name="T29" fmla="*/ 1 h 69"/>
                  <a:gd name="T30" fmla="*/ 0 w 56"/>
                  <a:gd name="T31" fmla="*/ 0 h 69"/>
                  <a:gd name="T32" fmla="*/ 0 w 5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69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3"/>
                    </a:lnTo>
                    <a:lnTo>
                      <a:pt x="15" y="36"/>
                    </a:lnTo>
                    <a:lnTo>
                      <a:pt x="24" y="47"/>
                    </a:lnTo>
                    <a:lnTo>
                      <a:pt x="35" y="59"/>
                    </a:lnTo>
                    <a:lnTo>
                      <a:pt x="45" y="66"/>
                    </a:lnTo>
                    <a:lnTo>
                      <a:pt x="56" y="69"/>
                    </a:lnTo>
                    <a:lnTo>
                      <a:pt x="51" y="62"/>
                    </a:lnTo>
                    <a:lnTo>
                      <a:pt x="45" y="53"/>
                    </a:lnTo>
                    <a:lnTo>
                      <a:pt x="38" y="40"/>
                    </a:lnTo>
                    <a:lnTo>
                      <a:pt x="31" y="28"/>
                    </a:lnTo>
                    <a:lnTo>
                      <a:pt x="23" y="16"/>
                    </a:lnTo>
                    <a:lnTo>
                      <a:pt x="15" y="6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8" name="Freeform 180">
                <a:extLst>
                  <a:ext uri="{FF2B5EF4-FFF2-40B4-BE49-F238E27FC236}">
                    <a16:creationId xmlns:a16="http://schemas.microsoft.com/office/drawing/2014/main" id="{D202B8D2-32B2-42DD-A8EA-11C711018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1184"/>
                <a:ext cx="20" cy="29"/>
              </a:xfrm>
              <a:custGeom>
                <a:avLst/>
                <a:gdLst>
                  <a:gd name="T0" fmla="*/ 1 w 40"/>
                  <a:gd name="T1" fmla="*/ 0 h 59"/>
                  <a:gd name="T2" fmla="*/ 0 w 40"/>
                  <a:gd name="T3" fmla="*/ 0 h 59"/>
                  <a:gd name="T4" fmla="*/ 1 w 40"/>
                  <a:gd name="T5" fmla="*/ 0 h 59"/>
                  <a:gd name="T6" fmla="*/ 1 w 40"/>
                  <a:gd name="T7" fmla="*/ 0 h 59"/>
                  <a:gd name="T8" fmla="*/ 1 w 40"/>
                  <a:gd name="T9" fmla="*/ 0 h 59"/>
                  <a:gd name="T10" fmla="*/ 1 w 40"/>
                  <a:gd name="T11" fmla="*/ 0 h 59"/>
                  <a:gd name="T12" fmla="*/ 1 w 40"/>
                  <a:gd name="T13" fmla="*/ 0 h 59"/>
                  <a:gd name="T14" fmla="*/ 1 w 40"/>
                  <a:gd name="T15" fmla="*/ 0 h 59"/>
                  <a:gd name="T16" fmla="*/ 1 w 40"/>
                  <a:gd name="T17" fmla="*/ 0 h 59"/>
                  <a:gd name="T18" fmla="*/ 1 w 40"/>
                  <a:gd name="T19" fmla="*/ 0 h 59"/>
                  <a:gd name="T20" fmla="*/ 1 w 40"/>
                  <a:gd name="T21" fmla="*/ 0 h 59"/>
                  <a:gd name="T22" fmla="*/ 1 w 40"/>
                  <a:gd name="T23" fmla="*/ 0 h 59"/>
                  <a:gd name="T24" fmla="*/ 1 w 40"/>
                  <a:gd name="T25" fmla="*/ 0 h 59"/>
                  <a:gd name="T26" fmla="*/ 1 w 40"/>
                  <a:gd name="T27" fmla="*/ 0 h 59"/>
                  <a:gd name="T28" fmla="*/ 1 w 40"/>
                  <a:gd name="T29" fmla="*/ 0 h 59"/>
                  <a:gd name="T30" fmla="*/ 1 w 40"/>
                  <a:gd name="T31" fmla="*/ 0 h 59"/>
                  <a:gd name="T32" fmla="*/ 1 w 4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9">
                    <a:moveTo>
                      <a:pt x="2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5" y="20"/>
                    </a:lnTo>
                    <a:lnTo>
                      <a:pt x="11" y="31"/>
                    </a:lnTo>
                    <a:lnTo>
                      <a:pt x="18" y="42"/>
                    </a:lnTo>
                    <a:lnTo>
                      <a:pt x="26" y="50"/>
                    </a:lnTo>
                    <a:lnTo>
                      <a:pt x="33" y="57"/>
                    </a:lnTo>
                    <a:lnTo>
                      <a:pt x="40" y="59"/>
                    </a:lnTo>
                    <a:lnTo>
                      <a:pt x="38" y="53"/>
                    </a:lnTo>
                    <a:lnTo>
                      <a:pt x="33" y="45"/>
                    </a:lnTo>
                    <a:lnTo>
                      <a:pt x="28" y="36"/>
                    </a:lnTo>
                    <a:lnTo>
                      <a:pt x="23" y="25"/>
                    </a:lnTo>
                    <a:lnTo>
                      <a:pt x="17" y="16"/>
                    </a:lnTo>
                    <a:lnTo>
                      <a:pt x="11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59" name="Freeform 181">
                <a:extLst>
                  <a:ext uri="{FF2B5EF4-FFF2-40B4-BE49-F238E27FC236}">
                    <a16:creationId xmlns:a16="http://schemas.microsoft.com/office/drawing/2014/main" id="{A21A238E-6CD0-40F3-B350-786B8DA6D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223"/>
                <a:ext cx="30" cy="5"/>
              </a:xfrm>
              <a:custGeom>
                <a:avLst/>
                <a:gdLst>
                  <a:gd name="T0" fmla="*/ 0 w 61"/>
                  <a:gd name="T1" fmla="*/ 1 h 9"/>
                  <a:gd name="T2" fmla="*/ 0 w 61"/>
                  <a:gd name="T3" fmla="*/ 1 h 9"/>
                  <a:gd name="T4" fmla="*/ 0 w 61"/>
                  <a:gd name="T5" fmla="*/ 1 h 9"/>
                  <a:gd name="T6" fmla="*/ 0 w 61"/>
                  <a:gd name="T7" fmla="*/ 1 h 9"/>
                  <a:gd name="T8" fmla="*/ 0 w 61"/>
                  <a:gd name="T9" fmla="*/ 1 h 9"/>
                  <a:gd name="T10" fmla="*/ 0 w 61"/>
                  <a:gd name="T11" fmla="*/ 1 h 9"/>
                  <a:gd name="T12" fmla="*/ 0 w 61"/>
                  <a:gd name="T13" fmla="*/ 1 h 9"/>
                  <a:gd name="T14" fmla="*/ 0 w 61"/>
                  <a:gd name="T15" fmla="*/ 1 h 9"/>
                  <a:gd name="T16" fmla="*/ 0 w 61"/>
                  <a:gd name="T17" fmla="*/ 1 h 9"/>
                  <a:gd name="T18" fmla="*/ 0 w 61"/>
                  <a:gd name="T19" fmla="*/ 1 h 9"/>
                  <a:gd name="T20" fmla="*/ 0 w 61"/>
                  <a:gd name="T21" fmla="*/ 1 h 9"/>
                  <a:gd name="T22" fmla="*/ 0 w 61"/>
                  <a:gd name="T23" fmla="*/ 0 h 9"/>
                  <a:gd name="T24" fmla="*/ 0 w 61"/>
                  <a:gd name="T25" fmla="*/ 0 h 9"/>
                  <a:gd name="T26" fmla="*/ 0 w 61"/>
                  <a:gd name="T27" fmla="*/ 1 h 9"/>
                  <a:gd name="T28" fmla="*/ 0 w 61"/>
                  <a:gd name="T29" fmla="*/ 1 h 9"/>
                  <a:gd name="T30" fmla="*/ 0 w 61"/>
                  <a:gd name="T31" fmla="*/ 1 h 9"/>
                  <a:gd name="T32" fmla="*/ 0 w 61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9">
                    <a:moveTo>
                      <a:pt x="61" y="4"/>
                    </a:moveTo>
                    <a:lnTo>
                      <a:pt x="56" y="4"/>
                    </a:lnTo>
                    <a:lnTo>
                      <a:pt x="48" y="5"/>
                    </a:lnTo>
                    <a:lnTo>
                      <a:pt x="38" y="6"/>
                    </a:lnTo>
                    <a:lnTo>
                      <a:pt x="27" y="8"/>
                    </a:lnTo>
                    <a:lnTo>
                      <a:pt x="17" y="9"/>
                    </a:lnTo>
                    <a:lnTo>
                      <a:pt x="8" y="9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9" y="1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5" y="3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0" name="Freeform 182">
                <a:extLst>
                  <a:ext uri="{FF2B5EF4-FFF2-40B4-BE49-F238E27FC236}">
                    <a16:creationId xmlns:a16="http://schemas.microsoft.com/office/drawing/2014/main" id="{86E3DE0F-A1CD-4A43-A72B-14C98F606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1229"/>
                <a:ext cx="42" cy="33"/>
              </a:xfrm>
              <a:custGeom>
                <a:avLst/>
                <a:gdLst>
                  <a:gd name="T0" fmla="*/ 1 w 84"/>
                  <a:gd name="T1" fmla="*/ 0 h 66"/>
                  <a:gd name="T2" fmla="*/ 1 w 84"/>
                  <a:gd name="T3" fmla="*/ 1 h 66"/>
                  <a:gd name="T4" fmla="*/ 1 w 84"/>
                  <a:gd name="T5" fmla="*/ 1 h 66"/>
                  <a:gd name="T6" fmla="*/ 1 w 84"/>
                  <a:gd name="T7" fmla="*/ 1 h 66"/>
                  <a:gd name="T8" fmla="*/ 1 w 84"/>
                  <a:gd name="T9" fmla="*/ 1 h 66"/>
                  <a:gd name="T10" fmla="*/ 1 w 84"/>
                  <a:gd name="T11" fmla="*/ 1 h 66"/>
                  <a:gd name="T12" fmla="*/ 1 w 84"/>
                  <a:gd name="T13" fmla="*/ 1 h 66"/>
                  <a:gd name="T14" fmla="*/ 0 w 84"/>
                  <a:gd name="T15" fmla="*/ 1 h 66"/>
                  <a:gd name="T16" fmla="*/ 1 w 84"/>
                  <a:gd name="T17" fmla="*/ 1 h 66"/>
                  <a:gd name="T18" fmla="*/ 1 w 84"/>
                  <a:gd name="T19" fmla="*/ 1 h 66"/>
                  <a:gd name="T20" fmla="*/ 1 w 84"/>
                  <a:gd name="T21" fmla="*/ 1 h 66"/>
                  <a:gd name="T22" fmla="*/ 1 w 84"/>
                  <a:gd name="T23" fmla="*/ 1 h 66"/>
                  <a:gd name="T24" fmla="*/ 1 w 84"/>
                  <a:gd name="T25" fmla="*/ 1 h 66"/>
                  <a:gd name="T26" fmla="*/ 1 w 84"/>
                  <a:gd name="T27" fmla="*/ 1 h 66"/>
                  <a:gd name="T28" fmla="*/ 1 w 84"/>
                  <a:gd name="T29" fmla="*/ 1 h 66"/>
                  <a:gd name="T30" fmla="*/ 1 w 84"/>
                  <a:gd name="T31" fmla="*/ 1 h 66"/>
                  <a:gd name="T32" fmla="*/ 1 w 84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66">
                    <a:moveTo>
                      <a:pt x="84" y="0"/>
                    </a:moveTo>
                    <a:lnTo>
                      <a:pt x="75" y="5"/>
                    </a:lnTo>
                    <a:lnTo>
                      <a:pt x="61" y="12"/>
                    </a:lnTo>
                    <a:lnTo>
                      <a:pt x="46" y="21"/>
                    </a:lnTo>
                    <a:lnTo>
                      <a:pt x="30" y="31"/>
                    </a:lnTo>
                    <a:lnTo>
                      <a:pt x="16" y="43"/>
                    </a:lnTo>
                    <a:lnTo>
                      <a:pt x="5" y="52"/>
                    </a:lnTo>
                    <a:lnTo>
                      <a:pt x="0" y="60"/>
                    </a:lnTo>
                    <a:lnTo>
                      <a:pt x="1" y="66"/>
                    </a:lnTo>
                    <a:lnTo>
                      <a:pt x="8" y="66"/>
                    </a:lnTo>
                    <a:lnTo>
                      <a:pt x="17" y="60"/>
                    </a:lnTo>
                    <a:lnTo>
                      <a:pt x="28" y="51"/>
                    </a:lnTo>
                    <a:lnTo>
                      <a:pt x="41" y="39"/>
                    </a:lnTo>
                    <a:lnTo>
                      <a:pt x="53" y="27"/>
                    </a:lnTo>
                    <a:lnTo>
                      <a:pt x="65" y="15"/>
                    </a:lnTo>
                    <a:lnTo>
                      <a:pt x="76" y="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1" name="Freeform 183">
                <a:extLst>
                  <a:ext uri="{FF2B5EF4-FFF2-40B4-BE49-F238E27FC236}">
                    <a16:creationId xmlns:a16="http://schemas.microsoft.com/office/drawing/2014/main" id="{249F3800-93FA-485B-9D87-71B4478FD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1228"/>
                <a:ext cx="38" cy="35"/>
              </a:xfrm>
              <a:custGeom>
                <a:avLst/>
                <a:gdLst>
                  <a:gd name="T0" fmla="*/ 1 w 76"/>
                  <a:gd name="T1" fmla="*/ 0 h 70"/>
                  <a:gd name="T2" fmla="*/ 1 w 76"/>
                  <a:gd name="T3" fmla="*/ 1 h 70"/>
                  <a:gd name="T4" fmla="*/ 1 w 76"/>
                  <a:gd name="T5" fmla="*/ 1 h 70"/>
                  <a:gd name="T6" fmla="*/ 1 w 76"/>
                  <a:gd name="T7" fmla="*/ 1 h 70"/>
                  <a:gd name="T8" fmla="*/ 1 w 76"/>
                  <a:gd name="T9" fmla="*/ 1 h 70"/>
                  <a:gd name="T10" fmla="*/ 1 w 76"/>
                  <a:gd name="T11" fmla="*/ 1 h 70"/>
                  <a:gd name="T12" fmla="*/ 1 w 76"/>
                  <a:gd name="T13" fmla="*/ 1 h 70"/>
                  <a:gd name="T14" fmla="*/ 0 w 76"/>
                  <a:gd name="T15" fmla="*/ 1 h 70"/>
                  <a:gd name="T16" fmla="*/ 1 w 76"/>
                  <a:gd name="T17" fmla="*/ 1 h 70"/>
                  <a:gd name="T18" fmla="*/ 1 w 76"/>
                  <a:gd name="T19" fmla="*/ 1 h 70"/>
                  <a:gd name="T20" fmla="*/ 1 w 76"/>
                  <a:gd name="T21" fmla="*/ 1 h 70"/>
                  <a:gd name="T22" fmla="*/ 1 w 76"/>
                  <a:gd name="T23" fmla="*/ 1 h 70"/>
                  <a:gd name="T24" fmla="*/ 1 w 76"/>
                  <a:gd name="T25" fmla="*/ 1 h 70"/>
                  <a:gd name="T26" fmla="*/ 1 w 76"/>
                  <a:gd name="T27" fmla="*/ 1 h 70"/>
                  <a:gd name="T28" fmla="*/ 1 w 76"/>
                  <a:gd name="T29" fmla="*/ 1 h 70"/>
                  <a:gd name="T30" fmla="*/ 1 w 76"/>
                  <a:gd name="T31" fmla="*/ 1 h 70"/>
                  <a:gd name="T32" fmla="*/ 1 w 7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70">
                    <a:moveTo>
                      <a:pt x="76" y="0"/>
                    </a:moveTo>
                    <a:lnTo>
                      <a:pt x="66" y="6"/>
                    </a:lnTo>
                    <a:lnTo>
                      <a:pt x="54" y="15"/>
                    </a:lnTo>
                    <a:lnTo>
                      <a:pt x="40" y="25"/>
                    </a:lnTo>
                    <a:lnTo>
                      <a:pt x="25" y="38"/>
                    </a:lnTo>
                    <a:lnTo>
                      <a:pt x="13" y="49"/>
                    </a:lnTo>
                    <a:lnTo>
                      <a:pt x="4" y="59"/>
                    </a:lnTo>
                    <a:lnTo>
                      <a:pt x="0" y="67"/>
                    </a:lnTo>
                    <a:lnTo>
                      <a:pt x="2" y="70"/>
                    </a:lnTo>
                    <a:lnTo>
                      <a:pt x="9" y="68"/>
                    </a:lnTo>
                    <a:lnTo>
                      <a:pt x="18" y="61"/>
                    </a:lnTo>
                    <a:lnTo>
                      <a:pt x="29" y="50"/>
                    </a:lnTo>
                    <a:lnTo>
                      <a:pt x="40" y="38"/>
                    </a:lnTo>
                    <a:lnTo>
                      <a:pt x="51" y="25"/>
                    </a:lnTo>
                    <a:lnTo>
                      <a:pt x="61" y="14"/>
                    </a:lnTo>
                    <a:lnTo>
                      <a:pt x="70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2" name="Freeform 184">
                <a:extLst>
                  <a:ext uri="{FF2B5EF4-FFF2-40B4-BE49-F238E27FC236}">
                    <a16:creationId xmlns:a16="http://schemas.microsoft.com/office/drawing/2014/main" id="{37839368-C082-48C8-A0C7-388489DEB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7" y="1227"/>
                <a:ext cx="34" cy="38"/>
              </a:xfrm>
              <a:custGeom>
                <a:avLst/>
                <a:gdLst>
                  <a:gd name="T0" fmla="*/ 1 w 68"/>
                  <a:gd name="T1" fmla="*/ 0 h 75"/>
                  <a:gd name="T2" fmla="*/ 1 w 68"/>
                  <a:gd name="T3" fmla="*/ 1 h 75"/>
                  <a:gd name="T4" fmla="*/ 1 w 68"/>
                  <a:gd name="T5" fmla="*/ 1 h 75"/>
                  <a:gd name="T6" fmla="*/ 1 w 68"/>
                  <a:gd name="T7" fmla="*/ 1 h 75"/>
                  <a:gd name="T8" fmla="*/ 1 w 68"/>
                  <a:gd name="T9" fmla="*/ 1 h 75"/>
                  <a:gd name="T10" fmla="*/ 1 w 68"/>
                  <a:gd name="T11" fmla="*/ 1 h 75"/>
                  <a:gd name="T12" fmla="*/ 1 w 68"/>
                  <a:gd name="T13" fmla="*/ 1 h 75"/>
                  <a:gd name="T14" fmla="*/ 0 w 68"/>
                  <a:gd name="T15" fmla="*/ 1 h 75"/>
                  <a:gd name="T16" fmla="*/ 1 w 68"/>
                  <a:gd name="T17" fmla="*/ 1 h 75"/>
                  <a:gd name="T18" fmla="*/ 1 w 68"/>
                  <a:gd name="T19" fmla="*/ 1 h 75"/>
                  <a:gd name="T20" fmla="*/ 1 w 68"/>
                  <a:gd name="T21" fmla="*/ 1 h 75"/>
                  <a:gd name="T22" fmla="*/ 1 w 68"/>
                  <a:gd name="T23" fmla="*/ 1 h 75"/>
                  <a:gd name="T24" fmla="*/ 1 w 68"/>
                  <a:gd name="T25" fmla="*/ 1 h 75"/>
                  <a:gd name="T26" fmla="*/ 1 w 68"/>
                  <a:gd name="T27" fmla="*/ 1 h 75"/>
                  <a:gd name="T28" fmla="*/ 1 w 68"/>
                  <a:gd name="T29" fmla="*/ 1 h 75"/>
                  <a:gd name="T30" fmla="*/ 1 w 68"/>
                  <a:gd name="T31" fmla="*/ 1 h 75"/>
                  <a:gd name="T32" fmla="*/ 1 w 6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75">
                    <a:moveTo>
                      <a:pt x="68" y="0"/>
                    </a:moveTo>
                    <a:lnTo>
                      <a:pt x="58" y="7"/>
                    </a:lnTo>
                    <a:lnTo>
                      <a:pt x="46" y="17"/>
                    </a:lnTo>
                    <a:lnTo>
                      <a:pt x="33" y="28"/>
                    </a:lnTo>
                    <a:lnTo>
                      <a:pt x="21" y="41"/>
                    </a:lnTo>
                    <a:lnTo>
                      <a:pt x="10" y="54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2" y="75"/>
                    </a:lnTo>
                    <a:lnTo>
                      <a:pt x="8" y="72"/>
                    </a:lnTo>
                    <a:lnTo>
                      <a:pt x="16" y="65"/>
                    </a:lnTo>
                    <a:lnTo>
                      <a:pt x="25" y="54"/>
                    </a:lnTo>
                    <a:lnTo>
                      <a:pt x="35" y="41"/>
                    </a:lnTo>
                    <a:lnTo>
                      <a:pt x="44" y="27"/>
                    </a:lnTo>
                    <a:lnTo>
                      <a:pt x="53" y="15"/>
                    </a:lnTo>
                    <a:lnTo>
                      <a:pt x="61" y="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3" name="Freeform 185">
                <a:extLst>
                  <a:ext uri="{FF2B5EF4-FFF2-40B4-BE49-F238E27FC236}">
                    <a16:creationId xmlns:a16="http://schemas.microsoft.com/office/drawing/2014/main" id="{8F4C2DD0-9D7E-449F-935A-ECC78822E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1224"/>
                <a:ext cx="26" cy="36"/>
              </a:xfrm>
              <a:custGeom>
                <a:avLst/>
                <a:gdLst>
                  <a:gd name="T0" fmla="*/ 1 w 52"/>
                  <a:gd name="T1" fmla="*/ 0 h 70"/>
                  <a:gd name="T2" fmla="*/ 1 w 52"/>
                  <a:gd name="T3" fmla="*/ 1 h 70"/>
                  <a:gd name="T4" fmla="*/ 1 w 52"/>
                  <a:gd name="T5" fmla="*/ 1 h 70"/>
                  <a:gd name="T6" fmla="*/ 1 w 52"/>
                  <a:gd name="T7" fmla="*/ 1 h 70"/>
                  <a:gd name="T8" fmla="*/ 1 w 52"/>
                  <a:gd name="T9" fmla="*/ 1 h 70"/>
                  <a:gd name="T10" fmla="*/ 1 w 52"/>
                  <a:gd name="T11" fmla="*/ 1 h 70"/>
                  <a:gd name="T12" fmla="*/ 1 w 52"/>
                  <a:gd name="T13" fmla="*/ 1 h 70"/>
                  <a:gd name="T14" fmla="*/ 0 w 52"/>
                  <a:gd name="T15" fmla="*/ 1 h 70"/>
                  <a:gd name="T16" fmla="*/ 1 w 52"/>
                  <a:gd name="T17" fmla="*/ 1 h 70"/>
                  <a:gd name="T18" fmla="*/ 1 w 52"/>
                  <a:gd name="T19" fmla="*/ 1 h 70"/>
                  <a:gd name="T20" fmla="*/ 1 w 52"/>
                  <a:gd name="T21" fmla="*/ 1 h 70"/>
                  <a:gd name="T22" fmla="*/ 1 w 52"/>
                  <a:gd name="T23" fmla="*/ 1 h 70"/>
                  <a:gd name="T24" fmla="*/ 1 w 52"/>
                  <a:gd name="T25" fmla="*/ 1 h 70"/>
                  <a:gd name="T26" fmla="*/ 1 w 52"/>
                  <a:gd name="T27" fmla="*/ 1 h 70"/>
                  <a:gd name="T28" fmla="*/ 1 w 52"/>
                  <a:gd name="T29" fmla="*/ 1 h 70"/>
                  <a:gd name="T30" fmla="*/ 1 w 52"/>
                  <a:gd name="T31" fmla="*/ 1 h 70"/>
                  <a:gd name="T32" fmla="*/ 1 w 52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0">
                    <a:moveTo>
                      <a:pt x="52" y="0"/>
                    </a:moveTo>
                    <a:lnTo>
                      <a:pt x="45" y="7"/>
                    </a:lnTo>
                    <a:lnTo>
                      <a:pt x="35" y="16"/>
                    </a:lnTo>
                    <a:lnTo>
                      <a:pt x="25" y="28"/>
                    </a:lnTo>
                    <a:lnTo>
                      <a:pt x="15" y="39"/>
                    </a:lnTo>
                    <a:lnTo>
                      <a:pt x="7" y="51"/>
                    </a:lnTo>
                    <a:lnTo>
                      <a:pt x="2" y="61"/>
                    </a:lnTo>
                    <a:lnTo>
                      <a:pt x="0" y="68"/>
                    </a:lnTo>
                    <a:lnTo>
                      <a:pt x="5" y="70"/>
                    </a:lnTo>
                    <a:lnTo>
                      <a:pt x="12" y="68"/>
                    </a:lnTo>
                    <a:lnTo>
                      <a:pt x="19" y="61"/>
                    </a:lnTo>
                    <a:lnTo>
                      <a:pt x="26" y="52"/>
                    </a:lnTo>
                    <a:lnTo>
                      <a:pt x="32" y="40"/>
                    </a:lnTo>
                    <a:lnTo>
                      <a:pt x="37" y="28"/>
                    </a:lnTo>
                    <a:lnTo>
                      <a:pt x="42" y="16"/>
                    </a:lnTo>
                    <a:lnTo>
                      <a:pt x="48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4" name="Freeform 186">
                <a:extLst>
                  <a:ext uri="{FF2B5EF4-FFF2-40B4-BE49-F238E27FC236}">
                    <a16:creationId xmlns:a16="http://schemas.microsoft.com/office/drawing/2014/main" id="{0CEC91E6-A9FE-42A2-8238-8C94778F6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4" y="1222"/>
                <a:ext cx="23" cy="35"/>
              </a:xfrm>
              <a:custGeom>
                <a:avLst/>
                <a:gdLst>
                  <a:gd name="T0" fmla="*/ 0 w 47"/>
                  <a:gd name="T1" fmla="*/ 0 h 69"/>
                  <a:gd name="T2" fmla="*/ 0 w 47"/>
                  <a:gd name="T3" fmla="*/ 1 h 69"/>
                  <a:gd name="T4" fmla="*/ 0 w 47"/>
                  <a:gd name="T5" fmla="*/ 1 h 69"/>
                  <a:gd name="T6" fmla="*/ 0 w 47"/>
                  <a:gd name="T7" fmla="*/ 1 h 69"/>
                  <a:gd name="T8" fmla="*/ 0 w 47"/>
                  <a:gd name="T9" fmla="*/ 1 h 69"/>
                  <a:gd name="T10" fmla="*/ 0 w 47"/>
                  <a:gd name="T11" fmla="*/ 1 h 69"/>
                  <a:gd name="T12" fmla="*/ 0 w 47"/>
                  <a:gd name="T13" fmla="*/ 1 h 69"/>
                  <a:gd name="T14" fmla="*/ 0 w 47"/>
                  <a:gd name="T15" fmla="*/ 1 h 69"/>
                  <a:gd name="T16" fmla="*/ 0 w 47"/>
                  <a:gd name="T17" fmla="*/ 1 h 69"/>
                  <a:gd name="T18" fmla="*/ 0 w 47"/>
                  <a:gd name="T19" fmla="*/ 1 h 69"/>
                  <a:gd name="T20" fmla="*/ 0 w 47"/>
                  <a:gd name="T21" fmla="*/ 1 h 69"/>
                  <a:gd name="T22" fmla="*/ 0 w 47"/>
                  <a:gd name="T23" fmla="*/ 1 h 69"/>
                  <a:gd name="T24" fmla="*/ 0 w 47"/>
                  <a:gd name="T25" fmla="*/ 1 h 69"/>
                  <a:gd name="T26" fmla="*/ 0 w 47"/>
                  <a:gd name="T27" fmla="*/ 1 h 69"/>
                  <a:gd name="T28" fmla="*/ 0 w 47"/>
                  <a:gd name="T29" fmla="*/ 1 h 69"/>
                  <a:gd name="T30" fmla="*/ 0 w 47"/>
                  <a:gd name="T31" fmla="*/ 1 h 69"/>
                  <a:gd name="T32" fmla="*/ 0 w 47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9">
                    <a:moveTo>
                      <a:pt x="47" y="0"/>
                    </a:moveTo>
                    <a:lnTo>
                      <a:pt x="42" y="7"/>
                    </a:lnTo>
                    <a:lnTo>
                      <a:pt x="32" y="16"/>
                    </a:lnTo>
                    <a:lnTo>
                      <a:pt x="23" y="29"/>
                    </a:lnTo>
                    <a:lnTo>
                      <a:pt x="14" y="41"/>
                    </a:lnTo>
                    <a:lnTo>
                      <a:pt x="6" y="52"/>
                    </a:lnTo>
                    <a:lnTo>
                      <a:pt x="1" y="61"/>
                    </a:lnTo>
                    <a:lnTo>
                      <a:pt x="0" y="68"/>
                    </a:lnTo>
                    <a:lnTo>
                      <a:pt x="5" y="69"/>
                    </a:lnTo>
                    <a:lnTo>
                      <a:pt x="12" y="66"/>
                    </a:lnTo>
                    <a:lnTo>
                      <a:pt x="18" y="58"/>
                    </a:lnTo>
                    <a:lnTo>
                      <a:pt x="25" y="49"/>
                    </a:lnTo>
                    <a:lnTo>
                      <a:pt x="31" y="36"/>
                    </a:lnTo>
                    <a:lnTo>
                      <a:pt x="36" y="24"/>
                    </a:lnTo>
                    <a:lnTo>
                      <a:pt x="40" y="14"/>
                    </a:lnTo>
                    <a:lnTo>
                      <a:pt x="44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5" name="Freeform 187">
                <a:extLst>
                  <a:ext uri="{FF2B5EF4-FFF2-40B4-BE49-F238E27FC236}">
                    <a16:creationId xmlns:a16="http://schemas.microsoft.com/office/drawing/2014/main" id="{F09A6EFF-73C0-4B6A-B6D3-347A00510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" y="1219"/>
                <a:ext cx="12" cy="30"/>
              </a:xfrm>
              <a:custGeom>
                <a:avLst/>
                <a:gdLst>
                  <a:gd name="T0" fmla="*/ 0 w 26"/>
                  <a:gd name="T1" fmla="*/ 0 h 59"/>
                  <a:gd name="T2" fmla="*/ 0 w 26"/>
                  <a:gd name="T3" fmla="*/ 1 h 59"/>
                  <a:gd name="T4" fmla="*/ 0 w 26"/>
                  <a:gd name="T5" fmla="*/ 1 h 59"/>
                  <a:gd name="T6" fmla="*/ 0 w 26"/>
                  <a:gd name="T7" fmla="*/ 1 h 59"/>
                  <a:gd name="T8" fmla="*/ 0 w 26"/>
                  <a:gd name="T9" fmla="*/ 1 h 59"/>
                  <a:gd name="T10" fmla="*/ 0 w 26"/>
                  <a:gd name="T11" fmla="*/ 1 h 59"/>
                  <a:gd name="T12" fmla="*/ 0 w 26"/>
                  <a:gd name="T13" fmla="*/ 1 h 59"/>
                  <a:gd name="T14" fmla="*/ 0 w 26"/>
                  <a:gd name="T15" fmla="*/ 1 h 59"/>
                  <a:gd name="T16" fmla="*/ 0 w 26"/>
                  <a:gd name="T17" fmla="*/ 1 h 59"/>
                  <a:gd name="T18" fmla="*/ 0 w 26"/>
                  <a:gd name="T19" fmla="*/ 1 h 59"/>
                  <a:gd name="T20" fmla="*/ 0 w 26"/>
                  <a:gd name="T21" fmla="*/ 1 h 59"/>
                  <a:gd name="T22" fmla="*/ 0 w 26"/>
                  <a:gd name="T23" fmla="*/ 1 h 59"/>
                  <a:gd name="T24" fmla="*/ 0 w 2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59">
                    <a:moveTo>
                      <a:pt x="26" y="0"/>
                    </a:moveTo>
                    <a:lnTo>
                      <a:pt x="20" y="6"/>
                    </a:lnTo>
                    <a:lnTo>
                      <a:pt x="14" y="16"/>
                    </a:lnTo>
                    <a:lnTo>
                      <a:pt x="9" y="26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8"/>
                    </a:lnTo>
                    <a:lnTo>
                      <a:pt x="9" y="59"/>
                    </a:lnTo>
                    <a:lnTo>
                      <a:pt x="19" y="51"/>
                    </a:lnTo>
                    <a:lnTo>
                      <a:pt x="21" y="33"/>
                    </a:lnTo>
                    <a:lnTo>
                      <a:pt x="22" y="1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6" name="Freeform 188">
                <a:extLst>
                  <a:ext uri="{FF2B5EF4-FFF2-40B4-BE49-F238E27FC236}">
                    <a16:creationId xmlns:a16="http://schemas.microsoft.com/office/drawing/2014/main" id="{D1531233-1A4B-4FFF-A45B-8F17DFFBD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216"/>
                <a:ext cx="6" cy="26"/>
              </a:xfrm>
              <a:custGeom>
                <a:avLst/>
                <a:gdLst>
                  <a:gd name="T0" fmla="*/ 1 w 11"/>
                  <a:gd name="T1" fmla="*/ 0 h 51"/>
                  <a:gd name="T2" fmla="*/ 1 w 11"/>
                  <a:gd name="T3" fmla="*/ 1 h 51"/>
                  <a:gd name="T4" fmla="*/ 1 w 11"/>
                  <a:gd name="T5" fmla="*/ 1 h 51"/>
                  <a:gd name="T6" fmla="*/ 0 w 11"/>
                  <a:gd name="T7" fmla="*/ 1 h 51"/>
                  <a:gd name="T8" fmla="*/ 1 w 11"/>
                  <a:gd name="T9" fmla="*/ 1 h 51"/>
                  <a:gd name="T10" fmla="*/ 1 w 11"/>
                  <a:gd name="T11" fmla="*/ 1 h 51"/>
                  <a:gd name="T12" fmla="*/ 1 w 11"/>
                  <a:gd name="T13" fmla="*/ 1 h 51"/>
                  <a:gd name="T14" fmla="*/ 1 w 11"/>
                  <a:gd name="T15" fmla="*/ 1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1">
                    <a:moveTo>
                      <a:pt x="11" y="0"/>
                    </a:moveTo>
                    <a:lnTo>
                      <a:pt x="6" y="12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6" y="51"/>
                    </a:lnTo>
                    <a:lnTo>
                      <a:pt x="11" y="45"/>
                    </a:lnTo>
                    <a:lnTo>
                      <a:pt x="11" y="31"/>
                    </a:lnTo>
                    <a:lnTo>
                      <a:pt x="1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7" name="Freeform 189">
                <a:extLst>
                  <a:ext uri="{FF2B5EF4-FFF2-40B4-BE49-F238E27FC236}">
                    <a16:creationId xmlns:a16="http://schemas.microsoft.com/office/drawing/2014/main" id="{99A04346-9016-4564-90A1-CA2A2EC67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7" y="1212"/>
                <a:ext cx="8" cy="25"/>
              </a:xfrm>
              <a:custGeom>
                <a:avLst/>
                <a:gdLst>
                  <a:gd name="T0" fmla="*/ 1 w 15"/>
                  <a:gd name="T1" fmla="*/ 0 h 50"/>
                  <a:gd name="T2" fmla="*/ 1 w 15"/>
                  <a:gd name="T3" fmla="*/ 1 h 50"/>
                  <a:gd name="T4" fmla="*/ 0 w 15"/>
                  <a:gd name="T5" fmla="*/ 1 h 50"/>
                  <a:gd name="T6" fmla="*/ 1 w 15"/>
                  <a:gd name="T7" fmla="*/ 1 h 50"/>
                  <a:gd name="T8" fmla="*/ 1 w 15"/>
                  <a:gd name="T9" fmla="*/ 1 h 50"/>
                  <a:gd name="T10" fmla="*/ 1 w 15"/>
                  <a:gd name="T11" fmla="*/ 1 h 50"/>
                  <a:gd name="T12" fmla="*/ 1 w 15"/>
                  <a:gd name="T13" fmla="*/ 1 h 50"/>
                  <a:gd name="T14" fmla="*/ 1 w 15"/>
                  <a:gd name="T15" fmla="*/ 1 h 50"/>
                  <a:gd name="T16" fmla="*/ 1 w 1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7" y="0"/>
                    </a:moveTo>
                    <a:lnTo>
                      <a:pt x="2" y="11"/>
                    </a:lnTo>
                    <a:lnTo>
                      <a:pt x="0" y="28"/>
                    </a:lnTo>
                    <a:lnTo>
                      <a:pt x="2" y="43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33"/>
                    </a:lnTo>
                    <a:lnTo>
                      <a:pt x="8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8" name="Freeform 190">
                <a:extLst>
                  <a:ext uri="{FF2B5EF4-FFF2-40B4-BE49-F238E27FC236}">
                    <a16:creationId xmlns:a16="http://schemas.microsoft.com/office/drawing/2014/main" id="{49994099-5E61-4155-8370-32454BE1A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04"/>
                <a:ext cx="8" cy="25"/>
              </a:xfrm>
              <a:custGeom>
                <a:avLst/>
                <a:gdLst>
                  <a:gd name="T0" fmla="*/ 1 w 16"/>
                  <a:gd name="T1" fmla="*/ 0 h 49"/>
                  <a:gd name="T2" fmla="*/ 1 w 16"/>
                  <a:gd name="T3" fmla="*/ 1 h 49"/>
                  <a:gd name="T4" fmla="*/ 1 w 16"/>
                  <a:gd name="T5" fmla="*/ 1 h 49"/>
                  <a:gd name="T6" fmla="*/ 0 w 16"/>
                  <a:gd name="T7" fmla="*/ 1 h 49"/>
                  <a:gd name="T8" fmla="*/ 1 w 16"/>
                  <a:gd name="T9" fmla="*/ 1 h 49"/>
                  <a:gd name="T10" fmla="*/ 1 w 16"/>
                  <a:gd name="T11" fmla="*/ 1 h 49"/>
                  <a:gd name="T12" fmla="*/ 1 w 16"/>
                  <a:gd name="T13" fmla="*/ 1 h 49"/>
                  <a:gd name="T14" fmla="*/ 1 w 16"/>
                  <a:gd name="T15" fmla="*/ 1 h 49"/>
                  <a:gd name="T16" fmla="*/ 1 w 16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9">
                    <a:moveTo>
                      <a:pt x="15" y="0"/>
                    </a:moveTo>
                    <a:lnTo>
                      <a:pt x="8" y="6"/>
                    </a:lnTo>
                    <a:lnTo>
                      <a:pt x="1" y="21"/>
                    </a:lnTo>
                    <a:lnTo>
                      <a:pt x="0" y="3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16" y="32"/>
                    </a:lnTo>
                    <a:lnTo>
                      <a:pt x="1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69" name="Freeform 191">
                <a:extLst>
                  <a:ext uri="{FF2B5EF4-FFF2-40B4-BE49-F238E27FC236}">
                    <a16:creationId xmlns:a16="http://schemas.microsoft.com/office/drawing/2014/main" id="{0DF554F6-4823-4F61-86D0-9D51456A2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1199"/>
                <a:ext cx="7" cy="27"/>
              </a:xfrm>
              <a:custGeom>
                <a:avLst/>
                <a:gdLst>
                  <a:gd name="T0" fmla="*/ 0 w 15"/>
                  <a:gd name="T1" fmla="*/ 0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1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4">
                    <a:moveTo>
                      <a:pt x="11" y="0"/>
                    </a:moveTo>
                    <a:lnTo>
                      <a:pt x="7" y="12"/>
                    </a:lnTo>
                    <a:lnTo>
                      <a:pt x="2" y="27"/>
                    </a:lnTo>
                    <a:lnTo>
                      <a:pt x="0" y="43"/>
                    </a:lnTo>
                    <a:lnTo>
                      <a:pt x="6" y="54"/>
                    </a:lnTo>
                    <a:lnTo>
                      <a:pt x="12" y="51"/>
                    </a:lnTo>
                    <a:lnTo>
                      <a:pt x="15" y="34"/>
                    </a:lnTo>
                    <a:lnTo>
                      <a:pt x="14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0" name="Freeform 192">
                <a:extLst>
                  <a:ext uri="{FF2B5EF4-FFF2-40B4-BE49-F238E27FC236}">
                    <a16:creationId xmlns:a16="http://schemas.microsoft.com/office/drawing/2014/main" id="{831BFE3B-AE53-4E62-9659-D9266386C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1228"/>
                <a:ext cx="42" cy="27"/>
              </a:xfrm>
              <a:custGeom>
                <a:avLst/>
                <a:gdLst>
                  <a:gd name="T0" fmla="*/ 0 w 85"/>
                  <a:gd name="T1" fmla="*/ 1 h 54"/>
                  <a:gd name="T2" fmla="*/ 0 w 85"/>
                  <a:gd name="T3" fmla="*/ 1 h 54"/>
                  <a:gd name="T4" fmla="*/ 0 w 85"/>
                  <a:gd name="T5" fmla="*/ 1 h 54"/>
                  <a:gd name="T6" fmla="*/ 0 w 85"/>
                  <a:gd name="T7" fmla="*/ 1 h 54"/>
                  <a:gd name="T8" fmla="*/ 0 w 85"/>
                  <a:gd name="T9" fmla="*/ 1 h 54"/>
                  <a:gd name="T10" fmla="*/ 0 w 85"/>
                  <a:gd name="T11" fmla="*/ 1 h 54"/>
                  <a:gd name="T12" fmla="*/ 0 w 85"/>
                  <a:gd name="T13" fmla="*/ 1 h 54"/>
                  <a:gd name="T14" fmla="*/ 0 w 85"/>
                  <a:gd name="T15" fmla="*/ 1 h 54"/>
                  <a:gd name="T16" fmla="*/ 0 w 85"/>
                  <a:gd name="T17" fmla="*/ 0 h 54"/>
                  <a:gd name="T18" fmla="*/ 0 w 85"/>
                  <a:gd name="T19" fmla="*/ 1 h 54"/>
                  <a:gd name="T20" fmla="*/ 0 w 85"/>
                  <a:gd name="T21" fmla="*/ 1 h 54"/>
                  <a:gd name="T22" fmla="*/ 0 w 85"/>
                  <a:gd name="T23" fmla="*/ 1 h 54"/>
                  <a:gd name="T24" fmla="*/ 0 w 85"/>
                  <a:gd name="T25" fmla="*/ 1 h 54"/>
                  <a:gd name="T26" fmla="*/ 0 w 85"/>
                  <a:gd name="T27" fmla="*/ 1 h 54"/>
                  <a:gd name="T28" fmla="*/ 0 w 85"/>
                  <a:gd name="T29" fmla="*/ 1 h 54"/>
                  <a:gd name="T30" fmla="*/ 0 w 85"/>
                  <a:gd name="T31" fmla="*/ 1 h 54"/>
                  <a:gd name="T32" fmla="*/ 0 w 85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54">
                    <a:moveTo>
                      <a:pt x="3" y="54"/>
                    </a:moveTo>
                    <a:lnTo>
                      <a:pt x="7" y="52"/>
                    </a:lnTo>
                    <a:lnTo>
                      <a:pt x="15" y="46"/>
                    </a:lnTo>
                    <a:lnTo>
                      <a:pt x="24" y="38"/>
                    </a:lnTo>
                    <a:lnTo>
                      <a:pt x="37" y="29"/>
                    </a:lnTo>
                    <a:lnTo>
                      <a:pt x="50" y="18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5" y="0"/>
                    </a:lnTo>
                    <a:lnTo>
                      <a:pt x="72" y="3"/>
                    </a:lnTo>
                    <a:lnTo>
                      <a:pt x="57" y="9"/>
                    </a:lnTo>
                    <a:lnTo>
                      <a:pt x="41" y="17"/>
                    </a:lnTo>
                    <a:lnTo>
                      <a:pt x="26" y="25"/>
                    </a:lnTo>
                    <a:lnTo>
                      <a:pt x="13" y="34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1" name="Freeform 193">
                <a:extLst>
                  <a:ext uri="{FF2B5EF4-FFF2-40B4-BE49-F238E27FC236}">
                    <a16:creationId xmlns:a16="http://schemas.microsoft.com/office/drawing/2014/main" id="{E4DFAB02-CB78-4D71-B19D-635B22CA1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1226"/>
                <a:ext cx="31" cy="17"/>
              </a:xfrm>
              <a:custGeom>
                <a:avLst/>
                <a:gdLst>
                  <a:gd name="T0" fmla="*/ 0 w 63"/>
                  <a:gd name="T1" fmla="*/ 0 h 35"/>
                  <a:gd name="T2" fmla="*/ 0 w 63"/>
                  <a:gd name="T3" fmla="*/ 0 h 35"/>
                  <a:gd name="T4" fmla="*/ 0 w 63"/>
                  <a:gd name="T5" fmla="*/ 0 h 35"/>
                  <a:gd name="T6" fmla="*/ 0 w 63"/>
                  <a:gd name="T7" fmla="*/ 0 h 35"/>
                  <a:gd name="T8" fmla="*/ 0 w 63"/>
                  <a:gd name="T9" fmla="*/ 0 h 35"/>
                  <a:gd name="T10" fmla="*/ 0 w 63"/>
                  <a:gd name="T11" fmla="*/ 0 h 35"/>
                  <a:gd name="T12" fmla="*/ 0 w 63"/>
                  <a:gd name="T13" fmla="*/ 0 h 35"/>
                  <a:gd name="T14" fmla="*/ 0 w 63"/>
                  <a:gd name="T15" fmla="*/ 0 h 35"/>
                  <a:gd name="T16" fmla="*/ 0 w 63"/>
                  <a:gd name="T17" fmla="*/ 0 h 35"/>
                  <a:gd name="T18" fmla="*/ 0 w 63"/>
                  <a:gd name="T19" fmla="*/ 0 h 35"/>
                  <a:gd name="T20" fmla="*/ 0 w 63"/>
                  <a:gd name="T21" fmla="*/ 0 h 35"/>
                  <a:gd name="T22" fmla="*/ 0 w 63"/>
                  <a:gd name="T23" fmla="*/ 0 h 35"/>
                  <a:gd name="T24" fmla="*/ 0 w 63"/>
                  <a:gd name="T25" fmla="*/ 0 h 35"/>
                  <a:gd name="T26" fmla="*/ 0 w 63"/>
                  <a:gd name="T27" fmla="*/ 0 h 35"/>
                  <a:gd name="T28" fmla="*/ 0 w 63"/>
                  <a:gd name="T29" fmla="*/ 0 h 35"/>
                  <a:gd name="T30" fmla="*/ 0 w 63"/>
                  <a:gd name="T31" fmla="*/ 0 h 35"/>
                  <a:gd name="T32" fmla="*/ 0 w 6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35">
                    <a:moveTo>
                      <a:pt x="63" y="0"/>
                    </a:moveTo>
                    <a:lnTo>
                      <a:pt x="55" y="4"/>
                    </a:lnTo>
                    <a:lnTo>
                      <a:pt x="44" y="8"/>
                    </a:lnTo>
                    <a:lnTo>
                      <a:pt x="33" y="14"/>
                    </a:lnTo>
                    <a:lnTo>
                      <a:pt x="22" y="19"/>
                    </a:lnTo>
                    <a:lnTo>
                      <a:pt x="12" y="24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13" y="31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42" y="14"/>
                    </a:lnTo>
                    <a:lnTo>
                      <a:pt x="50" y="8"/>
                    </a:lnTo>
                    <a:lnTo>
                      <a:pt x="58" y="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2" name="Freeform 194">
                <a:extLst>
                  <a:ext uri="{FF2B5EF4-FFF2-40B4-BE49-F238E27FC236}">
                    <a16:creationId xmlns:a16="http://schemas.microsoft.com/office/drawing/2014/main" id="{F9BDA9B9-F8DB-4CEC-B03B-C4C7CA769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1102"/>
                <a:ext cx="166" cy="46"/>
              </a:xfrm>
              <a:custGeom>
                <a:avLst/>
                <a:gdLst>
                  <a:gd name="T0" fmla="*/ 3 w 331"/>
                  <a:gd name="T1" fmla="*/ 1 h 91"/>
                  <a:gd name="T2" fmla="*/ 3 w 331"/>
                  <a:gd name="T3" fmla="*/ 1 h 91"/>
                  <a:gd name="T4" fmla="*/ 3 w 331"/>
                  <a:gd name="T5" fmla="*/ 1 h 91"/>
                  <a:gd name="T6" fmla="*/ 3 w 331"/>
                  <a:gd name="T7" fmla="*/ 1 h 91"/>
                  <a:gd name="T8" fmla="*/ 3 w 331"/>
                  <a:gd name="T9" fmla="*/ 1 h 91"/>
                  <a:gd name="T10" fmla="*/ 3 w 331"/>
                  <a:gd name="T11" fmla="*/ 1 h 91"/>
                  <a:gd name="T12" fmla="*/ 3 w 331"/>
                  <a:gd name="T13" fmla="*/ 1 h 91"/>
                  <a:gd name="T14" fmla="*/ 3 w 331"/>
                  <a:gd name="T15" fmla="*/ 1 h 91"/>
                  <a:gd name="T16" fmla="*/ 2 w 331"/>
                  <a:gd name="T17" fmla="*/ 1 h 91"/>
                  <a:gd name="T18" fmla="*/ 2 w 331"/>
                  <a:gd name="T19" fmla="*/ 1 h 91"/>
                  <a:gd name="T20" fmla="*/ 2 w 331"/>
                  <a:gd name="T21" fmla="*/ 1 h 91"/>
                  <a:gd name="T22" fmla="*/ 2 w 331"/>
                  <a:gd name="T23" fmla="*/ 1 h 91"/>
                  <a:gd name="T24" fmla="*/ 2 w 331"/>
                  <a:gd name="T25" fmla="*/ 1 h 91"/>
                  <a:gd name="T26" fmla="*/ 2 w 331"/>
                  <a:gd name="T27" fmla="*/ 1 h 91"/>
                  <a:gd name="T28" fmla="*/ 1 w 331"/>
                  <a:gd name="T29" fmla="*/ 1 h 91"/>
                  <a:gd name="T30" fmla="*/ 1 w 331"/>
                  <a:gd name="T31" fmla="*/ 1 h 91"/>
                  <a:gd name="T32" fmla="*/ 1 w 331"/>
                  <a:gd name="T33" fmla="*/ 1 h 91"/>
                  <a:gd name="T34" fmla="*/ 1 w 331"/>
                  <a:gd name="T35" fmla="*/ 1 h 91"/>
                  <a:gd name="T36" fmla="*/ 1 w 331"/>
                  <a:gd name="T37" fmla="*/ 1 h 91"/>
                  <a:gd name="T38" fmla="*/ 1 w 331"/>
                  <a:gd name="T39" fmla="*/ 1 h 91"/>
                  <a:gd name="T40" fmla="*/ 0 w 331"/>
                  <a:gd name="T41" fmla="*/ 1 h 91"/>
                  <a:gd name="T42" fmla="*/ 1 w 331"/>
                  <a:gd name="T43" fmla="*/ 1 h 91"/>
                  <a:gd name="T44" fmla="*/ 1 w 331"/>
                  <a:gd name="T45" fmla="*/ 1 h 91"/>
                  <a:gd name="T46" fmla="*/ 1 w 331"/>
                  <a:gd name="T47" fmla="*/ 1 h 91"/>
                  <a:gd name="T48" fmla="*/ 1 w 331"/>
                  <a:gd name="T49" fmla="*/ 1 h 91"/>
                  <a:gd name="T50" fmla="*/ 1 w 331"/>
                  <a:gd name="T51" fmla="*/ 1 h 91"/>
                  <a:gd name="T52" fmla="*/ 1 w 331"/>
                  <a:gd name="T53" fmla="*/ 0 h 91"/>
                  <a:gd name="T54" fmla="*/ 2 w 331"/>
                  <a:gd name="T55" fmla="*/ 1 h 91"/>
                  <a:gd name="T56" fmla="*/ 2 w 331"/>
                  <a:gd name="T57" fmla="*/ 1 h 91"/>
                  <a:gd name="T58" fmla="*/ 2 w 331"/>
                  <a:gd name="T59" fmla="*/ 1 h 91"/>
                  <a:gd name="T60" fmla="*/ 2 w 331"/>
                  <a:gd name="T61" fmla="*/ 1 h 91"/>
                  <a:gd name="T62" fmla="*/ 2 w 331"/>
                  <a:gd name="T63" fmla="*/ 1 h 91"/>
                  <a:gd name="T64" fmla="*/ 3 w 331"/>
                  <a:gd name="T65" fmla="*/ 1 h 91"/>
                  <a:gd name="T66" fmla="*/ 3 w 331"/>
                  <a:gd name="T67" fmla="*/ 1 h 91"/>
                  <a:gd name="T68" fmla="*/ 3 w 331"/>
                  <a:gd name="T69" fmla="*/ 1 h 91"/>
                  <a:gd name="T70" fmla="*/ 3 w 331"/>
                  <a:gd name="T71" fmla="*/ 1 h 91"/>
                  <a:gd name="T72" fmla="*/ 3 w 331"/>
                  <a:gd name="T73" fmla="*/ 1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31" h="91">
                    <a:moveTo>
                      <a:pt x="330" y="77"/>
                    </a:moveTo>
                    <a:lnTo>
                      <a:pt x="331" y="80"/>
                    </a:lnTo>
                    <a:lnTo>
                      <a:pt x="330" y="84"/>
                    </a:lnTo>
                    <a:lnTo>
                      <a:pt x="329" y="87"/>
                    </a:lnTo>
                    <a:lnTo>
                      <a:pt x="329" y="91"/>
                    </a:lnTo>
                    <a:lnTo>
                      <a:pt x="309" y="72"/>
                    </a:lnTo>
                    <a:lnTo>
                      <a:pt x="289" y="56"/>
                    </a:lnTo>
                    <a:lnTo>
                      <a:pt x="267" y="42"/>
                    </a:lnTo>
                    <a:lnTo>
                      <a:pt x="245" y="32"/>
                    </a:lnTo>
                    <a:lnTo>
                      <a:pt x="222" y="24"/>
                    </a:lnTo>
                    <a:lnTo>
                      <a:pt x="199" y="18"/>
                    </a:lnTo>
                    <a:lnTo>
                      <a:pt x="177" y="13"/>
                    </a:lnTo>
                    <a:lnTo>
                      <a:pt x="154" y="11"/>
                    </a:lnTo>
                    <a:lnTo>
                      <a:pt x="132" y="10"/>
                    </a:lnTo>
                    <a:lnTo>
                      <a:pt x="110" y="10"/>
                    </a:lnTo>
                    <a:lnTo>
                      <a:pt x="88" y="11"/>
                    </a:lnTo>
                    <a:lnTo>
                      <a:pt x="69" y="13"/>
                    </a:lnTo>
                    <a:lnTo>
                      <a:pt x="49" y="16"/>
                    </a:lnTo>
                    <a:lnTo>
                      <a:pt x="32" y="18"/>
                    </a:lnTo>
                    <a:lnTo>
                      <a:pt x="15" y="20"/>
                    </a:lnTo>
                    <a:lnTo>
                      <a:pt x="0" y="23"/>
                    </a:lnTo>
                    <a:lnTo>
                      <a:pt x="10" y="16"/>
                    </a:lnTo>
                    <a:lnTo>
                      <a:pt x="25" y="10"/>
                    </a:lnTo>
                    <a:lnTo>
                      <a:pt x="43" y="5"/>
                    </a:lnTo>
                    <a:lnTo>
                      <a:pt x="63" y="3"/>
                    </a:lnTo>
                    <a:lnTo>
                      <a:pt x="86" y="1"/>
                    </a:lnTo>
                    <a:lnTo>
                      <a:pt x="110" y="0"/>
                    </a:lnTo>
                    <a:lnTo>
                      <a:pt x="135" y="1"/>
                    </a:lnTo>
                    <a:lnTo>
                      <a:pt x="162" y="2"/>
                    </a:lnTo>
                    <a:lnTo>
                      <a:pt x="188" y="5"/>
                    </a:lnTo>
                    <a:lnTo>
                      <a:pt x="214" y="11"/>
                    </a:lnTo>
                    <a:lnTo>
                      <a:pt x="238" y="17"/>
                    </a:lnTo>
                    <a:lnTo>
                      <a:pt x="262" y="26"/>
                    </a:lnTo>
                    <a:lnTo>
                      <a:pt x="283" y="35"/>
                    </a:lnTo>
                    <a:lnTo>
                      <a:pt x="302" y="48"/>
                    </a:lnTo>
                    <a:lnTo>
                      <a:pt x="317" y="61"/>
                    </a:lnTo>
                    <a:lnTo>
                      <a:pt x="33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3" name="Freeform 195">
                <a:extLst>
                  <a:ext uri="{FF2B5EF4-FFF2-40B4-BE49-F238E27FC236}">
                    <a16:creationId xmlns:a16="http://schemas.microsoft.com/office/drawing/2014/main" id="{EB913355-C4D1-4731-8AD7-2843F81FB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1107"/>
                <a:ext cx="22" cy="33"/>
              </a:xfrm>
              <a:custGeom>
                <a:avLst/>
                <a:gdLst>
                  <a:gd name="T0" fmla="*/ 1 w 44"/>
                  <a:gd name="T1" fmla="*/ 0 h 67"/>
                  <a:gd name="T2" fmla="*/ 1 w 44"/>
                  <a:gd name="T3" fmla="*/ 0 h 67"/>
                  <a:gd name="T4" fmla="*/ 1 w 44"/>
                  <a:gd name="T5" fmla="*/ 0 h 67"/>
                  <a:gd name="T6" fmla="*/ 1 w 44"/>
                  <a:gd name="T7" fmla="*/ 0 h 67"/>
                  <a:gd name="T8" fmla="*/ 1 w 44"/>
                  <a:gd name="T9" fmla="*/ 0 h 67"/>
                  <a:gd name="T10" fmla="*/ 1 w 44"/>
                  <a:gd name="T11" fmla="*/ 0 h 67"/>
                  <a:gd name="T12" fmla="*/ 1 w 44"/>
                  <a:gd name="T13" fmla="*/ 0 h 67"/>
                  <a:gd name="T14" fmla="*/ 0 w 44"/>
                  <a:gd name="T15" fmla="*/ 0 h 67"/>
                  <a:gd name="T16" fmla="*/ 1 w 44"/>
                  <a:gd name="T17" fmla="*/ 0 h 67"/>
                  <a:gd name="T18" fmla="*/ 1 w 44"/>
                  <a:gd name="T19" fmla="*/ 0 h 67"/>
                  <a:gd name="T20" fmla="*/ 1 w 44"/>
                  <a:gd name="T21" fmla="*/ 0 h 67"/>
                  <a:gd name="T22" fmla="*/ 1 w 44"/>
                  <a:gd name="T23" fmla="*/ 0 h 67"/>
                  <a:gd name="T24" fmla="*/ 1 w 44"/>
                  <a:gd name="T25" fmla="*/ 0 h 67"/>
                  <a:gd name="T26" fmla="*/ 1 w 44"/>
                  <a:gd name="T27" fmla="*/ 0 h 67"/>
                  <a:gd name="T28" fmla="*/ 1 w 44"/>
                  <a:gd name="T29" fmla="*/ 0 h 67"/>
                  <a:gd name="T30" fmla="*/ 1 w 44"/>
                  <a:gd name="T31" fmla="*/ 0 h 67"/>
                  <a:gd name="T32" fmla="*/ 1 w 44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7">
                    <a:moveTo>
                      <a:pt x="44" y="0"/>
                    </a:moveTo>
                    <a:lnTo>
                      <a:pt x="35" y="7"/>
                    </a:lnTo>
                    <a:lnTo>
                      <a:pt x="26" y="15"/>
                    </a:lnTo>
                    <a:lnTo>
                      <a:pt x="18" y="25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9" y="61"/>
                    </a:lnTo>
                    <a:lnTo>
                      <a:pt x="14" y="53"/>
                    </a:lnTo>
                    <a:lnTo>
                      <a:pt x="18" y="44"/>
                    </a:lnTo>
                    <a:lnTo>
                      <a:pt x="24" y="32"/>
                    </a:lnTo>
                    <a:lnTo>
                      <a:pt x="30" y="21"/>
                    </a:lnTo>
                    <a:lnTo>
                      <a:pt x="37" y="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4" name="Freeform 196">
                <a:extLst>
                  <a:ext uri="{FF2B5EF4-FFF2-40B4-BE49-F238E27FC236}">
                    <a16:creationId xmlns:a16="http://schemas.microsoft.com/office/drawing/2014/main" id="{5B2180F5-B3CD-4105-867B-21CA78409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9" y="1106"/>
                <a:ext cx="33" cy="39"/>
              </a:xfrm>
              <a:custGeom>
                <a:avLst/>
                <a:gdLst>
                  <a:gd name="T0" fmla="*/ 1 w 66"/>
                  <a:gd name="T1" fmla="*/ 1 h 78"/>
                  <a:gd name="T2" fmla="*/ 0 w 66"/>
                  <a:gd name="T3" fmla="*/ 1 h 78"/>
                  <a:gd name="T4" fmla="*/ 1 w 66"/>
                  <a:gd name="T5" fmla="*/ 1 h 78"/>
                  <a:gd name="T6" fmla="*/ 1 w 66"/>
                  <a:gd name="T7" fmla="*/ 1 h 78"/>
                  <a:gd name="T8" fmla="*/ 1 w 66"/>
                  <a:gd name="T9" fmla="*/ 1 h 78"/>
                  <a:gd name="T10" fmla="*/ 1 w 66"/>
                  <a:gd name="T11" fmla="*/ 1 h 78"/>
                  <a:gd name="T12" fmla="*/ 1 w 66"/>
                  <a:gd name="T13" fmla="*/ 1 h 78"/>
                  <a:gd name="T14" fmla="*/ 1 w 66"/>
                  <a:gd name="T15" fmla="*/ 1 h 78"/>
                  <a:gd name="T16" fmla="*/ 1 w 66"/>
                  <a:gd name="T17" fmla="*/ 0 h 78"/>
                  <a:gd name="T18" fmla="*/ 1 w 66"/>
                  <a:gd name="T19" fmla="*/ 1 h 78"/>
                  <a:gd name="T20" fmla="*/ 1 w 66"/>
                  <a:gd name="T21" fmla="*/ 1 h 78"/>
                  <a:gd name="T22" fmla="*/ 1 w 66"/>
                  <a:gd name="T23" fmla="*/ 1 h 78"/>
                  <a:gd name="T24" fmla="*/ 1 w 66"/>
                  <a:gd name="T25" fmla="*/ 1 h 78"/>
                  <a:gd name="T26" fmla="*/ 1 w 66"/>
                  <a:gd name="T27" fmla="*/ 1 h 78"/>
                  <a:gd name="T28" fmla="*/ 1 w 66"/>
                  <a:gd name="T29" fmla="*/ 1 h 78"/>
                  <a:gd name="T30" fmla="*/ 1 w 66"/>
                  <a:gd name="T31" fmla="*/ 1 h 78"/>
                  <a:gd name="T32" fmla="*/ 1 w 66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78">
                    <a:moveTo>
                      <a:pt x="1" y="78"/>
                    </a:moveTo>
                    <a:lnTo>
                      <a:pt x="0" y="74"/>
                    </a:lnTo>
                    <a:lnTo>
                      <a:pt x="4" y="65"/>
                    </a:lnTo>
                    <a:lnTo>
                      <a:pt x="9" y="55"/>
                    </a:lnTo>
                    <a:lnTo>
                      <a:pt x="17" y="41"/>
                    </a:lnTo>
                    <a:lnTo>
                      <a:pt x="28" y="28"/>
                    </a:lnTo>
                    <a:lnTo>
                      <a:pt x="39" y="1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58" y="8"/>
                    </a:lnTo>
                    <a:lnTo>
                      <a:pt x="50" y="20"/>
                    </a:lnTo>
                    <a:lnTo>
                      <a:pt x="39" y="33"/>
                    </a:lnTo>
                    <a:lnTo>
                      <a:pt x="29" y="47"/>
                    </a:lnTo>
                    <a:lnTo>
                      <a:pt x="20" y="59"/>
                    </a:lnTo>
                    <a:lnTo>
                      <a:pt x="12" y="70"/>
                    </a:lnTo>
                    <a:lnTo>
                      <a:pt x="5" y="77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5" name="Freeform 197">
                <a:extLst>
                  <a:ext uri="{FF2B5EF4-FFF2-40B4-BE49-F238E27FC236}">
                    <a16:creationId xmlns:a16="http://schemas.microsoft.com/office/drawing/2014/main" id="{FDD29B6A-4285-4E57-8B7C-3935F6F8A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" y="1105"/>
                <a:ext cx="42" cy="46"/>
              </a:xfrm>
              <a:custGeom>
                <a:avLst/>
                <a:gdLst>
                  <a:gd name="T0" fmla="*/ 1 w 84"/>
                  <a:gd name="T1" fmla="*/ 1 h 92"/>
                  <a:gd name="T2" fmla="*/ 0 w 84"/>
                  <a:gd name="T3" fmla="*/ 1 h 92"/>
                  <a:gd name="T4" fmla="*/ 1 w 84"/>
                  <a:gd name="T5" fmla="*/ 1 h 92"/>
                  <a:gd name="T6" fmla="*/ 1 w 84"/>
                  <a:gd name="T7" fmla="*/ 1 h 92"/>
                  <a:gd name="T8" fmla="*/ 1 w 84"/>
                  <a:gd name="T9" fmla="*/ 1 h 92"/>
                  <a:gd name="T10" fmla="*/ 1 w 84"/>
                  <a:gd name="T11" fmla="*/ 1 h 92"/>
                  <a:gd name="T12" fmla="*/ 1 w 84"/>
                  <a:gd name="T13" fmla="*/ 1 h 92"/>
                  <a:gd name="T14" fmla="*/ 1 w 84"/>
                  <a:gd name="T15" fmla="*/ 1 h 92"/>
                  <a:gd name="T16" fmla="*/ 1 w 84"/>
                  <a:gd name="T17" fmla="*/ 0 h 92"/>
                  <a:gd name="T18" fmla="*/ 1 w 84"/>
                  <a:gd name="T19" fmla="*/ 1 h 92"/>
                  <a:gd name="T20" fmla="*/ 1 w 84"/>
                  <a:gd name="T21" fmla="*/ 1 h 92"/>
                  <a:gd name="T22" fmla="*/ 1 w 84"/>
                  <a:gd name="T23" fmla="*/ 1 h 92"/>
                  <a:gd name="T24" fmla="*/ 1 w 84"/>
                  <a:gd name="T25" fmla="*/ 1 h 92"/>
                  <a:gd name="T26" fmla="*/ 1 w 84"/>
                  <a:gd name="T27" fmla="*/ 1 h 92"/>
                  <a:gd name="T28" fmla="*/ 1 w 84"/>
                  <a:gd name="T29" fmla="*/ 1 h 92"/>
                  <a:gd name="T30" fmla="*/ 1 w 84"/>
                  <a:gd name="T31" fmla="*/ 1 h 92"/>
                  <a:gd name="T32" fmla="*/ 1 w 84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92">
                    <a:moveTo>
                      <a:pt x="1" y="92"/>
                    </a:moveTo>
                    <a:lnTo>
                      <a:pt x="0" y="88"/>
                    </a:lnTo>
                    <a:lnTo>
                      <a:pt x="5" y="77"/>
                    </a:lnTo>
                    <a:lnTo>
                      <a:pt x="14" y="64"/>
                    </a:lnTo>
                    <a:lnTo>
                      <a:pt x="25" y="49"/>
                    </a:lnTo>
                    <a:lnTo>
                      <a:pt x="39" y="32"/>
                    </a:lnTo>
                    <a:lnTo>
                      <a:pt x="54" y="19"/>
                    </a:lnTo>
                    <a:lnTo>
                      <a:pt x="70" y="7"/>
                    </a:lnTo>
                    <a:lnTo>
                      <a:pt x="84" y="0"/>
                    </a:lnTo>
                    <a:lnTo>
                      <a:pt x="77" y="7"/>
                    </a:lnTo>
                    <a:lnTo>
                      <a:pt x="68" y="20"/>
                    </a:lnTo>
                    <a:lnTo>
                      <a:pt x="55" y="35"/>
                    </a:lnTo>
                    <a:lnTo>
                      <a:pt x="41" y="52"/>
                    </a:lnTo>
                    <a:lnTo>
                      <a:pt x="29" y="68"/>
                    </a:lnTo>
                    <a:lnTo>
                      <a:pt x="16" y="82"/>
                    </a:lnTo>
                    <a:lnTo>
                      <a:pt x="7" y="90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6" name="Freeform 198">
                <a:extLst>
                  <a:ext uri="{FF2B5EF4-FFF2-40B4-BE49-F238E27FC236}">
                    <a16:creationId xmlns:a16="http://schemas.microsoft.com/office/drawing/2014/main" id="{25F214B1-4F1A-4CDE-8181-F0E3F0148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1108"/>
                <a:ext cx="39" cy="51"/>
              </a:xfrm>
              <a:custGeom>
                <a:avLst/>
                <a:gdLst>
                  <a:gd name="T0" fmla="*/ 1 w 77"/>
                  <a:gd name="T1" fmla="*/ 1 h 102"/>
                  <a:gd name="T2" fmla="*/ 0 w 77"/>
                  <a:gd name="T3" fmla="*/ 1 h 102"/>
                  <a:gd name="T4" fmla="*/ 1 w 77"/>
                  <a:gd name="T5" fmla="*/ 1 h 102"/>
                  <a:gd name="T6" fmla="*/ 1 w 77"/>
                  <a:gd name="T7" fmla="*/ 1 h 102"/>
                  <a:gd name="T8" fmla="*/ 1 w 77"/>
                  <a:gd name="T9" fmla="*/ 1 h 102"/>
                  <a:gd name="T10" fmla="*/ 1 w 77"/>
                  <a:gd name="T11" fmla="*/ 1 h 102"/>
                  <a:gd name="T12" fmla="*/ 1 w 77"/>
                  <a:gd name="T13" fmla="*/ 1 h 102"/>
                  <a:gd name="T14" fmla="*/ 1 w 77"/>
                  <a:gd name="T15" fmla="*/ 1 h 102"/>
                  <a:gd name="T16" fmla="*/ 1 w 77"/>
                  <a:gd name="T17" fmla="*/ 0 h 102"/>
                  <a:gd name="T18" fmla="*/ 1 w 77"/>
                  <a:gd name="T19" fmla="*/ 1 h 102"/>
                  <a:gd name="T20" fmla="*/ 1 w 77"/>
                  <a:gd name="T21" fmla="*/ 1 h 102"/>
                  <a:gd name="T22" fmla="*/ 1 w 77"/>
                  <a:gd name="T23" fmla="*/ 1 h 102"/>
                  <a:gd name="T24" fmla="*/ 1 w 77"/>
                  <a:gd name="T25" fmla="*/ 1 h 102"/>
                  <a:gd name="T26" fmla="*/ 1 w 77"/>
                  <a:gd name="T27" fmla="*/ 1 h 102"/>
                  <a:gd name="T28" fmla="*/ 1 w 77"/>
                  <a:gd name="T29" fmla="*/ 1 h 102"/>
                  <a:gd name="T30" fmla="*/ 1 w 77"/>
                  <a:gd name="T31" fmla="*/ 1 h 102"/>
                  <a:gd name="T32" fmla="*/ 1 w 77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102">
                    <a:moveTo>
                      <a:pt x="1" y="102"/>
                    </a:moveTo>
                    <a:lnTo>
                      <a:pt x="0" y="95"/>
                    </a:lnTo>
                    <a:lnTo>
                      <a:pt x="4" y="83"/>
                    </a:lnTo>
                    <a:lnTo>
                      <a:pt x="12" y="68"/>
                    </a:lnTo>
                    <a:lnTo>
                      <a:pt x="24" y="51"/>
                    </a:lnTo>
                    <a:lnTo>
                      <a:pt x="37" y="34"/>
                    </a:lnTo>
                    <a:lnTo>
                      <a:pt x="50" y="19"/>
                    </a:lnTo>
                    <a:lnTo>
                      <a:pt x="64" y="7"/>
                    </a:lnTo>
                    <a:lnTo>
                      <a:pt x="77" y="0"/>
                    </a:lnTo>
                    <a:lnTo>
                      <a:pt x="72" y="8"/>
                    </a:lnTo>
                    <a:lnTo>
                      <a:pt x="63" y="21"/>
                    </a:lnTo>
                    <a:lnTo>
                      <a:pt x="51" y="38"/>
                    </a:lnTo>
                    <a:lnTo>
                      <a:pt x="39" y="57"/>
                    </a:lnTo>
                    <a:lnTo>
                      <a:pt x="26" y="74"/>
                    </a:lnTo>
                    <a:lnTo>
                      <a:pt x="15" y="89"/>
                    </a:lnTo>
                    <a:lnTo>
                      <a:pt x="7" y="99"/>
                    </a:lnTo>
                    <a:lnTo>
                      <a:pt x="1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7" name="Freeform 199">
                <a:extLst>
                  <a:ext uri="{FF2B5EF4-FFF2-40B4-BE49-F238E27FC236}">
                    <a16:creationId xmlns:a16="http://schemas.microsoft.com/office/drawing/2014/main" id="{ABFD8CF7-7CD1-47B3-B9E8-D0098AAD5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1114"/>
                <a:ext cx="33" cy="46"/>
              </a:xfrm>
              <a:custGeom>
                <a:avLst/>
                <a:gdLst>
                  <a:gd name="T0" fmla="*/ 0 w 67"/>
                  <a:gd name="T1" fmla="*/ 1 h 92"/>
                  <a:gd name="T2" fmla="*/ 0 w 67"/>
                  <a:gd name="T3" fmla="*/ 1 h 92"/>
                  <a:gd name="T4" fmla="*/ 0 w 67"/>
                  <a:gd name="T5" fmla="*/ 1 h 92"/>
                  <a:gd name="T6" fmla="*/ 0 w 67"/>
                  <a:gd name="T7" fmla="*/ 1 h 92"/>
                  <a:gd name="T8" fmla="*/ 0 w 67"/>
                  <a:gd name="T9" fmla="*/ 1 h 92"/>
                  <a:gd name="T10" fmla="*/ 0 w 67"/>
                  <a:gd name="T11" fmla="*/ 1 h 92"/>
                  <a:gd name="T12" fmla="*/ 0 w 67"/>
                  <a:gd name="T13" fmla="*/ 1 h 92"/>
                  <a:gd name="T14" fmla="*/ 0 w 67"/>
                  <a:gd name="T15" fmla="*/ 1 h 92"/>
                  <a:gd name="T16" fmla="*/ 0 w 67"/>
                  <a:gd name="T17" fmla="*/ 0 h 92"/>
                  <a:gd name="T18" fmla="*/ 0 w 67"/>
                  <a:gd name="T19" fmla="*/ 1 h 92"/>
                  <a:gd name="T20" fmla="*/ 0 w 67"/>
                  <a:gd name="T21" fmla="*/ 1 h 92"/>
                  <a:gd name="T22" fmla="*/ 0 w 67"/>
                  <a:gd name="T23" fmla="*/ 1 h 92"/>
                  <a:gd name="T24" fmla="*/ 0 w 67"/>
                  <a:gd name="T25" fmla="*/ 1 h 92"/>
                  <a:gd name="T26" fmla="*/ 0 w 67"/>
                  <a:gd name="T27" fmla="*/ 1 h 92"/>
                  <a:gd name="T28" fmla="*/ 0 w 67"/>
                  <a:gd name="T29" fmla="*/ 1 h 92"/>
                  <a:gd name="T30" fmla="*/ 0 w 67"/>
                  <a:gd name="T31" fmla="*/ 1 h 92"/>
                  <a:gd name="T32" fmla="*/ 0 w 6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92">
                    <a:moveTo>
                      <a:pt x="0" y="92"/>
                    </a:moveTo>
                    <a:lnTo>
                      <a:pt x="0" y="87"/>
                    </a:lnTo>
                    <a:lnTo>
                      <a:pt x="4" y="77"/>
                    </a:lnTo>
                    <a:lnTo>
                      <a:pt x="12" y="62"/>
                    </a:lnTo>
                    <a:lnTo>
                      <a:pt x="22" y="46"/>
                    </a:lnTo>
                    <a:lnTo>
                      <a:pt x="34" y="30"/>
                    </a:lnTo>
                    <a:lnTo>
                      <a:pt x="46" y="15"/>
                    </a:lnTo>
                    <a:lnTo>
                      <a:pt x="57" y="4"/>
                    </a:lnTo>
                    <a:lnTo>
                      <a:pt x="67" y="0"/>
                    </a:lnTo>
                    <a:lnTo>
                      <a:pt x="61" y="8"/>
                    </a:lnTo>
                    <a:lnTo>
                      <a:pt x="53" y="22"/>
                    </a:lnTo>
                    <a:lnTo>
                      <a:pt x="44" y="38"/>
                    </a:lnTo>
                    <a:lnTo>
                      <a:pt x="34" y="54"/>
                    </a:lnTo>
                    <a:lnTo>
                      <a:pt x="24" y="70"/>
                    </a:lnTo>
                    <a:lnTo>
                      <a:pt x="14" y="83"/>
                    </a:lnTo>
                    <a:lnTo>
                      <a:pt x="6" y="9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8" name="Freeform 200">
                <a:extLst>
                  <a:ext uri="{FF2B5EF4-FFF2-40B4-BE49-F238E27FC236}">
                    <a16:creationId xmlns:a16="http://schemas.microsoft.com/office/drawing/2014/main" id="{5804BFA4-EF3C-4675-91F6-B73B0BB47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" y="1121"/>
                <a:ext cx="29" cy="38"/>
              </a:xfrm>
              <a:custGeom>
                <a:avLst/>
                <a:gdLst>
                  <a:gd name="T0" fmla="*/ 1 w 56"/>
                  <a:gd name="T1" fmla="*/ 0 h 77"/>
                  <a:gd name="T2" fmla="*/ 0 w 56"/>
                  <a:gd name="T3" fmla="*/ 0 h 77"/>
                  <a:gd name="T4" fmla="*/ 1 w 56"/>
                  <a:gd name="T5" fmla="*/ 0 h 77"/>
                  <a:gd name="T6" fmla="*/ 1 w 56"/>
                  <a:gd name="T7" fmla="*/ 0 h 77"/>
                  <a:gd name="T8" fmla="*/ 1 w 56"/>
                  <a:gd name="T9" fmla="*/ 0 h 77"/>
                  <a:gd name="T10" fmla="*/ 1 w 56"/>
                  <a:gd name="T11" fmla="*/ 0 h 77"/>
                  <a:gd name="T12" fmla="*/ 1 w 56"/>
                  <a:gd name="T13" fmla="*/ 0 h 77"/>
                  <a:gd name="T14" fmla="*/ 1 w 56"/>
                  <a:gd name="T15" fmla="*/ 0 h 77"/>
                  <a:gd name="T16" fmla="*/ 1 w 56"/>
                  <a:gd name="T17" fmla="*/ 0 h 77"/>
                  <a:gd name="T18" fmla="*/ 1 w 56"/>
                  <a:gd name="T19" fmla="*/ 0 h 77"/>
                  <a:gd name="T20" fmla="*/ 1 w 56"/>
                  <a:gd name="T21" fmla="*/ 0 h 77"/>
                  <a:gd name="T22" fmla="*/ 1 w 56"/>
                  <a:gd name="T23" fmla="*/ 0 h 77"/>
                  <a:gd name="T24" fmla="*/ 1 w 56"/>
                  <a:gd name="T25" fmla="*/ 0 h 77"/>
                  <a:gd name="T26" fmla="*/ 1 w 56"/>
                  <a:gd name="T27" fmla="*/ 0 h 77"/>
                  <a:gd name="T28" fmla="*/ 1 w 56"/>
                  <a:gd name="T29" fmla="*/ 0 h 77"/>
                  <a:gd name="T30" fmla="*/ 1 w 56"/>
                  <a:gd name="T31" fmla="*/ 0 h 77"/>
                  <a:gd name="T32" fmla="*/ 1 w 56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77">
                    <a:moveTo>
                      <a:pt x="1" y="77"/>
                    </a:moveTo>
                    <a:lnTo>
                      <a:pt x="0" y="72"/>
                    </a:lnTo>
                    <a:lnTo>
                      <a:pt x="1" y="64"/>
                    </a:lnTo>
                    <a:lnTo>
                      <a:pt x="6" y="52"/>
                    </a:lnTo>
                    <a:lnTo>
                      <a:pt x="14" y="40"/>
                    </a:lnTo>
                    <a:lnTo>
                      <a:pt x="22" y="27"/>
                    </a:lnTo>
                    <a:lnTo>
                      <a:pt x="32" y="15"/>
                    </a:lnTo>
                    <a:lnTo>
                      <a:pt x="44" y="6"/>
                    </a:lnTo>
                    <a:lnTo>
                      <a:pt x="56" y="0"/>
                    </a:lnTo>
                    <a:lnTo>
                      <a:pt x="50" y="9"/>
                    </a:lnTo>
                    <a:lnTo>
                      <a:pt x="44" y="20"/>
                    </a:lnTo>
                    <a:lnTo>
                      <a:pt x="35" y="33"/>
                    </a:lnTo>
                    <a:lnTo>
                      <a:pt x="27" y="4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6" y="75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79" name="Freeform 201">
                <a:extLst>
                  <a:ext uri="{FF2B5EF4-FFF2-40B4-BE49-F238E27FC236}">
                    <a16:creationId xmlns:a16="http://schemas.microsoft.com/office/drawing/2014/main" id="{0486EE5A-25AC-4066-AF4F-8E90B7E49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" y="1143"/>
                <a:ext cx="8" cy="23"/>
              </a:xfrm>
              <a:custGeom>
                <a:avLst/>
                <a:gdLst>
                  <a:gd name="T0" fmla="*/ 1 w 15"/>
                  <a:gd name="T1" fmla="*/ 1 h 46"/>
                  <a:gd name="T2" fmla="*/ 0 w 15"/>
                  <a:gd name="T3" fmla="*/ 1 h 46"/>
                  <a:gd name="T4" fmla="*/ 0 w 15"/>
                  <a:gd name="T5" fmla="*/ 1 h 46"/>
                  <a:gd name="T6" fmla="*/ 1 w 15"/>
                  <a:gd name="T7" fmla="*/ 1 h 46"/>
                  <a:gd name="T8" fmla="*/ 1 w 15"/>
                  <a:gd name="T9" fmla="*/ 0 h 46"/>
                  <a:gd name="T10" fmla="*/ 1 w 15"/>
                  <a:gd name="T11" fmla="*/ 1 h 46"/>
                  <a:gd name="T12" fmla="*/ 1 w 15"/>
                  <a:gd name="T13" fmla="*/ 1 h 46"/>
                  <a:gd name="T14" fmla="*/ 1 w 15"/>
                  <a:gd name="T15" fmla="*/ 1 h 46"/>
                  <a:gd name="T16" fmla="*/ 1 w 15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4" y="46"/>
                    </a:moveTo>
                    <a:lnTo>
                      <a:pt x="0" y="38"/>
                    </a:lnTo>
                    <a:lnTo>
                      <a:pt x="0" y="23"/>
                    </a:lnTo>
                    <a:lnTo>
                      <a:pt x="4" y="7"/>
                    </a:lnTo>
                    <a:lnTo>
                      <a:pt x="15" y="0"/>
                    </a:lnTo>
                    <a:lnTo>
                      <a:pt x="9" y="13"/>
                    </a:lnTo>
                    <a:lnTo>
                      <a:pt x="9" y="30"/>
                    </a:lnTo>
                    <a:lnTo>
                      <a:pt x="9" y="44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80" name="Freeform 202">
                <a:extLst>
                  <a:ext uri="{FF2B5EF4-FFF2-40B4-BE49-F238E27FC236}">
                    <a16:creationId xmlns:a16="http://schemas.microsoft.com/office/drawing/2014/main" id="{B0AFA44A-7F0C-422A-9BC7-F3D751C97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" y="1104"/>
                <a:ext cx="37" cy="43"/>
              </a:xfrm>
              <a:custGeom>
                <a:avLst/>
                <a:gdLst>
                  <a:gd name="T0" fmla="*/ 0 w 75"/>
                  <a:gd name="T1" fmla="*/ 1 h 85"/>
                  <a:gd name="T2" fmla="*/ 0 w 75"/>
                  <a:gd name="T3" fmla="*/ 1 h 85"/>
                  <a:gd name="T4" fmla="*/ 0 w 75"/>
                  <a:gd name="T5" fmla="*/ 1 h 85"/>
                  <a:gd name="T6" fmla="*/ 0 w 75"/>
                  <a:gd name="T7" fmla="*/ 1 h 85"/>
                  <a:gd name="T8" fmla="*/ 0 w 75"/>
                  <a:gd name="T9" fmla="*/ 1 h 85"/>
                  <a:gd name="T10" fmla="*/ 0 w 75"/>
                  <a:gd name="T11" fmla="*/ 1 h 85"/>
                  <a:gd name="T12" fmla="*/ 0 w 75"/>
                  <a:gd name="T13" fmla="*/ 1 h 85"/>
                  <a:gd name="T14" fmla="*/ 0 w 75"/>
                  <a:gd name="T15" fmla="*/ 1 h 85"/>
                  <a:gd name="T16" fmla="*/ 0 w 75"/>
                  <a:gd name="T17" fmla="*/ 0 h 85"/>
                  <a:gd name="T18" fmla="*/ 0 w 75"/>
                  <a:gd name="T19" fmla="*/ 1 h 85"/>
                  <a:gd name="T20" fmla="*/ 0 w 75"/>
                  <a:gd name="T21" fmla="*/ 1 h 85"/>
                  <a:gd name="T22" fmla="*/ 0 w 75"/>
                  <a:gd name="T23" fmla="*/ 1 h 85"/>
                  <a:gd name="T24" fmla="*/ 0 w 75"/>
                  <a:gd name="T25" fmla="*/ 1 h 85"/>
                  <a:gd name="T26" fmla="*/ 0 w 75"/>
                  <a:gd name="T27" fmla="*/ 1 h 85"/>
                  <a:gd name="T28" fmla="*/ 0 w 75"/>
                  <a:gd name="T29" fmla="*/ 1 h 85"/>
                  <a:gd name="T30" fmla="*/ 0 w 75"/>
                  <a:gd name="T31" fmla="*/ 1 h 85"/>
                  <a:gd name="T32" fmla="*/ 0 w 7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85">
                    <a:moveTo>
                      <a:pt x="2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1" y="59"/>
                    </a:lnTo>
                    <a:lnTo>
                      <a:pt x="21" y="45"/>
                    </a:lnTo>
                    <a:lnTo>
                      <a:pt x="34" y="30"/>
                    </a:lnTo>
                    <a:lnTo>
                      <a:pt x="48" y="17"/>
                    </a:lnTo>
                    <a:lnTo>
                      <a:pt x="62" y="7"/>
                    </a:lnTo>
                    <a:lnTo>
                      <a:pt x="75" y="0"/>
                    </a:lnTo>
                    <a:lnTo>
                      <a:pt x="70" y="7"/>
                    </a:lnTo>
                    <a:lnTo>
                      <a:pt x="60" y="18"/>
                    </a:lnTo>
                    <a:lnTo>
                      <a:pt x="50" y="33"/>
                    </a:lnTo>
                    <a:lnTo>
                      <a:pt x="38" y="48"/>
                    </a:lnTo>
                    <a:lnTo>
                      <a:pt x="27" y="63"/>
                    </a:lnTo>
                    <a:lnTo>
                      <a:pt x="15" y="76"/>
                    </a:lnTo>
                    <a:lnTo>
                      <a:pt x="7" y="84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81" name="Freeform 203">
                <a:extLst>
                  <a:ext uri="{FF2B5EF4-FFF2-40B4-BE49-F238E27FC236}">
                    <a16:creationId xmlns:a16="http://schemas.microsoft.com/office/drawing/2014/main" id="{5EBD72C6-58B2-4A3B-9F12-3DF9511B0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" y="1105"/>
                <a:ext cx="37" cy="50"/>
              </a:xfrm>
              <a:custGeom>
                <a:avLst/>
                <a:gdLst>
                  <a:gd name="T0" fmla="*/ 1 w 74"/>
                  <a:gd name="T1" fmla="*/ 1 h 99"/>
                  <a:gd name="T2" fmla="*/ 0 w 74"/>
                  <a:gd name="T3" fmla="*/ 1 h 99"/>
                  <a:gd name="T4" fmla="*/ 1 w 74"/>
                  <a:gd name="T5" fmla="*/ 1 h 99"/>
                  <a:gd name="T6" fmla="*/ 1 w 74"/>
                  <a:gd name="T7" fmla="*/ 1 h 99"/>
                  <a:gd name="T8" fmla="*/ 1 w 74"/>
                  <a:gd name="T9" fmla="*/ 1 h 99"/>
                  <a:gd name="T10" fmla="*/ 1 w 74"/>
                  <a:gd name="T11" fmla="*/ 1 h 99"/>
                  <a:gd name="T12" fmla="*/ 1 w 74"/>
                  <a:gd name="T13" fmla="*/ 1 h 99"/>
                  <a:gd name="T14" fmla="*/ 1 w 74"/>
                  <a:gd name="T15" fmla="*/ 1 h 99"/>
                  <a:gd name="T16" fmla="*/ 1 w 74"/>
                  <a:gd name="T17" fmla="*/ 0 h 99"/>
                  <a:gd name="T18" fmla="*/ 1 w 74"/>
                  <a:gd name="T19" fmla="*/ 1 h 99"/>
                  <a:gd name="T20" fmla="*/ 1 w 74"/>
                  <a:gd name="T21" fmla="*/ 1 h 99"/>
                  <a:gd name="T22" fmla="*/ 1 w 74"/>
                  <a:gd name="T23" fmla="*/ 1 h 99"/>
                  <a:gd name="T24" fmla="*/ 1 w 74"/>
                  <a:gd name="T25" fmla="*/ 1 h 99"/>
                  <a:gd name="T26" fmla="*/ 1 w 74"/>
                  <a:gd name="T27" fmla="*/ 1 h 99"/>
                  <a:gd name="T28" fmla="*/ 1 w 74"/>
                  <a:gd name="T29" fmla="*/ 1 h 99"/>
                  <a:gd name="T30" fmla="*/ 1 w 74"/>
                  <a:gd name="T31" fmla="*/ 1 h 99"/>
                  <a:gd name="T32" fmla="*/ 1 w 74"/>
                  <a:gd name="T33" fmla="*/ 1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99">
                    <a:moveTo>
                      <a:pt x="1" y="99"/>
                    </a:moveTo>
                    <a:lnTo>
                      <a:pt x="0" y="94"/>
                    </a:lnTo>
                    <a:lnTo>
                      <a:pt x="3" y="82"/>
                    </a:lnTo>
                    <a:lnTo>
                      <a:pt x="11" y="67"/>
                    </a:lnTo>
                    <a:lnTo>
                      <a:pt x="22" y="50"/>
                    </a:lnTo>
                    <a:lnTo>
                      <a:pt x="34" y="33"/>
                    </a:lnTo>
                    <a:lnTo>
                      <a:pt x="48" y="18"/>
                    </a:lnTo>
                    <a:lnTo>
                      <a:pt x="61" y="6"/>
                    </a:lnTo>
                    <a:lnTo>
                      <a:pt x="74" y="0"/>
                    </a:lnTo>
                    <a:lnTo>
                      <a:pt x="69" y="8"/>
                    </a:lnTo>
                    <a:lnTo>
                      <a:pt x="60" y="21"/>
                    </a:lnTo>
                    <a:lnTo>
                      <a:pt x="49" y="38"/>
                    </a:lnTo>
                    <a:lnTo>
                      <a:pt x="38" y="56"/>
                    </a:lnTo>
                    <a:lnTo>
                      <a:pt x="25" y="73"/>
                    </a:lnTo>
                    <a:lnTo>
                      <a:pt x="15" y="88"/>
                    </a:lnTo>
                    <a:lnTo>
                      <a:pt x="6" y="97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82" name="Freeform 204">
                <a:extLst>
                  <a:ext uri="{FF2B5EF4-FFF2-40B4-BE49-F238E27FC236}">
                    <a16:creationId xmlns:a16="http://schemas.microsoft.com/office/drawing/2014/main" id="{533E9A95-9878-4F39-A185-36CD32A2D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1114"/>
                <a:ext cx="28" cy="48"/>
              </a:xfrm>
              <a:custGeom>
                <a:avLst/>
                <a:gdLst>
                  <a:gd name="T0" fmla="*/ 1 w 55"/>
                  <a:gd name="T1" fmla="*/ 1 h 95"/>
                  <a:gd name="T2" fmla="*/ 0 w 55"/>
                  <a:gd name="T3" fmla="*/ 1 h 95"/>
                  <a:gd name="T4" fmla="*/ 1 w 55"/>
                  <a:gd name="T5" fmla="*/ 1 h 95"/>
                  <a:gd name="T6" fmla="*/ 1 w 55"/>
                  <a:gd name="T7" fmla="*/ 1 h 95"/>
                  <a:gd name="T8" fmla="*/ 1 w 55"/>
                  <a:gd name="T9" fmla="*/ 1 h 95"/>
                  <a:gd name="T10" fmla="*/ 1 w 55"/>
                  <a:gd name="T11" fmla="*/ 1 h 95"/>
                  <a:gd name="T12" fmla="*/ 1 w 55"/>
                  <a:gd name="T13" fmla="*/ 1 h 95"/>
                  <a:gd name="T14" fmla="*/ 1 w 55"/>
                  <a:gd name="T15" fmla="*/ 1 h 95"/>
                  <a:gd name="T16" fmla="*/ 1 w 55"/>
                  <a:gd name="T17" fmla="*/ 0 h 95"/>
                  <a:gd name="T18" fmla="*/ 1 w 55"/>
                  <a:gd name="T19" fmla="*/ 1 h 95"/>
                  <a:gd name="T20" fmla="*/ 1 w 55"/>
                  <a:gd name="T21" fmla="*/ 1 h 95"/>
                  <a:gd name="T22" fmla="*/ 1 w 55"/>
                  <a:gd name="T23" fmla="*/ 1 h 95"/>
                  <a:gd name="T24" fmla="*/ 1 w 55"/>
                  <a:gd name="T25" fmla="*/ 1 h 95"/>
                  <a:gd name="T26" fmla="*/ 1 w 55"/>
                  <a:gd name="T27" fmla="*/ 1 h 95"/>
                  <a:gd name="T28" fmla="*/ 1 w 55"/>
                  <a:gd name="T29" fmla="*/ 1 h 95"/>
                  <a:gd name="T30" fmla="*/ 1 w 55"/>
                  <a:gd name="T31" fmla="*/ 1 h 95"/>
                  <a:gd name="T32" fmla="*/ 1 w 55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95">
                    <a:moveTo>
                      <a:pt x="1" y="95"/>
                    </a:moveTo>
                    <a:lnTo>
                      <a:pt x="0" y="90"/>
                    </a:lnTo>
                    <a:lnTo>
                      <a:pt x="1" y="79"/>
                    </a:lnTo>
                    <a:lnTo>
                      <a:pt x="6" y="65"/>
                    </a:lnTo>
                    <a:lnTo>
                      <a:pt x="13" y="49"/>
                    </a:lnTo>
                    <a:lnTo>
                      <a:pt x="21" y="33"/>
                    </a:lnTo>
                    <a:lnTo>
                      <a:pt x="31" y="18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49" y="9"/>
                    </a:lnTo>
                    <a:lnTo>
                      <a:pt x="43" y="22"/>
                    </a:lnTo>
                    <a:lnTo>
                      <a:pt x="34" y="38"/>
                    </a:lnTo>
                    <a:lnTo>
                      <a:pt x="26" y="55"/>
                    </a:lnTo>
                    <a:lnTo>
                      <a:pt x="18" y="71"/>
                    </a:lnTo>
                    <a:lnTo>
                      <a:pt x="11" y="85"/>
                    </a:lnTo>
                    <a:lnTo>
                      <a:pt x="6" y="93"/>
                    </a:lnTo>
                    <a:lnTo>
                      <a:pt x="1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50" name="Freeform 205">
              <a:extLst>
                <a:ext uri="{FF2B5EF4-FFF2-40B4-BE49-F238E27FC236}">
                  <a16:creationId xmlns:a16="http://schemas.microsoft.com/office/drawing/2014/main" id="{F13B2B63-A5AB-42EC-AA02-82EF1461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1126"/>
              <a:ext cx="29" cy="36"/>
            </a:xfrm>
            <a:custGeom>
              <a:avLst/>
              <a:gdLst>
                <a:gd name="T0" fmla="*/ 1 w 58"/>
                <a:gd name="T1" fmla="*/ 1 h 70"/>
                <a:gd name="T2" fmla="*/ 0 w 58"/>
                <a:gd name="T3" fmla="*/ 1 h 70"/>
                <a:gd name="T4" fmla="*/ 1 w 58"/>
                <a:gd name="T5" fmla="*/ 1 h 70"/>
                <a:gd name="T6" fmla="*/ 1 w 58"/>
                <a:gd name="T7" fmla="*/ 1 h 70"/>
                <a:gd name="T8" fmla="*/ 1 w 58"/>
                <a:gd name="T9" fmla="*/ 1 h 70"/>
                <a:gd name="T10" fmla="*/ 1 w 58"/>
                <a:gd name="T11" fmla="*/ 1 h 70"/>
                <a:gd name="T12" fmla="*/ 1 w 58"/>
                <a:gd name="T13" fmla="*/ 1 h 70"/>
                <a:gd name="T14" fmla="*/ 1 w 58"/>
                <a:gd name="T15" fmla="*/ 1 h 70"/>
                <a:gd name="T16" fmla="*/ 1 w 58"/>
                <a:gd name="T17" fmla="*/ 0 h 70"/>
                <a:gd name="T18" fmla="*/ 1 w 58"/>
                <a:gd name="T19" fmla="*/ 1 h 70"/>
                <a:gd name="T20" fmla="*/ 1 w 58"/>
                <a:gd name="T21" fmla="*/ 1 h 70"/>
                <a:gd name="T22" fmla="*/ 1 w 58"/>
                <a:gd name="T23" fmla="*/ 1 h 70"/>
                <a:gd name="T24" fmla="*/ 1 w 58"/>
                <a:gd name="T25" fmla="*/ 1 h 70"/>
                <a:gd name="T26" fmla="*/ 1 w 58"/>
                <a:gd name="T27" fmla="*/ 1 h 70"/>
                <a:gd name="T28" fmla="*/ 1 w 58"/>
                <a:gd name="T29" fmla="*/ 1 h 70"/>
                <a:gd name="T30" fmla="*/ 1 w 58"/>
                <a:gd name="T31" fmla="*/ 1 h 70"/>
                <a:gd name="T32" fmla="*/ 1 w 5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0">
                  <a:moveTo>
                    <a:pt x="1" y="70"/>
                  </a:moveTo>
                  <a:lnTo>
                    <a:pt x="0" y="66"/>
                  </a:lnTo>
                  <a:lnTo>
                    <a:pt x="5" y="56"/>
                  </a:lnTo>
                  <a:lnTo>
                    <a:pt x="12" y="45"/>
                  </a:lnTo>
                  <a:lnTo>
                    <a:pt x="21" y="32"/>
                  </a:lnTo>
                  <a:lnTo>
                    <a:pt x="31" y="21"/>
                  </a:lnTo>
                  <a:lnTo>
                    <a:pt x="42" y="9"/>
                  </a:lnTo>
                  <a:lnTo>
                    <a:pt x="51" y="2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1" name="Freeform 206">
              <a:extLst>
                <a:ext uri="{FF2B5EF4-FFF2-40B4-BE49-F238E27FC236}">
                  <a16:creationId xmlns:a16="http://schemas.microsoft.com/office/drawing/2014/main" id="{E2D318B2-8CA5-4800-9307-7C429ECBE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131"/>
              <a:ext cx="11" cy="26"/>
            </a:xfrm>
            <a:custGeom>
              <a:avLst/>
              <a:gdLst>
                <a:gd name="T0" fmla="*/ 1 w 22"/>
                <a:gd name="T1" fmla="*/ 1 h 52"/>
                <a:gd name="T2" fmla="*/ 0 w 22"/>
                <a:gd name="T3" fmla="*/ 1 h 52"/>
                <a:gd name="T4" fmla="*/ 1 w 22"/>
                <a:gd name="T5" fmla="*/ 1 h 52"/>
                <a:gd name="T6" fmla="*/ 1 w 22"/>
                <a:gd name="T7" fmla="*/ 1 h 52"/>
                <a:gd name="T8" fmla="*/ 1 w 22"/>
                <a:gd name="T9" fmla="*/ 0 h 52"/>
                <a:gd name="T10" fmla="*/ 1 w 22"/>
                <a:gd name="T11" fmla="*/ 1 h 52"/>
                <a:gd name="T12" fmla="*/ 1 w 22"/>
                <a:gd name="T13" fmla="*/ 1 h 52"/>
                <a:gd name="T14" fmla="*/ 1 w 22"/>
                <a:gd name="T15" fmla="*/ 1 h 52"/>
                <a:gd name="T16" fmla="*/ 1 w 22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2">
                  <a:moveTo>
                    <a:pt x="2" y="52"/>
                  </a:moveTo>
                  <a:lnTo>
                    <a:pt x="0" y="43"/>
                  </a:lnTo>
                  <a:lnTo>
                    <a:pt x="3" y="26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4"/>
                  </a:lnTo>
                  <a:lnTo>
                    <a:pt x="11" y="32"/>
                  </a:lnTo>
                  <a:lnTo>
                    <a:pt x="8" y="49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2" name="Freeform 207">
              <a:extLst>
                <a:ext uri="{FF2B5EF4-FFF2-40B4-BE49-F238E27FC236}">
                  <a16:creationId xmlns:a16="http://schemas.microsoft.com/office/drawing/2014/main" id="{C7DC68FB-1392-4CA3-89B3-F8C2F567E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1111"/>
              <a:ext cx="22" cy="2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1 h 40"/>
                <a:gd name="T4" fmla="*/ 0 w 45"/>
                <a:gd name="T5" fmla="*/ 1 h 40"/>
                <a:gd name="T6" fmla="*/ 0 w 45"/>
                <a:gd name="T7" fmla="*/ 1 h 40"/>
                <a:gd name="T8" fmla="*/ 0 w 45"/>
                <a:gd name="T9" fmla="*/ 1 h 40"/>
                <a:gd name="T10" fmla="*/ 0 w 45"/>
                <a:gd name="T11" fmla="*/ 1 h 40"/>
                <a:gd name="T12" fmla="*/ 0 w 45"/>
                <a:gd name="T13" fmla="*/ 1 h 40"/>
                <a:gd name="T14" fmla="*/ 0 w 45"/>
                <a:gd name="T15" fmla="*/ 1 h 40"/>
                <a:gd name="T16" fmla="*/ 0 w 45"/>
                <a:gd name="T17" fmla="*/ 1 h 40"/>
                <a:gd name="T18" fmla="*/ 0 w 45"/>
                <a:gd name="T19" fmla="*/ 1 h 40"/>
                <a:gd name="T20" fmla="*/ 0 w 45"/>
                <a:gd name="T21" fmla="*/ 1 h 40"/>
                <a:gd name="T22" fmla="*/ 0 w 45"/>
                <a:gd name="T23" fmla="*/ 1 h 40"/>
                <a:gd name="T24" fmla="*/ 0 w 45"/>
                <a:gd name="T25" fmla="*/ 1 h 40"/>
                <a:gd name="T26" fmla="*/ 0 w 45"/>
                <a:gd name="T27" fmla="*/ 1 h 40"/>
                <a:gd name="T28" fmla="*/ 0 w 45"/>
                <a:gd name="T29" fmla="*/ 1 h 40"/>
                <a:gd name="T30" fmla="*/ 0 w 45"/>
                <a:gd name="T31" fmla="*/ 1 h 40"/>
                <a:gd name="T32" fmla="*/ 0 w 45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0">
                  <a:moveTo>
                    <a:pt x="45" y="0"/>
                  </a:moveTo>
                  <a:lnTo>
                    <a:pt x="42" y="3"/>
                  </a:lnTo>
                  <a:lnTo>
                    <a:pt x="37" y="9"/>
                  </a:lnTo>
                  <a:lnTo>
                    <a:pt x="31" y="17"/>
                  </a:lnTo>
                  <a:lnTo>
                    <a:pt x="26" y="25"/>
                  </a:lnTo>
                  <a:lnTo>
                    <a:pt x="19" y="32"/>
                  </a:lnTo>
                  <a:lnTo>
                    <a:pt x="12" y="38"/>
                  </a:lnTo>
                  <a:lnTo>
                    <a:pt x="6" y="40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3" name="Freeform 208">
              <a:extLst>
                <a:ext uri="{FF2B5EF4-FFF2-40B4-BE49-F238E27FC236}">
                  <a16:creationId xmlns:a16="http://schemas.microsoft.com/office/drawing/2014/main" id="{F2166BC7-FDBC-408B-A4BE-0392A2120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" y="1110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4" name="Freeform 209">
              <a:extLst>
                <a:ext uri="{FF2B5EF4-FFF2-40B4-BE49-F238E27FC236}">
                  <a16:creationId xmlns:a16="http://schemas.microsoft.com/office/drawing/2014/main" id="{E2373BAD-8961-4F96-A734-2B09A214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1089"/>
              <a:ext cx="26" cy="23"/>
            </a:xfrm>
            <a:custGeom>
              <a:avLst/>
              <a:gdLst>
                <a:gd name="T0" fmla="*/ 1 w 51"/>
                <a:gd name="T1" fmla="*/ 1 h 45"/>
                <a:gd name="T2" fmla="*/ 1 w 51"/>
                <a:gd name="T3" fmla="*/ 1 h 45"/>
                <a:gd name="T4" fmla="*/ 1 w 51"/>
                <a:gd name="T5" fmla="*/ 1 h 45"/>
                <a:gd name="T6" fmla="*/ 1 w 51"/>
                <a:gd name="T7" fmla="*/ 1 h 45"/>
                <a:gd name="T8" fmla="*/ 1 w 51"/>
                <a:gd name="T9" fmla="*/ 1 h 45"/>
                <a:gd name="T10" fmla="*/ 1 w 51"/>
                <a:gd name="T11" fmla="*/ 1 h 45"/>
                <a:gd name="T12" fmla="*/ 1 w 51"/>
                <a:gd name="T13" fmla="*/ 1 h 45"/>
                <a:gd name="T14" fmla="*/ 0 w 51"/>
                <a:gd name="T15" fmla="*/ 1 h 45"/>
                <a:gd name="T16" fmla="*/ 1 w 51"/>
                <a:gd name="T17" fmla="*/ 0 h 45"/>
                <a:gd name="T18" fmla="*/ 1 w 51"/>
                <a:gd name="T19" fmla="*/ 0 h 45"/>
                <a:gd name="T20" fmla="*/ 1 w 51"/>
                <a:gd name="T21" fmla="*/ 1 h 45"/>
                <a:gd name="T22" fmla="*/ 1 w 51"/>
                <a:gd name="T23" fmla="*/ 1 h 45"/>
                <a:gd name="T24" fmla="*/ 1 w 51"/>
                <a:gd name="T25" fmla="*/ 1 h 45"/>
                <a:gd name="T26" fmla="*/ 1 w 51"/>
                <a:gd name="T27" fmla="*/ 1 h 45"/>
                <a:gd name="T28" fmla="*/ 1 w 51"/>
                <a:gd name="T29" fmla="*/ 1 h 45"/>
                <a:gd name="T30" fmla="*/ 1 w 51"/>
                <a:gd name="T31" fmla="*/ 1 h 45"/>
                <a:gd name="T32" fmla="*/ 1 w 5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5">
                  <a:moveTo>
                    <a:pt x="51" y="45"/>
                  </a:moveTo>
                  <a:lnTo>
                    <a:pt x="44" y="40"/>
                  </a:lnTo>
                  <a:lnTo>
                    <a:pt x="35" y="35"/>
                  </a:lnTo>
                  <a:lnTo>
                    <a:pt x="26" y="28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4"/>
                  </a:lnTo>
                  <a:lnTo>
                    <a:pt x="47" y="40"/>
                  </a:lnTo>
                  <a:lnTo>
                    <a:pt x="51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5" name="Freeform 210">
              <a:extLst>
                <a:ext uri="{FF2B5EF4-FFF2-40B4-BE49-F238E27FC236}">
                  <a16:creationId xmlns:a16="http://schemas.microsoft.com/office/drawing/2014/main" id="{9059D0D1-C46B-45E4-BF22-169A0412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1094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1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7"/>
                  </a:lnTo>
                  <a:lnTo>
                    <a:pt x="7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6" name="Freeform 211">
              <a:extLst>
                <a:ext uri="{FF2B5EF4-FFF2-40B4-BE49-F238E27FC236}">
                  <a16:creationId xmlns:a16="http://schemas.microsoft.com/office/drawing/2014/main" id="{0627A062-111C-4707-A958-EB5A9A120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101"/>
              <a:ext cx="15" cy="32"/>
            </a:xfrm>
            <a:custGeom>
              <a:avLst/>
              <a:gdLst>
                <a:gd name="T0" fmla="*/ 0 w 30"/>
                <a:gd name="T1" fmla="*/ 0 h 65"/>
                <a:gd name="T2" fmla="*/ 1 w 30"/>
                <a:gd name="T3" fmla="*/ 0 h 65"/>
                <a:gd name="T4" fmla="*/ 1 w 30"/>
                <a:gd name="T5" fmla="*/ 0 h 65"/>
                <a:gd name="T6" fmla="*/ 1 w 30"/>
                <a:gd name="T7" fmla="*/ 0 h 65"/>
                <a:gd name="T8" fmla="*/ 1 w 30"/>
                <a:gd name="T9" fmla="*/ 0 h 65"/>
                <a:gd name="T10" fmla="*/ 1 w 30"/>
                <a:gd name="T11" fmla="*/ 0 h 65"/>
                <a:gd name="T12" fmla="*/ 1 w 30"/>
                <a:gd name="T13" fmla="*/ 0 h 65"/>
                <a:gd name="T14" fmla="*/ 1 w 30"/>
                <a:gd name="T15" fmla="*/ 0 h 65"/>
                <a:gd name="T16" fmla="*/ 1 w 30"/>
                <a:gd name="T17" fmla="*/ 0 h 65"/>
                <a:gd name="T18" fmla="*/ 1 w 30"/>
                <a:gd name="T19" fmla="*/ 0 h 65"/>
                <a:gd name="T20" fmla="*/ 1 w 30"/>
                <a:gd name="T21" fmla="*/ 0 h 65"/>
                <a:gd name="T22" fmla="*/ 1 w 30"/>
                <a:gd name="T23" fmla="*/ 0 h 65"/>
                <a:gd name="T24" fmla="*/ 0 w 30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5">
                  <a:moveTo>
                    <a:pt x="0" y="65"/>
                  </a:moveTo>
                  <a:lnTo>
                    <a:pt x="2" y="49"/>
                  </a:lnTo>
                  <a:lnTo>
                    <a:pt x="8" y="28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29" y="8"/>
                  </a:lnTo>
                  <a:lnTo>
                    <a:pt x="25" y="18"/>
                  </a:lnTo>
                  <a:lnTo>
                    <a:pt x="21" y="29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Freeform 212">
              <a:extLst>
                <a:ext uri="{FF2B5EF4-FFF2-40B4-BE49-F238E27FC236}">
                  <a16:creationId xmlns:a16="http://schemas.microsoft.com/office/drawing/2014/main" id="{A87D444A-F431-4B87-B9C3-8B0771681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1094"/>
              <a:ext cx="8" cy="32"/>
            </a:xfrm>
            <a:custGeom>
              <a:avLst/>
              <a:gdLst>
                <a:gd name="T0" fmla="*/ 1 w 15"/>
                <a:gd name="T1" fmla="*/ 0 h 65"/>
                <a:gd name="T2" fmla="*/ 1 w 15"/>
                <a:gd name="T3" fmla="*/ 0 h 65"/>
                <a:gd name="T4" fmla="*/ 0 w 15"/>
                <a:gd name="T5" fmla="*/ 0 h 65"/>
                <a:gd name="T6" fmla="*/ 1 w 15"/>
                <a:gd name="T7" fmla="*/ 0 h 65"/>
                <a:gd name="T8" fmla="*/ 1 w 15"/>
                <a:gd name="T9" fmla="*/ 0 h 65"/>
                <a:gd name="T10" fmla="*/ 1 w 15"/>
                <a:gd name="T11" fmla="*/ 0 h 65"/>
                <a:gd name="T12" fmla="*/ 1 w 15"/>
                <a:gd name="T13" fmla="*/ 0 h 65"/>
                <a:gd name="T14" fmla="*/ 1 w 15"/>
                <a:gd name="T15" fmla="*/ 0 h 65"/>
                <a:gd name="T16" fmla="*/ 1 w 15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5">
                  <a:moveTo>
                    <a:pt x="8" y="65"/>
                  </a:moveTo>
                  <a:lnTo>
                    <a:pt x="3" y="54"/>
                  </a:lnTo>
                  <a:lnTo>
                    <a:pt x="0" y="34"/>
                  </a:lnTo>
                  <a:lnTo>
                    <a:pt x="1" y="13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8" name="Freeform 213">
              <a:extLst>
                <a:ext uri="{FF2B5EF4-FFF2-40B4-BE49-F238E27FC236}">
                  <a16:creationId xmlns:a16="http://schemas.microsoft.com/office/drawing/2014/main" id="{97DC3062-26B8-48D6-93BF-6F69CA020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1085"/>
              <a:ext cx="6" cy="35"/>
            </a:xfrm>
            <a:custGeom>
              <a:avLst/>
              <a:gdLst>
                <a:gd name="T0" fmla="*/ 1 w 12"/>
                <a:gd name="T1" fmla="*/ 1 h 69"/>
                <a:gd name="T2" fmla="*/ 1 w 12"/>
                <a:gd name="T3" fmla="*/ 1 h 69"/>
                <a:gd name="T4" fmla="*/ 1 w 12"/>
                <a:gd name="T5" fmla="*/ 1 h 69"/>
                <a:gd name="T6" fmla="*/ 0 w 12"/>
                <a:gd name="T7" fmla="*/ 1 h 69"/>
                <a:gd name="T8" fmla="*/ 1 w 12"/>
                <a:gd name="T9" fmla="*/ 0 h 69"/>
                <a:gd name="T10" fmla="*/ 1 w 12"/>
                <a:gd name="T11" fmla="*/ 1 h 69"/>
                <a:gd name="T12" fmla="*/ 1 w 12"/>
                <a:gd name="T13" fmla="*/ 1 h 69"/>
                <a:gd name="T14" fmla="*/ 1 w 12"/>
                <a:gd name="T15" fmla="*/ 1 h 69"/>
                <a:gd name="T16" fmla="*/ 1 w 12"/>
                <a:gd name="T17" fmla="*/ 1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69">
                  <a:moveTo>
                    <a:pt x="12" y="69"/>
                  </a:moveTo>
                  <a:lnTo>
                    <a:pt x="6" y="55"/>
                  </a:lnTo>
                  <a:lnTo>
                    <a:pt x="1" y="3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7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9" name="Freeform 214">
              <a:extLst>
                <a:ext uri="{FF2B5EF4-FFF2-40B4-BE49-F238E27FC236}">
                  <a16:creationId xmlns:a16="http://schemas.microsoft.com/office/drawing/2014/main" id="{DF6FF7AA-36EF-4405-904C-AF85B171D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1079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0" y="9"/>
                  </a:lnTo>
                  <a:lnTo>
                    <a:pt x="12" y="27"/>
                  </a:lnTo>
                  <a:lnTo>
                    <a:pt x="12" y="50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0" name="Freeform 215">
              <a:extLst>
                <a:ext uri="{FF2B5EF4-FFF2-40B4-BE49-F238E27FC236}">
                  <a16:creationId xmlns:a16="http://schemas.microsoft.com/office/drawing/2014/main" id="{E4F8D96F-86D4-41D4-93E7-2B263E460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1072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6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7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Freeform 216">
              <a:extLst>
                <a:ext uri="{FF2B5EF4-FFF2-40B4-BE49-F238E27FC236}">
                  <a16:creationId xmlns:a16="http://schemas.microsoft.com/office/drawing/2014/main" id="{37B4224F-3D6F-43DD-96D7-FD1C1F19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1066"/>
              <a:ext cx="13" cy="42"/>
            </a:xfrm>
            <a:custGeom>
              <a:avLst/>
              <a:gdLst>
                <a:gd name="T0" fmla="*/ 0 w 27"/>
                <a:gd name="T1" fmla="*/ 1 h 84"/>
                <a:gd name="T2" fmla="*/ 0 w 27"/>
                <a:gd name="T3" fmla="*/ 1 h 84"/>
                <a:gd name="T4" fmla="*/ 0 w 27"/>
                <a:gd name="T5" fmla="*/ 1 h 84"/>
                <a:gd name="T6" fmla="*/ 0 w 27"/>
                <a:gd name="T7" fmla="*/ 1 h 84"/>
                <a:gd name="T8" fmla="*/ 0 w 27"/>
                <a:gd name="T9" fmla="*/ 1 h 84"/>
                <a:gd name="T10" fmla="*/ 0 w 27"/>
                <a:gd name="T11" fmla="*/ 1 h 84"/>
                <a:gd name="T12" fmla="*/ 0 w 27"/>
                <a:gd name="T13" fmla="*/ 1 h 84"/>
                <a:gd name="T14" fmla="*/ 0 w 27"/>
                <a:gd name="T15" fmla="*/ 1 h 84"/>
                <a:gd name="T16" fmla="*/ 0 w 27"/>
                <a:gd name="T17" fmla="*/ 0 h 84"/>
                <a:gd name="T18" fmla="*/ 0 w 27"/>
                <a:gd name="T19" fmla="*/ 1 h 84"/>
                <a:gd name="T20" fmla="*/ 0 w 27"/>
                <a:gd name="T21" fmla="*/ 1 h 84"/>
                <a:gd name="T22" fmla="*/ 0 w 27"/>
                <a:gd name="T23" fmla="*/ 1 h 84"/>
                <a:gd name="T24" fmla="*/ 0 w 27"/>
                <a:gd name="T25" fmla="*/ 1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4">
                  <a:moveTo>
                    <a:pt x="27" y="84"/>
                  </a:moveTo>
                  <a:lnTo>
                    <a:pt x="23" y="76"/>
                  </a:lnTo>
                  <a:lnTo>
                    <a:pt x="18" y="63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9"/>
                  </a:lnTo>
                  <a:lnTo>
                    <a:pt x="1" y="2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39"/>
                  </a:lnTo>
                  <a:lnTo>
                    <a:pt x="23" y="67"/>
                  </a:lnTo>
                  <a:lnTo>
                    <a:pt x="2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Freeform 217">
              <a:extLst>
                <a:ext uri="{FF2B5EF4-FFF2-40B4-BE49-F238E27FC236}">
                  <a16:creationId xmlns:a16="http://schemas.microsoft.com/office/drawing/2014/main" id="{1F213406-2FE4-4554-B5CA-63BB11CF4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062"/>
              <a:ext cx="17" cy="45"/>
            </a:xfrm>
            <a:custGeom>
              <a:avLst/>
              <a:gdLst>
                <a:gd name="T0" fmla="*/ 0 w 35"/>
                <a:gd name="T1" fmla="*/ 0 h 91"/>
                <a:gd name="T2" fmla="*/ 0 w 35"/>
                <a:gd name="T3" fmla="*/ 0 h 91"/>
                <a:gd name="T4" fmla="*/ 0 w 35"/>
                <a:gd name="T5" fmla="*/ 0 h 91"/>
                <a:gd name="T6" fmla="*/ 0 w 35"/>
                <a:gd name="T7" fmla="*/ 0 h 91"/>
                <a:gd name="T8" fmla="*/ 0 w 35"/>
                <a:gd name="T9" fmla="*/ 0 h 91"/>
                <a:gd name="T10" fmla="*/ 0 w 35"/>
                <a:gd name="T11" fmla="*/ 0 h 91"/>
                <a:gd name="T12" fmla="*/ 0 w 35"/>
                <a:gd name="T13" fmla="*/ 0 h 91"/>
                <a:gd name="T14" fmla="*/ 0 w 35"/>
                <a:gd name="T15" fmla="*/ 0 h 91"/>
                <a:gd name="T16" fmla="*/ 0 w 35"/>
                <a:gd name="T17" fmla="*/ 0 h 91"/>
                <a:gd name="T18" fmla="*/ 0 w 35"/>
                <a:gd name="T19" fmla="*/ 0 h 91"/>
                <a:gd name="T20" fmla="*/ 0 w 35"/>
                <a:gd name="T21" fmla="*/ 0 h 91"/>
                <a:gd name="T22" fmla="*/ 0 w 35"/>
                <a:gd name="T23" fmla="*/ 0 h 91"/>
                <a:gd name="T24" fmla="*/ 0 w 35"/>
                <a:gd name="T25" fmla="*/ 0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0"/>
                  </a:lnTo>
                  <a:lnTo>
                    <a:pt x="12" y="56"/>
                  </a:lnTo>
                  <a:lnTo>
                    <a:pt x="6" y="40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3"/>
                  </a:lnTo>
                  <a:lnTo>
                    <a:pt x="6" y="0"/>
                  </a:lnTo>
                  <a:lnTo>
                    <a:pt x="18" y="10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Freeform 218">
              <a:extLst>
                <a:ext uri="{FF2B5EF4-FFF2-40B4-BE49-F238E27FC236}">
                  <a16:creationId xmlns:a16="http://schemas.microsoft.com/office/drawing/2014/main" id="{34A01FCA-79B8-4A0C-852A-CE8710DAA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066"/>
              <a:ext cx="28" cy="43"/>
            </a:xfrm>
            <a:custGeom>
              <a:avLst/>
              <a:gdLst>
                <a:gd name="T0" fmla="*/ 1 w 56"/>
                <a:gd name="T1" fmla="*/ 1 h 85"/>
                <a:gd name="T2" fmla="*/ 1 w 56"/>
                <a:gd name="T3" fmla="*/ 1 h 85"/>
                <a:gd name="T4" fmla="*/ 1 w 56"/>
                <a:gd name="T5" fmla="*/ 1 h 85"/>
                <a:gd name="T6" fmla="*/ 1 w 56"/>
                <a:gd name="T7" fmla="*/ 1 h 85"/>
                <a:gd name="T8" fmla="*/ 1 w 56"/>
                <a:gd name="T9" fmla="*/ 1 h 85"/>
                <a:gd name="T10" fmla="*/ 1 w 56"/>
                <a:gd name="T11" fmla="*/ 1 h 85"/>
                <a:gd name="T12" fmla="*/ 1 w 56"/>
                <a:gd name="T13" fmla="*/ 1 h 85"/>
                <a:gd name="T14" fmla="*/ 0 w 56"/>
                <a:gd name="T15" fmla="*/ 1 h 85"/>
                <a:gd name="T16" fmla="*/ 1 w 56"/>
                <a:gd name="T17" fmla="*/ 0 h 85"/>
                <a:gd name="T18" fmla="*/ 1 w 56"/>
                <a:gd name="T19" fmla="*/ 0 h 85"/>
                <a:gd name="T20" fmla="*/ 1 w 56"/>
                <a:gd name="T21" fmla="*/ 1 h 85"/>
                <a:gd name="T22" fmla="*/ 1 w 56"/>
                <a:gd name="T23" fmla="*/ 1 h 85"/>
                <a:gd name="T24" fmla="*/ 1 w 56"/>
                <a:gd name="T25" fmla="*/ 1 h 85"/>
                <a:gd name="T26" fmla="*/ 1 w 56"/>
                <a:gd name="T27" fmla="*/ 1 h 85"/>
                <a:gd name="T28" fmla="*/ 1 w 56"/>
                <a:gd name="T29" fmla="*/ 1 h 85"/>
                <a:gd name="T30" fmla="*/ 1 w 56"/>
                <a:gd name="T31" fmla="*/ 1 h 85"/>
                <a:gd name="T32" fmla="*/ 1 w 56"/>
                <a:gd name="T33" fmla="*/ 1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5">
                  <a:moveTo>
                    <a:pt x="56" y="85"/>
                  </a:moveTo>
                  <a:lnTo>
                    <a:pt x="47" y="77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39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6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Freeform 219">
              <a:extLst>
                <a:ext uri="{FF2B5EF4-FFF2-40B4-BE49-F238E27FC236}">
                  <a16:creationId xmlns:a16="http://schemas.microsoft.com/office/drawing/2014/main" id="{FBD19A25-66FD-4513-8821-D48D569D1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" y="1073"/>
              <a:ext cx="36" cy="35"/>
            </a:xfrm>
            <a:custGeom>
              <a:avLst/>
              <a:gdLst>
                <a:gd name="T0" fmla="*/ 1 w 71"/>
                <a:gd name="T1" fmla="*/ 1 h 70"/>
                <a:gd name="T2" fmla="*/ 1 w 71"/>
                <a:gd name="T3" fmla="*/ 1 h 70"/>
                <a:gd name="T4" fmla="*/ 1 w 71"/>
                <a:gd name="T5" fmla="*/ 1 h 70"/>
                <a:gd name="T6" fmla="*/ 1 w 71"/>
                <a:gd name="T7" fmla="*/ 1 h 70"/>
                <a:gd name="T8" fmla="*/ 1 w 71"/>
                <a:gd name="T9" fmla="*/ 1 h 70"/>
                <a:gd name="T10" fmla="*/ 1 w 71"/>
                <a:gd name="T11" fmla="*/ 1 h 70"/>
                <a:gd name="T12" fmla="*/ 1 w 71"/>
                <a:gd name="T13" fmla="*/ 1 h 70"/>
                <a:gd name="T14" fmla="*/ 0 w 71"/>
                <a:gd name="T15" fmla="*/ 1 h 70"/>
                <a:gd name="T16" fmla="*/ 1 w 71"/>
                <a:gd name="T17" fmla="*/ 0 h 70"/>
                <a:gd name="T18" fmla="*/ 1 w 71"/>
                <a:gd name="T19" fmla="*/ 0 h 70"/>
                <a:gd name="T20" fmla="*/ 1 w 71"/>
                <a:gd name="T21" fmla="*/ 1 h 70"/>
                <a:gd name="T22" fmla="*/ 1 w 71"/>
                <a:gd name="T23" fmla="*/ 1 h 70"/>
                <a:gd name="T24" fmla="*/ 1 w 71"/>
                <a:gd name="T25" fmla="*/ 1 h 70"/>
                <a:gd name="T26" fmla="*/ 1 w 71"/>
                <a:gd name="T27" fmla="*/ 1 h 70"/>
                <a:gd name="T28" fmla="*/ 1 w 71"/>
                <a:gd name="T29" fmla="*/ 1 h 70"/>
                <a:gd name="T30" fmla="*/ 1 w 71"/>
                <a:gd name="T31" fmla="*/ 1 h 70"/>
                <a:gd name="T32" fmla="*/ 1 w 71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0">
                  <a:moveTo>
                    <a:pt x="71" y="70"/>
                  </a:moveTo>
                  <a:lnTo>
                    <a:pt x="63" y="64"/>
                  </a:lnTo>
                  <a:lnTo>
                    <a:pt x="51" y="56"/>
                  </a:lnTo>
                  <a:lnTo>
                    <a:pt x="38" y="46"/>
                  </a:lnTo>
                  <a:lnTo>
                    <a:pt x="24" y="34"/>
                  </a:lnTo>
                  <a:lnTo>
                    <a:pt x="13" y="23"/>
                  </a:lnTo>
                  <a:lnTo>
                    <a:pt x="3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6"/>
                  </a:lnTo>
                  <a:lnTo>
                    <a:pt x="53" y="40"/>
                  </a:lnTo>
                  <a:lnTo>
                    <a:pt x="62" y="52"/>
                  </a:lnTo>
                  <a:lnTo>
                    <a:pt x="69" y="63"/>
                  </a:lnTo>
                  <a:lnTo>
                    <a:pt x="7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Freeform 220">
              <a:extLst>
                <a:ext uri="{FF2B5EF4-FFF2-40B4-BE49-F238E27FC236}">
                  <a16:creationId xmlns:a16="http://schemas.microsoft.com/office/drawing/2014/main" id="{597665F3-85C5-4E89-A22B-3AE5A8923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1078"/>
              <a:ext cx="33" cy="32"/>
            </a:xfrm>
            <a:custGeom>
              <a:avLst/>
              <a:gdLst>
                <a:gd name="T0" fmla="*/ 1 w 64"/>
                <a:gd name="T1" fmla="*/ 0 h 65"/>
                <a:gd name="T2" fmla="*/ 1 w 64"/>
                <a:gd name="T3" fmla="*/ 0 h 65"/>
                <a:gd name="T4" fmla="*/ 1 w 64"/>
                <a:gd name="T5" fmla="*/ 0 h 65"/>
                <a:gd name="T6" fmla="*/ 1 w 64"/>
                <a:gd name="T7" fmla="*/ 0 h 65"/>
                <a:gd name="T8" fmla="*/ 1 w 64"/>
                <a:gd name="T9" fmla="*/ 0 h 65"/>
                <a:gd name="T10" fmla="*/ 1 w 64"/>
                <a:gd name="T11" fmla="*/ 0 h 65"/>
                <a:gd name="T12" fmla="*/ 1 w 64"/>
                <a:gd name="T13" fmla="*/ 0 h 65"/>
                <a:gd name="T14" fmla="*/ 1 w 64"/>
                <a:gd name="T15" fmla="*/ 0 h 65"/>
                <a:gd name="T16" fmla="*/ 1 w 64"/>
                <a:gd name="T17" fmla="*/ 0 h 65"/>
                <a:gd name="T18" fmla="*/ 1 w 64"/>
                <a:gd name="T19" fmla="*/ 0 h 65"/>
                <a:gd name="T20" fmla="*/ 1 w 64"/>
                <a:gd name="T21" fmla="*/ 0 h 65"/>
                <a:gd name="T22" fmla="*/ 1 w 64"/>
                <a:gd name="T23" fmla="*/ 0 h 65"/>
                <a:gd name="T24" fmla="*/ 1 w 64"/>
                <a:gd name="T25" fmla="*/ 0 h 65"/>
                <a:gd name="T26" fmla="*/ 1 w 64"/>
                <a:gd name="T27" fmla="*/ 0 h 65"/>
                <a:gd name="T28" fmla="*/ 1 w 64"/>
                <a:gd name="T29" fmla="*/ 0 h 65"/>
                <a:gd name="T30" fmla="*/ 0 w 64"/>
                <a:gd name="T31" fmla="*/ 0 h 65"/>
                <a:gd name="T32" fmla="*/ 1 w 64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5">
                  <a:moveTo>
                    <a:pt x="3" y="0"/>
                  </a:moveTo>
                  <a:lnTo>
                    <a:pt x="7" y="1"/>
                  </a:lnTo>
                  <a:lnTo>
                    <a:pt x="12" y="7"/>
                  </a:lnTo>
                  <a:lnTo>
                    <a:pt x="21" y="16"/>
                  </a:lnTo>
                  <a:lnTo>
                    <a:pt x="29" y="27"/>
                  </a:lnTo>
                  <a:lnTo>
                    <a:pt x="38" y="38"/>
                  </a:lnTo>
                  <a:lnTo>
                    <a:pt x="47" y="48"/>
                  </a:lnTo>
                  <a:lnTo>
                    <a:pt x="56" y="58"/>
                  </a:lnTo>
                  <a:lnTo>
                    <a:pt x="64" y="65"/>
                  </a:lnTo>
                  <a:lnTo>
                    <a:pt x="53" y="61"/>
                  </a:lnTo>
                  <a:lnTo>
                    <a:pt x="40" y="53"/>
                  </a:lnTo>
                  <a:lnTo>
                    <a:pt x="29" y="44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4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Freeform 221">
              <a:extLst>
                <a:ext uri="{FF2B5EF4-FFF2-40B4-BE49-F238E27FC236}">
                  <a16:creationId xmlns:a16="http://schemas.microsoft.com/office/drawing/2014/main" id="{BF03F66F-DA73-4E3C-B147-B56811E85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" y="1141"/>
              <a:ext cx="156" cy="38"/>
            </a:xfrm>
            <a:custGeom>
              <a:avLst/>
              <a:gdLst>
                <a:gd name="T0" fmla="*/ 3 w 312"/>
                <a:gd name="T1" fmla="*/ 1 h 76"/>
                <a:gd name="T2" fmla="*/ 3 w 312"/>
                <a:gd name="T3" fmla="*/ 1 h 76"/>
                <a:gd name="T4" fmla="*/ 3 w 312"/>
                <a:gd name="T5" fmla="*/ 1 h 76"/>
                <a:gd name="T6" fmla="*/ 3 w 312"/>
                <a:gd name="T7" fmla="*/ 1 h 76"/>
                <a:gd name="T8" fmla="*/ 3 w 312"/>
                <a:gd name="T9" fmla="*/ 1 h 76"/>
                <a:gd name="T10" fmla="*/ 3 w 312"/>
                <a:gd name="T11" fmla="*/ 1 h 76"/>
                <a:gd name="T12" fmla="*/ 3 w 312"/>
                <a:gd name="T13" fmla="*/ 1 h 76"/>
                <a:gd name="T14" fmla="*/ 2 w 312"/>
                <a:gd name="T15" fmla="*/ 1 h 76"/>
                <a:gd name="T16" fmla="*/ 2 w 312"/>
                <a:gd name="T17" fmla="*/ 1 h 76"/>
                <a:gd name="T18" fmla="*/ 2 w 312"/>
                <a:gd name="T19" fmla="*/ 1 h 76"/>
                <a:gd name="T20" fmla="*/ 2 w 312"/>
                <a:gd name="T21" fmla="*/ 1 h 76"/>
                <a:gd name="T22" fmla="*/ 2 w 312"/>
                <a:gd name="T23" fmla="*/ 1 h 76"/>
                <a:gd name="T24" fmla="*/ 2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2 w 312"/>
                <a:gd name="T57" fmla="*/ 0 h 76"/>
                <a:gd name="T58" fmla="*/ 2 w 312"/>
                <a:gd name="T59" fmla="*/ 1 h 76"/>
                <a:gd name="T60" fmla="*/ 2 w 312"/>
                <a:gd name="T61" fmla="*/ 1 h 76"/>
                <a:gd name="T62" fmla="*/ 2 w 312"/>
                <a:gd name="T63" fmla="*/ 1 h 76"/>
                <a:gd name="T64" fmla="*/ 2 w 312"/>
                <a:gd name="T65" fmla="*/ 1 h 76"/>
                <a:gd name="T66" fmla="*/ 3 w 312"/>
                <a:gd name="T67" fmla="*/ 1 h 76"/>
                <a:gd name="T68" fmla="*/ 3 w 312"/>
                <a:gd name="T69" fmla="*/ 1 h 76"/>
                <a:gd name="T70" fmla="*/ 3 w 312"/>
                <a:gd name="T71" fmla="*/ 1 h 76"/>
                <a:gd name="T72" fmla="*/ 3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2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4"/>
                  </a:lnTo>
                  <a:lnTo>
                    <a:pt x="224" y="25"/>
                  </a:lnTo>
                  <a:lnTo>
                    <a:pt x="203" y="19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2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8"/>
                  </a:lnTo>
                  <a:lnTo>
                    <a:pt x="62" y="22"/>
                  </a:lnTo>
                  <a:lnTo>
                    <a:pt x="44" y="26"/>
                  </a:lnTo>
                  <a:lnTo>
                    <a:pt x="28" y="30"/>
                  </a:lnTo>
                  <a:lnTo>
                    <a:pt x="13" y="34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4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4"/>
                  </a:lnTo>
                  <a:lnTo>
                    <a:pt x="218" y="10"/>
                  </a:lnTo>
                  <a:lnTo>
                    <a:pt x="242" y="17"/>
                  </a:lnTo>
                  <a:lnTo>
                    <a:pt x="263" y="26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7" name="Freeform 222">
              <a:extLst>
                <a:ext uri="{FF2B5EF4-FFF2-40B4-BE49-F238E27FC236}">
                  <a16:creationId xmlns:a16="http://schemas.microsoft.com/office/drawing/2014/main" id="{BA8FCEA4-28B1-434C-A79A-47FD4908F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1150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6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8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2"/>
                  </a:lnTo>
                  <a:lnTo>
                    <a:pt x="12" y="54"/>
                  </a:lnTo>
                  <a:lnTo>
                    <a:pt x="16" y="44"/>
                  </a:lnTo>
                  <a:lnTo>
                    <a:pt x="21" y="32"/>
                  </a:lnTo>
                  <a:lnTo>
                    <a:pt x="27" y="21"/>
                  </a:lnTo>
                  <a:lnTo>
                    <a:pt x="32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8" name="Freeform 223">
              <a:extLst>
                <a:ext uri="{FF2B5EF4-FFF2-40B4-BE49-F238E27FC236}">
                  <a16:creationId xmlns:a16="http://schemas.microsoft.com/office/drawing/2014/main" id="{A020B8E3-C9BE-4A06-A521-2969CF675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146"/>
              <a:ext cx="22" cy="38"/>
            </a:xfrm>
            <a:custGeom>
              <a:avLst/>
              <a:gdLst>
                <a:gd name="T0" fmla="*/ 0 w 45"/>
                <a:gd name="T1" fmla="*/ 1 h 75"/>
                <a:gd name="T2" fmla="*/ 0 w 45"/>
                <a:gd name="T3" fmla="*/ 1 h 75"/>
                <a:gd name="T4" fmla="*/ 0 w 45"/>
                <a:gd name="T5" fmla="*/ 1 h 75"/>
                <a:gd name="T6" fmla="*/ 0 w 45"/>
                <a:gd name="T7" fmla="*/ 1 h 75"/>
                <a:gd name="T8" fmla="*/ 0 w 45"/>
                <a:gd name="T9" fmla="*/ 1 h 75"/>
                <a:gd name="T10" fmla="*/ 0 w 45"/>
                <a:gd name="T11" fmla="*/ 1 h 75"/>
                <a:gd name="T12" fmla="*/ 0 w 45"/>
                <a:gd name="T13" fmla="*/ 1 h 75"/>
                <a:gd name="T14" fmla="*/ 0 w 45"/>
                <a:gd name="T15" fmla="*/ 1 h 75"/>
                <a:gd name="T16" fmla="*/ 0 w 45"/>
                <a:gd name="T17" fmla="*/ 0 h 75"/>
                <a:gd name="T18" fmla="*/ 0 w 45"/>
                <a:gd name="T19" fmla="*/ 1 h 75"/>
                <a:gd name="T20" fmla="*/ 0 w 45"/>
                <a:gd name="T21" fmla="*/ 1 h 75"/>
                <a:gd name="T22" fmla="*/ 0 w 45"/>
                <a:gd name="T23" fmla="*/ 1 h 75"/>
                <a:gd name="T24" fmla="*/ 0 w 45"/>
                <a:gd name="T25" fmla="*/ 1 h 75"/>
                <a:gd name="T26" fmla="*/ 0 w 45"/>
                <a:gd name="T27" fmla="*/ 1 h 75"/>
                <a:gd name="T28" fmla="*/ 0 w 45"/>
                <a:gd name="T29" fmla="*/ 1 h 75"/>
                <a:gd name="T30" fmla="*/ 0 w 45"/>
                <a:gd name="T31" fmla="*/ 1 h 75"/>
                <a:gd name="T32" fmla="*/ 0 w 45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5">
                  <a:moveTo>
                    <a:pt x="1" y="75"/>
                  </a:moveTo>
                  <a:lnTo>
                    <a:pt x="0" y="72"/>
                  </a:lnTo>
                  <a:lnTo>
                    <a:pt x="1" y="65"/>
                  </a:lnTo>
                  <a:lnTo>
                    <a:pt x="4" y="55"/>
                  </a:lnTo>
                  <a:lnTo>
                    <a:pt x="9" y="44"/>
                  </a:lnTo>
                  <a:lnTo>
                    <a:pt x="16" y="31"/>
                  </a:lnTo>
                  <a:lnTo>
                    <a:pt x="24" y="20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1"/>
                  </a:lnTo>
                  <a:lnTo>
                    <a:pt x="26" y="34"/>
                  </a:lnTo>
                  <a:lnTo>
                    <a:pt x="21" y="46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4" y="7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9" name="Freeform 224">
              <a:extLst>
                <a:ext uri="{FF2B5EF4-FFF2-40B4-BE49-F238E27FC236}">
                  <a16:creationId xmlns:a16="http://schemas.microsoft.com/office/drawing/2014/main" id="{1E412BA5-6FFC-4758-A9E2-08F0C85C4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1143"/>
              <a:ext cx="30" cy="49"/>
            </a:xfrm>
            <a:custGeom>
              <a:avLst/>
              <a:gdLst>
                <a:gd name="T0" fmla="*/ 1 w 60"/>
                <a:gd name="T1" fmla="*/ 1 h 98"/>
                <a:gd name="T2" fmla="*/ 0 w 60"/>
                <a:gd name="T3" fmla="*/ 1 h 98"/>
                <a:gd name="T4" fmla="*/ 1 w 60"/>
                <a:gd name="T5" fmla="*/ 1 h 98"/>
                <a:gd name="T6" fmla="*/ 1 w 60"/>
                <a:gd name="T7" fmla="*/ 1 h 98"/>
                <a:gd name="T8" fmla="*/ 1 w 60"/>
                <a:gd name="T9" fmla="*/ 1 h 98"/>
                <a:gd name="T10" fmla="*/ 1 w 60"/>
                <a:gd name="T11" fmla="*/ 1 h 98"/>
                <a:gd name="T12" fmla="*/ 1 w 60"/>
                <a:gd name="T13" fmla="*/ 1 h 98"/>
                <a:gd name="T14" fmla="*/ 1 w 60"/>
                <a:gd name="T15" fmla="*/ 1 h 98"/>
                <a:gd name="T16" fmla="*/ 1 w 60"/>
                <a:gd name="T17" fmla="*/ 0 h 98"/>
                <a:gd name="T18" fmla="*/ 1 w 60"/>
                <a:gd name="T19" fmla="*/ 1 h 98"/>
                <a:gd name="T20" fmla="*/ 1 w 60"/>
                <a:gd name="T21" fmla="*/ 1 h 98"/>
                <a:gd name="T22" fmla="*/ 1 w 60"/>
                <a:gd name="T23" fmla="*/ 1 h 98"/>
                <a:gd name="T24" fmla="*/ 1 w 60"/>
                <a:gd name="T25" fmla="*/ 1 h 98"/>
                <a:gd name="T26" fmla="*/ 1 w 60"/>
                <a:gd name="T27" fmla="*/ 1 h 98"/>
                <a:gd name="T28" fmla="*/ 1 w 60"/>
                <a:gd name="T29" fmla="*/ 1 h 98"/>
                <a:gd name="T30" fmla="*/ 1 w 60"/>
                <a:gd name="T31" fmla="*/ 1 h 98"/>
                <a:gd name="T32" fmla="*/ 1 w 60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8">
                  <a:moveTo>
                    <a:pt x="1" y="98"/>
                  </a:moveTo>
                  <a:lnTo>
                    <a:pt x="0" y="92"/>
                  </a:lnTo>
                  <a:lnTo>
                    <a:pt x="2" y="82"/>
                  </a:lnTo>
                  <a:lnTo>
                    <a:pt x="8" y="68"/>
                  </a:lnTo>
                  <a:lnTo>
                    <a:pt x="15" y="52"/>
                  </a:lnTo>
                  <a:lnTo>
                    <a:pt x="25" y="36"/>
                  </a:lnTo>
                  <a:lnTo>
                    <a:pt x="37" y="21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1"/>
                  </a:lnTo>
                  <a:lnTo>
                    <a:pt x="40" y="37"/>
                  </a:lnTo>
                  <a:lnTo>
                    <a:pt x="31" y="56"/>
                  </a:lnTo>
                  <a:lnTo>
                    <a:pt x="22" y="72"/>
                  </a:lnTo>
                  <a:lnTo>
                    <a:pt x="14" y="87"/>
                  </a:lnTo>
                  <a:lnTo>
                    <a:pt x="6" y="96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0" name="Freeform 225">
              <a:extLst>
                <a:ext uri="{FF2B5EF4-FFF2-40B4-BE49-F238E27FC236}">
                  <a16:creationId xmlns:a16="http://schemas.microsoft.com/office/drawing/2014/main" id="{5AB1C806-577F-4AEC-A716-CC55D138D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" y="1146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1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39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1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1" name="Freeform 226">
              <a:extLst>
                <a:ext uri="{FF2B5EF4-FFF2-40B4-BE49-F238E27FC236}">
                  <a16:creationId xmlns:a16="http://schemas.microsoft.com/office/drawing/2014/main" id="{9DEA1F79-187E-4BA8-9B07-CEC8340CB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" y="1150"/>
              <a:ext cx="35" cy="43"/>
            </a:xfrm>
            <a:custGeom>
              <a:avLst/>
              <a:gdLst>
                <a:gd name="T0" fmla="*/ 0 w 71"/>
                <a:gd name="T1" fmla="*/ 0 h 87"/>
                <a:gd name="T2" fmla="*/ 0 w 71"/>
                <a:gd name="T3" fmla="*/ 0 h 87"/>
                <a:gd name="T4" fmla="*/ 0 w 71"/>
                <a:gd name="T5" fmla="*/ 0 h 87"/>
                <a:gd name="T6" fmla="*/ 0 w 71"/>
                <a:gd name="T7" fmla="*/ 0 h 87"/>
                <a:gd name="T8" fmla="*/ 0 w 71"/>
                <a:gd name="T9" fmla="*/ 0 h 87"/>
                <a:gd name="T10" fmla="*/ 0 w 71"/>
                <a:gd name="T11" fmla="*/ 0 h 87"/>
                <a:gd name="T12" fmla="*/ 0 w 71"/>
                <a:gd name="T13" fmla="*/ 0 h 87"/>
                <a:gd name="T14" fmla="*/ 0 w 71"/>
                <a:gd name="T15" fmla="*/ 0 h 87"/>
                <a:gd name="T16" fmla="*/ 0 w 71"/>
                <a:gd name="T17" fmla="*/ 0 h 87"/>
                <a:gd name="T18" fmla="*/ 0 w 71"/>
                <a:gd name="T19" fmla="*/ 0 h 87"/>
                <a:gd name="T20" fmla="*/ 0 w 71"/>
                <a:gd name="T21" fmla="*/ 0 h 87"/>
                <a:gd name="T22" fmla="*/ 0 w 71"/>
                <a:gd name="T23" fmla="*/ 0 h 87"/>
                <a:gd name="T24" fmla="*/ 0 w 71"/>
                <a:gd name="T25" fmla="*/ 0 h 87"/>
                <a:gd name="T26" fmla="*/ 0 w 71"/>
                <a:gd name="T27" fmla="*/ 0 h 87"/>
                <a:gd name="T28" fmla="*/ 0 w 71"/>
                <a:gd name="T29" fmla="*/ 0 h 87"/>
                <a:gd name="T30" fmla="*/ 0 w 71"/>
                <a:gd name="T31" fmla="*/ 0 h 87"/>
                <a:gd name="T32" fmla="*/ 0 w 71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7">
                  <a:moveTo>
                    <a:pt x="0" y="87"/>
                  </a:moveTo>
                  <a:lnTo>
                    <a:pt x="0" y="82"/>
                  </a:lnTo>
                  <a:lnTo>
                    <a:pt x="5" y="72"/>
                  </a:lnTo>
                  <a:lnTo>
                    <a:pt x="14" y="58"/>
                  </a:lnTo>
                  <a:lnTo>
                    <a:pt x="25" y="43"/>
                  </a:lnTo>
                  <a:lnTo>
                    <a:pt x="37" y="28"/>
                  </a:lnTo>
                  <a:lnTo>
                    <a:pt x="50" y="14"/>
                  </a:lnTo>
                  <a:lnTo>
                    <a:pt x="62" y="5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1"/>
                  </a:lnTo>
                  <a:lnTo>
                    <a:pt x="46" y="36"/>
                  </a:lnTo>
                  <a:lnTo>
                    <a:pt x="35" y="52"/>
                  </a:lnTo>
                  <a:lnTo>
                    <a:pt x="24" y="67"/>
                  </a:lnTo>
                  <a:lnTo>
                    <a:pt x="14" y="79"/>
                  </a:lnTo>
                  <a:lnTo>
                    <a:pt x="6" y="8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2" name="Freeform 227">
              <a:extLst>
                <a:ext uri="{FF2B5EF4-FFF2-40B4-BE49-F238E27FC236}">
                  <a16:creationId xmlns:a16="http://schemas.microsoft.com/office/drawing/2014/main" id="{5721DE3E-9933-406E-9E1A-76E31585D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156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5"/>
                  </a:lnTo>
                  <a:lnTo>
                    <a:pt x="27" y="24"/>
                  </a:lnTo>
                  <a:lnTo>
                    <a:pt x="37" y="12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2"/>
                  </a:lnTo>
                  <a:lnTo>
                    <a:pt x="20" y="55"/>
                  </a:lnTo>
                  <a:lnTo>
                    <a:pt x="12" y="64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Freeform 228">
              <a:extLst>
                <a:ext uri="{FF2B5EF4-FFF2-40B4-BE49-F238E27FC236}">
                  <a16:creationId xmlns:a16="http://schemas.microsoft.com/office/drawing/2014/main" id="{704D0A96-E604-45DA-B838-15935DC8C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66"/>
              <a:ext cx="26" cy="25"/>
            </a:xfrm>
            <a:custGeom>
              <a:avLst/>
              <a:gdLst>
                <a:gd name="T0" fmla="*/ 0 w 53"/>
                <a:gd name="T1" fmla="*/ 0 h 51"/>
                <a:gd name="T2" fmla="*/ 0 w 53"/>
                <a:gd name="T3" fmla="*/ 0 h 51"/>
                <a:gd name="T4" fmla="*/ 0 w 53"/>
                <a:gd name="T5" fmla="*/ 0 h 51"/>
                <a:gd name="T6" fmla="*/ 0 w 53"/>
                <a:gd name="T7" fmla="*/ 0 h 51"/>
                <a:gd name="T8" fmla="*/ 0 w 53"/>
                <a:gd name="T9" fmla="*/ 0 h 51"/>
                <a:gd name="T10" fmla="*/ 0 w 53"/>
                <a:gd name="T11" fmla="*/ 0 h 51"/>
                <a:gd name="T12" fmla="*/ 0 w 53"/>
                <a:gd name="T13" fmla="*/ 0 h 51"/>
                <a:gd name="T14" fmla="*/ 0 w 53"/>
                <a:gd name="T15" fmla="*/ 0 h 51"/>
                <a:gd name="T16" fmla="*/ 0 w 53"/>
                <a:gd name="T17" fmla="*/ 0 h 51"/>
                <a:gd name="T18" fmla="*/ 0 w 53"/>
                <a:gd name="T19" fmla="*/ 0 h 51"/>
                <a:gd name="T20" fmla="*/ 0 w 53"/>
                <a:gd name="T21" fmla="*/ 0 h 51"/>
                <a:gd name="T22" fmla="*/ 0 w 53"/>
                <a:gd name="T23" fmla="*/ 0 h 51"/>
                <a:gd name="T24" fmla="*/ 0 w 53"/>
                <a:gd name="T25" fmla="*/ 0 h 51"/>
                <a:gd name="T26" fmla="*/ 0 w 53"/>
                <a:gd name="T27" fmla="*/ 0 h 51"/>
                <a:gd name="T28" fmla="*/ 0 w 53"/>
                <a:gd name="T29" fmla="*/ 0 h 51"/>
                <a:gd name="T30" fmla="*/ 0 w 53"/>
                <a:gd name="T31" fmla="*/ 0 h 51"/>
                <a:gd name="T32" fmla="*/ 0 w 53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1">
                  <a:moveTo>
                    <a:pt x="0" y="51"/>
                  </a:moveTo>
                  <a:lnTo>
                    <a:pt x="0" y="48"/>
                  </a:lnTo>
                  <a:lnTo>
                    <a:pt x="4" y="41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6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6"/>
                  </a:lnTo>
                  <a:lnTo>
                    <a:pt x="40" y="13"/>
                  </a:lnTo>
                  <a:lnTo>
                    <a:pt x="33" y="21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4" name="Freeform 229">
              <a:extLst>
                <a:ext uri="{FF2B5EF4-FFF2-40B4-BE49-F238E27FC236}">
                  <a16:creationId xmlns:a16="http://schemas.microsoft.com/office/drawing/2014/main" id="{0F5DDBB0-2202-46AC-AD3C-891B828EE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" y="1171"/>
              <a:ext cx="18" cy="18"/>
            </a:xfrm>
            <a:custGeom>
              <a:avLst/>
              <a:gdLst>
                <a:gd name="T0" fmla="*/ 0 w 34"/>
                <a:gd name="T1" fmla="*/ 1 h 34"/>
                <a:gd name="T2" fmla="*/ 0 w 34"/>
                <a:gd name="T3" fmla="*/ 1 h 34"/>
                <a:gd name="T4" fmla="*/ 1 w 34"/>
                <a:gd name="T5" fmla="*/ 1 h 34"/>
                <a:gd name="T6" fmla="*/ 1 w 34"/>
                <a:gd name="T7" fmla="*/ 1 h 34"/>
                <a:gd name="T8" fmla="*/ 1 w 34"/>
                <a:gd name="T9" fmla="*/ 1 h 34"/>
                <a:gd name="T10" fmla="*/ 1 w 34"/>
                <a:gd name="T11" fmla="*/ 1 h 34"/>
                <a:gd name="T12" fmla="*/ 1 w 34"/>
                <a:gd name="T13" fmla="*/ 1 h 34"/>
                <a:gd name="T14" fmla="*/ 1 w 34"/>
                <a:gd name="T15" fmla="*/ 0 h 34"/>
                <a:gd name="T16" fmla="*/ 1 w 34"/>
                <a:gd name="T17" fmla="*/ 1 h 34"/>
                <a:gd name="T18" fmla="*/ 1 w 34"/>
                <a:gd name="T19" fmla="*/ 1 h 34"/>
                <a:gd name="T20" fmla="*/ 1 w 34"/>
                <a:gd name="T21" fmla="*/ 1 h 34"/>
                <a:gd name="T22" fmla="*/ 1 w 34"/>
                <a:gd name="T23" fmla="*/ 1 h 34"/>
                <a:gd name="T24" fmla="*/ 1 w 34"/>
                <a:gd name="T25" fmla="*/ 1 h 34"/>
                <a:gd name="T26" fmla="*/ 1 w 34"/>
                <a:gd name="T27" fmla="*/ 1 h 34"/>
                <a:gd name="T28" fmla="*/ 1 w 34"/>
                <a:gd name="T29" fmla="*/ 1 h 34"/>
                <a:gd name="T30" fmla="*/ 1 w 34"/>
                <a:gd name="T31" fmla="*/ 1 h 34"/>
                <a:gd name="T32" fmla="*/ 0 w 34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4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3"/>
                  </a:lnTo>
                  <a:lnTo>
                    <a:pt x="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5" name="Freeform 230">
              <a:extLst>
                <a:ext uri="{FF2B5EF4-FFF2-40B4-BE49-F238E27FC236}">
                  <a16:creationId xmlns:a16="http://schemas.microsoft.com/office/drawing/2014/main" id="{72BA917F-2C7F-490A-927D-DF3C11820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" y="1156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3"/>
                  </a:lnTo>
                  <a:lnTo>
                    <a:pt x="33" y="10"/>
                  </a:lnTo>
                  <a:lnTo>
                    <a:pt x="28" y="18"/>
                  </a:lnTo>
                  <a:lnTo>
                    <a:pt x="23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6"/>
                  </a:lnTo>
                  <a:lnTo>
                    <a:pt x="13" y="19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6" name="Freeform 231">
              <a:extLst>
                <a:ext uri="{FF2B5EF4-FFF2-40B4-BE49-F238E27FC236}">
                  <a16:creationId xmlns:a16="http://schemas.microsoft.com/office/drawing/2014/main" id="{13F20E2A-FE0C-43B3-BF1F-0CDF023D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" y="1144"/>
              <a:ext cx="24" cy="11"/>
            </a:xfrm>
            <a:custGeom>
              <a:avLst/>
              <a:gdLst>
                <a:gd name="T0" fmla="*/ 1 w 47"/>
                <a:gd name="T1" fmla="*/ 1 h 21"/>
                <a:gd name="T2" fmla="*/ 1 w 47"/>
                <a:gd name="T3" fmla="*/ 1 h 21"/>
                <a:gd name="T4" fmla="*/ 1 w 47"/>
                <a:gd name="T5" fmla="*/ 1 h 21"/>
                <a:gd name="T6" fmla="*/ 1 w 47"/>
                <a:gd name="T7" fmla="*/ 1 h 21"/>
                <a:gd name="T8" fmla="*/ 1 w 47"/>
                <a:gd name="T9" fmla="*/ 1 h 21"/>
                <a:gd name="T10" fmla="*/ 1 w 47"/>
                <a:gd name="T11" fmla="*/ 1 h 21"/>
                <a:gd name="T12" fmla="*/ 1 w 47"/>
                <a:gd name="T13" fmla="*/ 1 h 21"/>
                <a:gd name="T14" fmla="*/ 1 w 47"/>
                <a:gd name="T15" fmla="*/ 0 h 21"/>
                <a:gd name="T16" fmla="*/ 0 w 47"/>
                <a:gd name="T17" fmla="*/ 1 h 21"/>
                <a:gd name="T18" fmla="*/ 0 w 47"/>
                <a:gd name="T19" fmla="*/ 1 h 21"/>
                <a:gd name="T20" fmla="*/ 1 w 47"/>
                <a:gd name="T21" fmla="*/ 1 h 21"/>
                <a:gd name="T22" fmla="*/ 1 w 47"/>
                <a:gd name="T23" fmla="*/ 1 h 21"/>
                <a:gd name="T24" fmla="*/ 1 w 47"/>
                <a:gd name="T25" fmla="*/ 1 h 21"/>
                <a:gd name="T26" fmla="*/ 1 w 47"/>
                <a:gd name="T27" fmla="*/ 1 h 21"/>
                <a:gd name="T28" fmla="*/ 1 w 47"/>
                <a:gd name="T29" fmla="*/ 1 h 21"/>
                <a:gd name="T30" fmla="*/ 1 w 47"/>
                <a:gd name="T31" fmla="*/ 1 h 21"/>
                <a:gd name="T32" fmla="*/ 1 w 4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1">
                  <a:moveTo>
                    <a:pt x="47" y="21"/>
                  </a:moveTo>
                  <a:lnTo>
                    <a:pt x="44" y="20"/>
                  </a:lnTo>
                  <a:lnTo>
                    <a:pt x="39" y="17"/>
                  </a:lnTo>
                  <a:lnTo>
                    <a:pt x="32" y="12"/>
                  </a:lnTo>
                  <a:lnTo>
                    <a:pt x="24" y="8"/>
                  </a:lnTo>
                  <a:lnTo>
                    <a:pt x="17" y="4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0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7" name="Freeform 232">
              <a:extLst>
                <a:ext uri="{FF2B5EF4-FFF2-40B4-BE49-F238E27FC236}">
                  <a16:creationId xmlns:a16="http://schemas.microsoft.com/office/drawing/2014/main" id="{8715D45E-2D73-48E6-8E70-ABA6D35D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" y="1157"/>
              <a:ext cx="26" cy="6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0 h 13"/>
                <a:gd name="T12" fmla="*/ 0 w 53"/>
                <a:gd name="T13" fmla="*/ 0 h 13"/>
                <a:gd name="T14" fmla="*/ 0 w 53"/>
                <a:gd name="T15" fmla="*/ 0 h 13"/>
                <a:gd name="T16" fmla="*/ 0 w 53"/>
                <a:gd name="T17" fmla="*/ 0 h 13"/>
                <a:gd name="T18" fmla="*/ 0 w 53"/>
                <a:gd name="T19" fmla="*/ 0 h 13"/>
                <a:gd name="T20" fmla="*/ 0 w 53"/>
                <a:gd name="T21" fmla="*/ 0 h 13"/>
                <a:gd name="T22" fmla="*/ 0 w 53"/>
                <a:gd name="T23" fmla="*/ 0 h 13"/>
                <a:gd name="T24" fmla="*/ 0 w 53"/>
                <a:gd name="T25" fmla="*/ 0 h 13"/>
                <a:gd name="T26" fmla="*/ 0 w 53"/>
                <a:gd name="T27" fmla="*/ 0 h 13"/>
                <a:gd name="T28" fmla="*/ 0 w 53"/>
                <a:gd name="T29" fmla="*/ 0 h 13"/>
                <a:gd name="T30" fmla="*/ 0 w 53"/>
                <a:gd name="T31" fmla="*/ 0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0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8" name="Freeform 233">
              <a:extLst>
                <a:ext uri="{FF2B5EF4-FFF2-40B4-BE49-F238E27FC236}">
                  <a16:creationId xmlns:a16="http://schemas.microsoft.com/office/drawing/2014/main" id="{F18EEE8A-7BA6-42BF-AC3F-8C647965C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" y="1131"/>
              <a:ext cx="24" cy="20"/>
            </a:xfrm>
            <a:custGeom>
              <a:avLst/>
              <a:gdLst>
                <a:gd name="T0" fmla="*/ 1 w 48"/>
                <a:gd name="T1" fmla="*/ 0 h 41"/>
                <a:gd name="T2" fmla="*/ 1 w 48"/>
                <a:gd name="T3" fmla="*/ 0 h 41"/>
                <a:gd name="T4" fmla="*/ 1 w 48"/>
                <a:gd name="T5" fmla="*/ 0 h 41"/>
                <a:gd name="T6" fmla="*/ 1 w 48"/>
                <a:gd name="T7" fmla="*/ 0 h 41"/>
                <a:gd name="T8" fmla="*/ 1 w 48"/>
                <a:gd name="T9" fmla="*/ 0 h 41"/>
                <a:gd name="T10" fmla="*/ 1 w 48"/>
                <a:gd name="T11" fmla="*/ 0 h 41"/>
                <a:gd name="T12" fmla="*/ 1 w 48"/>
                <a:gd name="T13" fmla="*/ 0 h 41"/>
                <a:gd name="T14" fmla="*/ 0 w 48"/>
                <a:gd name="T15" fmla="*/ 0 h 41"/>
                <a:gd name="T16" fmla="*/ 1 w 48"/>
                <a:gd name="T17" fmla="*/ 0 h 41"/>
                <a:gd name="T18" fmla="*/ 1 w 48"/>
                <a:gd name="T19" fmla="*/ 0 h 41"/>
                <a:gd name="T20" fmla="*/ 1 w 48"/>
                <a:gd name="T21" fmla="*/ 0 h 41"/>
                <a:gd name="T22" fmla="*/ 1 w 48"/>
                <a:gd name="T23" fmla="*/ 0 h 41"/>
                <a:gd name="T24" fmla="*/ 1 w 48"/>
                <a:gd name="T25" fmla="*/ 0 h 41"/>
                <a:gd name="T26" fmla="*/ 1 w 48"/>
                <a:gd name="T27" fmla="*/ 0 h 41"/>
                <a:gd name="T28" fmla="*/ 1 w 48"/>
                <a:gd name="T29" fmla="*/ 0 h 41"/>
                <a:gd name="T30" fmla="*/ 1 w 48"/>
                <a:gd name="T31" fmla="*/ 0 h 41"/>
                <a:gd name="T32" fmla="*/ 1 w 48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1">
                  <a:moveTo>
                    <a:pt x="48" y="41"/>
                  </a:moveTo>
                  <a:lnTo>
                    <a:pt x="42" y="37"/>
                  </a:lnTo>
                  <a:lnTo>
                    <a:pt x="34" y="31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8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Freeform 234">
              <a:extLst>
                <a:ext uri="{FF2B5EF4-FFF2-40B4-BE49-F238E27FC236}">
                  <a16:creationId xmlns:a16="http://schemas.microsoft.com/office/drawing/2014/main" id="{753E36F2-D30A-443C-B0FF-5FCFFCB1C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1133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6"/>
                  </a:lnTo>
                  <a:lnTo>
                    <a:pt x="6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0" name="Freeform 235">
              <a:extLst>
                <a:ext uri="{FF2B5EF4-FFF2-40B4-BE49-F238E27FC236}">
                  <a16:creationId xmlns:a16="http://schemas.microsoft.com/office/drawing/2014/main" id="{FB7051DA-0DC3-432E-B5CD-DEBEB5218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1139"/>
              <a:ext cx="11" cy="33"/>
            </a:xfrm>
            <a:custGeom>
              <a:avLst/>
              <a:gdLst>
                <a:gd name="T0" fmla="*/ 0 w 23"/>
                <a:gd name="T1" fmla="*/ 1 h 66"/>
                <a:gd name="T2" fmla="*/ 0 w 23"/>
                <a:gd name="T3" fmla="*/ 1 h 66"/>
                <a:gd name="T4" fmla="*/ 0 w 23"/>
                <a:gd name="T5" fmla="*/ 1 h 66"/>
                <a:gd name="T6" fmla="*/ 0 w 23"/>
                <a:gd name="T7" fmla="*/ 1 h 66"/>
                <a:gd name="T8" fmla="*/ 0 w 23"/>
                <a:gd name="T9" fmla="*/ 0 h 66"/>
                <a:gd name="T10" fmla="*/ 0 w 23"/>
                <a:gd name="T11" fmla="*/ 1 h 66"/>
                <a:gd name="T12" fmla="*/ 0 w 23"/>
                <a:gd name="T13" fmla="*/ 1 h 66"/>
                <a:gd name="T14" fmla="*/ 0 w 23"/>
                <a:gd name="T15" fmla="*/ 1 h 66"/>
                <a:gd name="T16" fmla="*/ 0 w 23"/>
                <a:gd name="T17" fmla="*/ 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6">
                  <a:moveTo>
                    <a:pt x="0" y="66"/>
                  </a:moveTo>
                  <a:lnTo>
                    <a:pt x="1" y="51"/>
                  </a:lnTo>
                  <a:lnTo>
                    <a:pt x="4" y="29"/>
                  </a:lnTo>
                  <a:lnTo>
                    <a:pt x="11" y="10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9"/>
                  </a:lnTo>
                  <a:lnTo>
                    <a:pt x="6" y="5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Freeform 236">
              <a:extLst>
                <a:ext uri="{FF2B5EF4-FFF2-40B4-BE49-F238E27FC236}">
                  <a16:creationId xmlns:a16="http://schemas.microsoft.com/office/drawing/2014/main" id="{27C15ADC-668F-4166-BF1D-D6E3DC76D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" y="1125"/>
              <a:ext cx="7" cy="31"/>
            </a:xfrm>
            <a:custGeom>
              <a:avLst/>
              <a:gdLst>
                <a:gd name="T0" fmla="*/ 1 w 14"/>
                <a:gd name="T1" fmla="*/ 0 h 63"/>
                <a:gd name="T2" fmla="*/ 1 w 14"/>
                <a:gd name="T3" fmla="*/ 0 h 63"/>
                <a:gd name="T4" fmla="*/ 0 w 14"/>
                <a:gd name="T5" fmla="*/ 0 h 63"/>
                <a:gd name="T6" fmla="*/ 1 w 14"/>
                <a:gd name="T7" fmla="*/ 0 h 63"/>
                <a:gd name="T8" fmla="*/ 1 w 14"/>
                <a:gd name="T9" fmla="*/ 0 h 63"/>
                <a:gd name="T10" fmla="*/ 1 w 14"/>
                <a:gd name="T11" fmla="*/ 0 h 63"/>
                <a:gd name="T12" fmla="*/ 1 w 14"/>
                <a:gd name="T13" fmla="*/ 0 h 63"/>
                <a:gd name="T14" fmla="*/ 1 w 14"/>
                <a:gd name="T15" fmla="*/ 0 h 63"/>
                <a:gd name="T16" fmla="*/ 1 w 14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2" y="23"/>
                  </a:lnTo>
                  <a:lnTo>
                    <a:pt x="9" y="44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Freeform 237">
              <a:extLst>
                <a:ext uri="{FF2B5EF4-FFF2-40B4-BE49-F238E27FC236}">
                  <a16:creationId xmlns:a16="http://schemas.microsoft.com/office/drawing/2014/main" id="{AB261340-A9CD-403F-B1E3-45195064A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" y="1116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2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3" y="8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3" name="Freeform 238">
              <a:extLst>
                <a:ext uri="{FF2B5EF4-FFF2-40B4-BE49-F238E27FC236}">
                  <a16:creationId xmlns:a16="http://schemas.microsoft.com/office/drawing/2014/main" id="{EF1184F9-FE03-4D8A-905B-1C257A53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1106"/>
              <a:ext cx="13" cy="41"/>
            </a:xfrm>
            <a:custGeom>
              <a:avLst/>
              <a:gdLst>
                <a:gd name="T0" fmla="*/ 1 w 25"/>
                <a:gd name="T1" fmla="*/ 1 h 80"/>
                <a:gd name="T2" fmla="*/ 1 w 25"/>
                <a:gd name="T3" fmla="*/ 1 h 80"/>
                <a:gd name="T4" fmla="*/ 1 w 25"/>
                <a:gd name="T5" fmla="*/ 1 h 80"/>
                <a:gd name="T6" fmla="*/ 1 w 25"/>
                <a:gd name="T7" fmla="*/ 1 h 80"/>
                <a:gd name="T8" fmla="*/ 1 w 25"/>
                <a:gd name="T9" fmla="*/ 1 h 80"/>
                <a:gd name="T10" fmla="*/ 1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1 w 25"/>
                <a:gd name="T17" fmla="*/ 0 h 80"/>
                <a:gd name="T18" fmla="*/ 1 w 25"/>
                <a:gd name="T19" fmla="*/ 1 h 80"/>
                <a:gd name="T20" fmla="*/ 1 w 25"/>
                <a:gd name="T21" fmla="*/ 1 h 80"/>
                <a:gd name="T22" fmla="*/ 1 w 25"/>
                <a:gd name="T23" fmla="*/ 1 h 80"/>
                <a:gd name="T24" fmla="*/ 1 w 25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0">
                  <a:moveTo>
                    <a:pt x="25" y="80"/>
                  </a:moveTo>
                  <a:lnTo>
                    <a:pt x="22" y="72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4"/>
                  </a:lnTo>
                  <a:lnTo>
                    <a:pt x="2" y="20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8" y="38"/>
                  </a:lnTo>
                  <a:lnTo>
                    <a:pt x="22" y="64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4" name="Freeform 239">
              <a:extLst>
                <a:ext uri="{FF2B5EF4-FFF2-40B4-BE49-F238E27FC236}">
                  <a16:creationId xmlns:a16="http://schemas.microsoft.com/office/drawing/2014/main" id="{4E68A04D-0B12-4B2A-A204-05DC90BE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1103"/>
              <a:ext cx="21" cy="44"/>
            </a:xfrm>
            <a:custGeom>
              <a:avLst/>
              <a:gdLst>
                <a:gd name="T0" fmla="*/ 0 w 44"/>
                <a:gd name="T1" fmla="*/ 1 h 86"/>
                <a:gd name="T2" fmla="*/ 0 w 44"/>
                <a:gd name="T3" fmla="*/ 1 h 86"/>
                <a:gd name="T4" fmla="*/ 0 w 44"/>
                <a:gd name="T5" fmla="*/ 1 h 86"/>
                <a:gd name="T6" fmla="*/ 0 w 44"/>
                <a:gd name="T7" fmla="*/ 1 h 86"/>
                <a:gd name="T8" fmla="*/ 0 w 44"/>
                <a:gd name="T9" fmla="*/ 1 h 86"/>
                <a:gd name="T10" fmla="*/ 0 w 44"/>
                <a:gd name="T11" fmla="*/ 1 h 86"/>
                <a:gd name="T12" fmla="*/ 0 w 44"/>
                <a:gd name="T13" fmla="*/ 1 h 86"/>
                <a:gd name="T14" fmla="*/ 0 w 44"/>
                <a:gd name="T15" fmla="*/ 1 h 86"/>
                <a:gd name="T16" fmla="*/ 0 w 44"/>
                <a:gd name="T17" fmla="*/ 0 h 86"/>
                <a:gd name="T18" fmla="*/ 0 w 44"/>
                <a:gd name="T19" fmla="*/ 1 h 86"/>
                <a:gd name="T20" fmla="*/ 0 w 44"/>
                <a:gd name="T21" fmla="*/ 1 h 86"/>
                <a:gd name="T22" fmla="*/ 0 w 44"/>
                <a:gd name="T23" fmla="*/ 1 h 86"/>
                <a:gd name="T24" fmla="*/ 0 w 44"/>
                <a:gd name="T25" fmla="*/ 1 h 86"/>
                <a:gd name="T26" fmla="*/ 0 w 44"/>
                <a:gd name="T27" fmla="*/ 1 h 86"/>
                <a:gd name="T28" fmla="*/ 0 w 44"/>
                <a:gd name="T29" fmla="*/ 1 h 86"/>
                <a:gd name="T30" fmla="*/ 0 w 44"/>
                <a:gd name="T31" fmla="*/ 1 h 86"/>
                <a:gd name="T32" fmla="*/ 0 w 44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44" y="86"/>
                  </a:moveTo>
                  <a:lnTo>
                    <a:pt x="37" y="78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5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0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5" name="Freeform 240">
              <a:extLst>
                <a:ext uri="{FF2B5EF4-FFF2-40B4-BE49-F238E27FC236}">
                  <a16:creationId xmlns:a16="http://schemas.microsoft.com/office/drawing/2014/main" id="{FD698426-C4BC-4EE6-AB12-4A09FBDF5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1110"/>
              <a:ext cx="25" cy="40"/>
            </a:xfrm>
            <a:custGeom>
              <a:avLst/>
              <a:gdLst>
                <a:gd name="T0" fmla="*/ 0 w 52"/>
                <a:gd name="T1" fmla="*/ 1 h 79"/>
                <a:gd name="T2" fmla="*/ 0 w 52"/>
                <a:gd name="T3" fmla="*/ 1 h 79"/>
                <a:gd name="T4" fmla="*/ 0 w 52"/>
                <a:gd name="T5" fmla="*/ 1 h 79"/>
                <a:gd name="T6" fmla="*/ 0 w 52"/>
                <a:gd name="T7" fmla="*/ 1 h 79"/>
                <a:gd name="T8" fmla="*/ 0 w 52"/>
                <a:gd name="T9" fmla="*/ 1 h 79"/>
                <a:gd name="T10" fmla="*/ 0 w 52"/>
                <a:gd name="T11" fmla="*/ 1 h 79"/>
                <a:gd name="T12" fmla="*/ 0 w 52"/>
                <a:gd name="T13" fmla="*/ 1 h 79"/>
                <a:gd name="T14" fmla="*/ 0 w 52"/>
                <a:gd name="T15" fmla="*/ 1 h 79"/>
                <a:gd name="T16" fmla="*/ 0 w 52"/>
                <a:gd name="T17" fmla="*/ 0 h 79"/>
                <a:gd name="T18" fmla="*/ 0 w 52"/>
                <a:gd name="T19" fmla="*/ 1 h 79"/>
                <a:gd name="T20" fmla="*/ 0 w 52"/>
                <a:gd name="T21" fmla="*/ 1 h 79"/>
                <a:gd name="T22" fmla="*/ 0 w 52"/>
                <a:gd name="T23" fmla="*/ 1 h 79"/>
                <a:gd name="T24" fmla="*/ 0 w 52"/>
                <a:gd name="T25" fmla="*/ 1 h 79"/>
                <a:gd name="T26" fmla="*/ 0 w 52"/>
                <a:gd name="T27" fmla="*/ 1 h 79"/>
                <a:gd name="T28" fmla="*/ 0 w 52"/>
                <a:gd name="T29" fmla="*/ 1 h 79"/>
                <a:gd name="T30" fmla="*/ 0 w 52"/>
                <a:gd name="T31" fmla="*/ 1 h 79"/>
                <a:gd name="T32" fmla="*/ 0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2"/>
                  </a:lnTo>
                  <a:lnTo>
                    <a:pt x="37" y="63"/>
                  </a:lnTo>
                  <a:lnTo>
                    <a:pt x="27" y="50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9" y="35"/>
                  </a:lnTo>
                  <a:lnTo>
                    <a:pt x="36" y="50"/>
                  </a:lnTo>
                  <a:lnTo>
                    <a:pt x="43" y="63"/>
                  </a:lnTo>
                  <a:lnTo>
                    <a:pt x="47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6" name="Freeform 241">
              <a:extLst>
                <a:ext uri="{FF2B5EF4-FFF2-40B4-BE49-F238E27FC236}">
                  <a16:creationId xmlns:a16="http://schemas.microsoft.com/office/drawing/2014/main" id="{EB1F466C-4EA3-4724-B8B1-E1CF5E4C0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1109"/>
              <a:ext cx="23" cy="36"/>
            </a:xfrm>
            <a:custGeom>
              <a:avLst/>
              <a:gdLst>
                <a:gd name="T0" fmla="*/ 1 w 45"/>
                <a:gd name="T1" fmla="*/ 0 h 73"/>
                <a:gd name="T2" fmla="*/ 1 w 45"/>
                <a:gd name="T3" fmla="*/ 0 h 73"/>
                <a:gd name="T4" fmla="*/ 1 w 45"/>
                <a:gd name="T5" fmla="*/ 0 h 73"/>
                <a:gd name="T6" fmla="*/ 1 w 45"/>
                <a:gd name="T7" fmla="*/ 0 h 73"/>
                <a:gd name="T8" fmla="*/ 1 w 45"/>
                <a:gd name="T9" fmla="*/ 0 h 73"/>
                <a:gd name="T10" fmla="*/ 1 w 45"/>
                <a:gd name="T11" fmla="*/ 0 h 73"/>
                <a:gd name="T12" fmla="*/ 1 w 45"/>
                <a:gd name="T13" fmla="*/ 0 h 73"/>
                <a:gd name="T14" fmla="*/ 0 w 45"/>
                <a:gd name="T15" fmla="*/ 0 h 73"/>
                <a:gd name="T16" fmla="*/ 1 w 45"/>
                <a:gd name="T17" fmla="*/ 0 h 73"/>
                <a:gd name="T18" fmla="*/ 1 w 45"/>
                <a:gd name="T19" fmla="*/ 0 h 73"/>
                <a:gd name="T20" fmla="*/ 1 w 45"/>
                <a:gd name="T21" fmla="*/ 0 h 73"/>
                <a:gd name="T22" fmla="*/ 1 w 45"/>
                <a:gd name="T23" fmla="*/ 0 h 73"/>
                <a:gd name="T24" fmla="*/ 1 w 45"/>
                <a:gd name="T25" fmla="*/ 0 h 73"/>
                <a:gd name="T26" fmla="*/ 1 w 45"/>
                <a:gd name="T27" fmla="*/ 0 h 73"/>
                <a:gd name="T28" fmla="*/ 1 w 45"/>
                <a:gd name="T29" fmla="*/ 0 h 73"/>
                <a:gd name="T30" fmla="*/ 1 w 45"/>
                <a:gd name="T31" fmla="*/ 0 h 73"/>
                <a:gd name="T32" fmla="*/ 1 w 4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3">
                  <a:moveTo>
                    <a:pt x="45" y="73"/>
                  </a:moveTo>
                  <a:lnTo>
                    <a:pt x="39" y="66"/>
                  </a:lnTo>
                  <a:lnTo>
                    <a:pt x="31" y="57"/>
                  </a:lnTo>
                  <a:lnTo>
                    <a:pt x="23" y="45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8" y="33"/>
                  </a:lnTo>
                  <a:lnTo>
                    <a:pt x="32" y="45"/>
                  </a:lnTo>
                  <a:lnTo>
                    <a:pt x="38" y="58"/>
                  </a:lnTo>
                  <a:lnTo>
                    <a:pt x="42" y="67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7" name="Freeform 242">
              <a:extLst>
                <a:ext uri="{FF2B5EF4-FFF2-40B4-BE49-F238E27FC236}">
                  <a16:creationId xmlns:a16="http://schemas.microsoft.com/office/drawing/2014/main" id="{07C1435C-576D-4C67-A954-2952A01A5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" y="1142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4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8"/>
                  </a:lnTo>
                  <a:lnTo>
                    <a:pt x="67" y="0"/>
                  </a:lnTo>
                  <a:lnTo>
                    <a:pt x="62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4" y="59"/>
                  </a:lnTo>
                  <a:lnTo>
                    <a:pt x="24" y="77"/>
                  </a:lnTo>
                  <a:lnTo>
                    <a:pt x="14" y="92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Freeform 243">
              <a:extLst>
                <a:ext uri="{FF2B5EF4-FFF2-40B4-BE49-F238E27FC236}">
                  <a16:creationId xmlns:a16="http://schemas.microsoft.com/office/drawing/2014/main" id="{44EE046D-1739-468D-B70F-0B4E47B6D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3" y="1144"/>
              <a:ext cx="29" cy="42"/>
            </a:xfrm>
            <a:custGeom>
              <a:avLst/>
              <a:gdLst>
                <a:gd name="T0" fmla="*/ 0 w 57"/>
                <a:gd name="T1" fmla="*/ 1 h 83"/>
                <a:gd name="T2" fmla="*/ 0 w 57"/>
                <a:gd name="T3" fmla="*/ 1 h 83"/>
                <a:gd name="T4" fmla="*/ 1 w 57"/>
                <a:gd name="T5" fmla="*/ 1 h 83"/>
                <a:gd name="T6" fmla="*/ 1 w 57"/>
                <a:gd name="T7" fmla="*/ 1 h 83"/>
                <a:gd name="T8" fmla="*/ 1 w 57"/>
                <a:gd name="T9" fmla="*/ 1 h 83"/>
                <a:gd name="T10" fmla="*/ 1 w 57"/>
                <a:gd name="T11" fmla="*/ 1 h 83"/>
                <a:gd name="T12" fmla="*/ 1 w 57"/>
                <a:gd name="T13" fmla="*/ 1 h 83"/>
                <a:gd name="T14" fmla="*/ 1 w 57"/>
                <a:gd name="T15" fmla="*/ 1 h 83"/>
                <a:gd name="T16" fmla="*/ 1 w 57"/>
                <a:gd name="T17" fmla="*/ 0 h 83"/>
                <a:gd name="T18" fmla="*/ 1 w 57"/>
                <a:gd name="T19" fmla="*/ 1 h 83"/>
                <a:gd name="T20" fmla="*/ 1 w 57"/>
                <a:gd name="T21" fmla="*/ 1 h 83"/>
                <a:gd name="T22" fmla="*/ 1 w 57"/>
                <a:gd name="T23" fmla="*/ 1 h 83"/>
                <a:gd name="T24" fmla="*/ 1 w 57"/>
                <a:gd name="T25" fmla="*/ 1 h 83"/>
                <a:gd name="T26" fmla="*/ 1 w 57"/>
                <a:gd name="T27" fmla="*/ 1 h 83"/>
                <a:gd name="T28" fmla="*/ 1 w 57"/>
                <a:gd name="T29" fmla="*/ 1 h 83"/>
                <a:gd name="T30" fmla="*/ 1 w 57"/>
                <a:gd name="T31" fmla="*/ 1 h 83"/>
                <a:gd name="T32" fmla="*/ 0 w 57"/>
                <a:gd name="T33" fmla="*/ 1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0"/>
                  </a:lnTo>
                  <a:lnTo>
                    <a:pt x="34" y="35"/>
                  </a:lnTo>
                  <a:lnTo>
                    <a:pt x="25" y="49"/>
                  </a:lnTo>
                  <a:lnTo>
                    <a:pt x="17" y="63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Freeform 244">
              <a:extLst>
                <a:ext uri="{FF2B5EF4-FFF2-40B4-BE49-F238E27FC236}">
                  <a16:creationId xmlns:a16="http://schemas.microsoft.com/office/drawing/2014/main" id="{C8908EED-EFC7-480D-AA0F-3A496548A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3" y="1107"/>
              <a:ext cx="26" cy="40"/>
            </a:xfrm>
            <a:custGeom>
              <a:avLst/>
              <a:gdLst>
                <a:gd name="T0" fmla="*/ 1 w 52"/>
                <a:gd name="T1" fmla="*/ 1 h 79"/>
                <a:gd name="T2" fmla="*/ 1 w 52"/>
                <a:gd name="T3" fmla="*/ 1 h 79"/>
                <a:gd name="T4" fmla="*/ 1 w 52"/>
                <a:gd name="T5" fmla="*/ 1 h 79"/>
                <a:gd name="T6" fmla="*/ 1 w 52"/>
                <a:gd name="T7" fmla="*/ 1 h 79"/>
                <a:gd name="T8" fmla="*/ 1 w 52"/>
                <a:gd name="T9" fmla="*/ 1 h 79"/>
                <a:gd name="T10" fmla="*/ 1 w 52"/>
                <a:gd name="T11" fmla="*/ 1 h 79"/>
                <a:gd name="T12" fmla="*/ 1 w 52"/>
                <a:gd name="T13" fmla="*/ 1 h 79"/>
                <a:gd name="T14" fmla="*/ 0 w 52"/>
                <a:gd name="T15" fmla="*/ 1 h 79"/>
                <a:gd name="T16" fmla="*/ 1 w 52"/>
                <a:gd name="T17" fmla="*/ 0 h 79"/>
                <a:gd name="T18" fmla="*/ 1 w 52"/>
                <a:gd name="T19" fmla="*/ 1 h 79"/>
                <a:gd name="T20" fmla="*/ 1 w 52"/>
                <a:gd name="T21" fmla="*/ 1 h 79"/>
                <a:gd name="T22" fmla="*/ 1 w 52"/>
                <a:gd name="T23" fmla="*/ 1 h 79"/>
                <a:gd name="T24" fmla="*/ 1 w 52"/>
                <a:gd name="T25" fmla="*/ 1 h 79"/>
                <a:gd name="T26" fmla="*/ 1 w 52"/>
                <a:gd name="T27" fmla="*/ 1 h 79"/>
                <a:gd name="T28" fmla="*/ 1 w 52"/>
                <a:gd name="T29" fmla="*/ 1 h 79"/>
                <a:gd name="T30" fmla="*/ 1 w 52"/>
                <a:gd name="T31" fmla="*/ 1 h 79"/>
                <a:gd name="T32" fmla="*/ 1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79">
                  <a:moveTo>
                    <a:pt x="52" y="79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3"/>
                  </a:lnTo>
                  <a:lnTo>
                    <a:pt x="47" y="74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Freeform 245">
              <a:extLst>
                <a:ext uri="{FF2B5EF4-FFF2-40B4-BE49-F238E27FC236}">
                  <a16:creationId xmlns:a16="http://schemas.microsoft.com/office/drawing/2014/main" id="{E1C5B4DF-9679-4B62-A35F-A25FCC58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199"/>
              <a:ext cx="132" cy="32"/>
            </a:xfrm>
            <a:custGeom>
              <a:avLst/>
              <a:gdLst>
                <a:gd name="T0" fmla="*/ 2 w 265"/>
                <a:gd name="T1" fmla="*/ 0 h 65"/>
                <a:gd name="T2" fmla="*/ 2 w 265"/>
                <a:gd name="T3" fmla="*/ 0 h 65"/>
                <a:gd name="T4" fmla="*/ 2 w 265"/>
                <a:gd name="T5" fmla="*/ 0 h 65"/>
                <a:gd name="T6" fmla="*/ 2 w 265"/>
                <a:gd name="T7" fmla="*/ 0 h 65"/>
                <a:gd name="T8" fmla="*/ 2 w 265"/>
                <a:gd name="T9" fmla="*/ 0 h 65"/>
                <a:gd name="T10" fmla="*/ 1 w 265"/>
                <a:gd name="T11" fmla="*/ 0 h 65"/>
                <a:gd name="T12" fmla="*/ 1 w 265"/>
                <a:gd name="T13" fmla="*/ 0 h 65"/>
                <a:gd name="T14" fmla="*/ 1 w 265"/>
                <a:gd name="T15" fmla="*/ 0 h 65"/>
                <a:gd name="T16" fmla="*/ 1 w 265"/>
                <a:gd name="T17" fmla="*/ 0 h 65"/>
                <a:gd name="T18" fmla="*/ 1 w 265"/>
                <a:gd name="T19" fmla="*/ 0 h 65"/>
                <a:gd name="T20" fmla="*/ 1 w 265"/>
                <a:gd name="T21" fmla="*/ 0 h 65"/>
                <a:gd name="T22" fmla="*/ 1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1 w 265"/>
                <a:gd name="T59" fmla="*/ 0 h 65"/>
                <a:gd name="T60" fmla="*/ 1 w 265"/>
                <a:gd name="T61" fmla="*/ 0 h 65"/>
                <a:gd name="T62" fmla="*/ 1 w 265"/>
                <a:gd name="T63" fmla="*/ 0 h 65"/>
                <a:gd name="T64" fmla="*/ 1 w 265"/>
                <a:gd name="T65" fmla="*/ 0 h 65"/>
                <a:gd name="T66" fmla="*/ 1 w 265"/>
                <a:gd name="T67" fmla="*/ 0 h 65"/>
                <a:gd name="T68" fmla="*/ 1 w 265"/>
                <a:gd name="T69" fmla="*/ 0 h 65"/>
                <a:gd name="T70" fmla="*/ 1 w 265"/>
                <a:gd name="T71" fmla="*/ 0 h 65"/>
                <a:gd name="T72" fmla="*/ 2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2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7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6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1"/>
                  </a:lnTo>
                  <a:lnTo>
                    <a:pt x="165" y="5"/>
                  </a:lnTo>
                  <a:lnTo>
                    <a:pt x="186" y="9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2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1" name="Freeform 246">
              <a:extLst>
                <a:ext uri="{FF2B5EF4-FFF2-40B4-BE49-F238E27FC236}">
                  <a16:creationId xmlns:a16="http://schemas.microsoft.com/office/drawing/2014/main" id="{0C12D775-649D-4E30-AE49-D8891F031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1207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2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2" name="Freeform 247">
              <a:extLst>
                <a:ext uri="{FF2B5EF4-FFF2-40B4-BE49-F238E27FC236}">
                  <a16:creationId xmlns:a16="http://schemas.microsoft.com/office/drawing/2014/main" id="{411FEFC2-F2C1-40DA-9E61-12DCD6168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" y="1204"/>
              <a:ext cx="19" cy="31"/>
            </a:xfrm>
            <a:custGeom>
              <a:avLst/>
              <a:gdLst>
                <a:gd name="T0" fmla="*/ 1 w 38"/>
                <a:gd name="T1" fmla="*/ 0 h 64"/>
                <a:gd name="T2" fmla="*/ 0 w 38"/>
                <a:gd name="T3" fmla="*/ 0 h 64"/>
                <a:gd name="T4" fmla="*/ 1 w 38"/>
                <a:gd name="T5" fmla="*/ 0 h 64"/>
                <a:gd name="T6" fmla="*/ 1 w 38"/>
                <a:gd name="T7" fmla="*/ 0 h 64"/>
                <a:gd name="T8" fmla="*/ 1 w 38"/>
                <a:gd name="T9" fmla="*/ 0 h 64"/>
                <a:gd name="T10" fmla="*/ 1 w 38"/>
                <a:gd name="T11" fmla="*/ 0 h 64"/>
                <a:gd name="T12" fmla="*/ 1 w 38"/>
                <a:gd name="T13" fmla="*/ 0 h 64"/>
                <a:gd name="T14" fmla="*/ 1 w 38"/>
                <a:gd name="T15" fmla="*/ 0 h 64"/>
                <a:gd name="T16" fmla="*/ 1 w 38"/>
                <a:gd name="T17" fmla="*/ 0 h 64"/>
                <a:gd name="T18" fmla="*/ 1 w 38"/>
                <a:gd name="T19" fmla="*/ 0 h 64"/>
                <a:gd name="T20" fmla="*/ 1 w 38"/>
                <a:gd name="T21" fmla="*/ 0 h 64"/>
                <a:gd name="T22" fmla="*/ 1 w 38"/>
                <a:gd name="T23" fmla="*/ 0 h 64"/>
                <a:gd name="T24" fmla="*/ 1 w 38"/>
                <a:gd name="T25" fmla="*/ 0 h 64"/>
                <a:gd name="T26" fmla="*/ 1 w 38"/>
                <a:gd name="T27" fmla="*/ 0 h 64"/>
                <a:gd name="T28" fmla="*/ 1 w 38"/>
                <a:gd name="T29" fmla="*/ 0 h 64"/>
                <a:gd name="T30" fmla="*/ 1 w 38"/>
                <a:gd name="T31" fmla="*/ 0 h 64"/>
                <a:gd name="T32" fmla="*/ 1 w 3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4">
                  <a:moveTo>
                    <a:pt x="1" y="64"/>
                  </a:moveTo>
                  <a:lnTo>
                    <a:pt x="0" y="61"/>
                  </a:lnTo>
                  <a:lnTo>
                    <a:pt x="1" y="55"/>
                  </a:lnTo>
                  <a:lnTo>
                    <a:pt x="3" y="46"/>
                  </a:lnTo>
                  <a:lnTo>
                    <a:pt x="8" y="37"/>
                  </a:lnTo>
                  <a:lnTo>
                    <a:pt x="13" y="27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8"/>
                  </a:lnTo>
                  <a:lnTo>
                    <a:pt x="23" y="28"/>
                  </a:lnTo>
                  <a:lnTo>
                    <a:pt x="17" y="38"/>
                  </a:lnTo>
                  <a:lnTo>
                    <a:pt x="12" y="49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3" name="Freeform 248">
              <a:extLst>
                <a:ext uri="{FF2B5EF4-FFF2-40B4-BE49-F238E27FC236}">
                  <a16:creationId xmlns:a16="http://schemas.microsoft.com/office/drawing/2014/main" id="{3DD2BBC4-0C8F-47B9-9136-363837A20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201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4" name="Freeform 249">
              <a:extLst>
                <a:ext uri="{FF2B5EF4-FFF2-40B4-BE49-F238E27FC236}">
                  <a16:creationId xmlns:a16="http://schemas.microsoft.com/office/drawing/2014/main" id="{2665A010-CB4E-4432-B820-5EAB4DA25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203"/>
              <a:ext cx="28" cy="44"/>
            </a:xfrm>
            <a:custGeom>
              <a:avLst/>
              <a:gdLst>
                <a:gd name="T0" fmla="*/ 0 w 57"/>
                <a:gd name="T1" fmla="*/ 0 h 90"/>
                <a:gd name="T2" fmla="*/ 0 w 57"/>
                <a:gd name="T3" fmla="*/ 0 h 90"/>
                <a:gd name="T4" fmla="*/ 0 w 57"/>
                <a:gd name="T5" fmla="*/ 0 h 90"/>
                <a:gd name="T6" fmla="*/ 0 w 57"/>
                <a:gd name="T7" fmla="*/ 0 h 90"/>
                <a:gd name="T8" fmla="*/ 0 w 57"/>
                <a:gd name="T9" fmla="*/ 0 h 90"/>
                <a:gd name="T10" fmla="*/ 0 w 57"/>
                <a:gd name="T11" fmla="*/ 0 h 90"/>
                <a:gd name="T12" fmla="*/ 0 w 57"/>
                <a:gd name="T13" fmla="*/ 0 h 90"/>
                <a:gd name="T14" fmla="*/ 0 w 57"/>
                <a:gd name="T15" fmla="*/ 0 h 90"/>
                <a:gd name="T16" fmla="*/ 0 w 57"/>
                <a:gd name="T17" fmla="*/ 0 h 90"/>
                <a:gd name="T18" fmla="*/ 0 w 57"/>
                <a:gd name="T19" fmla="*/ 0 h 90"/>
                <a:gd name="T20" fmla="*/ 0 w 57"/>
                <a:gd name="T21" fmla="*/ 0 h 90"/>
                <a:gd name="T22" fmla="*/ 0 w 57"/>
                <a:gd name="T23" fmla="*/ 0 h 90"/>
                <a:gd name="T24" fmla="*/ 0 w 57"/>
                <a:gd name="T25" fmla="*/ 0 h 90"/>
                <a:gd name="T26" fmla="*/ 0 w 57"/>
                <a:gd name="T27" fmla="*/ 0 h 90"/>
                <a:gd name="T28" fmla="*/ 0 w 57"/>
                <a:gd name="T29" fmla="*/ 0 h 90"/>
                <a:gd name="T30" fmla="*/ 0 w 57"/>
                <a:gd name="T31" fmla="*/ 0 h 90"/>
                <a:gd name="T32" fmla="*/ 0 w 5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5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7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8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5" name="Freeform 250">
              <a:extLst>
                <a:ext uri="{FF2B5EF4-FFF2-40B4-BE49-F238E27FC236}">
                  <a16:creationId xmlns:a16="http://schemas.microsoft.com/office/drawing/2014/main" id="{A85A1BE3-4E38-4BF5-B61F-10451F10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1207"/>
              <a:ext cx="30" cy="36"/>
            </a:xfrm>
            <a:custGeom>
              <a:avLst/>
              <a:gdLst>
                <a:gd name="T0" fmla="*/ 0 w 60"/>
                <a:gd name="T1" fmla="*/ 0 h 74"/>
                <a:gd name="T2" fmla="*/ 0 w 60"/>
                <a:gd name="T3" fmla="*/ 0 h 74"/>
                <a:gd name="T4" fmla="*/ 1 w 60"/>
                <a:gd name="T5" fmla="*/ 0 h 74"/>
                <a:gd name="T6" fmla="*/ 1 w 60"/>
                <a:gd name="T7" fmla="*/ 0 h 74"/>
                <a:gd name="T8" fmla="*/ 1 w 60"/>
                <a:gd name="T9" fmla="*/ 0 h 74"/>
                <a:gd name="T10" fmla="*/ 1 w 60"/>
                <a:gd name="T11" fmla="*/ 0 h 74"/>
                <a:gd name="T12" fmla="*/ 1 w 60"/>
                <a:gd name="T13" fmla="*/ 0 h 74"/>
                <a:gd name="T14" fmla="*/ 1 w 60"/>
                <a:gd name="T15" fmla="*/ 0 h 74"/>
                <a:gd name="T16" fmla="*/ 1 w 60"/>
                <a:gd name="T17" fmla="*/ 0 h 74"/>
                <a:gd name="T18" fmla="*/ 1 w 60"/>
                <a:gd name="T19" fmla="*/ 0 h 74"/>
                <a:gd name="T20" fmla="*/ 1 w 60"/>
                <a:gd name="T21" fmla="*/ 0 h 74"/>
                <a:gd name="T22" fmla="*/ 1 w 60"/>
                <a:gd name="T23" fmla="*/ 0 h 74"/>
                <a:gd name="T24" fmla="*/ 1 w 60"/>
                <a:gd name="T25" fmla="*/ 0 h 74"/>
                <a:gd name="T26" fmla="*/ 1 w 60"/>
                <a:gd name="T27" fmla="*/ 0 h 74"/>
                <a:gd name="T28" fmla="*/ 1 w 60"/>
                <a:gd name="T29" fmla="*/ 0 h 74"/>
                <a:gd name="T30" fmla="*/ 1 w 60"/>
                <a:gd name="T31" fmla="*/ 0 h 74"/>
                <a:gd name="T32" fmla="*/ 0 w 6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0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4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7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6" name="Freeform 251">
              <a:extLst>
                <a:ext uri="{FF2B5EF4-FFF2-40B4-BE49-F238E27FC236}">
                  <a16:creationId xmlns:a16="http://schemas.microsoft.com/office/drawing/2014/main" id="{73C7FF2E-89B7-40CD-B20E-8E02BAEE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" y="1212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29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5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6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59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7" name="Freeform 252">
              <a:extLst>
                <a:ext uri="{FF2B5EF4-FFF2-40B4-BE49-F238E27FC236}">
                  <a16:creationId xmlns:a16="http://schemas.microsoft.com/office/drawing/2014/main" id="{AB134862-62C2-4E29-BB57-36FA19FAE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" y="1220"/>
              <a:ext cx="22" cy="22"/>
            </a:xfrm>
            <a:custGeom>
              <a:avLst/>
              <a:gdLst>
                <a:gd name="T0" fmla="*/ 0 w 45"/>
                <a:gd name="T1" fmla="*/ 1 h 42"/>
                <a:gd name="T2" fmla="*/ 0 w 45"/>
                <a:gd name="T3" fmla="*/ 1 h 42"/>
                <a:gd name="T4" fmla="*/ 0 w 45"/>
                <a:gd name="T5" fmla="*/ 1 h 42"/>
                <a:gd name="T6" fmla="*/ 0 w 45"/>
                <a:gd name="T7" fmla="*/ 1 h 42"/>
                <a:gd name="T8" fmla="*/ 0 w 45"/>
                <a:gd name="T9" fmla="*/ 1 h 42"/>
                <a:gd name="T10" fmla="*/ 0 w 45"/>
                <a:gd name="T11" fmla="*/ 1 h 42"/>
                <a:gd name="T12" fmla="*/ 0 w 45"/>
                <a:gd name="T13" fmla="*/ 1 h 42"/>
                <a:gd name="T14" fmla="*/ 0 w 45"/>
                <a:gd name="T15" fmla="*/ 1 h 42"/>
                <a:gd name="T16" fmla="*/ 0 w 45"/>
                <a:gd name="T17" fmla="*/ 0 h 42"/>
                <a:gd name="T18" fmla="*/ 0 w 45"/>
                <a:gd name="T19" fmla="*/ 1 h 42"/>
                <a:gd name="T20" fmla="*/ 0 w 45"/>
                <a:gd name="T21" fmla="*/ 1 h 42"/>
                <a:gd name="T22" fmla="*/ 0 w 45"/>
                <a:gd name="T23" fmla="*/ 1 h 42"/>
                <a:gd name="T24" fmla="*/ 0 w 45"/>
                <a:gd name="T25" fmla="*/ 1 h 42"/>
                <a:gd name="T26" fmla="*/ 0 w 45"/>
                <a:gd name="T27" fmla="*/ 1 h 42"/>
                <a:gd name="T28" fmla="*/ 0 w 45"/>
                <a:gd name="T29" fmla="*/ 1 h 42"/>
                <a:gd name="T30" fmla="*/ 0 w 45"/>
                <a:gd name="T31" fmla="*/ 1 h 42"/>
                <a:gd name="T32" fmla="*/ 0 w 45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2">
                  <a:moveTo>
                    <a:pt x="0" y="42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8" name="Freeform 253">
              <a:extLst>
                <a:ext uri="{FF2B5EF4-FFF2-40B4-BE49-F238E27FC236}">
                  <a16:creationId xmlns:a16="http://schemas.microsoft.com/office/drawing/2014/main" id="{CD99D58E-3A17-4324-ACFB-A6F87F573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226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9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7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9" name="Freeform 254">
              <a:extLst>
                <a:ext uri="{FF2B5EF4-FFF2-40B4-BE49-F238E27FC236}">
                  <a16:creationId xmlns:a16="http://schemas.microsoft.com/office/drawing/2014/main" id="{FD95173E-33CA-486E-B7F5-EFA9D5B3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212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0" name="Freeform 255">
              <a:extLst>
                <a:ext uri="{FF2B5EF4-FFF2-40B4-BE49-F238E27FC236}">
                  <a16:creationId xmlns:a16="http://schemas.microsoft.com/office/drawing/2014/main" id="{34CD0F24-170A-4608-9058-48FC15EF2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1202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1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1" name="Freeform 256">
              <a:extLst>
                <a:ext uri="{FF2B5EF4-FFF2-40B4-BE49-F238E27FC236}">
                  <a16:creationId xmlns:a16="http://schemas.microsoft.com/office/drawing/2014/main" id="{ABA8B870-0321-4F6D-A35F-5D4D8304D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213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3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2" name="Freeform 257">
              <a:extLst>
                <a:ext uri="{FF2B5EF4-FFF2-40B4-BE49-F238E27FC236}">
                  <a16:creationId xmlns:a16="http://schemas.microsoft.com/office/drawing/2014/main" id="{A47998B5-3161-41F7-8A61-09D39EE0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" y="1191"/>
              <a:ext cx="20" cy="17"/>
            </a:xfrm>
            <a:custGeom>
              <a:avLst/>
              <a:gdLst>
                <a:gd name="T0" fmla="*/ 0 w 42"/>
                <a:gd name="T1" fmla="*/ 1 h 33"/>
                <a:gd name="T2" fmla="*/ 0 w 42"/>
                <a:gd name="T3" fmla="*/ 1 h 33"/>
                <a:gd name="T4" fmla="*/ 0 w 42"/>
                <a:gd name="T5" fmla="*/ 1 h 33"/>
                <a:gd name="T6" fmla="*/ 0 w 42"/>
                <a:gd name="T7" fmla="*/ 1 h 33"/>
                <a:gd name="T8" fmla="*/ 0 w 42"/>
                <a:gd name="T9" fmla="*/ 1 h 33"/>
                <a:gd name="T10" fmla="*/ 0 w 42"/>
                <a:gd name="T11" fmla="*/ 1 h 33"/>
                <a:gd name="T12" fmla="*/ 0 w 42"/>
                <a:gd name="T13" fmla="*/ 1 h 33"/>
                <a:gd name="T14" fmla="*/ 0 w 42"/>
                <a:gd name="T15" fmla="*/ 1 h 33"/>
                <a:gd name="T16" fmla="*/ 0 w 42"/>
                <a:gd name="T17" fmla="*/ 0 h 33"/>
                <a:gd name="T18" fmla="*/ 0 w 42"/>
                <a:gd name="T19" fmla="*/ 0 h 33"/>
                <a:gd name="T20" fmla="*/ 0 w 42"/>
                <a:gd name="T21" fmla="*/ 1 h 33"/>
                <a:gd name="T22" fmla="*/ 0 w 42"/>
                <a:gd name="T23" fmla="*/ 1 h 33"/>
                <a:gd name="T24" fmla="*/ 0 w 42"/>
                <a:gd name="T25" fmla="*/ 1 h 33"/>
                <a:gd name="T26" fmla="*/ 0 w 42"/>
                <a:gd name="T27" fmla="*/ 1 h 33"/>
                <a:gd name="T28" fmla="*/ 0 w 42"/>
                <a:gd name="T29" fmla="*/ 1 h 33"/>
                <a:gd name="T30" fmla="*/ 0 w 42"/>
                <a:gd name="T31" fmla="*/ 1 h 33"/>
                <a:gd name="T32" fmla="*/ 0 w 4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3">
                  <a:moveTo>
                    <a:pt x="42" y="33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8"/>
                  </a:lnTo>
                  <a:lnTo>
                    <a:pt x="34" y="25"/>
                  </a:lnTo>
                  <a:lnTo>
                    <a:pt x="38" y="30"/>
                  </a:lnTo>
                  <a:lnTo>
                    <a:pt x="4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3" name="Freeform 258">
              <a:extLst>
                <a:ext uri="{FF2B5EF4-FFF2-40B4-BE49-F238E27FC236}">
                  <a16:creationId xmlns:a16="http://schemas.microsoft.com/office/drawing/2014/main" id="{2AE38AB6-18EE-4D8E-ABE8-9514F4F7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" y="1193"/>
              <a:ext cx="7" cy="29"/>
            </a:xfrm>
            <a:custGeom>
              <a:avLst/>
              <a:gdLst>
                <a:gd name="T0" fmla="*/ 1 w 13"/>
                <a:gd name="T1" fmla="*/ 1 h 58"/>
                <a:gd name="T2" fmla="*/ 1 w 13"/>
                <a:gd name="T3" fmla="*/ 1 h 58"/>
                <a:gd name="T4" fmla="*/ 0 w 13"/>
                <a:gd name="T5" fmla="*/ 1 h 58"/>
                <a:gd name="T6" fmla="*/ 1 w 13"/>
                <a:gd name="T7" fmla="*/ 1 h 58"/>
                <a:gd name="T8" fmla="*/ 1 w 13"/>
                <a:gd name="T9" fmla="*/ 0 h 58"/>
                <a:gd name="T10" fmla="*/ 1 w 13"/>
                <a:gd name="T11" fmla="*/ 1 h 58"/>
                <a:gd name="T12" fmla="*/ 1 w 13"/>
                <a:gd name="T13" fmla="*/ 1 h 58"/>
                <a:gd name="T14" fmla="*/ 1 w 13"/>
                <a:gd name="T15" fmla="*/ 1 h 58"/>
                <a:gd name="T16" fmla="*/ 1 w 13"/>
                <a:gd name="T17" fmla="*/ 1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8">
                  <a:moveTo>
                    <a:pt x="2" y="58"/>
                  </a:moveTo>
                  <a:lnTo>
                    <a:pt x="1" y="43"/>
                  </a:lnTo>
                  <a:lnTo>
                    <a:pt x="0" y="25"/>
                  </a:lnTo>
                  <a:lnTo>
                    <a:pt x="2" y="9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4"/>
                  </a:lnTo>
                  <a:lnTo>
                    <a:pt x="6" y="43"/>
                  </a:lnTo>
                  <a:lnTo>
                    <a:pt x="2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4" name="Freeform 259">
              <a:extLst>
                <a:ext uri="{FF2B5EF4-FFF2-40B4-BE49-F238E27FC236}">
                  <a16:creationId xmlns:a16="http://schemas.microsoft.com/office/drawing/2014/main" id="{58AFA16D-3C4A-4F6A-A2A1-20EBDA256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198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1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5" name="Freeform 260">
              <a:extLst>
                <a:ext uri="{FF2B5EF4-FFF2-40B4-BE49-F238E27FC236}">
                  <a16:creationId xmlns:a16="http://schemas.microsoft.com/office/drawing/2014/main" id="{F92A5080-9FB8-4C93-9AF8-12D21A20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185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6" name="Freeform 261">
              <a:extLst>
                <a:ext uri="{FF2B5EF4-FFF2-40B4-BE49-F238E27FC236}">
                  <a16:creationId xmlns:a16="http://schemas.microsoft.com/office/drawing/2014/main" id="{D88D62A8-587A-435D-91DB-27162A18A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" y="1178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7" name="Freeform 262">
              <a:extLst>
                <a:ext uri="{FF2B5EF4-FFF2-40B4-BE49-F238E27FC236}">
                  <a16:creationId xmlns:a16="http://schemas.microsoft.com/office/drawing/2014/main" id="{7B912B57-1FF0-405F-BB99-BA5CA770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" y="1170"/>
              <a:ext cx="11" cy="34"/>
            </a:xfrm>
            <a:custGeom>
              <a:avLst/>
              <a:gdLst>
                <a:gd name="T0" fmla="*/ 1 w 21"/>
                <a:gd name="T1" fmla="*/ 0 h 70"/>
                <a:gd name="T2" fmla="*/ 1 w 21"/>
                <a:gd name="T3" fmla="*/ 0 h 70"/>
                <a:gd name="T4" fmla="*/ 1 w 21"/>
                <a:gd name="T5" fmla="*/ 0 h 70"/>
                <a:gd name="T6" fmla="*/ 0 w 21"/>
                <a:gd name="T7" fmla="*/ 0 h 70"/>
                <a:gd name="T8" fmla="*/ 1 w 21"/>
                <a:gd name="T9" fmla="*/ 0 h 70"/>
                <a:gd name="T10" fmla="*/ 1 w 21"/>
                <a:gd name="T11" fmla="*/ 0 h 70"/>
                <a:gd name="T12" fmla="*/ 1 w 21"/>
                <a:gd name="T13" fmla="*/ 0 h 70"/>
                <a:gd name="T14" fmla="*/ 1 w 21"/>
                <a:gd name="T15" fmla="*/ 0 h 70"/>
                <a:gd name="T16" fmla="*/ 1 w 21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0">
                  <a:moveTo>
                    <a:pt x="21" y="70"/>
                  </a:moveTo>
                  <a:lnTo>
                    <a:pt x="13" y="53"/>
                  </a:lnTo>
                  <a:lnTo>
                    <a:pt x="5" y="29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1"/>
                  </a:lnTo>
                  <a:lnTo>
                    <a:pt x="16" y="32"/>
                  </a:lnTo>
                  <a:lnTo>
                    <a:pt x="19" y="55"/>
                  </a:lnTo>
                  <a:lnTo>
                    <a:pt x="2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8" name="Freeform 263">
              <a:extLst>
                <a:ext uri="{FF2B5EF4-FFF2-40B4-BE49-F238E27FC236}">
                  <a16:creationId xmlns:a16="http://schemas.microsoft.com/office/drawing/2014/main" id="{BC69A5ED-CB20-4AB8-A864-F4387409C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" y="1167"/>
              <a:ext cx="18" cy="37"/>
            </a:xfrm>
            <a:custGeom>
              <a:avLst/>
              <a:gdLst>
                <a:gd name="T0" fmla="*/ 0 w 37"/>
                <a:gd name="T1" fmla="*/ 1 h 72"/>
                <a:gd name="T2" fmla="*/ 0 w 37"/>
                <a:gd name="T3" fmla="*/ 1 h 72"/>
                <a:gd name="T4" fmla="*/ 0 w 37"/>
                <a:gd name="T5" fmla="*/ 1 h 72"/>
                <a:gd name="T6" fmla="*/ 0 w 37"/>
                <a:gd name="T7" fmla="*/ 1 h 72"/>
                <a:gd name="T8" fmla="*/ 0 w 37"/>
                <a:gd name="T9" fmla="*/ 1 h 72"/>
                <a:gd name="T10" fmla="*/ 0 w 37"/>
                <a:gd name="T11" fmla="*/ 1 h 72"/>
                <a:gd name="T12" fmla="*/ 0 w 37"/>
                <a:gd name="T13" fmla="*/ 1 h 72"/>
                <a:gd name="T14" fmla="*/ 0 w 37"/>
                <a:gd name="T15" fmla="*/ 1 h 72"/>
                <a:gd name="T16" fmla="*/ 0 w 37"/>
                <a:gd name="T17" fmla="*/ 0 h 72"/>
                <a:gd name="T18" fmla="*/ 0 w 37"/>
                <a:gd name="T19" fmla="*/ 1 h 72"/>
                <a:gd name="T20" fmla="*/ 0 w 37"/>
                <a:gd name="T21" fmla="*/ 1 h 72"/>
                <a:gd name="T22" fmla="*/ 0 w 37"/>
                <a:gd name="T23" fmla="*/ 1 h 72"/>
                <a:gd name="T24" fmla="*/ 0 w 37"/>
                <a:gd name="T25" fmla="*/ 1 h 72"/>
                <a:gd name="T26" fmla="*/ 0 w 37"/>
                <a:gd name="T27" fmla="*/ 1 h 72"/>
                <a:gd name="T28" fmla="*/ 0 w 37"/>
                <a:gd name="T29" fmla="*/ 1 h 72"/>
                <a:gd name="T30" fmla="*/ 0 w 37"/>
                <a:gd name="T31" fmla="*/ 1 h 72"/>
                <a:gd name="T32" fmla="*/ 0 w 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2">
                  <a:moveTo>
                    <a:pt x="37" y="72"/>
                  </a:moveTo>
                  <a:lnTo>
                    <a:pt x="31" y="65"/>
                  </a:lnTo>
                  <a:lnTo>
                    <a:pt x="24" y="56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8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7"/>
                  </a:lnTo>
                  <a:lnTo>
                    <a:pt x="32" y="67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9" name="Freeform 264">
              <a:extLst>
                <a:ext uri="{FF2B5EF4-FFF2-40B4-BE49-F238E27FC236}">
                  <a16:creationId xmlns:a16="http://schemas.microsoft.com/office/drawing/2014/main" id="{76CDDE1A-E740-411B-87E1-53FBFC6CA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1173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3"/>
                  </a:lnTo>
                  <a:lnTo>
                    <a:pt x="31" y="54"/>
                  </a:lnTo>
                  <a:lnTo>
                    <a:pt x="22" y="44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30" y="43"/>
                  </a:lnTo>
                  <a:lnTo>
                    <a:pt x="36" y="54"/>
                  </a:lnTo>
                  <a:lnTo>
                    <a:pt x="41" y="64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0" name="Freeform 265">
              <a:extLst>
                <a:ext uri="{FF2B5EF4-FFF2-40B4-BE49-F238E27FC236}">
                  <a16:creationId xmlns:a16="http://schemas.microsoft.com/office/drawing/2014/main" id="{4CD7AAAA-F793-4D4A-98C7-6789C6AE8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" y="1171"/>
              <a:ext cx="19" cy="32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6"/>
                  </a:lnTo>
                  <a:lnTo>
                    <a:pt x="25" y="48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8"/>
                  </a:ln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49"/>
                  </a:lnTo>
                  <a:lnTo>
                    <a:pt x="35" y="57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1" name="Freeform 266">
              <a:extLst>
                <a:ext uri="{FF2B5EF4-FFF2-40B4-BE49-F238E27FC236}">
                  <a16:creationId xmlns:a16="http://schemas.microsoft.com/office/drawing/2014/main" id="{5A9B5067-3B15-4025-99F3-63A1BDB22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1200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6"/>
                  </a:lnTo>
                  <a:lnTo>
                    <a:pt x="4" y="75"/>
                  </a:lnTo>
                  <a:lnTo>
                    <a:pt x="9" y="62"/>
                  </a:lnTo>
                  <a:lnTo>
                    <a:pt x="17" y="47"/>
                  </a:lnTo>
                  <a:lnTo>
                    <a:pt x="27" y="32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9"/>
                  </a:lnTo>
                  <a:lnTo>
                    <a:pt x="39" y="34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2" y="79"/>
                  </a:lnTo>
                  <a:lnTo>
                    <a:pt x="6" y="88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2" name="Freeform 267">
              <a:extLst>
                <a:ext uri="{FF2B5EF4-FFF2-40B4-BE49-F238E27FC236}">
                  <a16:creationId xmlns:a16="http://schemas.microsoft.com/office/drawing/2014/main" id="{7E42B522-1D5A-4308-828A-91803B3FB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1202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49"/>
                  </a:lnTo>
                  <a:lnTo>
                    <a:pt x="13" y="38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8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3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3" name="Freeform 268">
              <a:extLst>
                <a:ext uri="{FF2B5EF4-FFF2-40B4-BE49-F238E27FC236}">
                  <a16:creationId xmlns:a16="http://schemas.microsoft.com/office/drawing/2014/main" id="{9D743D5E-13A2-4B7A-9613-85EAEC5EF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" y="1171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2"/>
                  </a:lnTo>
                  <a:lnTo>
                    <a:pt x="15" y="32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2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4" name="Freeform 269">
              <a:extLst>
                <a:ext uri="{FF2B5EF4-FFF2-40B4-BE49-F238E27FC236}">
                  <a16:creationId xmlns:a16="http://schemas.microsoft.com/office/drawing/2014/main" id="{E29B7ADC-2F14-4437-A5E5-EEE0AC948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677"/>
              <a:ext cx="86" cy="89"/>
            </a:xfrm>
            <a:custGeom>
              <a:avLst/>
              <a:gdLst>
                <a:gd name="T0" fmla="*/ 0 w 173"/>
                <a:gd name="T1" fmla="*/ 1 h 178"/>
                <a:gd name="T2" fmla="*/ 0 w 173"/>
                <a:gd name="T3" fmla="*/ 1 h 178"/>
                <a:gd name="T4" fmla="*/ 0 w 173"/>
                <a:gd name="T5" fmla="*/ 1 h 178"/>
                <a:gd name="T6" fmla="*/ 0 w 173"/>
                <a:gd name="T7" fmla="*/ 1 h 178"/>
                <a:gd name="T8" fmla="*/ 0 w 173"/>
                <a:gd name="T9" fmla="*/ 1 h 178"/>
                <a:gd name="T10" fmla="*/ 0 w 173"/>
                <a:gd name="T11" fmla="*/ 1 h 178"/>
                <a:gd name="T12" fmla="*/ 0 w 173"/>
                <a:gd name="T13" fmla="*/ 1 h 178"/>
                <a:gd name="T14" fmla="*/ 0 w 173"/>
                <a:gd name="T15" fmla="*/ 1 h 178"/>
                <a:gd name="T16" fmla="*/ 0 w 173"/>
                <a:gd name="T17" fmla="*/ 1 h 178"/>
                <a:gd name="T18" fmla="*/ 0 w 173"/>
                <a:gd name="T19" fmla="*/ 1 h 178"/>
                <a:gd name="T20" fmla="*/ 0 w 173"/>
                <a:gd name="T21" fmla="*/ 1 h 178"/>
                <a:gd name="T22" fmla="*/ 0 w 173"/>
                <a:gd name="T23" fmla="*/ 2 h 178"/>
                <a:gd name="T24" fmla="*/ 0 w 173"/>
                <a:gd name="T25" fmla="*/ 2 h 178"/>
                <a:gd name="T26" fmla="*/ 0 w 173"/>
                <a:gd name="T27" fmla="*/ 2 h 178"/>
                <a:gd name="T28" fmla="*/ 0 w 173"/>
                <a:gd name="T29" fmla="*/ 2 h 178"/>
                <a:gd name="T30" fmla="*/ 0 w 173"/>
                <a:gd name="T31" fmla="*/ 2 h 178"/>
                <a:gd name="T32" fmla="*/ 0 w 173"/>
                <a:gd name="T33" fmla="*/ 2 h 178"/>
                <a:gd name="T34" fmla="*/ 0 w 173"/>
                <a:gd name="T35" fmla="*/ 2 h 178"/>
                <a:gd name="T36" fmla="*/ 0 w 173"/>
                <a:gd name="T37" fmla="*/ 2 h 178"/>
                <a:gd name="T38" fmla="*/ 0 w 173"/>
                <a:gd name="T39" fmla="*/ 2 h 178"/>
                <a:gd name="T40" fmla="*/ 0 w 173"/>
                <a:gd name="T41" fmla="*/ 2 h 178"/>
                <a:gd name="T42" fmla="*/ 0 w 173"/>
                <a:gd name="T43" fmla="*/ 2 h 178"/>
                <a:gd name="T44" fmla="*/ 0 w 173"/>
                <a:gd name="T45" fmla="*/ 1 h 178"/>
                <a:gd name="T46" fmla="*/ 0 w 173"/>
                <a:gd name="T47" fmla="*/ 2 h 178"/>
                <a:gd name="T48" fmla="*/ 0 w 173"/>
                <a:gd name="T49" fmla="*/ 2 h 178"/>
                <a:gd name="T50" fmla="*/ 0 w 173"/>
                <a:gd name="T51" fmla="*/ 2 h 178"/>
                <a:gd name="T52" fmla="*/ 1 w 173"/>
                <a:gd name="T53" fmla="*/ 2 h 178"/>
                <a:gd name="T54" fmla="*/ 1 w 173"/>
                <a:gd name="T55" fmla="*/ 2 h 178"/>
                <a:gd name="T56" fmla="*/ 1 w 173"/>
                <a:gd name="T57" fmla="*/ 2 h 178"/>
                <a:gd name="T58" fmla="*/ 1 w 173"/>
                <a:gd name="T59" fmla="*/ 1 h 178"/>
                <a:gd name="T60" fmla="*/ 1 w 173"/>
                <a:gd name="T61" fmla="*/ 1 h 178"/>
                <a:gd name="T62" fmla="*/ 0 w 173"/>
                <a:gd name="T63" fmla="*/ 1 h 178"/>
                <a:gd name="T64" fmla="*/ 0 w 173"/>
                <a:gd name="T65" fmla="*/ 1 h 178"/>
                <a:gd name="T66" fmla="*/ 1 w 173"/>
                <a:gd name="T67" fmla="*/ 1 h 178"/>
                <a:gd name="T68" fmla="*/ 1 w 173"/>
                <a:gd name="T69" fmla="*/ 1 h 178"/>
                <a:gd name="T70" fmla="*/ 1 w 173"/>
                <a:gd name="T71" fmla="*/ 1 h 178"/>
                <a:gd name="T72" fmla="*/ 1 w 173"/>
                <a:gd name="T73" fmla="*/ 1 h 178"/>
                <a:gd name="T74" fmla="*/ 1 w 173"/>
                <a:gd name="T75" fmla="*/ 1 h 178"/>
                <a:gd name="T76" fmla="*/ 1 w 173"/>
                <a:gd name="T77" fmla="*/ 1 h 178"/>
                <a:gd name="T78" fmla="*/ 0 w 173"/>
                <a:gd name="T79" fmla="*/ 1 h 178"/>
                <a:gd name="T80" fmla="*/ 0 w 173"/>
                <a:gd name="T81" fmla="*/ 1 h 178"/>
                <a:gd name="T82" fmla="*/ 0 w 173"/>
                <a:gd name="T83" fmla="*/ 1 h 178"/>
                <a:gd name="T84" fmla="*/ 0 w 173"/>
                <a:gd name="T85" fmla="*/ 1 h 178"/>
                <a:gd name="T86" fmla="*/ 0 w 173"/>
                <a:gd name="T87" fmla="*/ 1 h 178"/>
                <a:gd name="T88" fmla="*/ 0 w 173"/>
                <a:gd name="T89" fmla="*/ 1 h 178"/>
                <a:gd name="T90" fmla="*/ 0 w 173"/>
                <a:gd name="T91" fmla="*/ 1 h 178"/>
                <a:gd name="T92" fmla="*/ 0 w 173"/>
                <a:gd name="T93" fmla="*/ 1 h 178"/>
                <a:gd name="T94" fmla="*/ 0 w 173"/>
                <a:gd name="T95" fmla="*/ 1 h 178"/>
                <a:gd name="T96" fmla="*/ 0 w 173"/>
                <a:gd name="T97" fmla="*/ 1 h 178"/>
                <a:gd name="T98" fmla="*/ 0 w 173"/>
                <a:gd name="T99" fmla="*/ 1 h 178"/>
                <a:gd name="T100" fmla="*/ 0 w 173"/>
                <a:gd name="T101" fmla="*/ 1 h 178"/>
                <a:gd name="T102" fmla="*/ 0 w 173"/>
                <a:gd name="T103" fmla="*/ 1 h 178"/>
                <a:gd name="T104" fmla="*/ 0 w 173"/>
                <a:gd name="T105" fmla="*/ 1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39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0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8"/>
                  </a:lnTo>
                  <a:lnTo>
                    <a:pt x="26" y="138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8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39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9" y="1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5" name="Freeform 270">
              <a:extLst>
                <a:ext uri="{FF2B5EF4-FFF2-40B4-BE49-F238E27FC236}">
                  <a16:creationId xmlns:a16="http://schemas.microsoft.com/office/drawing/2014/main" id="{CE11FE96-41CB-4A96-B6E7-54AE5C98F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794"/>
              <a:ext cx="89" cy="154"/>
            </a:xfrm>
            <a:custGeom>
              <a:avLst/>
              <a:gdLst>
                <a:gd name="T0" fmla="*/ 1 w 179"/>
                <a:gd name="T1" fmla="*/ 0 h 309"/>
                <a:gd name="T2" fmla="*/ 1 w 179"/>
                <a:gd name="T3" fmla="*/ 0 h 309"/>
                <a:gd name="T4" fmla="*/ 1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1 h 309"/>
                <a:gd name="T30" fmla="*/ 0 w 179"/>
                <a:gd name="T31" fmla="*/ 1 h 309"/>
                <a:gd name="T32" fmla="*/ 0 w 179"/>
                <a:gd name="T33" fmla="*/ 1 h 309"/>
                <a:gd name="T34" fmla="*/ 0 w 179"/>
                <a:gd name="T35" fmla="*/ 1 h 309"/>
                <a:gd name="T36" fmla="*/ 0 w 179"/>
                <a:gd name="T37" fmla="*/ 1 h 309"/>
                <a:gd name="T38" fmla="*/ 0 w 179"/>
                <a:gd name="T39" fmla="*/ 1 h 309"/>
                <a:gd name="T40" fmla="*/ 0 w 179"/>
                <a:gd name="T41" fmla="*/ 1 h 309"/>
                <a:gd name="T42" fmla="*/ 0 w 179"/>
                <a:gd name="T43" fmla="*/ 1 h 309"/>
                <a:gd name="T44" fmla="*/ 0 w 179"/>
                <a:gd name="T45" fmla="*/ 1 h 309"/>
                <a:gd name="T46" fmla="*/ 0 w 179"/>
                <a:gd name="T47" fmla="*/ 1 h 309"/>
                <a:gd name="T48" fmla="*/ 0 w 179"/>
                <a:gd name="T49" fmla="*/ 1 h 309"/>
                <a:gd name="T50" fmla="*/ 0 w 179"/>
                <a:gd name="T51" fmla="*/ 2 h 309"/>
                <a:gd name="T52" fmla="*/ 0 w 179"/>
                <a:gd name="T53" fmla="*/ 2 h 309"/>
                <a:gd name="T54" fmla="*/ 0 w 179"/>
                <a:gd name="T55" fmla="*/ 2 h 309"/>
                <a:gd name="T56" fmla="*/ 0 w 179"/>
                <a:gd name="T57" fmla="*/ 2 h 309"/>
                <a:gd name="T58" fmla="*/ 0 w 179"/>
                <a:gd name="T59" fmla="*/ 2 h 309"/>
                <a:gd name="T60" fmla="*/ 0 w 179"/>
                <a:gd name="T61" fmla="*/ 2 h 309"/>
                <a:gd name="T62" fmla="*/ 0 w 179"/>
                <a:gd name="T63" fmla="*/ 2 h 309"/>
                <a:gd name="T64" fmla="*/ 0 w 179"/>
                <a:gd name="T65" fmla="*/ 2 h 309"/>
                <a:gd name="T66" fmla="*/ 0 w 179"/>
                <a:gd name="T67" fmla="*/ 1 h 309"/>
                <a:gd name="T68" fmla="*/ 1 w 179"/>
                <a:gd name="T69" fmla="*/ 1 h 309"/>
                <a:gd name="T70" fmla="*/ 1 w 179"/>
                <a:gd name="T71" fmla="*/ 1 h 309"/>
                <a:gd name="T72" fmla="*/ 1 w 179"/>
                <a:gd name="T73" fmla="*/ 1 h 309"/>
                <a:gd name="T74" fmla="*/ 1 w 179"/>
                <a:gd name="T75" fmla="*/ 1 h 309"/>
                <a:gd name="T76" fmla="*/ 1 w 179"/>
                <a:gd name="T77" fmla="*/ 1 h 309"/>
                <a:gd name="T78" fmla="*/ 1 w 179"/>
                <a:gd name="T79" fmla="*/ 1 h 309"/>
                <a:gd name="T80" fmla="*/ 1 w 179"/>
                <a:gd name="T81" fmla="*/ 1 h 309"/>
                <a:gd name="T82" fmla="*/ 1 w 179"/>
                <a:gd name="T83" fmla="*/ 1 h 309"/>
                <a:gd name="T84" fmla="*/ 1 w 179"/>
                <a:gd name="T85" fmla="*/ 0 h 309"/>
                <a:gd name="T86" fmla="*/ 1 w 179"/>
                <a:gd name="T87" fmla="*/ 0 h 309"/>
                <a:gd name="T88" fmla="*/ 1 w 179"/>
                <a:gd name="T89" fmla="*/ 0 h 309"/>
                <a:gd name="T90" fmla="*/ 1 w 179"/>
                <a:gd name="T91" fmla="*/ 0 h 309"/>
                <a:gd name="T92" fmla="*/ 1 w 179"/>
                <a:gd name="T93" fmla="*/ 0 h 309"/>
                <a:gd name="T94" fmla="*/ 1 w 179"/>
                <a:gd name="T95" fmla="*/ 0 h 309"/>
                <a:gd name="T96" fmla="*/ 1 w 179"/>
                <a:gd name="T97" fmla="*/ 0 h 309"/>
                <a:gd name="T98" fmla="*/ 1 w 179"/>
                <a:gd name="T99" fmla="*/ 0 h 309"/>
                <a:gd name="T100" fmla="*/ 1 w 179"/>
                <a:gd name="T101" fmla="*/ 0 h 309"/>
                <a:gd name="T102" fmla="*/ 1 w 179"/>
                <a:gd name="T103" fmla="*/ 0 h 309"/>
                <a:gd name="T104" fmla="*/ 1 w 179"/>
                <a:gd name="T105" fmla="*/ 0 h 309"/>
                <a:gd name="T106" fmla="*/ 1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10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2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6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6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9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4"/>
                  </a:lnTo>
                  <a:lnTo>
                    <a:pt x="134" y="247"/>
                  </a:lnTo>
                  <a:lnTo>
                    <a:pt x="147" y="241"/>
                  </a:lnTo>
                  <a:lnTo>
                    <a:pt x="161" y="239"/>
                  </a:lnTo>
                  <a:lnTo>
                    <a:pt x="154" y="225"/>
                  </a:lnTo>
                  <a:lnTo>
                    <a:pt x="150" y="208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6" name="Freeform 271">
              <a:extLst>
                <a:ext uri="{FF2B5EF4-FFF2-40B4-BE49-F238E27FC236}">
                  <a16:creationId xmlns:a16="http://schemas.microsoft.com/office/drawing/2014/main" id="{78E1A88B-9424-4C7E-B6BA-1B27AA726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755"/>
              <a:ext cx="167" cy="128"/>
            </a:xfrm>
            <a:custGeom>
              <a:avLst/>
              <a:gdLst>
                <a:gd name="T0" fmla="*/ 2 w 334"/>
                <a:gd name="T1" fmla="*/ 0 h 256"/>
                <a:gd name="T2" fmla="*/ 2 w 334"/>
                <a:gd name="T3" fmla="*/ 1 h 256"/>
                <a:gd name="T4" fmla="*/ 1 w 334"/>
                <a:gd name="T5" fmla="*/ 1 h 256"/>
                <a:gd name="T6" fmla="*/ 1 w 334"/>
                <a:gd name="T7" fmla="*/ 1 h 256"/>
                <a:gd name="T8" fmla="*/ 1 w 334"/>
                <a:gd name="T9" fmla="*/ 1 h 256"/>
                <a:gd name="T10" fmla="*/ 1 w 334"/>
                <a:gd name="T11" fmla="*/ 1 h 256"/>
                <a:gd name="T12" fmla="*/ 1 w 334"/>
                <a:gd name="T13" fmla="*/ 1 h 256"/>
                <a:gd name="T14" fmla="*/ 1 w 334"/>
                <a:gd name="T15" fmla="*/ 1 h 256"/>
                <a:gd name="T16" fmla="*/ 1 w 334"/>
                <a:gd name="T17" fmla="*/ 1 h 256"/>
                <a:gd name="T18" fmla="*/ 1 w 334"/>
                <a:gd name="T19" fmla="*/ 1 h 256"/>
                <a:gd name="T20" fmla="*/ 1 w 334"/>
                <a:gd name="T21" fmla="*/ 1 h 256"/>
                <a:gd name="T22" fmla="*/ 1 w 334"/>
                <a:gd name="T23" fmla="*/ 1 h 256"/>
                <a:gd name="T24" fmla="*/ 0 w 334"/>
                <a:gd name="T25" fmla="*/ 1 h 256"/>
                <a:gd name="T26" fmla="*/ 1 w 334"/>
                <a:gd name="T27" fmla="*/ 1 h 256"/>
                <a:gd name="T28" fmla="*/ 1 w 334"/>
                <a:gd name="T29" fmla="*/ 1 h 256"/>
                <a:gd name="T30" fmla="*/ 1 w 334"/>
                <a:gd name="T31" fmla="*/ 1 h 256"/>
                <a:gd name="T32" fmla="*/ 1 w 334"/>
                <a:gd name="T33" fmla="*/ 1 h 256"/>
                <a:gd name="T34" fmla="*/ 1 w 334"/>
                <a:gd name="T35" fmla="*/ 1 h 256"/>
                <a:gd name="T36" fmla="*/ 1 w 334"/>
                <a:gd name="T37" fmla="*/ 2 h 256"/>
                <a:gd name="T38" fmla="*/ 1 w 334"/>
                <a:gd name="T39" fmla="*/ 2 h 256"/>
                <a:gd name="T40" fmla="*/ 1 w 334"/>
                <a:gd name="T41" fmla="*/ 2 h 256"/>
                <a:gd name="T42" fmla="*/ 1 w 334"/>
                <a:gd name="T43" fmla="*/ 2 h 256"/>
                <a:gd name="T44" fmla="*/ 1 w 334"/>
                <a:gd name="T45" fmla="*/ 2 h 256"/>
                <a:gd name="T46" fmla="*/ 1 w 334"/>
                <a:gd name="T47" fmla="*/ 2 h 256"/>
                <a:gd name="T48" fmla="*/ 2 w 334"/>
                <a:gd name="T49" fmla="*/ 2 h 256"/>
                <a:gd name="T50" fmla="*/ 2 w 334"/>
                <a:gd name="T51" fmla="*/ 2 h 256"/>
                <a:gd name="T52" fmla="*/ 2 w 334"/>
                <a:gd name="T53" fmla="*/ 2 h 256"/>
                <a:gd name="T54" fmla="*/ 2 w 334"/>
                <a:gd name="T55" fmla="*/ 2 h 256"/>
                <a:gd name="T56" fmla="*/ 2 w 334"/>
                <a:gd name="T57" fmla="*/ 2 h 256"/>
                <a:gd name="T58" fmla="*/ 2 w 334"/>
                <a:gd name="T59" fmla="*/ 2 h 256"/>
                <a:gd name="T60" fmla="*/ 2 w 334"/>
                <a:gd name="T61" fmla="*/ 2 h 256"/>
                <a:gd name="T62" fmla="*/ 2 w 334"/>
                <a:gd name="T63" fmla="*/ 2 h 256"/>
                <a:gd name="T64" fmla="*/ 2 w 334"/>
                <a:gd name="T65" fmla="*/ 2 h 256"/>
                <a:gd name="T66" fmla="*/ 3 w 334"/>
                <a:gd name="T67" fmla="*/ 2 h 256"/>
                <a:gd name="T68" fmla="*/ 3 w 334"/>
                <a:gd name="T69" fmla="*/ 2 h 256"/>
                <a:gd name="T70" fmla="*/ 3 w 334"/>
                <a:gd name="T71" fmla="*/ 2 h 256"/>
                <a:gd name="T72" fmla="*/ 3 w 334"/>
                <a:gd name="T73" fmla="*/ 2 h 256"/>
                <a:gd name="T74" fmla="*/ 3 w 334"/>
                <a:gd name="T75" fmla="*/ 2 h 256"/>
                <a:gd name="T76" fmla="*/ 3 w 334"/>
                <a:gd name="T77" fmla="*/ 2 h 256"/>
                <a:gd name="T78" fmla="*/ 3 w 334"/>
                <a:gd name="T79" fmla="*/ 2 h 256"/>
                <a:gd name="T80" fmla="*/ 3 w 334"/>
                <a:gd name="T81" fmla="*/ 2 h 256"/>
                <a:gd name="T82" fmla="*/ 3 w 334"/>
                <a:gd name="T83" fmla="*/ 2 h 256"/>
                <a:gd name="T84" fmla="*/ 3 w 334"/>
                <a:gd name="T85" fmla="*/ 2 h 256"/>
                <a:gd name="T86" fmla="*/ 3 w 334"/>
                <a:gd name="T87" fmla="*/ 2 h 256"/>
                <a:gd name="T88" fmla="*/ 3 w 334"/>
                <a:gd name="T89" fmla="*/ 1 h 256"/>
                <a:gd name="T90" fmla="*/ 3 w 334"/>
                <a:gd name="T91" fmla="*/ 1 h 256"/>
                <a:gd name="T92" fmla="*/ 3 w 334"/>
                <a:gd name="T93" fmla="*/ 1 h 256"/>
                <a:gd name="T94" fmla="*/ 3 w 334"/>
                <a:gd name="T95" fmla="*/ 1 h 256"/>
                <a:gd name="T96" fmla="*/ 3 w 334"/>
                <a:gd name="T97" fmla="*/ 1 h 256"/>
                <a:gd name="T98" fmla="*/ 2 w 334"/>
                <a:gd name="T99" fmla="*/ 1 h 256"/>
                <a:gd name="T100" fmla="*/ 2 w 334"/>
                <a:gd name="T101" fmla="*/ 1 h 256"/>
                <a:gd name="T102" fmla="*/ 2 w 334"/>
                <a:gd name="T103" fmla="*/ 1 h 256"/>
                <a:gd name="T104" fmla="*/ 2 w 334"/>
                <a:gd name="T105" fmla="*/ 1 h 256"/>
                <a:gd name="T106" fmla="*/ 2 w 334"/>
                <a:gd name="T107" fmla="*/ 1 h 256"/>
                <a:gd name="T108" fmla="*/ 2 w 334"/>
                <a:gd name="T109" fmla="*/ 1 h 256"/>
                <a:gd name="T110" fmla="*/ 2 w 334"/>
                <a:gd name="T111" fmla="*/ 1 h 256"/>
                <a:gd name="T112" fmla="*/ 2 w 334"/>
                <a:gd name="T113" fmla="*/ 1 h 256"/>
                <a:gd name="T114" fmla="*/ 2 w 334"/>
                <a:gd name="T115" fmla="*/ 1 h 256"/>
                <a:gd name="T116" fmla="*/ 2 w 334"/>
                <a:gd name="T117" fmla="*/ 1 h 256"/>
                <a:gd name="T118" fmla="*/ 2 w 334"/>
                <a:gd name="T119" fmla="*/ 1 h 256"/>
                <a:gd name="T120" fmla="*/ 2 w 334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6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5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1"/>
                  </a:lnTo>
                  <a:lnTo>
                    <a:pt x="181" y="256"/>
                  </a:lnTo>
                  <a:lnTo>
                    <a:pt x="191" y="248"/>
                  </a:lnTo>
                  <a:lnTo>
                    <a:pt x="204" y="241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6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5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4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7" name="Freeform 272">
              <a:extLst>
                <a:ext uri="{FF2B5EF4-FFF2-40B4-BE49-F238E27FC236}">
                  <a16:creationId xmlns:a16="http://schemas.microsoft.com/office/drawing/2014/main" id="{45739E36-E4A5-4DE4-845E-4C8DA5FD6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" y="564"/>
              <a:ext cx="147" cy="180"/>
            </a:xfrm>
            <a:custGeom>
              <a:avLst/>
              <a:gdLst>
                <a:gd name="T0" fmla="*/ 2 w 293"/>
                <a:gd name="T1" fmla="*/ 1 h 361"/>
                <a:gd name="T2" fmla="*/ 2 w 293"/>
                <a:gd name="T3" fmla="*/ 1 h 361"/>
                <a:gd name="T4" fmla="*/ 2 w 293"/>
                <a:gd name="T5" fmla="*/ 1 h 361"/>
                <a:gd name="T6" fmla="*/ 1 w 293"/>
                <a:gd name="T7" fmla="*/ 1 h 361"/>
                <a:gd name="T8" fmla="*/ 1 w 293"/>
                <a:gd name="T9" fmla="*/ 2 h 361"/>
                <a:gd name="T10" fmla="*/ 1 w 293"/>
                <a:gd name="T11" fmla="*/ 2 h 361"/>
                <a:gd name="T12" fmla="*/ 1 w 293"/>
                <a:gd name="T13" fmla="*/ 2 h 361"/>
                <a:gd name="T14" fmla="*/ 1 w 293"/>
                <a:gd name="T15" fmla="*/ 2 h 361"/>
                <a:gd name="T16" fmla="*/ 1 w 293"/>
                <a:gd name="T17" fmla="*/ 2 h 361"/>
                <a:gd name="T18" fmla="*/ 1 w 293"/>
                <a:gd name="T19" fmla="*/ 2 h 361"/>
                <a:gd name="T20" fmla="*/ 1 w 293"/>
                <a:gd name="T21" fmla="*/ 2 h 361"/>
                <a:gd name="T22" fmla="*/ 1 w 293"/>
                <a:gd name="T23" fmla="*/ 2 h 361"/>
                <a:gd name="T24" fmla="*/ 1 w 293"/>
                <a:gd name="T25" fmla="*/ 2 h 361"/>
                <a:gd name="T26" fmla="*/ 0 w 293"/>
                <a:gd name="T27" fmla="*/ 2 h 361"/>
                <a:gd name="T28" fmla="*/ 1 w 293"/>
                <a:gd name="T29" fmla="*/ 2 h 361"/>
                <a:gd name="T30" fmla="*/ 1 w 293"/>
                <a:gd name="T31" fmla="*/ 2 h 361"/>
                <a:gd name="T32" fmla="*/ 1 w 293"/>
                <a:gd name="T33" fmla="*/ 2 h 361"/>
                <a:gd name="T34" fmla="*/ 1 w 293"/>
                <a:gd name="T35" fmla="*/ 1 h 361"/>
                <a:gd name="T36" fmla="*/ 1 w 293"/>
                <a:gd name="T37" fmla="*/ 1 h 361"/>
                <a:gd name="T38" fmla="*/ 1 w 293"/>
                <a:gd name="T39" fmla="*/ 1 h 361"/>
                <a:gd name="T40" fmla="*/ 1 w 293"/>
                <a:gd name="T41" fmla="*/ 1 h 361"/>
                <a:gd name="T42" fmla="*/ 1 w 293"/>
                <a:gd name="T43" fmla="*/ 1 h 361"/>
                <a:gd name="T44" fmla="*/ 1 w 293"/>
                <a:gd name="T45" fmla="*/ 0 h 361"/>
                <a:gd name="T46" fmla="*/ 1 w 293"/>
                <a:gd name="T47" fmla="*/ 0 h 361"/>
                <a:gd name="T48" fmla="*/ 2 w 293"/>
                <a:gd name="T49" fmla="*/ 0 h 361"/>
                <a:gd name="T50" fmla="*/ 2 w 293"/>
                <a:gd name="T51" fmla="*/ 0 h 361"/>
                <a:gd name="T52" fmla="*/ 2 w 293"/>
                <a:gd name="T53" fmla="*/ 0 h 361"/>
                <a:gd name="T54" fmla="*/ 2 w 293"/>
                <a:gd name="T55" fmla="*/ 0 h 361"/>
                <a:gd name="T56" fmla="*/ 2 w 293"/>
                <a:gd name="T57" fmla="*/ 0 h 361"/>
                <a:gd name="T58" fmla="*/ 2 w 293"/>
                <a:gd name="T59" fmla="*/ 0 h 361"/>
                <a:gd name="T60" fmla="*/ 2 w 293"/>
                <a:gd name="T61" fmla="*/ 0 h 361"/>
                <a:gd name="T62" fmla="*/ 3 w 293"/>
                <a:gd name="T63" fmla="*/ 0 h 361"/>
                <a:gd name="T64" fmla="*/ 3 w 293"/>
                <a:gd name="T65" fmla="*/ 0 h 361"/>
                <a:gd name="T66" fmla="*/ 3 w 293"/>
                <a:gd name="T67" fmla="*/ 1 h 361"/>
                <a:gd name="T68" fmla="*/ 2 w 293"/>
                <a:gd name="T69" fmla="*/ 1 h 361"/>
                <a:gd name="T70" fmla="*/ 2 w 293"/>
                <a:gd name="T71" fmla="*/ 1 h 3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1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8"/>
                  </a:lnTo>
                  <a:lnTo>
                    <a:pt x="185" y="183"/>
                  </a:lnTo>
                  <a:lnTo>
                    <a:pt x="160" y="194"/>
                  </a:lnTo>
                  <a:lnTo>
                    <a:pt x="134" y="211"/>
                  </a:lnTo>
                  <a:lnTo>
                    <a:pt x="112" y="235"/>
                  </a:lnTo>
                  <a:lnTo>
                    <a:pt x="95" y="270"/>
                  </a:lnTo>
                  <a:lnTo>
                    <a:pt x="89" y="286"/>
                  </a:lnTo>
                  <a:lnTo>
                    <a:pt x="85" y="301"/>
                  </a:lnTo>
                  <a:lnTo>
                    <a:pt x="80" y="314"/>
                  </a:lnTo>
                  <a:lnTo>
                    <a:pt x="76" y="324"/>
                  </a:lnTo>
                  <a:lnTo>
                    <a:pt x="71" y="333"/>
                  </a:lnTo>
                  <a:lnTo>
                    <a:pt x="65" y="341"/>
                  </a:lnTo>
                  <a:lnTo>
                    <a:pt x="61" y="346"/>
                  </a:lnTo>
                  <a:lnTo>
                    <a:pt x="54" y="348"/>
                  </a:lnTo>
                  <a:lnTo>
                    <a:pt x="47" y="349"/>
                  </a:lnTo>
                  <a:lnTo>
                    <a:pt x="39" y="351"/>
                  </a:lnTo>
                  <a:lnTo>
                    <a:pt x="31" y="352"/>
                  </a:lnTo>
                  <a:lnTo>
                    <a:pt x="24" y="354"/>
                  </a:lnTo>
                  <a:lnTo>
                    <a:pt x="17" y="355"/>
                  </a:lnTo>
                  <a:lnTo>
                    <a:pt x="11" y="357"/>
                  </a:lnTo>
                  <a:lnTo>
                    <a:pt x="5" y="359"/>
                  </a:lnTo>
                  <a:lnTo>
                    <a:pt x="1" y="361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24" y="345"/>
                  </a:lnTo>
                  <a:lnTo>
                    <a:pt x="42" y="329"/>
                  </a:lnTo>
                  <a:lnTo>
                    <a:pt x="55" y="309"/>
                  </a:lnTo>
                  <a:lnTo>
                    <a:pt x="64" y="287"/>
                  </a:lnTo>
                  <a:lnTo>
                    <a:pt x="69" y="265"/>
                  </a:lnTo>
                  <a:lnTo>
                    <a:pt x="71" y="244"/>
                  </a:lnTo>
                  <a:lnTo>
                    <a:pt x="72" y="226"/>
                  </a:lnTo>
                  <a:lnTo>
                    <a:pt x="72" y="213"/>
                  </a:lnTo>
                  <a:lnTo>
                    <a:pt x="72" y="202"/>
                  </a:lnTo>
                  <a:lnTo>
                    <a:pt x="69" y="187"/>
                  </a:lnTo>
                  <a:lnTo>
                    <a:pt x="65" y="172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81" y="147"/>
                  </a:lnTo>
                  <a:lnTo>
                    <a:pt x="93" y="137"/>
                  </a:lnTo>
                  <a:lnTo>
                    <a:pt x="104" y="126"/>
                  </a:lnTo>
                  <a:lnTo>
                    <a:pt x="114" y="112"/>
                  </a:lnTo>
                  <a:lnTo>
                    <a:pt x="119" y="96"/>
                  </a:lnTo>
                  <a:lnTo>
                    <a:pt x="120" y="80"/>
                  </a:lnTo>
                  <a:lnTo>
                    <a:pt x="117" y="64"/>
                  </a:lnTo>
                  <a:lnTo>
                    <a:pt x="130" y="62"/>
                  </a:lnTo>
                  <a:lnTo>
                    <a:pt x="145" y="58"/>
                  </a:lnTo>
                  <a:lnTo>
                    <a:pt x="163" y="52"/>
                  </a:lnTo>
                  <a:lnTo>
                    <a:pt x="181" y="43"/>
                  </a:lnTo>
                  <a:lnTo>
                    <a:pt x="200" y="34"/>
                  </a:lnTo>
                  <a:lnTo>
                    <a:pt x="216" y="22"/>
                  </a:lnTo>
                  <a:lnTo>
                    <a:pt x="229" y="12"/>
                  </a:lnTo>
                  <a:lnTo>
                    <a:pt x="238" y="0"/>
                  </a:lnTo>
                  <a:lnTo>
                    <a:pt x="237" y="14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5"/>
                  </a:lnTo>
                  <a:lnTo>
                    <a:pt x="256" y="82"/>
                  </a:lnTo>
                  <a:lnTo>
                    <a:pt x="267" y="97"/>
                  </a:lnTo>
                  <a:lnTo>
                    <a:pt x="279" y="110"/>
                  </a:lnTo>
                  <a:lnTo>
                    <a:pt x="293" y="119"/>
                  </a:lnTo>
                  <a:lnTo>
                    <a:pt x="284" y="120"/>
                  </a:lnTo>
                  <a:lnTo>
                    <a:pt x="274" y="124"/>
                  </a:lnTo>
                  <a:lnTo>
                    <a:pt x="266" y="128"/>
                  </a:lnTo>
                  <a:lnTo>
                    <a:pt x="257" y="135"/>
                  </a:lnTo>
                  <a:lnTo>
                    <a:pt x="252" y="142"/>
                  </a:lnTo>
                  <a:lnTo>
                    <a:pt x="249" y="152"/>
                  </a:lnTo>
                  <a:lnTo>
                    <a:pt x="251" y="163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8" name="Freeform 273">
              <a:extLst>
                <a:ext uri="{FF2B5EF4-FFF2-40B4-BE49-F238E27FC236}">
                  <a16:creationId xmlns:a16="http://schemas.microsoft.com/office/drawing/2014/main" id="{A8DF1371-AD8F-45B2-9052-FCC810797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566"/>
              <a:ext cx="86" cy="176"/>
            </a:xfrm>
            <a:custGeom>
              <a:avLst/>
              <a:gdLst>
                <a:gd name="T0" fmla="*/ 0 w 173"/>
                <a:gd name="T1" fmla="*/ 3 h 351"/>
                <a:gd name="T2" fmla="*/ 0 w 173"/>
                <a:gd name="T3" fmla="*/ 3 h 351"/>
                <a:gd name="T4" fmla="*/ 0 w 173"/>
                <a:gd name="T5" fmla="*/ 3 h 351"/>
                <a:gd name="T6" fmla="*/ 0 w 173"/>
                <a:gd name="T7" fmla="*/ 3 h 351"/>
                <a:gd name="T8" fmla="*/ 0 w 173"/>
                <a:gd name="T9" fmla="*/ 3 h 351"/>
                <a:gd name="T10" fmla="*/ 0 w 173"/>
                <a:gd name="T11" fmla="*/ 3 h 351"/>
                <a:gd name="T12" fmla="*/ 0 w 173"/>
                <a:gd name="T13" fmla="*/ 3 h 351"/>
                <a:gd name="T14" fmla="*/ 0 w 173"/>
                <a:gd name="T15" fmla="*/ 3 h 351"/>
                <a:gd name="T16" fmla="*/ 0 w 173"/>
                <a:gd name="T17" fmla="*/ 3 h 351"/>
                <a:gd name="T18" fmla="*/ 0 w 173"/>
                <a:gd name="T19" fmla="*/ 3 h 351"/>
                <a:gd name="T20" fmla="*/ 0 w 173"/>
                <a:gd name="T21" fmla="*/ 3 h 351"/>
                <a:gd name="T22" fmla="*/ 0 w 173"/>
                <a:gd name="T23" fmla="*/ 3 h 351"/>
                <a:gd name="T24" fmla="*/ 0 w 173"/>
                <a:gd name="T25" fmla="*/ 3 h 351"/>
                <a:gd name="T26" fmla="*/ 0 w 173"/>
                <a:gd name="T27" fmla="*/ 3 h 351"/>
                <a:gd name="T28" fmla="*/ 0 w 173"/>
                <a:gd name="T29" fmla="*/ 3 h 351"/>
                <a:gd name="T30" fmla="*/ 0 w 173"/>
                <a:gd name="T31" fmla="*/ 3 h 351"/>
                <a:gd name="T32" fmla="*/ 0 w 173"/>
                <a:gd name="T33" fmla="*/ 3 h 351"/>
                <a:gd name="T34" fmla="*/ 0 w 173"/>
                <a:gd name="T35" fmla="*/ 3 h 351"/>
                <a:gd name="T36" fmla="*/ 0 w 173"/>
                <a:gd name="T37" fmla="*/ 3 h 351"/>
                <a:gd name="T38" fmla="*/ 0 w 173"/>
                <a:gd name="T39" fmla="*/ 3 h 351"/>
                <a:gd name="T40" fmla="*/ 0 w 173"/>
                <a:gd name="T41" fmla="*/ 3 h 351"/>
                <a:gd name="T42" fmla="*/ 0 w 173"/>
                <a:gd name="T43" fmla="*/ 3 h 351"/>
                <a:gd name="T44" fmla="*/ 0 w 173"/>
                <a:gd name="T45" fmla="*/ 3 h 351"/>
                <a:gd name="T46" fmla="*/ 0 w 173"/>
                <a:gd name="T47" fmla="*/ 2 h 351"/>
                <a:gd name="T48" fmla="*/ 0 w 173"/>
                <a:gd name="T49" fmla="*/ 2 h 351"/>
                <a:gd name="T50" fmla="*/ 0 w 173"/>
                <a:gd name="T51" fmla="*/ 2 h 351"/>
                <a:gd name="T52" fmla="*/ 0 w 173"/>
                <a:gd name="T53" fmla="*/ 2 h 351"/>
                <a:gd name="T54" fmla="*/ 0 w 173"/>
                <a:gd name="T55" fmla="*/ 2 h 351"/>
                <a:gd name="T56" fmla="*/ 0 w 173"/>
                <a:gd name="T57" fmla="*/ 2 h 351"/>
                <a:gd name="T58" fmla="*/ 0 w 173"/>
                <a:gd name="T59" fmla="*/ 2 h 351"/>
                <a:gd name="T60" fmla="*/ 0 w 173"/>
                <a:gd name="T61" fmla="*/ 2 h 351"/>
                <a:gd name="T62" fmla="*/ 0 w 173"/>
                <a:gd name="T63" fmla="*/ 2 h 351"/>
                <a:gd name="T64" fmla="*/ 0 w 173"/>
                <a:gd name="T65" fmla="*/ 2 h 351"/>
                <a:gd name="T66" fmla="*/ 0 w 173"/>
                <a:gd name="T67" fmla="*/ 2 h 351"/>
                <a:gd name="T68" fmla="*/ 0 w 173"/>
                <a:gd name="T69" fmla="*/ 1 h 351"/>
                <a:gd name="T70" fmla="*/ 0 w 173"/>
                <a:gd name="T71" fmla="*/ 1 h 351"/>
                <a:gd name="T72" fmla="*/ 1 w 173"/>
                <a:gd name="T73" fmla="*/ 1 h 351"/>
                <a:gd name="T74" fmla="*/ 1 w 173"/>
                <a:gd name="T75" fmla="*/ 1 h 351"/>
                <a:gd name="T76" fmla="*/ 1 w 173"/>
                <a:gd name="T77" fmla="*/ 0 h 351"/>
                <a:gd name="T78" fmla="*/ 1 w 173"/>
                <a:gd name="T79" fmla="*/ 1 h 351"/>
                <a:gd name="T80" fmla="*/ 1 w 173"/>
                <a:gd name="T81" fmla="*/ 1 h 351"/>
                <a:gd name="T82" fmla="*/ 1 w 173"/>
                <a:gd name="T83" fmla="*/ 1 h 351"/>
                <a:gd name="T84" fmla="*/ 1 w 173"/>
                <a:gd name="T85" fmla="*/ 1 h 351"/>
                <a:gd name="T86" fmla="*/ 1 w 173"/>
                <a:gd name="T87" fmla="*/ 2 h 351"/>
                <a:gd name="T88" fmla="*/ 1 w 173"/>
                <a:gd name="T89" fmla="*/ 2 h 351"/>
                <a:gd name="T90" fmla="*/ 1 w 173"/>
                <a:gd name="T91" fmla="*/ 2 h 351"/>
                <a:gd name="T92" fmla="*/ 1 w 173"/>
                <a:gd name="T93" fmla="*/ 2 h 351"/>
                <a:gd name="T94" fmla="*/ 1 w 173"/>
                <a:gd name="T95" fmla="*/ 3 h 351"/>
                <a:gd name="T96" fmla="*/ 1 w 173"/>
                <a:gd name="T97" fmla="*/ 3 h 351"/>
                <a:gd name="T98" fmla="*/ 0 w 173"/>
                <a:gd name="T99" fmla="*/ 3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7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1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1"/>
                  </a:lnTo>
                  <a:lnTo>
                    <a:pt x="55" y="254"/>
                  </a:lnTo>
                  <a:lnTo>
                    <a:pt x="57" y="249"/>
                  </a:lnTo>
                  <a:lnTo>
                    <a:pt x="57" y="246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3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1"/>
                  </a:lnTo>
                  <a:lnTo>
                    <a:pt x="9" y="234"/>
                  </a:lnTo>
                  <a:lnTo>
                    <a:pt x="0" y="201"/>
                  </a:lnTo>
                  <a:lnTo>
                    <a:pt x="2" y="167"/>
                  </a:lnTo>
                  <a:lnTo>
                    <a:pt x="16" y="133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5"/>
                  </a:lnTo>
                  <a:lnTo>
                    <a:pt x="147" y="11"/>
                  </a:lnTo>
                  <a:lnTo>
                    <a:pt x="151" y="10"/>
                  </a:lnTo>
                  <a:lnTo>
                    <a:pt x="155" y="7"/>
                  </a:lnTo>
                  <a:lnTo>
                    <a:pt x="161" y="4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8"/>
                  </a:lnTo>
                  <a:lnTo>
                    <a:pt x="169" y="221"/>
                  </a:lnTo>
                  <a:lnTo>
                    <a:pt x="168" y="239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9" name="Freeform 274">
              <a:extLst>
                <a:ext uri="{FF2B5EF4-FFF2-40B4-BE49-F238E27FC236}">
                  <a16:creationId xmlns:a16="http://schemas.microsoft.com/office/drawing/2014/main" id="{E37E3A10-181B-4E5E-861D-76152A01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651"/>
              <a:ext cx="422" cy="296"/>
            </a:xfrm>
            <a:custGeom>
              <a:avLst/>
              <a:gdLst>
                <a:gd name="T0" fmla="*/ 4 w 844"/>
                <a:gd name="T1" fmla="*/ 3 h 593"/>
                <a:gd name="T2" fmla="*/ 3 w 844"/>
                <a:gd name="T3" fmla="*/ 4 h 593"/>
                <a:gd name="T4" fmla="*/ 3 w 844"/>
                <a:gd name="T5" fmla="*/ 4 h 593"/>
                <a:gd name="T6" fmla="*/ 3 w 844"/>
                <a:gd name="T7" fmla="*/ 3 h 593"/>
                <a:gd name="T8" fmla="*/ 3 w 844"/>
                <a:gd name="T9" fmla="*/ 3 h 593"/>
                <a:gd name="T10" fmla="*/ 2 w 844"/>
                <a:gd name="T11" fmla="*/ 3 h 593"/>
                <a:gd name="T12" fmla="*/ 2 w 844"/>
                <a:gd name="T13" fmla="*/ 2 h 593"/>
                <a:gd name="T14" fmla="*/ 3 w 844"/>
                <a:gd name="T15" fmla="*/ 1 h 593"/>
                <a:gd name="T16" fmla="*/ 3 w 844"/>
                <a:gd name="T17" fmla="*/ 1 h 593"/>
                <a:gd name="T18" fmla="*/ 3 w 844"/>
                <a:gd name="T19" fmla="*/ 1 h 593"/>
                <a:gd name="T20" fmla="*/ 2 w 844"/>
                <a:gd name="T21" fmla="*/ 2 h 593"/>
                <a:gd name="T22" fmla="*/ 2 w 844"/>
                <a:gd name="T23" fmla="*/ 2 h 593"/>
                <a:gd name="T24" fmla="*/ 1 w 844"/>
                <a:gd name="T25" fmla="*/ 2 h 593"/>
                <a:gd name="T26" fmla="*/ 1 w 844"/>
                <a:gd name="T27" fmla="*/ 2 h 593"/>
                <a:gd name="T28" fmla="*/ 1 w 844"/>
                <a:gd name="T29" fmla="*/ 2 h 593"/>
                <a:gd name="T30" fmla="*/ 1 w 844"/>
                <a:gd name="T31" fmla="*/ 2 h 593"/>
                <a:gd name="T32" fmla="*/ 2 w 844"/>
                <a:gd name="T33" fmla="*/ 1 h 593"/>
                <a:gd name="T34" fmla="*/ 2 w 844"/>
                <a:gd name="T35" fmla="*/ 1 h 593"/>
                <a:gd name="T36" fmla="*/ 2 w 844"/>
                <a:gd name="T37" fmla="*/ 1 h 593"/>
                <a:gd name="T38" fmla="*/ 3 w 844"/>
                <a:gd name="T39" fmla="*/ 1 h 593"/>
                <a:gd name="T40" fmla="*/ 2 w 844"/>
                <a:gd name="T41" fmla="*/ 1 h 593"/>
                <a:gd name="T42" fmla="*/ 2 w 844"/>
                <a:gd name="T43" fmla="*/ 1 h 593"/>
                <a:gd name="T44" fmla="*/ 3 w 844"/>
                <a:gd name="T45" fmla="*/ 1 h 593"/>
                <a:gd name="T46" fmla="*/ 3 w 844"/>
                <a:gd name="T47" fmla="*/ 1 h 593"/>
                <a:gd name="T48" fmla="*/ 3 w 844"/>
                <a:gd name="T49" fmla="*/ 1 h 593"/>
                <a:gd name="T50" fmla="*/ 3 w 844"/>
                <a:gd name="T51" fmla="*/ 1 h 593"/>
                <a:gd name="T52" fmla="*/ 3 w 844"/>
                <a:gd name="T53" fmla="*/ 1 h 593"/>
                <a:gd name="T54" fmla="*/ 3 w 844"/>
                <a:gd name="T55" fmla="*/ 1 h 593"/>
                <a:gd name="T56" fmla="*/ 4 w 844"/>
                <a:gd name="T57" fmla="*/ 1 h 593"/>
                <a:gd name="T58" fmla="*/ 4 w 844"/>
                <a:gd name="T59" fmla="*/ 1 h 593"/>
                <a:gd name="T60" fmla="*/ 4 w 844"/>
                <a:gd name="T61" fmla="*/ 0 h 593"/>
                <a:gd name="T62" fmla="*/ 5 w 844"/>
                <a:gd name="T63" fmla="*/ 0 h 593"/>
                <a:gd name="T64" fmla="*/ 5 w 844"/>
                <a:gd name="T65" fmla="*/ 0 h 593"/>
                <a:gd name="T66" fmla="*/ 6 w 844"/>
                <a:gd name="T67" fmla="*/ 0 h 593"/>
                <a:gd name="T68" fmla="*/ 6 w 844"/>
                <a:gd name="T69" fmla="*/ 0 h 593"/>
                <a:gd name="T70" fmla="*/ 7 w 844"/>
                <a:gd name="T71" fmla="*/ 0 h 593"/>
                <a:gd name="T72" fmla="*/ 7 w 844"/>
                <a:gd name="T73" fmla="*/ 0 h 593"/>
                <a:gd name="T74" fmla="*/ 6 w 844"/>
                <a:gd name="T75" fmla="*/ 1 h 593"/>
                <a:gd name="T76" fmla="*/ 6 w 844"/>
                <a:gd name="T77" fmla="*/ 1 h 593"/>
                <a:gd name="T78" fmla="*/ 5 w 844"/>
                <a:gd name="T79" fmla="*/ 1 h 593"/>
                <a:gd name="T80" fmla="*/ 4 w 844"/>
                <a:gd name="T81" fmla="*/ 1 h 593"/>
                <a:gd name="T82" fmla="*/ 4 w 844"/>
                <a:gd name="T83" fmla="*/ 1 h 593"/>
                <a:gd name="T84" fmla="*/ 4 w 844"/>
                <a:gd name="T85" fmla="*/ 1 h 593"/>
                <a:gd name="T86" fmla="*/ 3 w 844"/>
                <a:gd name="T87" fmla="*/ 1 h 593"/>
                <a:gd name="T88" fmla="*/ 3 w 844"/>
                <a:gd name="T89" fmla="*/ 1 h 593"/>
                <a:gd name="T90" fmla="*/ 4 w 844"/>
                <a:gd name="T91" fmla="*/ 1 h 593"/>
                <a:gd name="T92" fmla="*/ 4 w 844"/>
                <a:gd name="T93" fmla="*/ 1 h 593"/>
                <a:gd name="T94" fmla="*/ 5 w 844"/>
                <a:gd name="T95" fmla="*/ 1 h 593"/>
                <a:gd name="T96" fmla="*/ 5 w 844"/>
                <a:gd name="T97" fmla="*/ 2 h 593"/>
                <a:gd name="T98" fmla="*/ 5 w 844"/>
                <a:gd name="T99" fmla="*/ 3 h 593"/>
                <a:gd name="T100" fmla="*/ 5 w 844"/>
                <a:gd name="T101" fmla="*/ 3 h 593"/>
                <a:gd name="T102" fmla="*/ 4 w 844"/>
                <a:gd name="T103" fmla="*/ 3 h 593"/>
                <a:gd name="T104" fmla="*/ 4 w 844"/>
                <a:gd name="T105" fmla="*/ 3 h 593"/>
                <a:gd name="T106" fmla="*/ 4 w 844"/>
                <a:gd name="T107" fmla="*/ 2 h 593"/>
                <a:gd name="T108" fmla="*/ 3 w 844"/>
                <a:gd name="T109" fmla="*/ 1 h 593"/>
                <a:gd name="T110" fmla="*/ 3 w 844"/>
                <a:gd name="T111" fmla="*/ 1 h 593"/>
                <a:gd name="T112" fmla="*/ 3 w 844"/>
                <a:gd name="T113" fmla="*/ 1 h 593"/>
                <a:gd name="T114" fmla="*/ 3 w 844"/>
                <a:gd name="T115" fmla="*/ 1 h 593"/>
                <a:gd name="T116" fmla="*/ 3 w 844"/>
                <a:gd name="T117" fmla="*/ 2 h 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3">
                  <a:moveTo>
                    <a:pt x="402" y="349"/>
                  </a:moveTo>
                  <a:lnTo>
                    <a:pt x="410" y="391"/>
                  </a:lnTo>
                  <a:lnTo>
                    <a:pt x="410" y="435"/>
                  </a:lnTo>
                  <a:lnTo>
                    <a:pt x="404" y="474"/>
                  </a:lnTo>
                  <a:lnTo>
                    <a:pt x="391" y="505"/>
                  </a:lnTo>
                  <a:lnTo>
                    <a:pt x="383" y="517"/>
                  </a:lnTo>
                  <a:lnTo>
                    <a:pt x="376" y="528"/>
                  </a:lnTo>
                  <a:lnTo>
                    <a:pt x="369" y="538"/>
                  </a:lnTo>
                  <a:lnTo>
                    <a:pt x="363" y="549"/>
                  </a:lnTo>
                  <a:lnTo>
                    <a:pt x="357" y="558"/>
                  </a:lnTo>
                  <a:lnTo>
                    <a:pt x="353" y="570"/>
                  </a:lnTo>
                  <a:lnTo>
                    <a:pt x="349" y="580"/>
                  </a:lnTo>
                  <a:lnTo>
                    <a:pt x="346" y="593"/>
                  </a:lnTo>
                  <a:lnTo>
                    <a:pt x="343" y="585"/>
                  </a:lnTo>
                  <a:lnTo>
                    <a:pt x="340" y="573"/>
                  </a:lnTo>
                  <a:lnTo>
                    <a:pt x="333" y="560"/>
                  </a:lnTo>
                  <a:lnTo>
                    <a:pt x="326" y="545"/>
                  </a:lnTo>
                  <a:lnTo>
                    <a:pt x="316" y="530"/>
                  </a:lnTo>
                  <a:lnTo>
                    <a:pt x="307" y="515"/>
                  </a:lnTo>
                  <a:lnTo>
                    <a:pt x="295" y="504"/>
                  </a:lnTo>
                  <a:lnTo>
                    <a:pt x="285" y="494"/>
                  </a:lnTo>
                  <a:lnTo>
                    <a:pt x="279" y="489"/>
                  </a:lnTo>
                  <a:lnTo>
                    <a:pt x="273" y="484"/>
                  </a:lnTo>
                  <a:lnTo>
                    <a:pt x="269" y="480"/>
                  </a:lnTo>
                  <a:lnTo>
                    <a:pt x="264" y="475"/>
                  </a:lnTo>
                  <a:lnTo>
                    <a:pt x="260" y="469"/>
                  </a:lnTo>
                  <a:lnTo>
                    <a:pt x="257" y="465"/>
                  </a:lnTo>
                  <a:lnTo>
                    <a:pt x="254" y="459"/>
                  </a:lnTo>
                  <a:lnTo>
                    <a:pt x="250" y="454"/>
                  </a:lnTo>
                  <a:lnTo>
                    <a:pt x="239" y="421"/>
                  </a:lnTo>
                  <a:lnTo>
                    <a:pt x="235" y="389"/>
                  </a:lnTo>
                  <a:lnTo>
                    <a:pt x="236" y="360"/>
                  </a:lnTo>
                  <a:lnTo>
                    <a:pt x="241" y="338"/>
                  </a:lnTo>
                  <a:lnTo>
                    <a:pt x="244" y="326"/>
                  </a:lnTo>
                  <a:lnTo>
                    <a:pt x="250" y="316"/>
                  </a:lnTo>
                  <a:lnTo>
                    <a:pt x="257" y="305"/>
                  </a:lnTo>
                  <a:lnTo>
                    <a:pt x="265" y="292"/>
                  </a:lnTo>
                  <a:lnTo>
                    <a:pt x="274" y="280"/>
                  </a:lnTo>
                  <a:lnTo>
                    <a:pt x="284" y="268"/>
                  </a:lnTo>
                  <a:lnTo>
                    <a:pt x="292" y="254"/>
                  </a:lnTo>
                  <a:lnTo>
                    <a:pt x="300" y="240"/>
                  </a:lnTo>
                  <a:lnTo>
                    <a:pt x="302" y="231"/>
                  </a:lnTo>
                  <a:lnTo>
                    <a:pt x="303" y="220"/>
                  </a:lnTo>
                  <a:lnTo>
                    <a:pt x="301" y="214"/>
                  </a:lnTo>
                  <a:lnTo>
                    <a:pt x="298" y="211"/>
                  </a:lnTo>
                  <a:lnTo>
                    <a:pt x="292" y="216"/>
                  </a:lnTo>
                  <a:lnTo>
                    <a:pt x="287" y="224"/>
                  </a:lnTo>
                  <a:lnTo>
                    <a:pt x="284" y="232"/>
                  </a:lnTo>
                  <a:lnTo>
                    <a:pt x="281" y="240"/>
                  </a:lnTo>
                  <a:lnTo>
                    <a:pt x="278" y="253"/>
                  </a:lnTo>
                  <a:lnTo>
                    <a:pt x="273" y="264"/>
                  </a:lnTo>
                  <a:lnTo>
                    <a:pt x="267" y="276"/>
                  </a:lnTo>
                  <a:lnTo>
                    <a:pt x="262" y="286"/>
                  </a:lnTo>
                  <a:lnTo>
                    <a:pt x="247" y="306"/>
                  </a:lnTo>
                  <a:lnTo>
                    <a:pt x="231" y="323"/>
                  </a:lnTo>
                  <a:lnTo>
                    <a:pt x="212" y="337"/>
                  </a:lnTo>
                  <a:lnTo>
                    <a:pt x="194" y="347"/>
                  </a:lnTo>
                  <a:lnTo>
                    <a:pt x="174" y="355"/>
                  </a:lnTo>
                  <a:lnTo>
                    <a:pt x="155" y="361"/>
                  </a:lnTo>
                  <a:lnTo>
                    <a:pt x="136" y="363"/>
                  </a:lnTo>
                  <a:lnTo>
                    <a:pt x="118" y="363"/>
                  </a:lnTo>
                  <a:lnTo>
                    <a:pt x="112" y="362"/>
                  </a:lnTo>
                  <a:lnTo>
                    <a:pt x="106" y="361"/>
                  </a:lnTo>
                  <a:lnTo>
                    <a:pt x="100" y="360"/>
                  </a:lnTo>
                  <a:lnTo>
                    <a:pt x="95" y="359"/>
                  </a:lnTo>
                  <a:lnTo>
                    <a:pt x="84" y="354"/>
                  </a:lnTo>
                  <a:lnTo>
                    <a:pt x="74" y="351"/>
                  </a:lnTo>
                  <a:lnTo>
                    <a:pt x="64" y="345"/>
                  </a:lnTo>
                  <a:lnTo>
                    <a:pt x="53" y="340"/>
                  </a:lnTo>
                  <a:lnTo>
                    <a:pt x="42" y="335"/>
                  </a:lnTo>
                  <a:lnTo>
                    <a:pt x="29" y="329"/>
                  </a:lnTo>
                  <a:lnTo>
                    <a:pt x="15" y="323"/>
                  </a:lnTo>
                  <a:lnTo>
                    <a:pt x="0" y="316"/>
                  </a:lnTo>
                  <a:lnTo>
                    <a:pt x="8" y="314"/>
                  </a:lnTo>
                  <a:lnTo>
                    <a:pt x="19" y="311"/>
                  </a:lnTo>
                  <a:lnTo>
                    <a:pt x="30" y="308"/>
                  </a:lnTo>
                  <a:lnTo>
                    <a:pt x="42" y="303"/>
                  </a:lnTo>
                  <a:lnTo>
                    <a:pt x="53" y="298"/>
                  </a:lnTo>
                  <a:lnTo>
                    <a:pt x="64" y="291"/>
                  </a:lnTo>
                  <a:lnTo>
                    <a:pt x="72" y="283"/>
                  </a:lnTo>
                  <a:lnTo>
                    <a:pt x="79" y="272"/>
                  </a:lnTo>
                  <a:lnTo>
                    <a:pt x="87" y="257"/>
                  </a:lnTo>
                  <a:lnTo>
                    <a:pt x="99" y="240"/>
                  </a:lnTo>
                  <a:lnTo>
                    <a:pt x="113" y="223"/>
                  </a:lnTo>
                  <a:lnTo>
                    <a:pt x="130" y="208"/>
                  </a:lnTo>
                  <a:lnTo>
                    <a:pt x="149" y="195"/>
                  </a:lnTo>
                  <a:lnTo>
                    <a:pt x="170" y="186"/>
                  </a:lnTo>
                  <a:lnTo>
                    <a:pt x="190" y="182"/>
                  </a:lnTo>
                  <a:lnTo>
                    <a:pt x="212" y="185"/>
                  </a:lnTo>
                  <a:lnTo>
                    <a:pt x="216" y="187"/>
                  </a:lnTo>
                  <a:lnTo>
                    <a:pt x="221" y="189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2" y="188"/>
                  </a:lnTo>
                  <a:lnTo>
                    <a:pt x="246" y="186"/>
                  </a:lnTo>
                  <a:lnTo>
                    <a:pt x="248" y="184"/>
                  </a:lnTo>
                  <a:lnTo>
                    <a:pt x="251" y="180"/>
                  </a:lnTo>
                  <a:lnTo>
                    <a:pt x="257" y="179"/>
                  </a:lnTo>
                  <a:lnTo>
                    <a:pt x="262" y="181"/>
                  </a:lnTo>
                  <a:lnTo>
                    <a:pt x="265" y="182"/>
                  </a:lnTo>
                  <a:lnTo>
                    <a:pt x="258" y="189"/>
                  </a:lnTo>
                  <a:lnTo>
                    <a:pt x="251" y="197"/>
                  </a:lnTo>
                  <a:lnTo>
                    <a:pt x="247" y="208"/>
                  </a:lnTo>
                  <a:lnTo>
                    <a:pt x="244" y="216"/>
                  </a:lnTo>
                  <a:lnTo>
                    <a:pt x="244" y="218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8" y="224"/>
                  </a:lnTo>
                  <a:lnTo>
                    <a:pt x="250" y="225"/>
                  </a:lnTo>
                  <a:lnTo>
                    <a:pt x="251" y="226"/>
                  </a:lnTo>
                  <a:lnTo>
                    <a:pt x="254" y="227"/>
                  </a:lnTo>
                  <a:lnTo>
                    <a:pt x="255" y="227"/>
                  </a:lnTo>
                  <a:lnTo>
                    <a:pt x="263" y="229"/>
                  </a:lnTo>
                  <a:lnTo>
                    <a:pt x="271" y="227"/>
                  </a:lnTo>
                  <a:lnTo>
                    <a:pt x="278" y="224"/>
                  </a:lnTo>
                  <a:lnTo>
                    <a:pt x="284" y="219"/>
                  </a:lnTo>
                  <a:lnTo>
                    <a:pt x="287" y="211"/>
                  </a:lnTo>
                  <a:lnTo>
                    <a:pt x="287" y="202"/>
                  </a:lnTo>
                  <a:lnTo>
                    <a:pt x="286" y="194"/>
                  </a:lnTo>
                  <a:lnTo>
                    <a:pt x="282" y="187"/>
                  </a:lnTo>
                  <a:lnTo>
                    <a:pt x="280" y="184"/>
                  </a:lnTo>
                  <a:lnTo>
                    <a:pt x="280" y="180"/>
                  </a:lnTo>
                  <a:lnTo>
                    <a:pt x="282" y="178"/>
                  </a:lnTo>
                  <a:lnTo>
                    <a:pt x="285" y="177"/>
                  </a:lnTo>
                  <a:lnTo>
                    <a:pt x="287" y="178"/>
                  </a:lnTo>
                  <a:lnTo>
                    <a:pt x="289" y="180"/>
                  </a:lnTo>
                  <a:lnTo>
                    <a:pt x="290" y="186"/>
                  </a:lnTo>
                  <a:lnTo>
                    <a:pt x="292" y="192"/>
                  </a:lnTo>
                  <a:lnTo>
                    <a:pt x="294" y="197"/>
                  </a:lnTo>
                  <a:lnTo>
                    <a:pt x="298" y="203"/>
                  </a:lnTo>
                  <a:lnTo>
                    <a:pt x="308" y="204"/>
                  </a:lnTo>
                  <a:lnTo>
                    <a:pt x="319" y="197"/>
                  </a:lnTo>
                  <a:lnTo>
                    <a:pt x="324" y="202"/>
                  </a:lnTo>
                  <a:lnTo>
                    <a:pt x="330" y="205"/>
                  </a:lnTo>
                  <a:lnTo>
                    <a:pt x="336" y="208"/>
                  </a:lnTo>
                  <a:lnTo>
                    <a:pt x="345" y="209"/>
                  </a:lnTo>
                  <a:lnTo>
                    <a:pt x="351" y="207"/>
                  </a:lnTo>
                  <a:lnTo>
                    <a:pt x="358" y="203"/>
                  </a:lnTo>
                  <a:lnTo>
                    <a:pt x="364" y="196"/>
                  </a:lnTo>
                  <a:lnTo>
                    <a:pt x="369" y="186"/>
                  </a:lnTo>
                  <a:lnTo>
                    <a:pt x="373" y="184"/>
                  </a:lnTo>
                  <a:lnTo>
                    <a:pt x="379" y="182"/>
                  </a:lnTo>
                  <a:lnTo>
                    <a:pt x="385" y="180"/>
                  </a:lnTo>
                  <a:lnTo>
                    <a:pt x="392" y="179"/>
                  </a:lnTo>
                  <a:lnTo>
                    <a:pt x="399" y="177"/>
                  </a:lnTo>
                  <a:lnTo>
                    <a:pt x="407" y="176"/>
                  </a:lnTo>
                  <a:lnTo>
                    <a:pt x="415" y="174"/>
                  </a:lnTo>
                  <a:lnTo>
                    <a:pt x="422" y="173"/>
                  </a:lnTo>
                  <a:lnTo>
                    <a:pt x="429" y="171"/>
                  </a:lnTo>
                  <a:lnTo>
                    <a:pt x="433" y="166"/>
                  </a:lnTo>
                  <a:lnTo>
                    <a:pt x="439" y="158"/>
                  </a:lnTo>
                  <a:lnTo>
                    <a:pt x="444" y="149"/>
                  </a:lnTo>
                  <a:lnTo>
                    <a:pt x="448" y="139"/>
                  </a:lnTo>
                  <a:lnTo>
                    <a:pt x="453" y="126"/>
                  </a:lnTo>
                  <a:lnTo>
                    <a:pt x="457" y="111"/>
                  </a:lnTo>
                  <a:lnTo>
                    <a:pt x="463" y="95"/>
                  </a:lnTo>
                  <a:lnTo>
                    <a:pt x="480" y="60"/>
                  </a:lnTo>
                  <a:lnTo>
                    <a:pt x="502" y="36"/>
                  </a:lnTo>
                  <a:lnTo>
                    <a:pt x="528" y="19"/>
                  </a:lnTo>
                  <a:lnTo>
                    <a:pt x="553" y="8"/>
                  </a:lnTo>
                  <a:lnTo>
                    <a:pt x="577" y="3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2"/>
                  </a:lnTo>
                  <a:lnTo>
                    <a:pt x="654" y="3"/>
                  </a:lnTo>
                  <a:lnTo>
                    <a:pt x="667" y="5"/>
                  </a:lnTo>
                  <a:lnTo>
                    <a:pt x="682" y="8"/>
                  </a:lnTo>
                  <a:lnTo>
                    <a:pt x="697" y="13"/>
                  </a:lnTo>
                  <a:lnTo>
                    <a:pt x="711" y="19"/>
                  </a:lnTo>
                  <a:lnTo>
                    <a:pt x="723" y="25"/>
                  </a:lnTo>
                  <a:lnTo>
                    <a:pt x="736" y="30"/>
                  </a:lnTo>
                  <a:lnTo>
                    <a:pt x="750" y="35"/>
                  </a:lnTo>
                  <a:lnTo>
                    <a:pt x="764" y="38"/>
                  </a:lnTo>
                  <a:lnTo>
                    <a:pt x="779" y="40"/>
                  </a:lnTo>
                  <a:lnTo>
                    <a:pt x="792" y="41"/>
                  </a:lnTo>
                  <a:lnTo>
                    <a:pt x="806" y="42"/>
                  </a:lnTo>
                  <a:lnTo>
                    <a:pt x="819" y="42"/>
                  </a:lnTo>
                  <a:lnTo>
                    <a:pt x="830" y="41"/>
                  </a:lnTo>
                  <a:lnTo>
                    <a:pt x="844" y="41"/>
                  </a:lnTo>
                  <a:lnTo>
                    <a:pt x="844" y="45"/>
                  </a:lnTo>
                  <a:lnTo>
                    <a:pt x="838" y="52"/>
                  </a:lnTo>
                  <a:lnTo>
                    <a:pt x="833" y="58"/>
                  </a:lnTo>
                  <a:lnTo>
                    <a:pt x="820" y="75"/>
                  </a:lnTo>
                  <a:lnTo>
                    <a:pt x="805" y="96"/>
                  </a:lnTo>
                  <a:lnTo>
                    <a:pt x="788" y="119"/>
                  </a:lnTo>
                  <a:lnTo>
                    <a:pt x="768" y="143"/>
                  </a:lnTo>
                  <a:lnTo>
                    <a:pt x="749" y="165"/>
                  </a:lnTo>
                  <a:lnTo>
                    <a:pt x="729" y="185"/>
                  </a:lnTo>
                  <a:lnTo>
                    <a:pt x="710" y="200"/>
                  </a:lnTo>
                  <a:lnTo>
                    <a:pt x="691" y="208"/>
                  </a:lnTo>
                  <a:lnTo>
                    <a:pt x="680" y="211"/>
                  </a:lnTo>
                  <a:lnTo>
                    <a:pt x="665" y="217"/>
                  </a:lnTo>
                  <a:lnTo>
                    <a:pt x="647" y="223"/>
                  </a:lnTo>
                  <a:lnTo>
                    <a:pt x="630" y="229"/>
                  </a:lnTo>
                  <a:lnTo>
                    <a:pt x="610" y="234"/>
                  </a:lnTo>
                  <a:lnTo>
                    <a:pt x="593" y="239"/>
                  </a:lnTo>
                  <a:lnTo>
                    <a:pt x="576" y="242"/>
                  </a:lnTo>
                  <a:lnTo>
                    <a:pt x="561" y="243"/>
                  </a:lnTo>
                  <a:lnTo>
                    <a:pt x="546" y="242"/>
                  </a:lnTo>
                  <a:lnTo>
                    <a:pt x="530" y="239"/>
                  </a:lnTo>
                  <a:lnTo>
                    <a:pt x="513" y="234"/>
                  </a:lnTo>
                  <a:lnTo>
                    <a:pt x="495" y="229"/>
                  </a:lnTo>
                  <a:lnTo>
                    <a:pt x="479" y="223"/>
                  </a:lnTo>
                  <a:lnTo>
                    <a:pt x="465" y="217"/>
                  </a:lnTo>
                  <a:lnTo>
                    <a:pt x="455" y="212"/>
                  </a:lnTo>
                  <a:lnTo>
                    <a:pt x="449" y="209"/>
                  </a:lnTo>
                  <a:lnTo>
                    <a:pt x="442" y="204"/>
                  </a:lnTo>
                  <a:lnTo>
                    <a:pt x="437" y="200"/>
                  </a:lnTo>
                  <a:lnTo>
                    <a:pt x="431" y="196"/>
                  </a:lnTo>
                  <a:lnTo>
                    <a:pt x="424" y="192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2"/>
                  </a:lnTo>
                  <a:lnTo>
                    <a:pt x="392" y="194"/>
                  </a:lnTo>
                  <a:lnTo>
                    <a:pt x="384" y="195"/>
                  </a:lnTo>
                  <a:lnTo>
                    <a:pt x="378" y="197"/>
                  </a:lnTo>
                  <a:lnTo>
                    <a:pt x="373" y="200"/>
                  </a:lnTo>
                  <a:lnTo>
                    <a:pt x="368" y="204"/>
                  </a:lnTo>
                  <a:lnTo>
                    <a:pt x="366" y="209"/>
                  </a:lnTo>
                  <a:lnTo>
                    <a:pt x="368" y="212"/>
                  </a:lnTo>
                  <a:lnTo>
                    <a:pt x="372" y="215"/>
                  </a:lnTo>
                  <a:lnTo>
                    <a:pt x="377" y="216"/>
                  </a:lnTo>
                  <a:lnTo>
                    <a:pt x="383" y="216"/>
                  </a:lnTo>
                  <a:lnTo>
                    <a:pt x="389" y="216"/>
                  </a:lnTo>
                  <a:lnTo>
                    <a:pt x="396" y="216"/>
                  </a:lnTo>
                  <a:lnTo>
                    <a:pt x="406" y="215"/>
                  </a:lnTo>
                  <a:lnTo>
                    <a:pt x="414" y="214"/>
                  </a:lnTo>
                  <a:lnTo>
                    <a:pt x="423" y="212"/>
                  </a:lnTo>
                  <a:lnTo>
                    <a:pt x="431" y="211"/>
                  </a:lnTo>
                  <a:lnTo>
                    <a:pt x="439" y="210"/>
                  </a:lnTo>
                  <a:lnTo>
                    <a:pt x="448" y="210"/>
                  </a:lnTo>
                  <a:lnTo>
                    <a:pt x="457" y="210"/>
                  </a:lnTo>
                  <a:lnTo>
                    <a:pt x="468" y="212"/>
                  </a:lnTo>
                  <a:lnTo>
                    <a:pt x="482" y="216"/>
                  </a:lnTo>
                  <a:lnTo>
                    <a:pt x="498" y="222"/>
                  </a:lnTo>
                  <a:lnTo>
                    <a:pt x="516" y="230"/>
                  </a:lnTo>
                  <a:lnTo>
                    <a:pt x="539" y="240"/>
                  </a:lnTo>
                  <a:lnTo>
                    <a:pt x="556" y="252"/>
                  </a:lnTo>
                  <a:lnTo>
                    <a:pt x="574" y="267"/>
                  </a:lnTo>
                  <a:lnTo>
                    <a:pt x="587" y="284"/>
                  </a:lnTo>
                  <a:lnTo>
                    <a:pt x="601" y="305"/>
                  </a:lnTo>
                  <a:lnTo>
                    <a:pt x="612" y="326"/>
                  </a:lnTo>
                  <a:lnTo>
                    <a:pt x="621" y="349"/>
                  </a:lnTo>
                  <a:lnTo>
                    <a:pt x="628" y="375"/>
                  </a:lnTo>
                  <a:lnTo>
                    <a:pt x="632" y="399"/>
                  </a:lnTo>
                  <a:lnTo>
                    <a:pt x="635" y="415"/>
                  </a:lnTo>
                  <a:lnTo>
                    <a:pt x="635" y="431"/>
                  </a:lnTo>
                  <a:lnTo>
                    <a:pt x="635" y="447"/>
                  </a:lnTo>
                  <a:lnTo>
                    <a:pt x="632" y="462"/>
                  </a:lnTo>
                  <a:lnTo>
                    <a:pt x="622" y="451"/>
                  </a:lnTo>
                  <a:lnTo>
                    <a:pt x="608" y="441"/>
                  </a:lnTo>
                  <a:lnTo>
                    <a:pt x="590" y="431"/>
                  </a:lnTo>
                  <a:lnTo>
                    <a:pt x="570" y="423"/>
                  </a:lnTo>
                  <a:lnTo>
                    <a:pt x="549" y="416"/>
                  </a:lnTo>
                  <a:lnTo>
                    <a:pt x="528" y="409"/>
                  </a:lnTo>
                  <a:lnTo>
                    <a:pt x="508" y="406"/>
                  </a:lnTo>
                  <a:lnTo>
                    <a:pt x="491" y="403"/>
                  </a:lnTo>
                  <a:lnTo>
                    <a:pt x="480" y="400"/>
                  </a:lnTo>
                  <a:lnTo>
                    <a:pt x="468" y="398"/>
                  </a:lnTo>
                  <a:lnTo>
                    <a:pt x="455" y="396"/>
                  </a:lnTo>
                  <a:lnTo>
                    <a:pt x="441" y="390"/>
                  </a:lnTo>
                  <a:lnTo>
                    <a:pt x="429" y="384"/>
                  </a:lnTo>
                  <a:lnTo>
                    <a:pt x="417" y="375"/>
                  </a:lnTo>
                  <a:lnTo>
                    <a:pt x="408" y="362"/>
                  </a:lnTo>
                  <a:lnTo>
                    <a:pt x="401" y="347"/>
                  </a:lnTo>
                  <a:lnTo>
                    <a:pt x="392" y="326"/>
                  </a:lnTo>
                  <a:lnTo>
                    <a:pt x="381" y="308"/>
                  </a:lnTo>
                  <a:lnTo>
                    <a:pt x="376" y="290"/>
                  </a:lnTo>
                  <a:lnTo>
                    <a:pt x="376" y="262"/>
                  </a:lnTo>
                  <a:lnTo>
                    <a:pt x="374" y="254"/>
                  </a:lnTo>
                  <a:lnTo>
                    <a:pt x="371" y="246"/>
                  </a:lnTo>
                  <a:lnTo>
                    <a:pt x="365" y="239"/>
                  </a:lnTo>
                  <a:lnTo>
                    <a:pt x="359" y="232"/>
                  </a:lnTo>
                  <a:lnTo>
                    <a:pt x="351" y="226"/>
                  </a:lnTo>
                  <a:lnTo>
                    <a:pt x="343" y="222"/>
                  </a:lnTo>
                  <a:lnTo>
                    <a:pt x="338" y="217"/>
                  </a:lnTo>
                  <a:lnTo>
                    <a:pt x="332" y="215"/>
                  </a:lnTo>
                  <a:lnTo>
                    <a:pt x="324" y="211"/>
                  </a:lnTo>
                  <a:lnTo>
                    <a:pt x="317" y="209"/>
                  </a:lnTo>
                  <a:lnTo>
                    <a:pt x="312" y="210"/>
                  </a:lnTo>
                  <a:lnTo>
                    <a:pt x="311" y="214"/>
                  </a:lnTo>
                  <a:lnTo>
                    <a:pt x="312" y="220"/>
                  </a:lnTo>
                  <a:lnTo>
                    <a:pt x="313" y="226"/>
                  </a:lnTo>
                  <a:lnTo>
                    <a:pt x="315" y="233"/>
                  </a:lnTo>
                  <a:lnTo>
                    <a:pt x="318" y="240"/>
                  </a:lnTo>
                  <a:lnTo>
                    <a:pt x="323" y="245"/>
                  </a:lnTo>
                  <a:lnTo>
                    <a:pt x="331" y="253"/>
                  </a:lnTo>
                  <a:lnTo>
                    <a:pt x="342" y="263"/>
                  </a:lnTo>
                  <a:lnTo>
                    <a:pt x="355" y="276"/>
                  </a:lnTo>
                  <a:lnTo>
                    <a:pt x="369" y="291"/>
                  </a:lnTo>
                  <a:lnTo>
                    <a:pt x="383" y="308"/>
                  </a:lnTo>
                  <a:lnTo>
                    <a:pt x="393" y="328"/>
                  </a:lnTo>
                  <a:lnTo>
                    <a:pt x="402" y="34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0" name="Freeform 275">
              <a:extLst>
                <a:ext uri="{FF2B5EF4-FFF2-40B4-BE49-F238E27FC236}">
                  <a16:creationId xmlns:a16="http://schemas.microsoft.com/office/drawing/2014/main" id="{12E2D105-8FE8-4F9E-9EA8-84A64763D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607"/>
              <a:ext cx="126" cy="129"/>
            </a:xfrm>
            <a:custGeom>
              <a:avLst/>
              <a:gdLst>
                <a:gd name="T0" fmla="*/ 1 w 253"/>
                <a:gd name="T1" fmla="*/ 2 h 258"/>
                <a:gd name="T2" fmla="*/ 1 w 253"/>
                <a:gd name="T3" fmla="*/ 2 h 258"/>
                <a:gd name="T4" fmla="*/ 1 w 253"/>
                <a:gd name="T5" fmla="*/ 2 h 258"/>
                <a:gd name="T6" fmla="*/ 1 w 253"/>
                <a:gd name="T7" fmla="*/ 2 h 258"/>
                <a:gd name="T8" fmla="*/ 1 w 253"/>
                <a:gd name="T9" fmla="*/ 2 h 258"/>
                <a:gd name="T10" fmla="*/ 1 w 253"/>
                <a:gd name="T11" fmla="*/ 2 h 258"/>
                <a:gd name="T12" fmla="*/ 1 w 253"/>
                <a:gd name="T13" fmla="*/ 2 h 258"/>
                <a:gd name="T14" fmla="*/ 1 w 253"/>
                <a:gd name="T15" fmla="*/ 2 h 258"/>
                <a:gd name="T16" fmla="*/ 1 w 253"/>
                <a:gd name="T17" fmla="*/ 2 h 258"/>
                <a:gd name="T18" fmla="*/ 1 w 253"/>
                <a:gd name="T19" fmla="*/ 2 h 258"/>
                <a:gd name="T20" fmla="*/ 1 w 253"/>
                <a:gd name="T21" fmla="*/ 2 h 258"/>
                <a:gd name="T22" fmla="*/ 1 w 253"/>
                <a:gd name="T23" fmla="*/ 2 h 258"/>
                <a:gd name="T24" fmla="*/ 1 w 253"/>
                <a:gd name="T25" fmla="*/ 2 h 258"/>
                <a:gd name="T26" fmla="*/ 1 w 253"/>
                <a:gd name="T27" fmla="*/ 2 h 258"/>
                <a:gd name="T28" fmla="*/ 1 w 253"/>
                <a:gd name="T29" fmla="*/ 2 h 258"/>
                <a:gd name="T30" fmla="*/ 1 w 253"/>
                <a:gd name="T31" fmla="*/ 2 h 258"/>
                <a:gd name="T32" fmla="*/ 1 w 253"/>
                <a:gd name="T33" fmla="*/ 2 h 258"/>
                <a:gd name="T34" fmla="*/ 1 w 253"/>
                <a:gd name="T35" fmla="*/ 2 h 258"/>
                <a:gd name="T36" fmla="*/ 1 w 253"/>
                <a:gd name="T37" fmla="*/ 2 h 258"/>
                <a:gd name="T38" fmla="*/ 1 w 253"/>
                <a:gd name="T39" fmla="*/ 1 h 258"/>
                <a:gd name="T40" fmla="*/ 1 w 253"/>
                <a:gd name="T41" fmla="*/ 1 h 258"/>
                <a:gd name="T42" fmla="*/ 1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2 h 258"/>
                <a:gd name="T62" fmla="*/ 0 w 253"/>
                <a:gd name="T63" fmla="*/ 2 h 258"/>
                <a:gd name="T64" fmla="*/ 0 w 253"/>
                <a:gd name="T65" fmla="*/ 2 h 258"/>
                <a:gd name="T66" fmla="*/ 1 w 253"/>
                <a:gd name="T67" fmla="*/ 2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0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0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5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79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5"/>
                  </a:lnTo>
                  <a:lnTo>
                    <a:pt x="103" y="27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3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1"/>
                  </a:lnTo>
                  <a:lnTo>
                    <a:pt x="48" y="126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5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1" name="Freeform 276">
              <a:extLst>
                <a:ext uri="{FF2B5EF4-FFF2-40B4-BE49-F238E27FC236}">
                  <a16:creationId xmlns:a16="http://schemas.microsoft.com/office/drawing/2014/main" id="{806924D8-DC18-41AA-A929-657160F4E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683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1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2" name="Freeform 277">
              <a:extLst>
                <a:ext uri="{FF2B5EF4-FFF2-40B4-BE49-F238E27FC236}">
                  <a16:creationId xmlns:a16="http://schemas.microsoft.com/office/drawing/2014/main" id="{5E6049AA-410A-42F7-82F2-C8EBB06B2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702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7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3" name="Freeform 278">
              <a:extLst>
                <a:ext uri="{FF2B5EF4-FFF2-40B4-BE49-F238E27FC236}">
                  <a16:creationId xmlns:a16="http://schemas.microsoft.com/office/drawing/2014/main" id="{7D36A813-94F9-4598-A31C-327C68DA6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719"/>
              <a:ext cx="14" cy="15"/>
            </a:xfrm>
            <a:custGeom>
              <a:avLst/>
              <a:gdLst>
                <a:gd name="T0" fmla="*/ 1 w 27"/>
                <a:gd name="T1" fmla="*/ 1 h 29"/>
                <a:gd name="T2" fmla="*/ 1 w 27"/>
                <a:gd name="T3" fmla="*/ 1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1 h 29"/>
                <a:gd name="T10" fmla="*/ 1 w 27"/>
                <a:gd name="T11" fmla="*/ 1 h 29"/>
                <a:gd name="T12" fmla="*/ 1 w 27"/>
                <a:gd name="T13" fmla="*/ 1 h 29"/>
                <a:gd name="T14" fmla="*/ 1 w 27"/>
                <a:gd name="T15" fmla="*/ 1 h 29"/>
                <a:gd name="T16" fmla="*/ 1 w 27"/>
                <a:gd name="T17" fmla="*/ 1 h 29"/>
                <a:gd name="T18" fmla="*/ 1 w 27"/>
                <a:gd name="T19" fmla="*/ 1 h 29"/>
                <a:gd name="T20" fmla="*/ 1 w 27"/>
                <a:gd name="T21" fmla="*/ 1 h 29"/>
                <a:gd name="T22" fmla="*/ 1 w 27"/>
                <a:gd name="T23" fmla="*/ 1 h 29"/>
                <a:gd name="T24" fmla="*/ 1 w 27"/>
                <a:gd name="T25" fmla="*/ 1 h 29"/>
                <a:gd name="T26" fmla="*/ 1 w 27"/>
                <a:gd name="T27" fmla="*/ 1 h 29"/>
                <a:gd name="T28" fmla="*/ 0 w 27"/>
                <a:gd name="T29" fmla="*/ 1 h 29"/>
                <a:gd name="T30" fmla="*/ 0 w 27"/>
                <a:gd name="T31" fmla="*/ 1 h 29"/>
                <a:gd name="T32" fmla="*/ 1 w 27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4" name="Freeform 279">
              <a:extLst>
                <a:ext uri="{FF2B5EF4-FFF2-40B4-BE49-F238E27FC236}">
                  <a16:creationId xmlns:a16="http://schemas.microsoft.com/office/drawing/2014/main" id="{B328444B-261E-4634-9D9B-02DEF4AE6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702"/>
              <a:ext cx="14" cy="14"/>
            </a:xfrm>
            <a:custGeom>
              <a:avLst/>
              <a:gdLst>
                <a:gd name="T0" fmla="*/ 1 w 28"/>
                <a:gd name="T1" fmla="*/ 1 h 27"/>
                <a:gd name="T2" fmla="*/ 1 w 28"/>
                <a:gd name="T3" fmla="*/ 1 h 27"/>
                <a:gd name="T4" fmla="*/ 0 w 28"/>
                <a:gd name="T5" fmla="*/ 1 h 27"/>
                <a:gd name="T6" fmla="*/ 0 w 28"/>
                <a:gd name="T7" fmla="*/ 1 h 27"/>
                <a:gd name="T8" fmla="*/ 1 w 28"/>
                <a:gd name="T9" fmla="*/ 1 h 27"/>
                <a:gd name="T10" fmla="*/ 1 w 28"/>
                <a:gd name="T11" fmla="*/ 1 h 27"/>
                <a:gd name="T12" fmla="*/ 1 w 28"/>
                <a:gd name="T13" fmla="*/ 1 h 27"/>
                <a:gd name="T14" fmla="*/ 1 w 28"/>
                <a:gd name="T15" fmla="*/ 1 h 27"/>
                <a:gd name="T16" fmla="*/ 1 w 28"/>
                <a:gd name="T17" fmla="*/ 1 h 27"/>
                <a:gd name="T18" fmla="*/ 1 w 28"/>
                <a:gd name="T19" fmla="*/ 1 h 27"/>
                <a:gd name="T20" fmla="*/ 1 w 28"/>
                <a:gd name="T21" fmla="*/ 1 h 27"/>
                <a:gd name="T22" fmla="*/ 1 w 28"/>
                <a:gd name="T23" fmla="*/ 1 h 27"/>
                <a:gd name="T24" fmla="*/ 1 w 28"/>
                <a:gd name="T25" fmla="*/ 1 h 27"/>
                <a:gd name="T26" fmla="*/ 1 w 28"/>
                <a:gd name="T27" fmla="*/ 1 h 27"/>
                <a:gd name="T28" fmla="*/ 1 w 28"/>
                <a:gd name="T29" fmla="*/ 0 h 27"/>
                <a:gd name="T30" fmla="*/ 1 w 28"/>
                <a:gd name="T31" fmla="*/ 0 h 27"/>
                <a:gd name="T32" fmla="*/ 1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7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5" name="Freeform 280">
              <a:extLst>
                <a:ext uri="{FF2B5EF4-FFF2-40B4-BE49-F238E27FC236}">
                  <a16:creationId xmlns:a16="http://schemas.microsoft.com/office/drawing/2014/main" id="{0929A789-4E61-466C-97CA-5D5F525D5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728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6" name="Freeform 281">
              <a:extLst>
                <a:ext uri="{FF2B5EF4-FFF2-40B4-BE49-F238E27FC236}">
                  <a16:creationId xmlns:a16="http://schemas.microsoft.com/office/drawing/2014/main" id="{F1CAB3AD-C100-4786-B3E8-D8932D623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" y="748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7" name="Freeform 282">
              <a:extLst>
                <a:ext uri="{FF2B5EF4-FFF2-40B4-BE49-F238E27FC236}">
                  <a16:creationId xmlns:a16="http://schemas.microsoft.com/office/drawing/2014/main" id="{54D74B38-A36D-47A6-9880-5B7189E20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735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8" name="Freeform 283">
              <a:extLst>
                <a:ext uri="{FF2B5EF4-FFF2-40B4-BE49-F238E27FC236}">
                  <a16:creationId xmlns:a16="http://schemas.microsoft.com/office/drawing/2014/main" id="{C4A7412A-192C-41CC-BFC4-A8105782F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738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9" name="Freeform 284">
              <a:extLst>
                <a:ext uri="{FF2B5EF4-FFF2-40B4-BE49-F238E27FC236}">
                  <a16:creationId xmlns:a16="http://schemas.microsoft.com/office/drawing/2014/main" id="{ADCF0329-CF67-4714-906C-0E50B5FBB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757"/>
              <a:ext cx="108" cy="73"/>
            </a:xfrm>
            <a:custGeom>
              <a:avLst/>
              <a:gdLst>
                <a:gd name="T0" fmla="*/ 2 w 216"/>
                <a:gd name="T1" fmla="*/ 0 h 148"/>
                <a:gd name="T2" fmla="*/ 2 w 216"/>
                <a:gd name="T3" fmla="*/ 0 h 148"/>
                <a:gd name="T4" fmla="*/ 2 w 216"/>
                <a:gd name="T5" fmla="*/ 0 h 148"/>
                <a:gd name="T6" fmla="*/ 2 w 216"/>
                <a:gd name="T7" fmla="*/ 0 h 148"/>
                <a:gd name="T8" fmla="*/ 2 w 216"/>
                <a:gd name="T9" fmla="*/ 0 h 148"/>
                <a:gd name="T10" fmla="*/ 1 w 216"/>
                <a:gd name="T11" fmla="*/ 0 h 148"/>
                <a:gd name="T12" fmla="*/ 1 w 216"/>
                <a:gd name="T13" fmla="*/ 0 h 148"/>
                <a:gd name="T14" fmla="*/ 1 w 216"/>
                <a:gd name="T15" fmla="*/ 0 h 148"/>
                <a:gd name="T16" fmla="*/ 1 w 216"/>
                <a:gd name="T17" fmla="*/ 0 h 148"/>
                <a:gd name="T18" fmla="*/ 2 w 216"/>
                <a:gd name="T19" fmla="*/ 0 h 148"/>
                <a:gd name="T20" fmla="*/ 2 w 216"/>
                <a:gd name="T21" fmla="*/ 0 h 148"/>
                <a:gd name="T22" fmla="*/ 2 w 216"/>
                <a:gd name="T23" fmla="*/ 0 h 148"/>
                <a:gd name="T24" fmla="*/ 2 w 216"/>
                <a:gd name="T25" fmla="*/ 0 h 148"/>
                <a:gd name="T26" fmla="*/ 2 w 216"/>
                <a:gd name="T27" fmla="*/ 0 h 148"/>
                <a:gd name="T28" fmla="*/ 1 w 216"/>
                <a:gd name="T29" fmla="*/ 0 h 148"/>
                <a:gd name="T30" fmla="*/ 1 w 216"/>
                <a:gd name="T31" fmla="*/ 0 h 148"/>
                <a:gd name="T32" fmla="*/ 1 w 216"/>
                <a:gd name="T33" fmla="*/ 0 h 148"/>
                <a:gd name="T34" fmla="*/ 1 w 216"/>
                <a:gd name="T35" fmla="*/ 0 h 148"/>
                <a:gd name="T36" fmla="*/ 1 w 216"/>
                <a:gd name="T37" fmla="*/ 0 h 148"/>
                <a:gd name="T38" fmla="*/ 1 w 216"/>
                <a:gd name="T39" fmla="*/ 0 h 148"/>
                <a:gd name="T40" fmla="*/ 2 w 216"/>
                <a:gd name="T41" fmla="*/ 0 h 148"/>
                <a:gd name="T42" fmla="*/ 2 w 216"/>
                <a:gd name="T43" fmla="*/ 0 h 148"/>
                <a:gd name="T44" fmla="*/ 1 w 216"/>
                <a:gd name="T45" fmla="*/ 0 h 148"/>
                <a:gd name="T46" fmla="*/ 1 w 216"/>
                <a:gd name="T47" fmla="*/ 0 h 148"/>
                <a:gd name="T48" fmla="*/ 1 w 216"/>
                <a:gd name="T49" fmla="*/ 0 h 148"/>
                <a:gd name="T50" fmla="*/ 1 w 216"/>
                <a:gd name="T51" fmla="*/ 0 h 148"/>
                <a:gd name="T52" fmla="*/ 1 w 216"/>
                <a:gd name="T53" fmla="*/ 0 h 148"/>
                <a:gd name="T54" fmla="*/ 1 w 216"/>
                <a:gd name="T55" fmla="*/ 0 h 148"/>
                <a:gd name="T56" fmla="*/ 1 w 216"/>
                <a:gd name="T57" fmla="*/ 0 h 148"/>
                <a:gd name="T58" fmla="*/ 1 w 216"/>
                <a:gd name="T59" fmla="*/ 0 h 148"/>
                <a:gd name="T60" fmla="*/ 1 w 216"/>
                <a:gd name="T61" fmla="*/ 0 h 148"/>
                <a:gd name="T62" fmla="*/ 1 w 216"/>
                <a:gd name="T63" fmla="*/ 0 h 148"/>
                <a:gd name="T64" fmla="*/ 0 w 216"/>
                <a:gd name="T65" fmla="*/ 0 h 148"/>
                <a:gd name="T66" fmla="*/ 1 w 216"/>
                <a:gd name="T67" fmla="*/ 0 h 148"/>
                <a:gd name="T68" fmla="*/ 1 w 216"/>
                <a:gd name="T69" fmla="*/ 0 h 148"/>
                <a:gd name="T70" fmla="*/ 1 w 216"/>
                <a:gd name="T71" fmla="*/ 0 h 148"/>
                <a:gd name="T72" fmla="*/ 1 w 216"/>
                <a:gd name="T73" fmla="*/ 0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0 h 148"/>
                <a:gd name="T80" fmla="*/ 1 w 216"/>
                <a:gd name="T81" fmla="*/ 0 h 148"/>
                <a:gd name="T82" fmla="*/ 2 w 216"/>
                <a:gd name="T83" fmla="*/ 0 h 148"/>
                <a:gd name="T84" fmla="*/ 2 w 216"/>
                <a:gd name="T85" fmla="*/ 0 h 148"/>
                <a:gd name="T86" fmla="*/ 2 w 216"/>
                <a:gd name="T87" fmla="*/ 0 h 148"/>
                <a:gd name="T88" fmla="*/ 2 w 216"/>
                <a:gd name="T89" fmla="*/ 1 h 148"/>
                <a:gd name="T90" fmla="*/ 2 w 216"/>
                <a:gd name="T91" fmla="*/ 0 h 148"/>
                <a:gd name="T92" fmla="*/ 2 w 216"/>
                <a:gd name="T93" fmla="*/ 0 h 148"/>
                <a:gd name="T94" fmla="*/ 2 w 216"/>
                <a:gd name="T95" fmla="*/ 0 h 148"/>
                <a:gd name="T96" fmla="*/ 2 w 216"/>
                <a:gd name="T97" fmla="*/ 0 h 148"/>
                <a:gd name="T98" fmla="*/ 2 w 216"/>
                <a:gd name="T99" fmla="*/ 0 h 148"/>
                <a:gd name="T100" fmla="*/ 2 w 216"/>
                <a:gd name="T101" fmla="*/ 0 h 148"/>
                <a:gd name="T102" fmla="*/ 2 w 216"/>
                <a:gd name="T103" fmla="*/ 0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1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1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2"/>
                  </a:lnTo>
                  <a:lnTo>
                    <a:pt x="75" y="142"/>
                  </a:lnTo>
                  <a:lnTo>
                    <a:pt x="72" y="147"/>
                  </a:lnTo>
                  <a:lnTo>
                    <a:pt x="73" y="148"/>
                  </a:lnTo>
                  <a:lnTo>
                    <a:pt x="76" y="147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0" name="Freeform 285">
              <a:extLst>
                <a:ext uri="{FF2B5EF4-FFF2-40B4-BE49-F238E27FC236}">
                  <a16:creationId xmlns:a16="http://schemas.microsoft.com/office/drawing/2014/main" id="{D6CBB273-09A0-4716-99AB-94EB87BF1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625"/>
              <a:ext cx="86" cy="82"/>
            </a:xfrm>
            <a:custGeom>
              <a:avLst/>
              <a:gdLst>
                <a:gd name="T0" fmla="*/ 1 w 173"/>
                <a:gd name="T1" fmla="*/ 1 h 165"/>
                <a:gd name="T2" fmla="*/ 1 w 173"/>
                <a:gd name="T3" fmla="*/ 1 h 165"/>
                <a:gd name="T4" fmla="*/ 1 w 173"/>
                <a:gd name="T5" fmla="*/ 1 h 165"/>
                <a:gd name="T6" fmla="*/ 1 w 173"/>
                <a:gd name="T7" fmla="*/ 1 h 165"/>
                <a:gd name="T8" fmla="*/ 1 w 173"/>
                <a:gd name="T9" fmla="*/ 0 h 165"/>
                <a:gd name="T10" fmla="*/ 1 w 173"/>
                <a:gd name="T11" fmla="*/ 0 h 165"/>
                <a:gd name="T12" fmla="*/ 1 w 173"/>
                <a:gd name="T13" fmla="*/ 0 h 165"/>
                <a:gd name="T14" fmla="*/ 1 w 173"/>
                <a:gd name="T15" fmla="*/ 0 h 165"/>
                <a:gd name="T16" fmla="*/ 1 w 173"/>
                <a:gd name="T17" fmla="*/ 0 h 165"/>
                <a:gd name="T18" fmla="*/ 1 w 173"/>
                <a:gd name="T19" fmla="*/ 0 h 165"/>
                <a:gd name="T20" fmla="*/ 1 w 173"/>
                <a:gd name="T21" fmla="*/ 0 h 165"/>
                <a:gd name="T22" fmla="*/ 0 w 173"/>
                <a:gd name="T23" fmla="*/ 0 h 165"/>
                <a:gd name="T24" fmla="*/ 0 w 173"/>
                <a:gd name="T25" fmla="*/ 0 h 165"/>
                <a:gd name="T26" fmla="*/ 0 w 173"/>
                <a:gd name="T27" fmla="*/ 0 h 165"/>
                <a:gd name="T28" fmla="*/ 0 w 173"/>
                <a:gd name="T29" fmla="*/ 0 h 165"/>
                <a:gd name="T30" fmla="*/ 0 w 173"/>
                <a:gd name="T31" fmla="*/ 0 h 165"/>
                <a:gd name="T32" fmla="*/ 0 w 173"/>
                <a:gd name="T33" fmla="*/ 0 h 165"/>
                <a:gd name="T34" fmla="*/ 0 w 173"/>
                <a:gd name="T35" fmla="*/ 0 h 165"/>
                <a:gd name="T36" fmla="*/ 0 w 173"/>
                <a:gd name="T37" fmla="*/ 0 h 165"/>
                <a:gd name="T38" fmla="*/ 0 w 173"/>
                <a:gd name="T39" fmla="*/ 0 h 165"/>
                <a:gd name="T40" fmla="*/ 0 w 173"/>
                <a:gd name="T41" fmla="*/ 0 h 165"/>
                <a:gd name="T42" fmla="*/ 0 w 173"/>
                <a:gd name="T43" fmla="*/ 0 h 165"/>
                <a:gd name="T44" fmla="*/ 0 w 173"/>
                <a:gd name="T45" fmla="*/ 0 h 165"/>
                <a:gd name="T46" fmla="*/ 0 w 173"/>
                <a:gd name="T47" fmla="*/ 0 h 165"/>
                <a:gd name="T48" fmla="*/ 0 w 173"/>
                <a:gd name="T49" fmla="*/ 0 h 165"/>
                <a:gd name="T50" fmla="*/ 0 w 173"/>
                <a:gd name="T51" fmla="*/ 0 h 165"/>
                <a:gd name="T52" fmla="*/ 0 w 173"/>
                <a:gd name="T53" fmla="*/ 0 h 165"/>
                <a:gd name="T54" fmla="*/ 0 w 173"/>
                <a:gd name="T55" fmla="*/ 0 h 165"/>
                <a:gd name="T56" fmla="*/ 0 w 173"/>
                <a:gd name="T57" fmla="*/ 0 h 165"/>
                <a:gd name="T58" fmla="*/ 0 w 173"/>
                <a:gd name="T59" fmla="*/ 0 h 165"/>
                <a:gd name="T60" fmla="*/ 0 w 173"/>
                <a:gd name="T61" fmla="*/ 0 h 165"/>
                <a:gd name="T62" fmla="*/ 0 w 173"/>
                <a:gd name="T63" fmla="*/ 0 h 165"/>
                <a:gd name="T64" fmla="*/ 0 w 173"/>
                <a:gd name="T65" fmla="*/ 0 h 165"/>
                <a:gd name="T66" fmla="*/ 0 w 173"/>
                <a:gd name="T67" fmla="*/ 0 h 165"/>
                <a:gd name="T68" fmla="*/ 0 w 173"/>
                <a:gd name="T69" fmla="*/ 0 h 165"/>
                <a:gd name="T70" fmla="*/ 0 w 173"/>
                <a:gd name="T71" fmla="*/ 0 h 165"/>
                <a:gd name="T72" fmla="*/ 0 w 173"/>
                <a:gd name="T73" fmla="*/ 0 h 165"/>
                <a:gd name="T74" fmla="*/ 0 w 173"/>
                <a:gd name="T75" fmla="*/ 0 h 165"/>
                <a:gd name="T76" fmla="*/ 0 w 173"/>
                <a:gd name="T77" fmla="*/ 0 h 165"/>
                <a:gd name="T78" fmla="*/ 0 w 173"/>
                <a:gd name="T79" fmla="*/ 0 h 165"/>
                <a:gd name="T80" fmla="*/ 0 w 173"/>
                <a:gd name="T81" fmla="*/ 0 h 165"/>
                <a:gd name="T82" fmla="*/ 0 w 173"/>
                <a:gd name="T83" fmla="*/ 0 h 165"/>
                <a:gd name="T84" fmla="*/ 0 w 173"/>
                <a:gd name="T85" fmla="*/ 0 h 165"/>
                <a:gd name="T86" fmla="*/ 0 w 173"/>
                <a:gd name="T87" fmla="*/ 0 h 165"/>
                <a:gd name="T88" fmla="*/ 0 w 173"/>
                <a:gd name="T89" fmla="*/ 0 h 165"/>
                <a:gd name="T90" fmla="*/ 0 w 173"/>
                <a:gd name="T91" fmla="*/ 0 h 165"/>
                <a:gd name="T92" fmla="*/ 0 w 173"/>
                <a:gd name="T93" fmla="*/ 0 h 165"/>
                <a:gd name="T94" fmla="*/ 0 w 173"/>
                <a:gd name="T95" fmla="*/ 0 h 165"/>
                <a:gd name="T96" fmla="*/ 0 w 173"/>
                <a:gd name="T97" fmla="*/ 0 h 165"/>
                <a:gd name="T98" fmla="*/ 1 w 173"/>
                <a:gd name="T99" fmla="*/ 1 h 165"/>
                <a:gd name="T100" fmla="*/ 1 w 173"/>
                <a:gd name="T101" fmla="*/ 1 h 165"/>
                <a:gd name="T102" fmla="*/ 0 w 173"/>
                <a:gd name="T103" fmla="*/ 1 h 165"/>
                <a:gd name="T104" fmla="*/ 0 w 173"/>
                <a:gd name="T105" fmla="*/ 1 h 165"/>
                <a:gd name="T106" fmla="*/ 0 w 173"/>
                <a:gd name="T107" fmla="*/ 1 h 165"/>
                <a:gd name="T108" fmla="*/ 0 w 173"/>
                <a:gd name="T109" fmla="*/ 1 h 165"/>
                <a:gd name="T110" fmla="*/ 0 w 173"/>
                <a:gd name="T111" fmla="*/ 1 h 165"/>
                <a:gd name="T112" fmla="*/ 0 w 173"/>
                <a:gd name="T113" fmla="*/ 1 h 165"/>
                <a:gd name="T114" fmla="*/ 0 w 173"/>
                <a:gd name="T115" fmla="*/ 1 h 165"/>
                <a:gd name="T116" fmla="*/ 1 w 173"/>
                <a:gd name="T117" fmla="*/ 1 h 165"/>
                <a:gd name="T118" fmla="*/ 1 w 173"/>
                <a:gd name="T119" fmla="*/ 1 h 165"/>
                <a:gd name="T120" fmla="*/ 1 w 173"/>
                <a:gd name="T121" fmla="*/ 1 h 165"/>
                <a:gd name="T122" fmla="*/ 1 w 173"/>
                <a:gd name="T123" fmla="*/ 1 h 1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5">
                  <a:moveTo>
                    <a:pt x="167" y="165"/>
                  </a:moveTo>
                  <a:lnTo>
                    <a:pt x="168" y="162"/>
                  </a:lnTo>
                  <a:lnTo>
                    <a:pt x="170" y="159"/>
                  </a:lnTo>
                  <a:lnTo>
                    <a:pt x="172" y="157"/>
                  </a:lnTo>
                  <a:lnTo>
                    <a:pt x="173" y="155"/>
                  </a:lnTo>
                  <a:lnTo>
                    <a:pt x="166" y="148"/>
                  </a:lnTo>
                  <a:lnTo>
                    <a:pt x="159" y="141"/>
                  </a:lnTo>
                  <a:lnTo>
                    <a:pt x="156" y="135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1" y="96"/>
                  </a:lnTo>
                  <a:lnTo>
                    <a:pt x="148" y="76"/>
                  </a:lnTo>
                  <a:lnTo>
                    <a:pt x="144" y="64"/>
                  </a:lnTo>
                  <a:lnTo>
                    <a:pt x="141" y="58"/>
                  </a:lnTo>
                  <a:lnTo>
                    <a:pt x="137" y="55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40" y="75"/>
                  </a:lnTo>
                  <a:lnTo>
                    <a:pt x="141" y="91"/>
                  </a:lnTo>
                  <a:lnTo>
                    <a:pt x="141" y="108"/>
                  </a:lnTo>
                  <a:lnTo>
                    <a:pt x="140" y="119"/>
                  </a:lnTo>
                  <a:lnTo>
                    <a:pt x="135" y="117"/>
                  </a:lnTo>
                  <a:lnTo>
                    <a:pt x="130" y="113"/>
                  </a:lnTo>
                  <a:lnTo>
                    <a:pt x="126" y="111"/>
                  </a:lnTo>
                  <a:lnTo>
                    <a:pt x="121" y="108"/>
                  </a:lnTo>
                  <a:lnTo>
                    <a:pt x="116" y="104"/>
                  </a:lnTo>
                  <a:lnTo>
                    <a:pt x="112" y="101"/>
                  </a:lnTo>
                  <a:lnTo>
                    <a:pt x="107" y="97"/>
                  </a:lnTo>
                  <a:lnTo>
                    <a:pt x="105" y="94"/>
                  </a:lnTo>
                  <a:lnTo>
                    <a:pt x="101" y="83"/>
                  </a:lnTo>
                  <a:lnTo>
                    <a:pt x="97" y="68"/>
                  </a:lnTo>
                  <a:lnTo>
                    <a:pt x="94" y="52"/>
                  </a:lnTo>
                  <a:lnTo>
                    <a:pt x="92" y="40"/>
                  </a:lnTo>
                  <a:lnTo>
                    <a:pt x="92" y="30"/>
                  </a:lnTo>
                  <a:lnTo>
                    <a:pt x="91" y="21"/>
                  </a:lnTo>
                  <a:lnTo>
                    <a:pt x="90" y="13"/>
                  </a:lnTo>
                  <a:lnTo>
                    <a:pt x="87" y="7"/>
                  </a:lnTo>
                  <a:lnTo>
                    <a:pt x="84" y="4"/>
                  </a:lnTo>
                  <a:lnTo>
                    <a:pt x="83" y="5"/>
                  </a:lnTo>
                  <a:lnTo>
                    <a:pt x="84" y="10"/>
                  </a:lnTo>
                  <a:lnTo>
                    <a:pt x="86" y="16"/>
                  </a:lnTo>
                  <a:lnTo>
                    <a:pt x="87" y="25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4"/>
                  </a:lnTo>
                  <a:lnTo>
                    <a:pt x="83" y="52"/>
                  </a:lnTo>
                  <a:lnTo>
                    <a:pt x="84" y="64"/>
                  </a:lnTo>
                  <a:lnTo>
                    <a:pt x="87" y="75"/>
                  </a:lnTo>
                  <a:lnTo>
                    <a:pt x="88" y="83"/>
                  </a:lnTo>
                  <a:lnTo>
                    <a:pt x="76" y="73"/>
                  </a:lnTo>
                  <a:lnTo>
                    <a:pt x="64" y="60"/>
                  </a:lnTo>
                  <a:lnTo>
                    <a:pt x="51" y="46"/>
                  </a:lnTo>
                  <a:lnTo>
                    <a:pt x="38" y="34"/>
                  </a:lnTo>
                  <a:lnTo>
                    <a:pt x="26" y="21"/>
                  </a:lnTo>
                  <a:lnTo>
                    <a:pt x="15" y="11"/>
                  </a:lnTo>
                  <a:lnTo>
                    <a:pt x="7" y="4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3"/>
                  </a:lnTo>
                  <a:lnTo>
                    <a:pt x="29" y="41"/>
                  </a:lnTo>
                  <a:lnTo>
                    <a:pt x="34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4" y="61"/>
                  </a:lnTo>
                  <a:lnTo>
                    <a:pt x="48" y="66"/>
                  </a:lnTo>
                  <a:lnTo>
                    <a:pt x="53" y="72"/>
                  </a:lnTo>
                  <a:lnTo>
                    <a:pt x="59" y="76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6" y="90"/>
                  </a:lnTo>
                  <a:lnTo>
                    <a:pt x="80" y="93"/>
                  </a:lnTo>
                  <a:lnTo>
                    <a:pt x="75" y="93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9" y="91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4" y="87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33" y="88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2" y="99"/>
                  </a:lnTo>
                  <a:lnTo>
                    <a:pt x="61" y="103"/>
                  </a:lnTo>
                  <a:lnTo>
                    <a:pt x="72" y="106"/>
                  </a:lnTo>
                  <a:lnTo>
                    <a:pt x="81" y="109"/>
                  </a:lnTo>
                  <a:lnTo>
                    <a:pt x="91" y="111"/>
                  </a:lnTo>
                  <a:lnTo>
                    <a:pt x="99" y="111"/>
                  </a:lnTo>
                  <a:lnTo>
                    <a:pt x="104" y="112"/>
                  </a:lnTo>
                  <a:lnTo>
                    <a:pt x="109" y="114"/>
                  </a:lnTo>
                  <a:lnTo>
                    <a:pt x="114" y="118"/>
                  </a:lnTo>
                  <a:lnTo>
                    <a:pt x="119" y="121"/>
                  </a:lnTo>
                  <a:lnTo>
                    <a:pt x="124" y="125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35" y="135"/>
                  </a:lnTo>
                  <a:lnTo>
                    <a:pt x="130" y="137"/>
                  </a:lnTo>
                  <a:lnTo>
                    <a:pt x="124" y="140"/>
                  </a:lnTo>
                  <a:lnTo>
                    <a:pt x="117" y="141"/>
                  </a:lnTo>
                  <a:lnTo>
                    <a:pt x="109" y="142"/>
                  </a:lnTo>
                  <a:lnTo>
                    <a:pt x="101" y="143"/>
                  </a:lnTo>
                  <a:lnTo>
                    <a:pt x="94" y="143"/>
                  </a:lnTo>
                  <a:lnTo>
                    <a:pt x="87" y="143"/>
                  </a:lnTo>
                  <a:lnTo>
                    <a:pt x="81" y="142"/>
                  </a:lnTo>
                  <a:lnTo>
                    <a:pt x="74" y="142"/>
                  </a:lnTo>
                  <a:lnTo>
                    <a:pt x="69" y="143"/>
                  </a:lnTo>
                  <a:lnTo>
                    <a:pt x="72" y="146"/>
                  </a:lnTo>
                  <a:lnTo>
                    <a:pt x="82" y="149"/>
                  </a:lnTo>
                  <a:lnTo>
                    <a:pt x="90" y="150"/>
                  </a:lnTo>
                  <a:lnTo>
                    <a:pt x="99" y="151"/>
                  </a:lnTo>
                  <a:lnTo>
                    <a:pt x="110" y="151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50"/>
                  </a:lnTo>
                  <a:lnTo>
                    <a:pt x="144" y="149"/>
                  </a:lnTo>
                  <a:lnTo>
                    <a:pt x="149" y="149"/>
                  </a:lnTo>
                  <a:lnTo>
                    <a:pt x="155" y="150"/>
                  </a:lnTo>
                  <a:lnTo>
                    <a:pt x="160" y="155"/>
                  </a:lnTo>
                  <a:lnTo>
                    <a:pt x="164" y="159"/>
                  </a:lnTo>
                  <a:lnTo>
                    <a:pt x="167" y="16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1" name="Freeform 286">
              <a:extLst>
                <a:ext uri="{FF2B5EF4-FFF2-40B4-BE49-F238E27FC236}">
                  <a16:creationId xmlns:a16="http://schemas.microsoft.com/office/drawing/2014/main" id="{224F4647-6D9C-4D30-B49C-42F84628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594"/>
              <a:ext cx="54" cy="125"/>
            </a:xfrm>
            <a:custGeom>
              <a:avLst/>
              <a:gdLst>
                <a:gd name="T0" fmla="*/ 1 w 107"/>
                <a:gd name="T1" fmla="*/ 2 h 250"/>
                <a:gd name="T2" fmla="*/ 1 w 107"/>
                <a:gd name="T3" fmla="*/ 2 h 250"/>
                <a:gd name="T4" fmla="*/ 1 w 107"/>
                <a:gd name="T5" fmla="*/ 2 h 250"/>
                <a:gd name="T6" fmla="*/ 1 w 107"/>
                <a:gd name="T7" fmla="*/ 2 h 250"/>
                <a:gd name="T8" fmla="*/ 1 w 107"/>
                <a:gd name="T9" fmla="*/ 2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2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2 h 250"/>
                <a:gd name="T48" fmla="*/ 1 w 107"/>
                <a:gd name="T49" fmla="*/ 2 h 250"/>
                <a:gd name="T50" fmla="*/ 1 w 107"/>
                <a:gd name="T51" fmla="*/ 2 h 250"/>
                <a:gd name="T52" fmla="*/ 1 w 107"/>
                <a:gd name="T53" fmla="*/ 2 h 250"/>
                <a:gd name="T54" fmla="*/ 1 w 107"/>
                <a:gd name="T55" fmla="*/ 2 h 250"/>
                <a:gd name="T56" fmla="*/ 1 w 107"/>
                <a:gd name="T57" fmla="*/ 2 h 250"/>
                <a:gd name="T58" fmla="*/ 1 w 107"/>
                <a:gd name="T59" fmla="*/ 2 h 250"/>
                <a:gd name="T60" fmla="*/ 1 w 107"/>
                <a:gd name="T61" fmla="*/ 2 h 250"/>
                <a:gd name="T62" fmla="*/ 1 w 107"/>
                <a:gd name="T63" fmla="*/ 2 h 250"/>
                <a:gd name="T64" fmla="*/ 1 w 107"/>
                <a:gd name="T65" fmla="*/ 2 h 250"/>
                <a:gd name="T66" fmla="*/ 1 w 107"/>
                <a:gd name="T67" fmla="*/ 2 h 250"/>
                <a:gd name="T68" fmla="*/ 1 w 107"/>
                <a:gd name="T69" fmla="*/ 2 h 250"/>
                <a:gd name="T70" fmla="*/ 1 w 107"/>
                <a:gd name="T71" fmla="*/ 2 h 250"/>
                <a:gd name="T72" fmla="*/ 1 w 107"/>
                <a:gd name="T73" fmla="*/ 2 h 250"/>
                <a:gd name="T74" fmla="*/ 1 w 107"/>
                <a:gd name="T75" fmla="*/ 2 h 250"/>
                <a:gd name="T76" fmla="*/ 1 w 107"/>
                <a:gd name="T77" fmla="*/ 2 h 250"/>
                <a:gd name="T78" fmla="*/ 1 w 107"/>
                <a:gd name="T79" fmla="*/ 2 h 250"/>
                <a:gd name="T80" fmla="*/ 1 w 107"/>
                <a:gd name="T81" fmla="*/ 2 h 250"/>
                <a:gd name="T82" fmla="*/ 1 w 107"/>
                <a:gd name="T83" fmla="*/ 2 h 250"/>
                <a:gd name="T84" fmla="*/ 1 w 107"/>
                <a:gd name="T85" fmla="*/ 2 h 250"/>
                <a:gd name="T86" fmla="*/ 1 w 107"/>
                <a:gd name="T87" fmla="*/ 2 h 250"/>
                <a:gd name="T88" fmla="*/ 1 w 107"/>
                <a:gd name="T89" fmla="*/ 2 h 250"/>
                <a:gd name="T90" fmla="*/ 1 w 107"/>
                <a:gd name="T91" fmla="*/ 2 h 250"/>
                <a:gd name="T92" fmla="*/ 1 w 107"/>
                <a:gd name="T93" fmla="*/ 2 h 250"/>
                <a:gd name="T94" fmla="*/ 1 w 107"/>
                <a:gd name="T95" fmla="*/ 2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199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5" y="130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8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0"/>
                  </a:lnTo>
                  <a:lnTo>
                    <a:pt x="38" y="54"/>
                  </a:lnTo>
                  <a:lnTo>
                    <a:pt x="38" y="39"/>
                  </a:lnTo>
                  <a:lnTo>
                    <a:pt x="39" y="29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4"/>
                  </a:lnTo>
                  <a:lnTo>
                    <a:pt x="47" y="65"/>
                  </a:lnTo>
                  <a:lnTo>
                    <a:pt x="50" y="70"/>
                  </a:lnTo>
                  <a:lnTo>
                    <a:pt x="55" y="54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69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2"/>
                  </a:lnTo>
                  <a:lnTo>
                    <a:pt x="90" y="59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0"/>
                  </a:lnTo>
                  <a:lnTo>
                    <a:pt x="75" y="74"/>
                  </a:lnTo>
                  <a:lnTo>
                    <a:pt x="69" y="77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5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3"/>
                  </a:lnTo>
                  <a:lnTo>
                    <a:pt x="52" y="153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6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4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1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6"/>
                  </a:lnTo>
                  <a:lnTo>
                    <a:pt x="107" y="179"/>
                  </a:lnTo>
                  <a:lnTo>
                    <a:pt x="104" y="184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6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4"/>
                  </a:lnTo>
                  <a:lnTo>
                    <a:pt x="6" y="214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2" name="Freeform 287">
              <a:extLst>
                <a:ext uri="{FF2B5EF4-FFF2-40B4-BE49-F238E27FC236}">
                  <a16:creationId xmlns:a16="http://schemas.microsoft.com/office/drawing/2014/main" id="{AF0EE94A-B677-4B72-9F66-95C856B48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663"/>
              <a:ext cx="9" cy="16"/>
            </a:xfrm>
            <a:custGeom>
              <a:avLst/>
              <a:gdLst>
                <a:gd name="T0" fmla="*/ 0 w 20"/>
                <a:gd name="T1" fmla="*/ 0 h 33"/>
                <a:gd name="T2" fmla="*/ 0 w 20"/>
                <a:gd name="T3" fmla="*/ 0 h 33"/>
                <a:gd name="T4" fmla="*/ 0 w 20"/>
                <a:gd name="T5" fmla="*/ 0 h 33"/>
                <a:gd name="T6" fmla="*/ 0 w 20"/>
                <a:gd name="T7" fmla="*/ 0 h 33"/>
                <a:gd name="T8" fmla="*/ 0 w 20"/>
                <a:gd name="T9" fmla="*/ 0 h 33"/>
                <a:gd name="T10" fmla="*/ 0 w 20"/>
                <a:gd name="T11" fmla="*/ 0 h 33"/>
                <a:gd name="T12" fmla="*/ 0 w 20"/>
                <a:gd name="T13" fmla="*/ 0 h 33"/>
                <a:gd name="T14" fmla="*/ 0 w 20"/>
                <a:gd name="T15" fmla="*/ 0 h 33"/>
                <a:gd name="T16" fmla="*/ 0 w 20"/>
                <a:gd name="T17" fmla="*/ 0 h 33"/>
                <a:gd name="T18" fmla="*/ 0 w 20"/>
                <a:gd name="T19" fmla="*/ 0 h 33"/>
                <a:gd name="T20" fmla="*/ 0 w 20"/>
                <a:gd name="T21" fmla="*/ 0 h 33"/>
                <a:gd name="T22" fmla="*/ 0 w 20"/>
                <a:gd name="T23" fmla="*/ 0 h 33"/>
                <a:gd name="T24" fmla="*/ 0 w 20"/>
                <a:gd name="T25" fmla="*/ 0 h 33"/>
                <a:gd name="T26" fmla="*/ 0 w 20"/>
                <a:gd name="T27" fmla="*/ 0 h 33"/>
                <a:gd name="T28" fmla="*/ 0 w 20"/>
                <a:gd name="T29" fmla="*/ 0 h 33"/>
                <a:gd name="T30" fmla="*/ 0 w 20"/>
                <a:gd name="T31" fmla="*/ 0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3">
                  <a:moveTo>
                    <a:pt x="20" y="30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11"/>
                  </a:lnTo>
                  <a:lnTo>
                    <a:pt x="9" y="18"/>
                  </a:lnTo>
                  <a:lnTo>
                    <a:pt x="14" y="25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3" name="Freeform 288">
              <a:extLst>
                <a:ext uri="{FF2B5EF4-FFF2-40B4-BE49-F238E27FC236}">
                  <a16:creationId xmlns:a16="http://schemas.microsoft.com/office/drawing/2014/main" id="{002DD9E6-F8BD-4B48-A22B-F628D16D2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659"/>
              <a:ext cx="170" cy="103"/>
            </a:xfrm>
            <a:custGeom>
              <a:avLst/>
              <a:gdLst>
                <a:gd name="T0" fmla="*/ 0 w 341"/>
                <a:gd name="T1" fmla="*/ 1 h 208"/>
                <a:gd name="T2" fmla="*/ 0 w 341"/>
                <a:gd name="T3" fmla="*/ 0 h 208"/>
                <a:gd name="T4" fmla="*/ 0 w 341"/>
                <a:gd name="T5" fmla="*/ 0 h 208"/>
                <a:gd name="T6" fmla="*/ 0 w 341"/>
                <a:gd name="T7" fmla="*/ 0 h 208"/>
                <a:gd name="T8" fmla="*/ 1 w 341"/>
                <a:gd name="T9" fmla="*/ 0 h 208"/>
                <a:gd name="T10" fmla="*/ 1 w 341"/>
                <a:gd name="T11" fmla="*/ 0 h 208"/>
                <a:gd name="T12" fmla="*/ 1 w 341"/>
                <a:gd name="T13" fmla="*/ 0 h 208"/>
                <a:gd name="T14" fmla="*/ 0 w 341"/>
                <a:gd name="T15" fmla="*/ 0 h 208"/>
                <a:gd name="T16" fmla="*/ 0 w 341"/>
                <a:gd name="T17" fmla="*/ 0 h 208"/>
                <a:gd name="T18" fmla="*/ 0 w 341"/>
                <a:gd name="T19" fmla="*/ 0 h 208"/>
                <a:gd name="T20" fmla="*/ 0 w 341"/>
                <a:gd name="T21" fmla="*/ 0 h 208"/>
                <a:gd name="T22" fmla="*/ 1 w 341"/>
                <a:gd name="T23" fmla="*/ 0 h 208"/>
                <a:gd name="T24" fmla="*/ 1 w 341"/>
                <a:gd name="T25" fmla="*/ 0 h 208"/>
                <a:gd name="T26" fmla="*/ 1 w 341"/>
                <a:gd name="T27" fmla="*/ 0 h 208"/>
                <a:gd name="T28" fmla="*/ 1 w 341"/>
                <a:gd name="T29" fmla="*/ 0 h 208"/>
                <a:gd name="T30" fmla="*/ 1 w 341"/>
                <a:gd name="T31" fmla="*/ 0 h 208"/>
                <a:gd name="T32" fmla="*/ 1 w 341"/>
                <a:gd name="T33" fmla="*/ 0 h 208"/>
                <a:gd name="T34" fmla="*/ 1 w 341"/>
                <a:gd name="T35" fmla="*/ 0 h 208"/>
                <a:gd name="T36" fmla="*/ 1 w 341"/>
                <a:gd name="T37" fmla="*/ 0 h 208"/>
                <a:gd name="T38" fmla="*/ 1 w 341"/>
                <a:gd name="T39" fmla="*/ 0 h 208"/>
                <a:gd name="T40" fmla="*/ 1 w 341"/>
                <a:gd name="T41" fmla="*/ 0 h 208"/>
                <a:gd name="T42" fmla="*/ 2 w 341"/>
                <a:gd name="T43" fmla="*/ 0 h 208"/>
                <a:gd name="T44" fmla="*/ 2 w 341"/>
                <a:gd name="T45" fmla="*/ 0 h 208"/>
                <a:gd name="T46" fmla="*/ 2 w 341"/>
                <a:gd name="T47" fmla="*/ 0 h 208"/>
                <a:gd name="T48" fmla="*/ 1 w 341"/>
                <a:gd name="T49" fmla="*/ 0 h 208"/>
                <a:gd name="T50" fmla="*/ 2 w 341"/>
                <a:gd name="T51" fmla="*/ 0 h 208"/>
                <a:gd name="T52" fmla="*/ 2 w 341"/>
                <a:gd name="T53" fmla="*/ 0 h 208"/>
                <a:gd name="T54" fmla="*/ 2 w 341"/>
                <a:gd name="T55" fmla="*/ 0 h 208"/>
                <a:gd name="T56" fmla="*/ 2 w 341"/>
                <a:gd name="T57" fmla="*/ 0 h 208"/>
                <a:gd name="T58" fmla="*/ 1 w 341"/>
                <a:gd name="T59" fmla="*/ 0 h 208"/>
                <a:gd name="T60" fmla="*/ 2 w 341"/>
                <a:gd name="T61" fmla="*/ 0 h 208"/>
                <a:gd name="T62" fmla="*/ 2 w 341"/>
                <a:gd name="T63" fmla="*/ 0 h 208"/>
                <a:gd name="T64" fmla="*/ 2 w 341"/>
                <a:gd name="T65" fmla="*/ 1 h 208"/>
                <a:gd name="T66" fmla="*/ 2 w 341"/>
                <a:gd name="T67" fmla="*/ 0 h 208"/>
                <a:gd name="T68" fmla="*/ 1 w 341"/>
                <a:gd name="T69" fmla="*/ 0 h 208"/>
                <a:gd name="T70" fmla="*/ 1 w 341"/>
                <a:gd name="T71" fmla="*/ 0 h 208"/>
                <a:gd name="T72" fmla="*/ 1 w 341"/>
                <a:gd name="T73" fmla="*/ 0 h 208"/>
                <a:gd name="T74" fmla="*/ 1 w 341"/>
                <a:gd name="T75" fmla="*/ 0 h 208"/>
                <a:gd name="T76" fmla="*/ 1 w 341"/>
                <a:gd name="T77" fmla="*/ 1 h 208"/>
                <a:gd name="T78" fmla="*/ 1 w 341"/>
                <a:gd name="T79" fmla="*/ 1 h 208"/>
                <a:gd name="T80" fmla="*/ 1 w 341"/>
                <a:gd name="T81" fmla="*/ 1 h 208"/>
                <a:gd name="T82" fmla="*/ 1 w 341"/>
                <a:gd name="T83" fmla="*/ 1 h 208"/>
                <a:gd name="T84" fmla="*/ 1 w 341"/>
                <a:gd name="T85" fmla="*/ 0 h 208"/>
                <a:gd name="T86" fmla="*/ 1 w 341"/>
                <a:gd name="T87" fmla="*/ 0 h 208"/>
                <a:gd name="T88" fmla="*/ 0 w 341"/>
                <a:gd name="T89" fmla="*/ 0 h 208"/>
                <a:gd name="T90" fmla="*/ 0 w 341"/>
                <a:gd name="T91" fmla="*/ 1 h 208"/>
                <a:gd name="T92" fmla="*/ 0 w 341"/>
                <a:gd name="T93" fmla="*/ 1 h 208"/>
                <a:gd name="T94" fmla="*/ 0 w 341"/>
                <a:gd name="T95" fmla="*/ 1 h 208"/>
                <a:gd name="T96" fmla="*/ 1 w 341"/>
                <a:gd name="T97" fmla="*/ 1 h 208"/>
                <a:gd name="T98" fmla="*/ 1 w 341"/>
                <a:gd name="T99" fmla="*/ 1 h 208"/>
                <a:gd name="T100" fmla="*/ 1 w 341"/>
                <a:gd name="T101" fmla="*/ 1 h 208"/>
                <a:gd name="T102" fmla="*/ 0 w 341"/>
                <a:gd name="T103" fmla="*/ 1 h 208"/>
                <a:gd name="T104" fmla="*/ 0 w 341"/>
                <a:gd name="T105" fmla="*/ 1 h 208"/>
                <a:gd name="T106" fmla="*/ 0 w 341"/>
                <a:gd name="T107" fmla="*/ 1 h 208"/>
                <a:gd name="T108" fmla="*/ 0 w 341"/>
                <a:gd name="T109" fmla="*/ 1 h 2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8">
                  <a:moveTo>
                    <a:pt x="14" y="161"/>
                  </a:moveTo>
                  <a:lnTo>
                    <a:pt x="19" y="157"/>
                  </a:lnTo>
                  <a:lnTo>
                    <a:pt x="26" y="151"/>
                  </a:lnTo>
                  <a:lnTo>
                    <a:pt x="34" y="147"/>
                  </a:lnTo>
                  <a:lnTo>
                    <a:pt x="43" y="141"/>
                  </a:lnTo>
                  <a:lnTo>
                    <a:pt x="52" y="136"/>
                  </a:lnTo>
                  <a:lnTo>
                    <a:pt x="60" y="131"/>
                  </a:lnTo>
                  <a:lnTo>
                    <a:pt x="66" y="127"/>
                  </a:lnTo>
                  <a:lnTo>
                    <a:pt x="68" y="124"/>
                  </a:lnTo>
                  <a:lnTo>
                    <a:pt x="72" y="113"/>
                  </a:lnTo>
                  <a:lnTo>
                    <a:pt x="77" y="96"/>
                  </a:lnTo>
                  <a:lnTo>
                    <a:pt x="85" y="78"/>
                  </a:lnTo>
                  <a:lnTo>
                    <a:pt x="92" y="64"/>
                  </a:lnTo>
                  <a:lnTo>
                    <a:pt x="97" y="57"/>
                  </a:lnTo>
                  <a:lnTo>
                    <a:pt x="103" y="49"/>
                  </a:lnTo>
                  <a:lnTo>
                    <a:pt x="111" y="40"/>
                  </a:lnTo>
                  <a:lnTo>
                    <a:pt x="119" y="29"/>
                  </a:lnTo>
                  <a:lnTo>
                    <a:pt x="128" y="20"/>
                  </a:lnTo>
                  <a:lnTo>
                    <a:pt x="136" y="11"/>
                  </a:lnTo>
                  <a:lnTo>
                    <a:pt x="143" y="5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4"/>
                  </a:lnTo>
                  <a:lnTo>
                    <a:pt x="150" y="7"/>
                  </a:lnTo>
                  <a:lnTo>
                    <a:pt x="146" y="11"/>
                  </a:lnTo>
                  <a:lnTo>
                    <a:pt x="141" y="18"/>
                  </a:lnTo>
                  <a:lnTo>
                    <a:pt x="133" y="26"/>
                  </a:lnTo>
                  <a:lnTo>
                    <a:pt x="125" y="36"/>
                  </a:lnTo>
                  <a:lnTo>
                    <a:pt x="115" y="46"/>
                  </a:lnTo>
                  <a:lnTo>
                    <a:pt x="107" y="56"/>
                  </a:lnTo>
                  <a:lnTo>
                    <a:pt x="102" y="65"/>
                  </a:lnTo>
                  <a:lnTo>
                    <a:pt x="98" y="71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7" y="110"/>
                  </a:lnTo>
                  <a:lnTo>
                    <a:pt x="102" y="108"/>
                  </a:lnTo>
                  <a:lnTo>
                    <a:pt x="106" y="103"/>
                  </a:lnTo>
                  <a:lnTo>
                    <a:pt x="113" y="98"/>
                  </a:lnTo>
                  <a:lnTo>
                    <a:pt x="120" y="94"/>
                  </a:lnTo>
                  <a:lnTo>
                    <a:pt x="127" y="89"/>
                  </a:lnTo>
                  <a:lnTo>
                    <a:pt x="133" y="84"/>
                  </a:lnTo>
                  <a:lnTo>
                    <a:pt x="138" y="81"/>
                  </a:lnTo>
                  <a:lnTo>
                    <a:pt x="142" y="80"/>
                  </a:lnTo>
                  <a:lnTo>
                    <a:pt x="149" y="67"/>
                  </a:lnTo>
                  <a:lnTo>
                    <a:pt x="159" y="54"/>
                  </a:lnTo>
                  <a:lnTo>
                    <a:pt x="172" y="42"/>
                  </a:lnTo>
                  <a:lnTo>
                    <a:pt x="186" y="30"/>
                  </a:lnTo>
                  <a:lnTo>
                    <a:pt x="198" y="21"/>
                  </a:lnTo>
                  <a:lnTo>
                    <a:pt x="211" y="12"/>
                  </a:lnTo>
                  <a:lnTo>
                    <a:pt x="221" y="7"/>
                  </a:lnTo>
                  <a:lnTo>
                    <a:pt x="228" y="4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0" y="4"/>
                  </a:lnTo>
                  <a:lnTo>
                    <a:pt x="234" y="7"/>
                  </a:lnTo>
                  <a:lnTo>
                    <a:pt x="224" y="13"/>
                  </a:lnTo>
                  <a:lnTo>
                    <a:pt x="212" y="22"/>
                  </a:lnTo>
                  <a:lnTo>
                    <a:pt x="199" y="33"/>
                  </a:lnTo>
                  <a:lnTo>
                    <a:pt x="187" y="44"/>
                  </a:lnTo>
                  <a:lnTo>
                    <a:pt x="175" y="56"/>
                  </a:lnTo>
                  <a:lnTo>
                    <a:pt x="166" y="66"/>
                  </a:lnTo>
                  <a:lnTo>
                    <a:pt x="160" y="75"/>
                  </a:lnTo>
                  <a:lnTo>
                    <a:pt x="158" y="82"/>
                  </a:lnTo>
                  <a:lnTo>
                    <a:pt x="158" y="84"/>
                  </a:lnTo>
                  <a:lnTo>
                    <a:pt x="160" y="86"/>
                  </a:lnTo>
                  <a:lnTo>
                    <a:pt x="165" y="84"/>
                  </a:lnTo>
                  <a:lnTo>
                    <a:pt x="172" y="83"/>
                  </a:lnTo>
                  <a:lnTo>
                    <a:pt x="176" y="82"/>
                  </a:lnTo>
                  <a:lnTo>
                    <a:pt x="182" y="81"/>
                  </a:lnTo>
                  <a:lnTo>
                    <a:pt x="188" y="80"/>
                  </a:lnTo>
                  <a:lnTo>
                    <a:pt x="194" y="79"/>
                  </a:lnTo>
                  <a:lnTo>
                    <a:pt x="199" y="78"/>
                  </a:lnTo>
                  <a:lnTo>
                    <a:pt x="204" y="76"/>
                  </a:lnTo>
                  <a:lnTo>
                    <a:pt x="209" y="75"/>
                  </a:lnTo>
                  <a:lnTo>
                    <a:pt x="212" y="75"/>
                  </a:lnTo>
                  <a:lnTo>
                    <a:pt x="221" y="67"/>
                  </a:lnTo>
                  <a:lnTo>
                    <a:pt x="233" y="60"/>
                  </a:lnTo>
                  <a:lnTo>
                    <a:pt x="245" y="52"/>
                  </a:lnTo>
                  <a:lnTo>
                    <a:pt x="260" y="45"/>
                  </a:lnTo>
                  <a:lnTo>
                    <a:pt x="273" y="38"/>
                  </a:lnTo>
                  <a:lnTo>
                    <a:pt x="286" y="33"/>
                  </a:lnTo>
                  <a:lnTo>
                    <a:pt x="295" y="29"/>
                  </a:lnTo>
                  <a:lnTo>
                    <a:pt x="301" y="26"/>
                  </a:lnTo>
                  <a:lnTo>
                    <a:pt x="306" y="23"/>
                  </a:lnTo>
                  <a:lnTo>
                    <a:pt x="310" y="26"/>
                  </a:lnTo>
                  <a:lnTo>
                    <a:pt x="308" y="30"/>
                  </a:lnTo>
                  <a:lnTo>
                    <a:pt x="301" y="34"/>
                  </a:lnTo>
                  <a:lnTo>
                    <a:pt x="291" y="37"/>
                  </a:lnTo>
                  <a:lnTo>
                    <a:pt x="281" y="41"/>
                  </a:lnTo>
                  <a:lnTo>
                    <a:pt x="270" y="46"/>
                  </a:lnTo>
                  <a:lnTo>
                    <a:pt x="260" y="53"/>
                  </a:lnTo>
                  <a:lnTo>
                    <a:pt x="251" y="59"/>
                  </a:lnTo>
                  <a:lnTo>
                    <a:pt x="243" y="66"/>
                  </a:lnTo>
                  <a:lnTo>
                    <a:pt x="237" y="72"/>
                  </a:lnTo>
                  <a:lnTo>
                    <a:pt x="234" y="78"/>
                  </a:lnTo>
                  <a:lnTo>
                    <a:pt x="245" y="79"/>
                  </a:lnTo>
                  <a:lnTo>
                    <a:pt x="258" y="78"/>
                  </a:lnTo>
                  <a:lnTo>
                    <a:pt x="272" y="76"/>
                  </a:lnTo>
                  <a:lnTo>
                    <a:pt x="286" y="74"/>
                  </a:lnTo>
                  <a:lnTo>
                    <a:pt x="300" y="71"/>
                  </a:lnTo>
                  <a:lnTo>
                    <a:pt x="311" y="68"/>
                  </a:lnTo>
                  <a:lnTo>
                    <a:pt x="320" y="65"/>
                  </a:lnTo>
                  <a:lnTo>
                    <a:pt x="327" y="63"/>
                  </a:lnTo>
                  <a:lnTo>
                    <a:pt x="335" y="59"/>
                  </a:lnTo>
                  <a:lnTo>
                    <a:pt x="340" y="58"/>
                  </a:lnTo>
                  <a:lnTo>
                    <a:pt x="341" y="59"/>
                  </a:lnTo>
                  <a:lnTo>
                    <a:pt x="336" y="64"/>
                  </a:lnTo>
                  <a:lnTo>
                    <a:pt x="331" y="67"/>
                  </a:lnTo>
                  <a:lnTo>
                    <a:pt x="321" y="72"/>
                  </a:lnTo>
                  <a:lnTo>
                    <a:pt x="311" y="78"/>
                  </a:lnTo>
                  <a:lnTo>
                    <a:pt x="298" y="82"/>
                  </a:lnTo>
                  <a:lnTo>
                    <a:pt x="283" y="87"/>
                  </a:lnTo>
                  <a:lnTo>
                    <a:pt x="268" y="90"/>
                  </a:lnTo>
                  <a:lnTo>
                    <a:pt x="253" y="93"/>
                  </a:lnTo>
                  <a:lnTo>
                    <a:pt x="239" y="93"/>
                  </a:lnTo>
                  <a:lnTo>
                    <a:pt x="243" y="97"/>
                  </a:lnTo>
                  <a:lnTo>
                    <a:pt x="251" y="103"/>
                  </a:lnTo>
                  <a:lnTo>
                    <a:pt x="260" y="109"/>
                  </a:lnTo>
                  <a:lnTo>
                    <a:pt x="270" y="114"/>
                  </a:lnTo>
                  <a:lnTo>
                    <a:pt x="280" y="120"/>
                  </a:lnTo>
                  <a:lnTo>
                    <a:pt x="289" y="125"/>
                  </a:lnTo>
                  <a:lnTo>
                    <a:pt x="297" y="128"/>
                  </a:lnTo>
                  <a:lnTo>
                    <a:pt x="303" y="131"/>
                  </a:lnTo>
                  <a:lnTo>
                    <a:pt x="310" y="135"/>
                  </a:lnTo>
                  <a:lnTo>
                    <a:pt x="313" y="137"/>
                  </a:lnTo>
                  <a:lnTo>
                    <a:pt x="311" y="140"/>
                  </a:lnTo>
                  <a:lnTo>
                    <a:pt x="304" y="139"/>
                  </a:lnTo>
                  <a:lnTo>
                    <a:pt x="296" y="136"/>
                  </a:lnTo>
                  <a:lnTo>
                    <a:pt x="286" y="132"/>
                  </a:lnTo>
                  <a:lnTo>
                    <a:pt x="272" y="127"/>
                  </a:lnTo>
                  <a:lnTo>
                    <a:pt x="258" y="121"/>
                  </a:lnTo>
                  <a:lnTo>
                    <a:pt x="244" y="116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1"/>
                  </a:lnTo>
                  <a:lnTo>
                    <a:pt x="198" y="101"/>
                  </a:lnTo>
                  <a:lnTo>
                    <a:pt x="190" y="102"/>
                  </a:lnTo>
                  <a:lnTo>
                    <a:pt x="182" y="102"/>
                  </a:lnTo>
                  <a:lnTo>
                    <a:pt x="175" y="103"/>
                  </a:lnTo>
                  <a:lnTo>
                    <a:pt x="169" y="103"/>
                  </a:lnTo>
                  <a:lnTo>
                    <a:pt x="166" y="104"/>
                  </a:lnTo>
                  <a:lnTo>
                    <a:pt x="169" y="110"/>
                  </a:lnTo>
                  <a:lnTo>
                    <a:pt x="175" y="116"/>
                  </a:lnTo>
                  <a:lnTo>
                    <a:pt x="181" y="122"/>
                  </a:lnTo>
                  <a:lnTo>
                    <a:pt x="188" y="129"/>
                  </a:lnTo>
                  <a:lnTo>
                    <a:pt x="195" y="135"/>
                  </a:lnTo>
                  <a:lnTo>
                    <a:pt x="202" y="141"/>
                  </a:lnTo>
                  <a:lnTo>
                    <a:pt x="209" y="146"/>
                  </a:lnTo>
                  <a:lnTo>
                    <a:pt x="213" y="149"/>
                  </a:lnTo>
                  <a:lnTo>
                    <a:pt x="222" y="154"/>
                  </a:lnTo>
                  <a:lnTo>
                    <a:pt x="232" y="159"/>
                  </a:lnTo>
                  <a:lnTo>
                    <a:pt x="241" y="164"/>
                  </a:lnTo>
                  <a:lnTo>
                    <a:pt x="247" y="167"/>
                  </a:lnTo>
                  <a:lnTo>
                    <a:pt x="251" y="172"/>
                  </a:lnTo>
                  <a:lnTo>
                    <a:pt x="255" y="177"/>
                  </a:lnTo>
                  <a:lnTo>
                    <a:pt x="252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7" y="151"/>
                  </a:lnTo>
                  <a:lnTo>
                    <a:pt x="194" y="143"/>
                  </a:lnTo>
                  <a:lnTo>
                    <a:pt x="181" y="135"/>
                  </a:lnTo>
                  <a:lnTo>
                    <a:pt x="171" y="128"/>
                  </a:lnTo>
                  <a:lnTo>
                    <a:pt x="161" y="122"/>
                  </a:lnTo>
                  <a:lnTo>
                    <a:pt x="156" y="118"/>
                  </a:lnTo>
                  <a:lnTo>
                    <a:pt x="150" y="113"/>
                  </a:lnTo>
                  <a:lnTo>
                    <a:pt x="144" y="113"/>
                  </a:lnTo>
                  <a:lnTo>
                    <a:pt x="139" y="114"/>
                  </a:lnTo>
                  <a:lnTo>
                    <a:pt x="134" y="117"/>
                  </a:lnTo>
                  <a:lnTo>
                    <a:pt x="129" y="118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4" y="126"/>
                  </a:lnTo>
                  <a:lnTo>
                    <a:pt x="98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9" y="135"/>
                  </a:lnTo>
                  <a:lnTo>
                    <a:pt x="90" y="137"/>
                  </a:lnTo>
                  <a:lnTo>
                    <a:pt x="92" y="142"/>
                  </a:lnTo>
                  <a:lnTo>
                    <a:pt x="98" y="147"/>
                  </a:lnTo>
                  <a:lnTo>
                    <a:pt x="104" y="151"/>
                  </a:lnTo>
                  <a:lnTo>
                    <a:pt x="112" y="158"/>
                  </a:lnTo>
                  <a:lnTo>
                    <a:pt x="123" y="166"/>
                  </a:lnTo>
                  <a:lnTo>
                    <a:pt x="135" y="175"/>
                  </a:lnTo>
                  <a:lnTo>
                    <a:pt x="148" y="184"/>
                  </a:lnTo>
                  <a:lnTo>
                    <a:pt x="159" y="192"/>
                  </a:lnTo>
                  <a:lnTo>
                    <a:pt x="169" y="197"/>
                  </a:lnTo>
                  <a:lnTo>
                    <a:pt x="176" y="201"/>
                  </a:lnTo>
                  <a:lnTo>
                    <a:pt x="182" y="205"/>
                  </a:lnTo>
                  <a:lnTo>
                    <a:pt x="182" y="208"/>
                  </a:lnTo>
                  <a:lnTo>
                    <a:pt x="175" y="208"/>
                  </a:lnTo>
                  <a:lnTo>
                    <a:pt x="164" y="202"/>
                  </a:lnTo>
                  <a:lnTo>
                    <a:pt x="154" y="196"/>
                  </a:lnTo>
                  <a:lnTo>
                    <a:pt x="144" y="189"/>
                  </a:lnTo>
                  <a:lnTo>
                    <a:pt x="130" y="181"/>
                  </a:lnTo>
                  <a:lnTo>
                    <a:pt x="116" y="172"/>
                  </a:lnTo>
                  <a:lnTo>
                    <a:pt x="104" y="164"/>
                  </a:lnTo>
                  <a:lnTo>
                    <a:pt x="91" y="157"/>
                  </a:lnTo>
                  <a:lnTo>
                    <a:pt x="83" y="152"/>
                  </a:lnTo>
                  <a:lnTo>
                    <a:pt x="77" y="150"/>
                  </a:lnTo>
                  <a:lnTo>
                    <a:pt x="73" y="150"/>
                  </a:lnTo>
                  <a:lnTo>
                    <a:pt x="65" y="152"/>
                  </a:lnTo>
                  <a:lnTo>
                    <a:pt x="53" y="156"/>
                  </a:lnTo>
                  <a:lnTo>
                    <a:pt x="42" y="161"/>
                  </a:lnTo>
                  <a:lnTo>
                    <a:pt x="29" y="164"/>
                  </a:lnTo>
                  <a:lnTo>
                    <a:pt x="19" y="167"/>
                  </a:lnTo>
                  <a:lnTo>
                    <a:pt x="9" y="170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7" y="165"/>
                  </a:lnTo>
                  <a:lnTo>
                    <a:pt x="14" y="16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4" name="Freeform 289">
              <a:extLst>
                <a:ext uri="{FF2B5EF4-FFF2-40B4-BE49-F238E27FC236}">
                  <a16:creationId xmlns:a16="http://schemas.microsoft.com/office/drawing/2014/main" id="{7A18C54B-1532-4910-8BF2-64B1EBE4E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" y="763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2 w 246"/>
                <a:gd name="T9" fmla="*/ 1 h 205"/>
                <a:gd name="T10" fmla="*/ 2 w 246"/>
                <a:gd name="T11" fmla="*/ 1 h 205"/>
                <a:gd name="T12" fmla="*/ 2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2 w 246"/>
                <a:gd name="T25" fmla="*/ 1 h 205"/>
                <a:gd name="T26" fmla="*/ 2 w 246"/>
                <a:gd name="T27" fmla="*/ 1 h 205"/>
                <a:gd name="T28" fmla="*/ 2 w 246"/>
                <a:gd name="T29" fmla="*/ 1 h 205"/>
                <a:gd name="T30" fmla="*/ 2 w 246"/>
                <a:gd name="T31" fmla="*/ 1 h 205"/>
                <a:gd name="T32" fmla="*/ 2 w 246"/>
                <a:gd name="T33" fmla="*/ 1 h 205"/>
                <a:gd name="T34" fmla="*/ 2 w 246"/>
                <a:gd name="T35" fmla="*/ 1 h 205"/>
                <a:gd name="T36" fmla="*/ 1 w 246"/>
                <a:gd name="T37" fmla="*/ 1 h 205"/>
                <a:gd name="T38" fmla="*/ 2 w 246"/>
                <a:gd name="T39" fmla="*/ 1 h 205"/>
                <a:gd name="T40" fmla="*/ 2 w 246"/>
                <a:gd name="T41" fmla="*/ 1 h 205"/>
                <a:gd name="T42" fmla="*/ 2 w 246"/>
                <a:gd name="T43" fmla="*/ 1 h 205"/>
                <a:gd name="T44" fmla="*/ 2 w 246"/>
                <a:gd name="T45" fmla="*/ 2 h 205"/>
                <a:gd name="T46" fmla="*/ 2 w 246"/>
                <a:gd name="T47" fmla="*/ 1 h 205"/>
                <a:gd name="T48" fmla="*/ 2 w 246"/>
                <a:gd name="T49" fmla="*/ 1 h 205"/>
                <a:gd name="T50" fmla="*/ 2 w 246"/>
                <a:gd name="T51" fmla="*/ 1 h 205"/>
                <a:gd name="T52" fmla="*/ 2 w 246"/>
                <a:gd name="T53" fmla="*/ 2 h 205"/>
                <a:gd name="T54" fmla="*/ 2 w 246"/>
                <a:gd name="T55" fmla="*/ 2 h 205"/>
                <a:gd name="T56" fmla="*/ 2 w 246"/>
                <a:gd name="T57" fmla="*/ 2 h 205"/>
                <a:gd name="T58" fmla="*/ 2 w 246"/>
                <a:gd name="T59" fmla="*/ 2 h 205"/>
                <a:gd name="T60" fmla="*/ 2 w 246"/>
                <a:gd name="T61" fmla="*/ 2 h 205"/>
                <a:gd name="T62" fmla="*/ 2 w 246"/>
                <a:gd name="T63" fmla="*/ 1 h 205"/>
                <a:gd name="T64" fmla="*/ 2 w 246"/>
                <a:gd name="T65" fmla="*/ 1 h 205"/>
                <a:gd name="T66" fmla="*/ 2 w 246"/>
                <a:gd name="T67" fmla="*/ 2 h 205"/>
                <a:gd name="T68" fmla="*/ 2 w 246"/>
                <a:gd name="T69" fmla="*/ 2 h 205"/>
                <a:gd name="T70" fmla="*/ 2 w 246"/>
                <a:gd name="T71" fmla="*/ 2 h 205"/>
                <a:gd name="T72" fmla="*/ 2 w 246"/>
                <a:gd name="T73" fmla="*/ 2 h 205"/>
                <a:gd name="T74" fmla="*/ 2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2 h 205"/>
                <a:gd name="T86" fmla="*/ 1 w 246"/>
                <a:gd name="T87" fmla="*/ 2 h 205"/>
                <a:gd name="T88" fmla="*/ 1 w 246"/>
                <a:gd name="T89" fmla="*/ 2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2 h 205"/>
                <a:gd name="T104" fmla="*/ 1 w 246"/>
                <a:gd name="T105" fmla="*/ 2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6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9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2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1"/>
                  </a:lnTo>
                  <a:lnTo>
                    <a:pt x="159" y="114"/>
                  </a:lnTo>
                  <a:lnTo>
                    <a:pt x="159" y="119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7"/>
                  </a:lnTo>
                  <a:lnTo>
                    <a:pt x="181" y="187"/>
                  </a:lnTo>
                  <a:lnTo>
                    <a:pt x="177" y="184"/>
                  </a:lnTo>
                  <a:lnTo>
                    <a:pt x="173" y="179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9"/>
                  </a:lnTo>
                  <a:lnTo>
                    <a:pt x="147" y="101"/>
                  </a:lnTo>
                  <a:lnTo>
                    <a:pt x="141" y="96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7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4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5" name="Freeform 290">
              <a:extLst>
                <a:ext uri="{FF2B5EF4-FFF2-40B4-BE49-F238E27FC236}">
                  <a16:creationId xmlns:a16="http://schemas.microsoft.com/office/drawing/2014/main" id="{19785773-3F99-4725-B381-51AB14B9E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" y="775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2 w 170"/>
                <a:gd name="T11" fmla="*/ 1 h 282"/>
                <a:gd name="T12" fmla="*/ 2 w 170"/>
                <a:gd name="T13" fmla="*/ 1 h 282"/>
                <a:gd name="T14" fmla="*/ 2 w 170"/>
                <a:gd name="T15" fmla="*/ 2 h 282"/>
                <a:gd name="T16" fmla="*/ 2 w 170"/>
                <a:gd name="T17" fmla="*/ 2 h 282"/>
                <a:gd name="T18" fmla="*/ 2 w 170"/>
                <a:gd name="T19" fmla="*/ 2 h 282"/>
                <a:gd name="T20" fmla="*/ 2 w 170"/>
                <a:gd name="T21" fmla="*/ 2 h 282"/>
                <a:gd name="T22" fmla="*/ 2 w 170"/>
                <a:gd name="T23" fmla="*/ 2 h 282"/>
                <a:gd name="T24" fmla="*/ 2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2 h 282"/>
                <a:gd name="T38" fmla="*/ 1 w 170"/>
                <a:gd name="T39" fmla="*/ 2 h 282"/>
                <a:gd name="T40" fmla="*/ 2 w 170"/>
                <a:gd name="T41" fmla="*/ 2 h 282"/>
                <a:gd name="T42" fmla="*/ 2 w 170"/>
                <a:gd name="T43" fmla="*/ 2 h 282"/>
                <a:gd name="T44" fmla="*/ 2 w 170"/>
                <a:gd name="T45" fmla="*/ 2 h 282"/>
                <a:gd name="T46" fmla="*/ 2 w 170"/>
                <a:gd name="T47" fmla="*/ 2 h 282"/>
                <a:gd name="T48" fmla="*/ 2 w 170"/>
                <a:gd name="T49" fmla="*/ 2 h 282"/>
                <a:gd name="T50" fmla="*/ 1 w 170"/>
                <a:gd name="T51" fmla="*/ 2 h 282"/>
                <a:gd name="T52" fmla="*/ 1 w 170"/>
                <a:gd name="T53" fmla="*/ 2 h 282"/>
                <a:gd name="T54" fmla="*/ 1 w 170"/>
                <a:gd name="T55" fmla="*/ 2 h 282"/>
                <a:gd name="T56" fmla="*/ 1 w 170"/>
                <a:gd name="T57" fmla="*/ 2 h 282"/>
                <a:gd name="T58" fmla="*/ 1 w 170"/>
                <a:gd name="T59" fmla="*/ 2 h 282"/>
                <a:gd name="T60" fmla="*/ 1 w 170"/>
                <a:gd name="T61" fmla="*/ 3 h 282"/>
                <a:gd name="T62" fmla="*/ 1 w 170"/>
                <a:gd name="T63" fmla="*/ 3 h 282"/>
                <a:gd name="T64" fmla="*/ 1 w 170"/>
                <a:gd name="T65" fmla="*/ 2 h 282"/>
                <a:gd name="T66" fmla="*/ 1 w 170"/>
                <a:gd name="T67" fmla="*/ 2 h 282"/>
                <a:gd name="T68" fmla="*/ 1 w 170"/>
                <a:gd name="T69" fmla="*/ 2 h 282"/>
                <a:gd name="T70" fmla="*/ 1 w 170"/>
                <a:gd name="T71" fmla="*/ 2 h 282"/>
                <a:gd name="T72" fmla="*/ 1 w 170"/>
                <a:gd name="T73" fmla="*/ 2 h 282"/>
                <a:gd name="T74" fmla="*/ 1 w 170"/>
                <a:gd name="T75" fmla="*/ 2 h 282"/>
                <a:gd name="T76" fmla="*/ 1 w 170"/>
                <a:gd name="T77" fmla="*/ 2 h 282"/>
                <a:gd name="T78" fmla="*/ 1 w 170"/>
                <a:gd name="T79" fmla="*/ 2 h 282"/>
                <a:gd name="T80" fmla="*/ 1 w 170"/>
                <a:gd name="T81" fmla="*/ 2 h 282"/>
                <a:gd name="T82" fmla="*/ 1 w 170"/>
                <a:gd name="T83" fmla="*/ 2 h 282"/>
                <a:gd name="T84" fmla="*/ 1 w 170"/>
                <a:gd name="T85" fmla="*/ 2 h 282"/>
                <a:gd name="T86" fmla="*/ 1 w 170"/>
                <a:gd name="T87" fmla="*/ 2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2 h 282"/>
                <a:gd name="T100" fmla="*/ 1 w 170"/>
                <a:gd name="T101" fmla="*/ 2 h 282"/>
                <a:gd name="T102" fmla="*/ 0 w 170"/>
                <a:gd name="T103" fmla="*/ 2 h 282"/>
                <a:gd name="T104" fmla="*/ 1 w 170"/>
                <a:gd name="T105" fmla="*/ 2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4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3"/>
                  </a:lnTo>
                  <a:lnTo>
                    <a:pt x="169" y="165"/>
                  </a:lnTo>
                  <a:lnTo>
                    <a:pt x="165" y="163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40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40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8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1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3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5"/>
                  </a:lnTo>
                  <a:lnTo>
                    <a:pt x="99" y="150"/>
                  </a:lnTo>
                  <a:lnTo>
                    <a:pt x="94" y="148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9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4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8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3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6" name="Freeform 291">
              <a:extLst>
                <a:ext uri="{FF2B5EF4-FFF2-40B4-BE49-F238E27FC236}">
                  <a16:creationId xmlns:a16="http://schemas.microsoft.com/office/drawing/2014/main" id="{D1F1FA99-0A2A-440A-8624-57B9699E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592"/>
              <a:ext cx="103" cy="146"/>
            </a:xfrm>
            <a:custGeom>
              <a:avLst/>
              <a:gdLst>
                <a:gd name="T0" fmla="*/ 1 w 206"/>
                <a:gd name="T1" fmla="*/ 3 h 292"/>
                <a:gd name="T2" fmla="*/ 1 w 206"/>
                <a:gd name="T3" fmla="*/ 2 h 292"/>
                <a:gd name="T4" fmla="*/ 1 w 206"/>
                <a:gd name="T5" fmla="*/ 2 h 292"/>
                <a:gd name="T6" fmla="*/ 1 w 206"/>
                <a:gd name="T7" fmla="*/ 2 h 292"/>
                <a:gd name="T8" fmla="*/ 1 w 206"/>
                <a:gd name="T9" fmla="*/ 2 h 292"/>
                <a:gd name="T10" fmla="*/ 1 w 206"/>
                <a:gd name="T11" fmla="*/ 2 h 292"/>
                <a:gd name="T12" fmla="*/ 1 w 206"/>
                <a:gd name="T13" fmla="*/ 1 h 292"/>
                <a:gd name="T14" fmla="*/ 1 w 206"/>
                <a:gd name="T15" fmla="*/ 2 h 292"/>
                <a:gd name="T16" fmla="*/ 1 w 206"/>
                <a:gd name="T17" fmla="*/ 2 h 292"/>
                <a:gd name="T18" fmla="*/ 1 w 206"/>
                <a:gd name="T19" fmla="*/ 2 h 292"/>
                <a:gd name="T20" fmla="*/ 1 w 206"/>
                <a:gd name="T21" fmla="*/ 2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2 w 206"/>
                <a:gd name="T41" fmla="*/ 1 h 292"/>
                <a:gd name="T42" fmla="*/ 2 w 206"/>
                <a:gd name="T43" fmla="*/ 1 h 292"/>
                <a:gd name="T44" fmla="*/ 2 w 206"/>
                <a:gd name="T45" fmla="*/ 1 h 292"/>
                <a:gd name="T46" fmla="*/ 2 w 206"/>
                <a:gd name="T47" fmla="*/ 1 h 292"/>
                <a:gd name="T48" fmla="*/ 2 w 206"/>
                <a:gd name="T49" fmla="*/ 0 h 292"/>
                <a:gd name="T50" fmla="*/ 2 w 206"/>
                <a:gd name="T51" fmla="*/ 1 h 292"/>
                <a:gd name="T52" fmla="*/ 2 w 206"/>
                <a:gd name="T53" fmla="*/ 1 h 292"/>
                <a:gd name="T54" fmla="*/ 2 w 206"/>
                <a:gd name="T55" fmla="*/ 1 h 292"/>
                <a:gd name="T56" fmla="*/ 2 w 206"/>
                <a:gd name="T57" fmla="*/ 1 h 292"/>
                <a:gd name="T58" fmla="*/ 2 w 206"/>
                <a:gd name="T59" fmla="*/ 1 h 292"/>
                <a:gd name="T60" fmla="*/ 2 w 206"/>
                <a:gd name="T61" fmla="*/ 1 h 292"/>
                <a:gd name="T62" fmla="*/ 2 w 206"/>
                <a:gd name="T63" fmla="*/ 1 h 292"/>
                <a:gd name="T64" fmla="*/ 2 w 206"/>
                <a:gd name="T65" fmla="*/ 1 h 292"/>
                <a:gd name="T66" fmla="*/ 2 w 206"/>
                <a:gd name="T67" fmla="*/ 1 h 292"/>
                <a:gd name="T68" fmla="*/ 2 w 206"/>
                <a:gd name="T69" fmla="*/ 1 h 292"/>
                <a:gd name="T70" fmla="*/ 2 w 206"/>
                <a:gd name="T71" fmla="*/ 1 h 292"/>
                <a:gd name="T72" fmla="*/ 2 w 206"/>
                <a:gd name="T73" fmla="*/ 1 h 292"/>
                <a:gd name="T74" fmla="*/ 2 w 206"/>
                <a:gd name="T75" fmla="*/ 1 h 292"/>
                <a:gd name="T76" fmla="*/ 2 w 206"/>
                <a:gd name="T77" fmla="*/ 1 h 292"/>
                <a:gd name="T78" fmla="*/ 2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2 h 292"/>
                <a:gd name="T86" fmla="*/ 1 w 206"/>
                <a:gd name="T87" fmla="*/ 2 h 292"/>
                <a:gd name="T88" fmla="*/ 1 w 206"/>
                <a:gd name="T89" fmla="*/ 2 h 292"/>
                <a:gd name="T90" fmla="*/ 1 w 206"/>
                <a:gd name="T91" fmla="*/ 2 h 292"/>
                <a:gd name="T92" fmla="*/ 1 w 206"/>
                <a:gd name="T93" fmla="*/ 2 h 292"/>
                <a:gd name="T94" fmla="*/ 1 w 206"/>
                <a:gd name="T95" fmla="*/ 2 h 292"/>
                <a:gd name="T96" fmla="*/ 1 w 206"/>
                <a:gd name="T97" fmla="*/ 2 h 292"/>
                <a:gd name="T98" fmla="*/ 1 w 206"/>
                <a:gd name="T99" fmla="*/ 2 h 292"/>
                <a:gd name="T100" fmla="*/ 1 w 206"/>
                <a:gd name="T101" fmla="*/ 2 h 292"/>
                <a:gd name="T102" fmla="*/ 1 w 206"/>
                <a:gd name="T103" fmla="*/ 2 h 292"/>
                <a:gd name="T104" fmla="*/ 1 w 206"/>
                <a:gd name="T105" fmla="*/ 3 h 292"/>
                <a:gd name="T106" fmla="*/ 1 w 206"/>
                <a:gd name="T107" fmla="*/ 3 h 292"/>
                <a:gd name="T108" fmla="*/ 1 w 206"/>
                <a:gd name="T109" fmla="*/ 3 h 292"/>
                <a:gd name="T110" fmla="*/ 1 w 206"/>
                <a:gd name="T111" fmla="*/ 3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4"/>
                  </a:lnTo>
                  <a:lnTo>
                    <a:pt x="51" y="156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4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1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2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2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5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0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2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5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1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6"/>
                  </a:lnTo>
                  <a:lnTo>
                    <a:pt x="85" y="155"/>
                  </a:lnTo>
                  <a:lnTo>
                    <a:pt x="83" y="156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7" name="Freeform 292">
              <a:extLst>
                <a:ext uri="{FF2B5EF4-FFF2-40B4-BE49-F238E27FC236}">
                  <a16:creationId xmlns:a16="http://schemas.microsoft.com/office/drawing/2014/main" id="{11E42F79-36BA-4B4C-8747-B3289253F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" y="825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1 h 227"/>
                <a:gd name="T34" fmla="*/ 1 w 132"/>
                <a:gd name="T35" fmla="*/ 1 h 227"/>
                <a:gd name="T36" fmla="*/ 1 w 132"/>
                <a:gd name="T37" fmla="*/ 1 h 227"/>
                <a:gd name="T38" fmla="*/ 1 w 132"/>
                <a:gd name="T39" fmla="*/ 1 h 227"/>
                <a:gd name="T40" fmla="*/ 1 w 132"/>
                <a:gd name="T41" fmla="*/ 1 h 227"/>
                <a:gd name="T42" fmla="*/ 1 w 132"/>
                <a:gd name="T43" fmla="*/ 1 h 227"/>
                <a:gd name="T44" fmla="*/ 1 w 132"/>
                <a:gd name="T45" fmla="*/ 1 h 227"/>
                <a:gd name="T46" fmla="*/ 1 w 132"/>
                <a:gd name="T47" fmla="*/ 0 h 227"/>
                <a:gd name="T48" fmla="*/ 1 w 132"/>
                <a:gd name="T49" fmla="*/ 1 h 227"/>
                <a:gd name="T50" fmla="*/ 1 w 132"/>
                <a:gd name="T51" fmla="*/ 1 h 227"/>
                <a:gd name="T52" fmla="*/ 1 w 132"/>
                <a:gd name="T53" fmla="*/ 1 h 227"/>
                <a:gd name="T54" fmla="*/ 1 w 132"/>
                <a:gd name="T55" fmla="*/ 1 h 227"/>
                <a:gd name="T56" fmla="*/ 1 w 132"/>
                <a:gd name="T57" fmla="*/ 1 h 227"/>
                <a:gd name="T58" fmla="*/ 1 w 132"/>
                <a:gd name="T59" fmla="*/ 1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1 h 227"/>
                <a:gd name="T68" fmla="*/ 1 w 132"/>
                <a:gd name="T69" fmla="*/ 1 h 227"/>
                <a:gd name="T70" fmla="*/ 1 w 132"/>
                <a:gd name="T71" fmla="*/ 1 h 227"/>
                <a:gd name="T72" fmla="*/ 1 w 132"/>
                <a:gd name="T73" fmla="*/ 1 h 227"/>
                <a:gd name="T74" fmla="*/ 1 w 132"/>
                <a:gd name="T75" fmla="*/ 1 h 227"/>
                <a:gd name="T76" fmla="*/ 1 w 132"/>
                <a:gd name="T77" fmla="*/ 1 h 227"/>
                <a:gd name="T78" fmla="*/ 1 w 132"/>
                <a:gd name="T79" fmla="*/ 1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2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1"/>
                  </a:lnTo>
                  <a:lnTo>
                    <a:pt x="70" y="49"/>
                  </a:lnTo>
                  <a:lnTo>
                    <a:pt x="62" y="49"/>
                  </a:lnTo>
                  <a:lnTo>
                    <a:pt x="53" y="52"/>
                  </a:lnTo>
                  <a:lnTo>
                    <a:pt x="41" y="56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7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2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8"/>
                  </a:lnTo>
                  <a:lnTo>
                    <a:pt x="101" y="156"/>
                  </a:lnTo>
                  <a:lnTo>
                    <a:pt x="108" y="163"/>
                  </a:lnTo>
                  <a:lnTo>
                    <a:pt x="114" y="168"/>
                  </a:lnTo>
                  <a:lnTo>
                    <a:pt x="118" y="171"/>
                  </a:lnTo>
                  <a:lnTo>
                    <a:pt x="122" y="171"/>
                  </a:lnTo>
                  <a:lnTo>
                    <a:pt x="122" y="167"/>
                  </a:lnTo>
                  <a:lnTo>
                    <a:pt x="117" y="162"/>
                  </a:lnTo>
                  <a:lnTo>
                    <a:pt x="111" y="155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9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8" name="Freeform 293">
              <a:extLst>
                <a:ext uri="{FF2B5EF4-FFF2-40B4-BE49-F238E27FC236}">
                  <a16:creationId xmlns:a16="http://schemas.microsoft.com/office/drawing/2014/main" id="{E09CEA66-61EA-4B9F-A3F9-AE67CFA25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774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2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2 w 263"/>
                <a:gd name="T23" fmla="*/ 2 h 207"/>
                <a:gd name="T24" fmla="*/ 2 w 263"/>
                <a:gd name="T25" fmla="*/ 2 h 207"/>
                <a:gd name="T26" fmla="*/ 2 w 263"/>
                <a:gd name="T27" fmla="*/ 2 h 207"/>
                <a:gd name="T28" fmla="*/ 2 w 263"/>
                <a:gd name="T29" fmla="*/ 1 h 207"/>
                <a:gd name="T30" fmla="*/ 2 w 263"/>
                <a:gd name="T31" fmla="*/ 2 h 207"/>
                <a:gd name="T32" fmla="*/ 2 w 263"/>
                <a:gd name="T33" fmla="*/ 2 h 207"/>
                <a:gd name="T34" fmla="*/ 3 w 263"/>
                <a:gd name="T35" fmla="*/ 2 h 207"/>
                <a:gd name="T36" fmla="*/ 2 w 263"/>
                <a:gd name="T37" fmla="*/ 2 h 207"/>
                <a:gd name="T38" fmla="*/ 2 w 263"/>
                <a:gd name="T39" fmla="*/ 2 h 207"/>
                <a:gd name="T40" fmla="*/ 2 w 263"/>
                <a:gd name="T41" fmla="*/ 1 h 207"/>
                <a:gd name="T42" fmla="*/ 2 w 263"/>
                <a:gd name="T43" fmla="*/ 1 h 207"/>
                <a:gd name="T44" fmla="*/ 2 w 263"/>
                <a:gd name="T45" fmla="*/ 1 h 207"/>
                <a:gd name="T46" fmla="*/ 2 w 263"/>
                <a:gd name="T47" fmla="*/ 1 h 207"/>
                <a:gd name="T48" fmla="*/ 2 w 263"/>
                <a:gd name="T49" fmla="*/ 1 h 207"/>
                <a:gd name="T50" fmla="*/ 3 w 263"/>
                <a:gd name="T51" fmla="*/ 1 h 207"/>
                <a:gd name="T52" fmla="*/ 2 w 263"/>
                <a:gd name="T53" fmla="*/ 1 h 207"/>
                <a:gd name="T54" fmla="*/ 2 w 263"/>
                <a:gd name="T55" fmla="*/ 1 h 207"/>
                <a:gd name="T56" fmla="*/ 2 w 263"/>
                <a:gd name="T57" fmla="*/ 1 h 207"/>
                <a:gd name="T58" fmla="*/ 2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2 w 263"/>
                <a:gd name="T67" fmla="*/ 1 h 207"/>
                <a:gd name="T68" fmla="*/ 2 w 263"/>
                <a:gd name="T69" fmla="*/ 1 h 207"/>
                <a:gd name="T70" fmla="*/ 2 w 263"/>
                <a:gd name="T71" fmla="*/ 0 h 207"/>
                <a:gd name="T72" fmla="*/ 2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6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1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7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2"/>
                  </a:lnTo>
                  <a:lnTo>
                    <a:pt x="259" y="176"/>
                  </a:lnTo>
                  <a:lnTo>
                    <a:pt x="262" y="179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1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3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39" name="Freeform 294">
              <a:extLst>
                <a:ext uri="{FF2B5EF4-FFF2-40B4-BE49-F238E27FC236}">
                  <a16:creationId xmlns:a16="http://schemas.microsoft.com/office/drawing/2014/main" id="{3CDF0E00-2116-4E84-98B4-32444FB0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995"/>
              <a:ext cx="334" cy="331"/>
            </a:xfrm>
            <a:custGeom>
              <a:avLst/>
              <a:gdLst>
                <a:gd name="T0" fmla="*/ 3 w 667"/>
                <a:gd name="T1" fmla="*/ 1 h 663"/>
                <a:gd name="T2" fmla="*/ 2 w 667"/>
                <a:gd name="T3" fmla="*/ 0 h 663"/>
                <a:gd name="T4" fmla="*/ 1 w 667"/>
                <a:gd name="T5" fmla="*/ 0 h 663"/>
                <a:gd name="T6" fmla="*/ 1 w 667"/>
                <a:gd name="T7" fmla="*/ 0 h 663"/>
                <a:gd name="T8" fmla="*/ 1 w 667"/>
                <a:gd name="T9" fmla="*/ 1 h 663"/>
                <a:gd name="T10" fmla="*/ 1 w 667"/>
                <a:gd name="T11" fmla="*/ 1 h 663"/>
                <a:gd name="T12" fmla="*/ 2 w 667"/>
                <a:gd name="T13" fmla="*/ 2 h 663"/>
                <a:gd name="T14" fmla="*/ 2 w 667"/>
                <a:gd name="T15" fmla="*/ 2 h 663"/>
                <a:gd name="T16" fmla="*/ 2 w 667"/>
                <a:gd name="T17" fmla="*/ 2 h 663"/>
                <a:gd name="T18" fmla="*/ 2 w 667"/>
                <a:gd name="T19" fmla="*/ 2 h 663"/>
                <a:gd name="T20" fmla="*/ 1 w 667"/>
                <a:gd name="T21" fmla="*/ 2 h 663"/>
                <a:gd name="T22" fmla="*/ 1 w 667"/>
                <a:gd name="T23" fmla="*/ 3 h 663"/>
                <a:gd name="T24" fmla="*/ 1 w 667"/>
                <a:gd name="T25" fmla="*/ 3 h 663"/>
                <a:gd name="T26" fmla="*/ 1 w 667"/>
                <a:gd name="T27" fmla="*/ 3 h 663"/>
                <a:gd name="T28" fmla="*/ 1 w 667"/>
                <a:gd name="T29" fmla="*/ 3 h 663"/>
                <a:gd name="T30" fmla="*/ 2 w 667"/>
                <a:gd name="T31" fmla="*/ 3 h 663"/>
                <a:gd name="T32" fmla="*/ 2 w 667"/>
                <a:gd name="T33" fmla="*/ 3 h 663"/>
                <a:gd name="T34" fmla="*/ 2 w 667"/>
                <a:gd name="T35" fmla="*/ 3 h 663"/>
                <a:gd name="T36" fmla="*/ 3 w 667"/>
                <a:gd name="T37" fmla="*/ 2 h 663"/>
                <a:gd name="T38" fmla="*/ 3 w 667"/>
                <a:gd name="T39" fmla="*/ 2 h 663"/>
                <a:gd name="T40" fmla="*/ 3 w 667"/>
                <a:gd name="T41" fmla="*/ 3 h 663"/>
                <a:gd name="T42" fmla="*/ 2 w 667"/>
                <a:gd name="T43" fmla="*/ 3 h 663"/>
                <a:gd name="T44" fmla="*/ 2 w 667"/>
                <a:gd name="T45" fmla="*/ 3 h 663"/>
                <a:gd name="T46" fmla="*/ 2 w 667"/>
                <a:gd name="T47" fmla="*/ 4 h 663"/>
                <a:gd name="T48" fmla="*/ 2 w 667"/>
                <a:gd name="T49" fmla="*/ 4 h 663"/>
                <a:gd name="T50" fmla="*/ 2 w 667"/>
                <a:gd name="T51" fmla="*/ 5 h 663"/>
                <a:gd name="T52" fmla="*/ 2 w 667"/>
                <a:gd name="T53" fmla="*/ 5 h 663"/>
                <a:gd name="T54" fmla="*/ 3 w 667"/>
                <a:gd name="T55" fmla="*/ 4 h 663"/>
                <a:gd name="T56" fmla="*/ 3 w 667"/>
                <a:gd name="T57" fmla="*/ 4 h 663"/>
                <a:gd name="T58" fmla="*/ 3 w 667"/>
                <a:gd name="T59" fmla="*/ 3 h 663"/>
                <a:gd name="T60" fmla="*/ 3 w 667"/>
                <a:gd name="T61" fmla="*/ 2 h 663"/>
                <a:gd name="T62" fmla="*/ 3 w 667"/>
                <a:gd name="T63" fmla="*/ 3 h 663"/>
                <a:gd name="T64" fmla="*/ 4 w 667"/>
                <a:gd name="T65" fmla="*/ 3 h 663"/>
                <a:gd name="T66" fmla="*/ 4 w 667"/>
                <a:gd name="T67" fmla="*/ 4 h 663"/>
                <a:gd name="T68" fmla="*/ 5 w 667"/>
                <a:gd name="T69" fmla="*/ 4 h 663"/>
                <a:gd name="T70" fmla="*/ 5 w 667"/>
                <a:gd name="T71" fmla="*/ 4 h 663"/>
                <a:gd name="T72" fmla="*/ 4 w 667"/>
                <a:gd name="T73" fmla="*/ 3 h 663"/>
                <a:gd name="T74" fmla="*/ 4 w 667"/>
                <a:gd name="T75" fmla="*/ 3 h 663"/>
                <a:gd name="T76" fmla="*/ 4 w 667"/>
                <a:gd name="T77" fmla="*/ 2 h 663"/>
                <a:gd name="T78" fmla="*/ 4 w 667"/>
                <a:gd name="T79" fmla="*/ 3 h 663"/>
                <a:gd name="T80" fmla="*/ 5 w 667"/>
                <a:gd name="T81" fmla="*/ 3 h 663"/>
                <a:gd name="T82" fmla="*/ 6 w 667"/>
                <a:gd name="T83" fmla="*/ 2 h 663"/>
                <a:gd name="T84" fmla="*/ 6 w 667"/>
                <a:gd name="T85" fmla="*/ 2 h 663"/>
                <a:gd name="T86" fmla="*/ 5 w 667"/>
                <a:gd name="T87" fmla="*/ 2 h 663"/>
                <a:gd name="T88" fmla="*/ 5 w 667"/>
                <a:gd name="T89" fmla="*/ 1 h 663"/>
                <a:gd name="T90" fmla="*/ 4 w 667"/>
                <a:gd name="T91" fmla="*/ 2 h 663"/>
                <a:gd name="T92" fmla="*/ 4 w 667"/>
                <a:gd name="T93" fmla="*/ 2 h 663"/>
                <a:gd name="T94" fmla="*/ 4 w 667"/>
                <a:gd name="T95" fmla="*/ 2 h 663"/>
                <a:gd name="T96" fmla="*/ 4 w 667"/>
                <a:gd name="T97" fmla="*/ 1 h 663"/>
                <a:gd name="T98" fmla="*/ 4 w 667"/>
                <a:gd name="T99" fmla="*/ 1 h 663"/>
                <a:gd name="T100" fmla="*/ 4 w 667"/>
                <a:gd name="T101" fmla="*/ 0 h 663"/>
                <a:gd name="T102" fmla="*/ 4 w 667"/>
                <a:gd name="T103" fmla="*/ 0 h 663"/>
                <a:gd name="T104" fmla="*/ 4 w 667"/>
                <a:gd name="T105" fmla="*/ 0 h 663"/>
                <a:gd name="T106" fmla="*/ 3 w 667"/>
                <a:gd name="T107" fmla="*/ 0 h 663"/>
                <a:gd name="T108" fmla="*/ 3 w 667"/>
                <a:gd name="T109" fmla="*/ 1 h 663"/>
                <a:gd name="T110" fmla="*/ 3 w 667"/>
                <a:gd name="T111" fmla="*/ 1 h 6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3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5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1"/>
                  </a:lnTo>
                  <a:lnTo>
                    <a:pt x="202" y="104"/>
                  </a:lnTo>
                  <a:lnTo>
                    <a:pt x="184" y="99"/>
                  </a:lnTo>
                  <a:lnTo>
                    <a:pt x="162" y="96"/>
                  </a:lnTo>
                  <a:lnTo>
                    <a:pt x="139" y="91"/>
                  </a:lnTo>
                  <a:lnTo>
                    <a:pt x="116" y="86"/>
                  </a:lnTo>
                  <a:lnTo>
                    <a:pt x="95" y="81"/>
                  </a:lnTo>
                  <a:lnTo>
                    <a:pt x="77" y="76"/>
                  </a:lnTo>
                  <a:lnTo>
                    <a:pt x="62" y="72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4"/>
                  </a:lnTo>
                  <a:lnTo>
                    <a:pt x="45" y="72"/>
                  </a:lnTo>
                  <a:lnTo>
                    <a:pt x="52" y="86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4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6"/>
                  </a:lnTo>
                  <a:lnTo>
                    <a:pt x="107" y="232"/>
                  </a:lnTo>
                  <a:lnTo>
                    <a:pt x="121" y="247"/>
                  </a:lnTo>
                  <a:lnTo>
                    <a:pt x="137" y="260"/>
                  </a:lnTo>
                  <a:lnTo>
                    <a:pt x="154" y="269"/>
                  </a:lnTo>
                  <a:lnTo>
                    <a:pt x="171" y="276"/>
                  </a:lnTo>
                  <a:lnTo>
                    <a:pt x="187" y="280"/>
                  </a:lnTo>
                  <a:lnTo>
                    <a:pt x="202" y="286"/>
                  </a:lnTo>
                  <a:lnTo>
                    <a:pt x="215" y="291"/>
                  </a:lnTo>
                  <a:lnTo>
                    <a:pt x="228" y="298"/>
                  </a:lnTo>
                  <a:lnTo>
                    <a:pt x="238" y="306"/>
                  </a:lnTo>
                  <a:lnTo>
                    <a:pt x="248" y="316"/>
                  </a:lnTo>
                  <a:lnTo>
                    <a:pt x="258" y="330"/>
                  </a:lnTo>
                  <a:lnTo>
                    <a:pt x="248" y="332"/>
                  </a:lnTo>
                  <a:lnTo>
                    <a:pt x="239" y="332"/>
                  </a:lnTo>
                  <a:lnTo>
                    <a:pt x="230" y="331"/>
                  </a:lnTo>
                  <a:lnTo>
                    <a:pt x="222" y="329"/>
                  </a:lnTo>
                  <a:lnTo>
                    <a:pt x="213" y="326"/>
                  </a:lnTo>
                  <a:lnTo>
                    <a:pt x="203" y="323"/>
                  </a:lnTo>
                  <a:lnTo>
                    <a:pt x="194" y="321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4"/>
                  </a:lnTo>
                  <a:lnTo>
                    <a:pt x="128" y="331"/>
                  </a:lnTo>
                  <a:lnTo>
                    <a:pt x="115" y="339"/>
                  </a:lnTo>
                  <a:lnTo>
                    <a:pt x="102" y="349"/>
                  </a:lnTo>
                  <a:lnTo>
                    <a:pt x="92" y="361"/>
                  </a:lnTo>
                  <a:lnTo>
                    <a:pt x="84" y="374"/>
                  </a:lnTo>
                  <a:lnTo>
                    <a:pt x="76" y="386"/>
                  </a:lnTo>
                  <a:lnTo>
                    <a:pt x="66" y="398"/>
                  </a:lnTo>
                  <a:lnTo>
                    <a:pt x="56" y="408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7"/>
                  </a:lnTo>
                  <a:lnTo>
                    <a:pt x="10" y="442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14" y="461"/>
                  </a:lnTo>
                  <a:lnTo>
                    <a:pt x="17" y="463"/>
                  </a:lnTo>
                  <a:lnTo>
                    <a:pt x="22" y="466"/>
                  </a:lnTo>
                  <a:lnTo>
                    <a:pt x="28" y="469"/>
                  </a:lnTo>
                  <a:lnTo>
                    <a:pt x="37" y="473"/>
                  </a:lnTo>
                  <a:lnTo>
                    <a:pt x="46" y="476"/>
                  </a:lnTo>
                  <a:lnTo>
                    <a:pt x="56" y="480"/>
                  </a:lnTo>
                  <a:lnTo>
                    <a:pt x="66" y="483"/>
                  </a:lnTo>
                  <a:lnTo>
                    <a:pt x="79" y="487"/>
                  </a:lnTo>
                  <a:lnTo>
                    <a:pt x="98" y="490"/>
                  </a:lnTo>
                  <a:lnTo>
                    <a:pt x="117" y="492"/>
                  </a:lnTo>
                  <a:lnTo>
                    <a:pt x="138" y="491"/>
                  </a:lnTo>
                  <a:lnTo>
                    <a:pt x="159" y="488"/>
                  </a:lnTo>
                  <a:lnTo>
                    <a:pt x="178" y="481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5"/>
                  </a:lnTo>
                  <a:lnTo>
                    <a:pt x="235" y="427"/>
                  </a:lnTo>
                  <a:lnTo>
                    <a:pt x="238" y="419"/>
                  </a:lnTo>
                  <a:lnTo>
                    <a:pt x="243" y="409"/>
                  </a:lnTo>
                  <a:lnTo>
                    <a:pt x="246" y="400"/>
                  </a:lnTo>
                  <a:lnTo>
                    <a:pt x="251" y="389"/>
                  </a:lnTo>
                  <a:lnTo>
                    <a:pt x="255" y="377"/>
                  </a:lnTo>
                  <a:lnTo>
                    <a:pt x="261" y="368"/>
                  </a:lnTo>
                  <a:lnTo>
                    <a:pt x="267" y="360"/>
                  </a:lnTo>
                  <a:lnTo>
                    <a:pt x="273" y="354"/>
                  </a:lnTo>
                  <a:lnTo>
                    <a:pt x="279" y="348"/>
                  </a:lnTo>
                  <a:lnTo>
                    <a:pt x="286" y="345"/>
                  </a:lnTo>
                  <a:lnTo>
                    <a:pt x="294" y="344"/>
                  </a:lnTo>
                  <a:lnTo>
                    <a:pt x="294" y="353"/>
                  </a:lnTo>
                  <a:lnTo>
                    <a:pt x="294" y="361"/>
                  </a:lnTo>
                  <a:lnTo>
                    <a:pt x="297" y="368"/>
                  </a:lnTo>
                  <a:lnTo>
                    <a:pt x="300" y="372"/>
                  </a:lnTo>
                  <a:lnTo>
                    <a:pt x="299" y="390"/>
                  </a:lnTo>
                  <a:lnTo>
                    <a:pt x="294" y="404"/>
                  </a:lnTo>
                  <a:lnTo>
                    <a:pt x="284" y="415"/>
                  </a:lnTo>
                  <a:lnTo>
                    <a:pt x="268" y="423"/>
                  </a:lnTo>
                  <a:lnTo>
                    <a:pt x="263" y="425"/>
                  </a:lnTo>
                  <a:lnTo>
                    <a:pt x="258" y="428"/>
                  </a:lnTo>
                  <a:lnTo>
                    <a:pt x="253" y="430"/>
                  </a:lnTo>
                  <a:lnTo>
                    <a:pt x="248" y="434"/>
                  </a:lnTo>
                  <a:lnTo>
                    <a:pt x="244" y="437"/>
                  </a:lnTo>
                  <a:lnTo>
                    <a:pt x="239" y="440"/>
                  </a:lnTo>
                  <a:lnTo>
                    <a:pt x="235" y="444"/>
                  </a:lnTo>
                  <a:lnTo>
                    <a:pt x="231" y="447"/>
                  </a:lnTo>
                  <a:lnTo>
                    <a:pt x="221" y="459"/>
                  </a:lnTo>
                  <a:lnTo>
                    <a:pt x="212" y="472"/>
                  </a:lnTo>
                  <a:lnTo>
                    <a:pt x="203" y="485"/>
                  </a:lnTo>
                  <a:lnTo>
                    <a:pt x="197" y="499"/>
                  </a:lnTo>
                  <a:lnTo>
                    <a:pt x="192" y="514"/>
                  </a:lnTo>
                  <a:lnTo>
                    <a:pt x="189" y="529"/>
                  </a:lnTo>
                  <a:lnTo>
                    <a:pt x="189" y="545"/>
                  </a:lnTo>
                  <a:lnTo>
                    <a:pt x="190" y="560"/>
                  </a:lnTo>
                  <a:lnTo>
                    <a:pt x="191" y="571"/>
                  </a:lnTo>
                  <a:lnTo>
                    <a:pt x="193" y="580"/>
                  </a:lnTo>
                  <a:lnTo>
                    <a:pt x="194" y="589"/>
                  </a:lnTo>
                  <a:lnTo>
                    <a:pt x="194" y="597"/>
                  </a:lnTo>
                  <a:lnTo>
                    <a:pt x="195" y="617"/>
                  </a:lnTo>
                  <a:lnTo>
                    <a:pt x="194" y="632"/>
                  </a:lnTo>
                  <a:lnTo>
                    <a:pt x="191" y="643"/>
                  </a:lnTo>
                  <a:lnTo>
                    <a:pt x="186" y="652"/>
                  </a:lnTo>
                  <a:lnTo>
                    <a:pt x="183" y="661"/>
                  </a:lnTo>
                  <a:lnTo>
                    <a:pt x="185" y="663"/>
                  </a:lnTo>
                  <a:lnTo>
                    <a:pt x="192" y="663"/>
                  </a:lnTo>
                  <a:lnTo>
                    <a:pt x="202" y="662"/>
                  </a:lnTo>
                  <a:lnTo>
                    <a:pt x="225" y="659"/>
                  </a:lnTo>
                  <a:lnTo>
                    <a:pt x="247" y="654"/>
                  </a:lnTo>
                  <a:lnTo>
                    <a:pt x="267" y="647"/>
                  </a:lnTo>
                  <a:lnTo>
                    <a:pt x="285" y="637"/>
                  </a:lnTo>
                  <a:lnTo>
                    <a:pt x="301" y="626"/>
                  </a:lnTo>
                  <a:lnTo>
                    <a:pt x="316" y="612"/>
                  </a:lnTo>
                  <a:lnTo>
                    <a:pt x="329" y="598"/>
                  </a:lnTo>
                  <a:lnTo>
                    <a:pt x="339" y="582"/>
                  </a:lnTo>
                  <a:lnTo>
                    <a:pt x="349" y="566"/>
                  </a:lnTo>
                  <a:lnTo>
                    <a:pt x="355" y="548"/>
                  </a:lnTo>
                  <a:lnTo>
                    <a:pt x="360" y="530"/>
                  </a:lnTo>
                  <a:lnTo>
                    <a:pt x="362" y="512"/>
                  </a:lnTo>
                  <a:lnTo>
                    <a:pt x="362" y="492"/>
                  </a:lnTo>
                  <a:lnTo>
                    <a:pt x="360" y="474"/>
                  </a:lnTo>
                  <a:lnTo>
                    <a:pt x="357" y="455"/>
                  </a:lnTo>
                  <a:lnTo>
                    <a:pt x="350" y="438"/>
                  </a:lnTo>
                  <a:lnTo>
                    <a:pt x="342" y="421"/>
                  </a:lnTo>
                  <a:lnTo>
                    <a:pt x="335" y="408"/>
                  </a:lnTo>
                  <a:lnTo>
                    <a:pt x="329" y="398"/>
                  </a:lnTo>
                  <a:lnTo>
                    <a:pt x="327" y="389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6" y="381"/>
                  </a:lnTo>
                  <a:lnTo>
                    <a:pt x="350" y="377"/>
                  </a:lnTo>
                  <a:lnTo>
                    <a:pt x="360" y="389"/>
                  </a:lnTo>
                  <a:lnTo>
                    <a:pt x="367" y="406"/>
                  </a:lnTo>
                  <a:lnTo>
                    <a:pt x="370" y="427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6"/>
                  </a:lnTo>
                  <a:lnTo>
                    <a:pt x="383" y="491"/>
                  </a:lnTo>
                  <a:lnTo>
                    <a:pt x="389" y="505"/>
                  </a:lnTo>
                  <a:lnTo>
                    <a:pt x="398" y="518"/>
                  </a:lnTo>
                  <a:lnTo>
                    <a:pt x="410" y="530"/>
                  </a:lnTo>
                  <a:lnTo>
                    <a:pt x="425" y="541"/>
                  </a:lnTo>
                  <a:lnTo>
                    <a:pt x="444" y="550"/>
                  </a:lnTo>
                  <a:lnTo>
                    <a:pt x="465" y="558"/>
                  </a:lnTo>
                  <a:lnTo>
                    <a:pt x="484" y="565"/>
                  </a:lnTo>
                  <a:lnTo>
                    <a:pt x="503" y="573"/>
                  </a:lnTo>
                  <a:lnTo>
                    <a:pt x="520" y="580"/>
                  </a:lnTo>
                  <a:lnTo>
                    <a:pt x="535" y="589"/>
                  </a:lnTo>
                  <a:lnTo>
                    <a:pt x="549" y="599"/>
                  </a:lnTo>
                  <a:lnTo>
                    <a:pt x="559" y="611"/>
                  </a:lnTo>
                  <a:lnTo>
                    <a:pt x="568" y="625"/>
                  </a:lnTo>
                  <a:lnTo>
                    <a:pt x="573" y="604"/>
                  </a:lnTo>
                  <a:lnTo>
                    <a:pt x="577" y="575"/>
                  </a:lnTo>
                  <a:lnTo>
                    <a:pt x="578" y="543"/>
                  </a:lnTo>
                  <a:lnTo>
                    <a:pt x="575" y="508"/>
                  </a:lnTo>
                  <a:lnTo>
                    <a:pt x="567" y="476"/>
                  </a:lnTo>
                  <a:lnTo>
                    <a:pt x="552" y="446"/>
                  </a:lnTo>
                  <a:lnTo>
                    <a:pt x="530" y="423"/>
                  </a:lnTo>
                  <a:lnTo>
                    <a:pt x="498" y="409"/>
                  </a:lnTo>
                  <a:lnTo>
                    <a:pt x="487" y="407"/>
                  </a:lnTo>
                  <a:lnTo>
                    <a:pt x="476" y="405"/>
                  </a:lnTo>
                  <a:lnTo>
                    <a:pt x="466" y="401"/>
                  </a:lnTo>
                  <a:lnTo>
                    <a:pt x="457" y="399"/>
                  </a:lnTo>
                  <a:lnTo>
                    <a:pt x="448" y="397"/>
                  </a:lnTo>
                  <a:lnTo>
                    <a:pt x="441" y="395"/>
                  </a:lnTo>
                  <a:lnTo>
                    <a:pt x="434" y="393"/>
                  </a:lnTo>
                  <a:lnTo>
                    <a:pt x="429" y="392"/>
                  </a:lnTo>
                  <a:lnTo>
                    <a:pt x="434" y="387"/>
                  </a:lnTo>
                  <a:lnTo>
                    <a:pt x="437" y="382"/>
                  </a:lnTo>
                  <a:lnTo>
                    <a:pt x="441" y="376"/>
                  </a:lnTo>
                  <a:lnTo>
                    <a:pt x="442" y="371"/>
                  </a:lnTo>
                  <a:lnTo>
                    <a:pt x="464" y="382"/>
                  </a:lnTo>
                  <a:lnTo>
                    <a:pt x="487" y="391"/>
                  </a:lnTo>
                  <a:lnTo>
                    <a:pt x="507" y="397"/>
                  </a:lnTo>
                  <a:lnTo>
                    <a:pt x="529" y="400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8"/>
                  </a:lnTo>
                  <a:lnTo>
                    <a:pt x="598" y="393"/>
                  </a:lnTo>
                  <a:lnTo>
                    <a:pt x="612" y="387"/>
                  </a:lnTo>
                  <a:lnTo>
                    <a:pt x="624" y="383"/>
                  </a:lnTo>
                  <a:lnTo>
                    <a:pt x="633" y="378"/>
                  </a:lnTo>
                  <a:lnTo>
                    <a:pt x="642" y="375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70"/>
                  </a:lnTo>
                  <a:lnTo>
                    <a:pt x="667" y="370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1"/>
                  </a:lnTo>
                  <a:lnTo>
                    <a:pt x="619" y="341"/>
                  </a:lnTo>
                  <a:lnTo>
                    <a:pt x="610" y="331"/>
                  </a:lnTo>
                  <a:lnTo>
                    <a:pt x="601" y="319"/>
                  </a:lnTo>
                  <a:lnTo>
                    <a:pt x="593" y="308"/>
                  </a:lnTo>
                  <a:lnTo>
                    <a:pt x="585" y="295"/>
                  </a:lnTo>
                  <a:lnTo>
                    <a:pt x="574" y="283"/>
                  </a:lnTo>
                  <a:lnTo>
                    <a:pt x="560" y="271"/>
                  </a:lnTo>
                  <a:lnTo>
                    <a:pt x="543" y="262"/>
                  </a:lnTo>
                  <a:lnTo>
                    <a:pt x="525" y="254"/>
                  </a:lnTo>
                  <a:lnTo>
                    <a:pt x="504" y="249"/>
                  </a:lnTo>
                  <a:lnTo>
                    <a:pt x="484" y="247"/>
                  </a:lnTo>
                  <a:lnTo>
                    <a:pt x="466" y="249"/>
                  </a:lnTo>
                  <a:lnTo>
                    <a:pt x="451" y="256"/>
                  </a:lnTo>
                  <a:lnTo>
                    <a:pt x="442" y="263"/>
                  </a:lnTo>
                  <a:lnTo>
                    <a:pt x="433" y="268"/>
                  </a:lnTo>
                  <a:lnTo>
                    <a:pt x="426" y="272"/>
                  </a:lnTo>
                  <a:lnTo>
                    <a:pt x="419" y="276"/>
                  </a:lnTo>
                  <a:lnTo>
                    <a:pt x="413" y="279"/>
                  </a:lnTo>
                  <a:lnTo>
                    <a:pt x="408" y="281"/>
                  </a:lnTo>
                  <a:lnTo>
                    <a:pt x="405" y="283"/>
                  </a:lnTo>
                  <a:lnTo>
                    <a:pt x="402" y="284"/>
                  </a:lnTo>
                  <a:lnTo>
                    <a:pt x="402" y="278"/>
                  </a:lnTo>
                  <a:lnTo>
                    <a:pt x="402" y="271"/>
                  </a:lnTo>
                  <a:lnTo>
                    <a:pt x="400" y="263"/>
                  </a:lnTo>
                  <a:lnTo>
                    <a:pt x="398" y="258"/>
                  </a:lnTo>
                  <a:lnTo>
                    <a:pt x="404" y="255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8"/>
                  </a:lnTo>
                  <a:lnTo>
                    <a:pt x="438" y="246"/>
                  </a:lnTo>
                  <a:lnTo>
                    <a:pt x="444" y="243"/>
                  </a:lnTo>
                  <a:lnTo>
                    <a:pt x="459" y="232"/>
                  </a:lnTo>
                  <a:lnTo>
                    <a:pt x="472" y="215"/>
                  </a:lnTo>
                  <a:lnTo>
                    <a:pt x="482" y="194"/>
                  </a:lnTo>
                  <a:lnTo>
                    <a:pt x="489" y="172"/>
                  </a:lnTo>
                  <a:lnTo>
                    <a:pt x="495" y="149"/>
                  </a:lnTo>
                  <a:lnTo>
                    <a:pt x="496" y="127"/>
                  </a:lnTo>
                  <a:lnTo>
                    <a:pt x="495" y="109"/>
                  </a:lnTo>
                  <a:lnTo>
                    <a:pt x="489" y="94"/>
                  </a:lnTo>
                  <a:lnTo>
                    <a:pt x="480" y="71"/>
                  </a:lnTo>
                  <a:lnTo>
                    <a:pt x="474" y="44"/>
                  </a:lnTo>
                  <a:lnTo>
                    <a:pt x="473" y="20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50"/>
                  </a:lnTo>
                  <a:lnTo>
                    <a:pt x="421" y="59"/>
                  </a:lnTo>
                  <a:lnTo>
                    <a:pt x="411" y="66"/>
                  </a:lnTo>
                  <a:lnTo>
                    <a:pt x="400" y="71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6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6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1"/>
                  </a:lnTo>
                  <a:lnTo>
                    <a:pt x="304" y="240"/>
                  </a:lnTo>
                  <a:lnTo>
                    <a:pt x="297" y="241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0" name="Freeform 295">
              <a:extLst>
                <a:ext uri="{FF2B5EF4-FFF2-40B4-BE49-F238E27FC236}">
                  <a16:creationId xmlns:a16="http://schemas.microsoft.com/office/drawing/2014/main" id="{A31F3C66-7392-4A19-AE63-DD7F216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973"/>
              <a:ext cx="102" cy="143"/>
            </a:xfrm>
            <a:custGeom>
              <a:avLst/>
              <a:gdLst>
                <a:gd name="T0" fmla="*/ 2 w 204"/>
                <a:gd name="T1" fmla="*/ 0 h 287"/>
                <a:gd name="T2" fmla="*/ 2 w 204"/>
                <a:gd name="T3" fmla="*/ 0 h 287"/>
                <a:gd name="T4" fmla="*/ 2 w 204"/>
                <a:gd name="T5" fmla="*/ 1 h 287"/>
                <a:gd name="T6" fmla="*/ 2 w 204"/>
                <a:gd name="T7" fmla="*/ 1 h 287"/>
                <a:gd name="T8" fmla="*/ 2 w 204"/>
                <a:gd name="T9" fmla="*/ 1 h 287"/>
                <a:gd name="T10" fmla="*/ 2 w 204"/>
                <a:gd name="T11" fmla="*/ 1 h 287"/>
                <a:gd name="T12" fmla="*/ 2 w 204"/>
                <a:gd name="T13" fmla="*/ 1 h 287"/>
                <a:gd name="T14" fmla="*/ 2 w 204"/>
                <a:gd name="T15" fmla="*/ 1 h 287"/>
                <a:gd name="T16" fmla="*/ 1 w 204"/>
                <a:gd name="T17" fmla="*/ 1 h 287"/>
                <a:gd name="T18" fmla="*/ 1 w 204"/>
                <a:gd name="T19" fmla="*/ 1 h 287"/>
                <a:gd name="T20" fmla="*/ 1 w 204"/>
                <a:gd name="T21" fmla="*/ 1 h 287"/>
                <a:gd name="T22" fmla="*/ 1 w 204"/>
                <a:gd name="T23" fmla="*/ 1 h 287"/>
                <a:gd name="T24" fmla="*/ 1 w 204"/>
                <a:gd name="T25" fmla="*/ 1 h 287"/>
                <a:gd name="T26" fmla="*/ 1 w 204"/>
                <a:gd name="T27" fmla="*/ 1 h 287"/>
                <a:gd name="T28" fmla="*/ 1 w 204"/>
                <a:gd name="T29" fmla="*/ 2 h 287"/>
                <a:gd name="T30" fmla="*/ 1 w 204"/>
                <a:gd name="T31" fmla="*/ 2 h 287"/>
                <a:gd name="T32" fmla="*/ 2 w 204"/>
                <a:gd name="T33" fmla="*/ 2 h 287"/>
                <a:gd name="T34" fmla="*/ 1 w 204"/>
                <a:gd name="T35" fmla="*/ 2 h 287"/>
                <a:gd name="T36" fmla="*/ 1 w 204"/>
                <a:gd name="T37" fmla="*/ 2 h 287"/>
                <a:gd name="T38" fmla="*/ 1 w 204"/>
                <a:gd name="T39" fmla="*/ 2 h 287"/>
                <a:gd name="T40" fmla="*/ 1 w 204"/>
                <a:gd name="T41" fmla="*/ 2 h 287"/>
                <a:gd name="T42" fmla="*/ 1 w 204"/>
                <a:gd name="T43" fmla="*/ 2 h 287"/>
                <a:gd name="T44" fmla="*/ 1 w 204"/>
                <a:gd name="T45" fmla="*/ 1 h 287"/>
                <a:gd name="T46" fmla="*/ 1 w 204"/>
                <a:gd name="T47" fmla="*/ 1 h 287"/>
                <a:gd name="T48" fmla="*/ 1 w 204"/>
                <a:gd name="T49" fmla="*/ 1 h 287"/>
                <a:gd name="T50" fmla="*/ 1 w 204"/>
                <a:gd name="T51" fmla="*/ 1 h 287"/>
                <a:gd name="T52" fmla="*/ 1 w 204"/>
                <a:gd name="T53" fmla="*/ 1 h 287"/>
                <a:gd name="T54" fmla="*/ 1 w 204"/>
                <a:gd name="T55" fmla="*/ 1 h 287"/>
                <a:gd name="T56" fmla="*/ 1 w 204"/>
                <a:gd name="T57" fmla="*/ 1 h 287"/>
                <a:gd name="T58" fmla="*/ 1 w 204"/>
                <a:gd name="T59" fmla="*/ 1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2 w 204"/>
                <a:gd name="T103" fmla="*/ 0 h 287"/>
                <a:gd name="T104" fmla="*/ 2 w 204"/>
                <a:gd name="T105" fmla="*/ 0 h 287"/>
                <a:gd name="T106" fmla="*/ 2 w 204"/>
                <a:gd name="T107" fmla="*/ 0 h 287"/>
                <a:gd name="T108" fmla="*/ 2 w 204"/>
                <a:gd name="T109" fmla="*/ 0 h 287"/>
                <a:gd name="T110" fmla="*/ 2 w 204"/>
                <a:gd name="T111" fmla="*/ 0 h 287"/>
                <a:gd name="T112" fmla="*/ 2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4"/>
                  </a:lnTo>
                  <a:lnTo>
                    <a:pt x="179" y="132"/>
                  </a:lnTo>
                  <a:lnTo>
                    <a:pt x="167" y="141"/>
                  </a:lnTo>
                  <a:lnTo>
                    <a:pt x="156" y="151"/>
                  </a:lnTo>
                  <a:lnTo>
                    <a:pt x="146" y="164"/>
                  </a:lnTo>
                  <a:lnTo>
                    <a:pt x="137" y="179"/>
                  </a:lnTo>
                  <a:lnTo>
                    <a:pt x="130" y="194"/>
                  </a:lnTo>
                  <a:lnTo>
                    <a:pt x="126" y="211"/>
                  </a:lnTo>
                  <a:lnTo>
                    <a:pt x="125" y="217"/>
                  </a:lnTo>
                  <a:lnTo>
                    <a:pt x="123" y="222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6"/>
                  </a:lnTo>
                  <a:lnTo>
                    <a:pt x="123" y="260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5"/>
                  </a:lnTo>
                  <a:lnTo>
                    <a:pt x="111" y="286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200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6"/>
                  </a:lnTo>
                  <a:lnTo>
                    <a:pt x="16" y="149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10"/>
                  </a:lnTo>
                  <a:lnTo>
                    <a:pt x="0" y="103"/>
                  </a:lnTo>
                  <a:lnTo>
                    <a:pt x="6" y="95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40"/>
                  </a:lnTo>
                  <a:lnTo>
                    <a:pt x="27" y="26"/>
                  </a:lnTo>
                  <a:lnTo>
                    <a:pt x="24" y="12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8"/>
                  </a:lnTo>
                  <a:lnTo>
                    <a:pt x="49" y="27"/>
                  </a:lnTo>
                  <a:lnTo>
                    <a:pt x="61" y="34"/>
                  </a:lnTo>
                  <a:lnTo>
                    <a:pt x="74" y="41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3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4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1" name="Freeform 296">
              <a:extLst>
                <a:ext uri="{FF2B5EF4-FFF2-40B4-BE49-F238E27FC236}">
                  <a16:creationId xmlns:a16="http://schemas.microsoft.com/office/drawing/2014/main" id="{9DC93010-D868-4F8E-99A0-7E26545BF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" y="1212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2 w 228"/>
                <a:gd name="T9" fmla="*/ 1 h 267"/>
                <a:gd name="T10" fmla="*/ 2 w 228"/>
                <a:gd name="T11" fmla="*/ 1 h 267"/>
                <a:gd name="T12" fmla="*/ 2 w 228"/>
                <a:gd name="T13" fmla="*/ 1 h 267"/>
                <a:gd name="T14" fmla="*/ 2 w 228"/>
                <a:gd name="T15" fmla="*/ 1 h 267"/>
                <a:gd name="T16" fmla="*/ 2 w 228"/>
                <a:gd name="T17" fmla="*/ 1 h 267"/>
                <a:gd name="T18" fmla="*/ 2 w 228"/>
                <a:gd name="T19" fmla="*/ 1 h 267"/>
                <a:gd name="T20" fmla="*/ 2 w 228"/>
                <a:gd name="T21" fmla="*/ 1 h 267"/>
                <a:gd name="T22" fmla="*/ 2 w 228"/>
                <a:gd name="T23" fmla="*/ 1 h 267"/>
                <a:gd name="T24" fmla="*/ 2 w 228"/>
                <a:gd name="T25" fmla="*/ 1 h 267"/>
                <a:gd name="T26" fmla="*/ 2 w 228"/>
                <a:gd name="T27" fmla="*/ 1 h 267"/>
                <a:gd name="T28" fmla="*/ 2 w 228"/>
                <a:gd name="T29" fmla="*/ 1 h 267"/>
                <a:gd name="T30" fmla="*/ 2 w 228"/>
                <a:gd name="T31" fmla="*/ 1 h 267"/>
                <a:gd name="T32" fmla="*/ 2 w 228"/>
                <a:gd name="T33" fmla="*/ 2 h 267"/>
                <a:gd name="T34" fmla="*/ 2 w 228"/>
                <a:gd name="T35" fmla="*/ 2 h 267"/>
                <a:gd name="T36" fmla="*/ 2 w 228"/>
                <a:gd name="T37" fmla="*/ 2 h 267"/>
                <a:gd name="T38" fmla="*/ 2 w 228"/>
                <a:gd name="T39" fmla="*/ 2 h 267"/>
                <a:gd name="T40" fmla="*/ 2 w 228"/>
                <a:gd name="T41" fmla="*/ 2 h 267"/>
                <a:gd name="T42" fmla="*/ 2 w 228"/>
                <a:gd name="T43" fmla="*/ 2 h 267"/>
                <a:gd name="T44" fmla="*/ 2 w 228"/>
                <a:gd name="T45" fmla="*/ 2 h 267"/>
                <a:gd name="T46" fmla="*/ 1 w 228"/>
                <a:gd name="T47" fmla="*/ 2 h 267"/>
                <a:gd name="T48" fmla="*/ 1 w 228"/>
                <a:gd name="T49" fmla="*/ 2 h 267"/>
                <a:gd name="T50" fmla="*/ 1 w 228"/>
                <a:gd name="T51" fmla="*/ 2 h 267"/>
                <a:gd name="T52" fmla="*/ 1 w 228"/>
                <a:gd name="T53" fmla="*/ 2 h 267"/>
                <a:gd name="T54" fmla="*/ 1 w 228"/>
                <a:gd name="T55" fmla="*/ 2 h 267"/>
                <a:gd name="T56" fmla="*/ 1 w 228"/>
                <a:gd name="T57" fmla="*/ 2 h 267"/>
                <a:gd name="T58" fmla="*/ 1 w 228"/>
                <a:gd name="T59" fmla="*/ 2 h 267"/>
                <a:gd name="T60" fmla="*/ 1 w 228"/>
                <a:gd name="T61" fmla="*/ 2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5"/>
                  </a:lnTo>
                  <a:lnTo>
                    <a:pt x="228" y="9"/>
                  </a:lnTo>
                  <a:lnTo>
                    <a:pt x="228" y="12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0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4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2" name="Freeform 297">
              <a:extLst>
                <a:ext uri="{FF2B5EF4-FFF2-40B4-BE49-F238E27FC236}">
                  <a16:creationId xmlns:a16="http://schemas.microsoft.com/office/drawing/2014/main" id="{0ADC60E3-6793-4F6B-83B1-83AF96932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989"/>
              <a:ext cx="72" cy="100"/>
            </a:xfrm>
            <a:custGeom>
              <a:avLst/>
              <a:gdLst>
                <a:gd name="T0" fmla="*/ 1 w 142"/>
                <a:gd name="T1" fmla="*/ 2 h 200"/>
                <a:gd name="T2" fmla="*/ 1 w 142"/>
                <a:gd name="T3" fmla="*/ 2 h 200"/>
                <a:gd name="T4" fmla="*/ 1 w 142"/>
                <a:gd name="T5" fmla="*/ 2 h 200"/>
                <a:gd name="T6" fmla="*/ 1 w 142"/>
                <a:gd name="T7" fmla="*/ 2 h 200"/>
                <a:gd name="T8" fmla="*/ 1 w 142"/>
                <a:gd name="T9" fmla="*/ 2 h 200"/>
                <a:gd name="T10" fmla="*/ 1 w 142"/>
                <a:gd name="T11" fmla="*/ 2 h 200"/>
                <a:gd name="T12" fmla="*/ 1 w 142"/>
                <a:gd name="T13" fmla="*/ 2 h 200"/>
                <a:gd name="T14" fmla="*/ 1 w 142"/>
                <a:gd name="T15" fmla="*/ 2 h 200"/>
                <a:gd name="T16" fmla="*/ 1 w 142"/>
                <a:gd name="T17" fmla="*/ 2 h 200"/>
                <a:gd name="T18" fmla="*/ 1 w 142"/>
                <a:gd name="T19" fmla="*/ 2 h 200"/>
                <a:gd name="T20" fmla="*/ 1 w 142"/>
                <a:gd name="T21" fmla="*/ 2 h 200"/>
                <a:gd name="T22" fmla="*/ 1 w 142"/>
                <a:gd name="T23" fmla="*/ 2 h 200"/>
                <a:gd name="T24" fmla="*/ 1 w 142"/>
                <a:gd name="T25" fmla="*/ 2 h 200"/>
                <a:gd name="T26" fmla="*/ 1 w 142"/>
                <a:gd name="T27" fmla="*/ 2 h 200"/>
                <a:gd name="T28" fmla="*/ 1 w 142"/>
                <a:gd name="T29" fmla="*/ 1 h 200"/>
                <a:gd name="T30" fmla="*/ 1 w 142"/>
                <a:gd name="T31" fmla="*/ 1 h 200"/>
                <a:gd name="T32" fmla="*/ 1 w 142"/>
                <a:gd name="T33" fmla="*/ 1 h 200"/>
                <a:gd name="T34" fmla="*/ 1 w 142"/>
                <a:gd name="T35" fmla="*/ 1 h 200"/>
                <a:gd name="T36" fmla="*/ 1 w 142"/>
                <a:gd name="T37" fmla="*/ 1 h 200"/>
                <a:gd name="T38" fmla="*/ 1 w 142"/>
                <a:gd name="T39" fmla="*/ 1 h 200"/>
                <a:gd name="T40" fmla="*/ 1 w 142"/>
                <a:gd name="T41" fmla="*/ 1 h 200"/>
                <a:gd name="T42" fmla="*/ 1 w 142"/>
                <a:gd name="T43" fmla="*/ 1 h 200"/>
                <a:gd name="T44" fmla="*/ 1 w 142"/>
                <a:gd name="T45" fmla="*/ 1 h 200"/>
                <a:gd name="T46" fmla="*/ 1 w 142"/>
                <a:gd name="T47" fmla="*/ 1 h 200"/>
                <a:gd name="T48" fmla="*/ 1 w 142"/>
                <a:gd name="T49" fmla="*/ 1 h 200"/>
                <a:gd name="T50" fmla="*/ 1 w 142"/>
                <a:gd name="T51" fmla="*/ 1 h 200"/>
                <a:gd name="T52" fmla="*/ 1 w 142"/>
                <a:gd name="T53" fmla="*/ 1 h 200"/>
                <a:gd name="T54" fmla="*/ 1 w 142"/>
                <a:gd name="T55" fmla="*/ 1 h 200"/>
                <a:gd name="T56" fmla="*/ 1 w 142"/>
                <a:gd name="T57" fmla="*/ 1 h 200"/>
                <a:gd name="T58" fmla="*/ 1 w 142"/>
                <a:gd name="T59" fmla="*/ 1 h 200"/>
                <a:gd name="T60" fmla="*/ 1 w 142"/>
                <a:gd name="T61" fmla="*/ 1 h 200"/>
                <a:gd name="T62" fmla="*/ 1 w 142"/>
                <a:gd name="T63" fmla="*/ 1 h 200"/>
                <a:gd name="T64" fmla="*/ 1 w 142"/>
                <a:gd name="T65" fmla="*/ 1 h 200"/>
                <a:gd name="T66" fmla="*/ 1 w 142"/>
                <a:gd name="T67" fmla="*/ 1 h 200"/>
                <a:gd name="T68" fmla="*/ 1 w 142"/>
                <a:gd name="T69" fmla="*/ 1 h 200"/>
                <a:gd name="T70" fmla="*/ 1 w 142"/>
                <a:gd name="T71" fmla="*/ 1 h 200"/>
                <a:gd name="T72" fmla="*/ 1 w 142"/>
                <a:gd name="T73" fmla="*/ 1 h 200"/>
                <a:gd name="T74" fmla="*/ 1 w 142"/>
                <a:gd name="T75" fmla="*/ 1 h 200"/>
                <a:gd name="T76" fmla="*/ 1 w 142"/>
                <a:gd name="T77" fmla="*/ 1 h 200"/>
                <a:gd name="T78" fmla="*/ 1 w 142"/>
                <a:gd name="T79" fmla="*/ 1 h 200"/>
                <a:gd name="T80" fmla="*/ 1 w 142"/>
                <a:gd name="T81" fmla="*/ 1 h 200"/>
                <a:gd name="T82" fmla="*/ 1 w 142"/>
                <a:gd name="T83" fmla="*/ 1 h 200"/>
                <a:gd name="T84" fmla="*/ 1 w 142"/>
                <a:gd name="T85" fmla="*/ 1 h 200"/>
                <a:gd name="T86" fmla="*/ 1 w 142"/>
                <a:gd name="T87" fmla="*/ 2 h 200"/>
                <a:gd name="T88" fmla="*/ 1 w 142"/>
                <a:gd name="T89" fmla="*/ 2 h 200"/>
                <a:gd name="T90" fmla="*/ 1 w 142"/>
                <a:gd name="T91" fmla="*/ 2 h 200"/>
                <a:gd name="T92" fmla="*/ 1 w 142"/>
                <a:gd name="T93" fmla="*/ 1 h 200"/>
                <a:gd name="T94" fmla="*/ 2 w 142"/>
                <a:gd name="T95" fmla="*/ 1 h 200"/>
                <a:gd name="T96" fmla="*/ 2 w 142"/>
                <a:gd name="T97" fmla="*/ 1 h 200"/>
                <a:gd name="T98" fmla="*/ 2 w 142"/>
                <a:gd name="T99" fmla="*/ 1 h 200"/>
                <a:gd name="T100" fmla="*/ 2 w 142"/>
                <a:gd name="T101" fmla="*/ 1 h 200"/>
                <a:gd name="T102" fmla="*/ 2 w 142"/>
                <a:gd name="T103" fmla="*/ 1 h 200"/>
                <a:gd name="T104" fmla="*/ 1 w 142"/>
                <a:gd name="T105" fmla="*/ 2 h 200"/>
                <a:gd name="T106" fmla="*/ 1 w 142"/>
                <a:gd name="T107" fmla="*/ 2 h 200"/>
                <a:gd name="T108" fmla="*/ 1 w 142"/>
                <a:gd name="T109" fmla="*/ 2 h 200"/>
                <a:gd name="T110" fmla="*/ 1 w 142"/>
                <a:gd name="T111" fmla="*/ 2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0">
                  <a:moveTo>
                    <a:pt x="115" y="178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4"/>
                  </a:lnTo>
                  <a:lnTo>
                    <a:pt x="111" y="200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2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3"/>
                  </a:lnTo>
                  <a:lnTo>
                    <a:pt x="36" y="132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2"/>
                  </a:lnTo>
                  <a:lnTo>
                    <a:pt x="55" y="133"/>
                  </a:lnTo>
                  <a:lnTo>
                    <a:pt x="64" y="133"/>
                  </a:lnTo>
                  <a:lnTo>
                    <a:pt x="72" y="134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6"/>
                  </a:lnTo>
                  <a:lnTo>
                    <a:pt x="81" y="117"/>
                  </a:lnTo>
                  <a:lnTo>
                    <a:pt x="78" y="110"/>
                  </a:lnTo>
                  <a:lnTo>
                    <a:pt x="74" y="104"/>
                  </a:lnTo>
                  <a:lnTo>
                    <a:pt x="63" y="100"/>
                  </a:lnTo>
                  <a:lnTo>
                    <a:pt x="53" y="95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79"/>
                  </a:lnTo>
                  <a:lnTo>
                    <a:pt x="17" y="74"/>
                  </a:lnTo>
                  <a:lnTo>
                    <a:pt x="10" y="72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6" y="65"/>
                  </a:lnTo>
                  <a:lnTo>
                    <a:pt x="12" y="68"/>
                  </a:lnTo>
                  <a:lnTo>
                    <a:pt x="19" y="71"/>
                  </a:lnTo>
                  <a:lnTo>
                    <a:pt x="27" y="76"/>
                  </a:lnTo>
                  <a:lnTo>
                    <a:pt x="36" y="79"/>
                  </a:lnTo>
                  <a:lnTo>
                    <a:pt x="47" y="84"/>
                  </a:lnTo>
                  <a:lnTo>
                    <a:pt x="56" y="87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2"/>
                  </a:lnTo>
                  <a:lnTo>
                    <a:pt x="62" y="58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0"/>
                  </a:lnTo>
                  <a:lnTo>
                    <a:pt x="36" y="12"/>
                  </a:lnTo>
                  <a:lnTo>
                    <a:pt x="33" y="7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4"/>
                  </a:lnTo>
                  <a:lnTo>
                    <a:pt x="66" y="45"/>
                  </a:lnTo>
                  <a:lnTo>
                    <a:pt x="72" y="56"/>
                  </a:lnTo>
                  <a:lnTo>
                    <a:pt x="77" y="66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100" y="56"/>
                  </a:lnTo>
                  <a:lnTo>
                    <a:pt x="104" y="39"/>
                  </a:lnTo>
                  <a:lnTo>
                    <a:pt x="107" y="26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3"/>
                  </a:lnTo>
                  <a:lnTo>
                    <a:pt x="108" y="63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1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2"/>
                  </a:lnTo>
                  <a:lnTo>
                    <a:pt x="116" y="129"/>
                  </a:lnTo>
                  <a:lnTo>
                    <a:pt x="120" y="125"/>
                  </a:lnTo>
                  <a:lnTo>
                    <a:pt x="125" y="122"/>
                  </a:lnTo>
                  <a:lnTo>
                    <a:pt x="129" y="117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1"/>
                  </a:lnTo>
                  <a:lnTo>
                    <a:pt x="141" y="100"/>
                  </a:lnTo>
                  <a:lnTo>
                    <a:pt x="142" y="103"/>
                  </a:lnTo>
                  <a:lnTo>
                    <a:pt x="142" y="110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7"/>
                  </a:lnTo>
                  <a:lnTo>
                    <a:pt x="127" y="134"/>
                  </a:lnTo>
                  <a:lnTo>
                    <a:pt x="122" y="140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3" name="Freeform 298">
              <a:extLst>
                <a:ext uri="{FF2B5EF4-FFF2-40B4-BE49-F238E27FC236}">
                  <a16:creationId xmlns:a16="http://schemas.microsoft.com/office/drawing/2014/main" id="{29ED3662-5F99-4FD8-BA05-90675BC21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238"/>
              <a:ext cx="70" cy="91"/>
            </a:xfrm>
            <a:custGeom>
              <a:avLst/>
              <a:gdLst>
                <a:gd name="T0" fmla="*/ 2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2 h 180"/>
                <a:gd name="T56" fmla="*/ 1 w 140"/>
                <a:gd name="T57" fmla="*/ 2 h 180"/>
                <a:gd name="T58" fmla="*/ 1 w 140"/>
                <a:gd name="T59" fmla="*/ 2 h 180"/>
                <a:gd name="T60" fmla="*/ 1 w 140"/>
                <a:gd name="T61" fmla="*/ 2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2 h 180"/>
                <a:gd name="T68" fmla="*/ 1 w 140"/>
                <a:gd name="T69" fmla="*/ 2 h 180"/>
                <a:gd name="T70" fmla="*/ 1 w 140"/>
                <a:gd name="T71" fmla="*/ 2 h 180"/>
                <a:gd name="T72" fmla="*/ 1 w 140"/>
                <a:gd name="T73" fmla="*/ 2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2 w 140"/>
                <a:gd name="T83" fmla="*/ 1 h 180"/>
                <a:gd name="T84" fmla="*/ 2 w 140"/>
                <a:gd name="T85" fmla="*/ 1 h 180"/>
                <a:gd name="T86" fmla="*/ 2 w 140"/>
                <a:gd name="T87" fmla="*/ 1 h 180"/>
                <a:gd name="T88" fmla="*/ 2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2 w 140"/>
                <a:gd name="T95" fmla="*/ 1 h 180"/>
                <a:gd name="T96" fmla="*/ 2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1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4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7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29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4" name="Freeform 299">
              <a:extLst>
                <a:ext uri="{FF2B5EF4-FFF2-40B4-BE49-F238E27FC236}">
                  <a16:creationId xmlns:a16="http://schemas.microsoft.com/office/drawing/2014/main" id="{92A159B6-86C0-406E-9AD8-0794864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" y="1115"/>
              <a:ext cx="100" cy="77"/>
            </a:xfrm>
            <a:custGeom>
              <a:avLst/>
              <a:gdLst>
                <a:gd name="T0" fmla="*/ 1 w 199"/>
                <a:gd name="T1" fmla="*/ 1 h 154"/>
                <a:gd name="T2" fmla="*/ 2 w 199"/>
                <a:gd name="T3" fmla="*/ 1 h 154"/>
                <a:gd name="T4" fmla="*/ 2 w 199"/>
                <a:gd name="T5" fmla="*/ 1 h 154"/>
                <a:gd name="T6" fmla="*/ 2 w 199"/>
                <a:gd name="T7" fmla="*/ 1 h 154"/>
                <a:gd name="T8" fmla="*/ 2 w 199"/>
                <a:gd name="T9" fmla="*/ 1 h 154"/>
                <a:gd name="T10" fmla="*/ 1 w 199"/>
                <a:gd name="T11" fmla="*/ 1 h 154"/>
                <a:gd name="T12" fmla="*/ 1 w 199"/>
                <a:gd name="T13" fmla="*/ 1 h 154"/>
                <a:gd name="T14" fmla="*/ 1 w 199"/>
                <a:gd name="T15" fmla="*/ 1 h 154"/>
                <a:gd name="T16" fmla="*/ 1 w 199"/>
                <a:gd name="T17" fmla="*/ 1 h 154"/>
                <a:gd name="T18" fmla="*/ 2 w 199"/>
                <a:gd name="T19" fmla="*/ 1 h 154"/>
                <a:gd name="T20" fmla="*/ 2 w 199"/>
                <a:gd name="T21" fmla="*/ 1 h 154"/>
                <a:gd name="T22" fmla="*/ 2 w 199"/>
                <a:gd name="T23" fmla="*/ 1 h 154"/>
                <a:gd name="T24" fmla="*/ 2 w 199"/>
                <a:gd name="T25" fmla="*/ 1 h 154"/>
                <a:gd name="T26" fmla="*/ 2 w 199"/>
                <a:gd name="T27" fmla="*/ 1 h 154"/>
                <a:gd name="T28" fmla="*/ 2 w 199"/>
                <a:gd name="T29" fmla="*/ 1 h 154"/>
                <a:gd name="T30" fmla="*/ 2 w 199"/>
                <a:gd name="T31" fmla="*/ 1 h 154"/>
                <a:gd name="T32" fmla="*/ 2 w 199"/>
                <a:gd name="T33" fmla="*/ 1 h 154"/>
                <a:gd name="T34" fmla="*/ 2 w 199"/>
                <a:gd name="T35" fmla="*/ 1 h 154"/>
                <a:gd name="T36" fmla="*/ 2 w 199"/>
                <a:gd name="T37" fmla="*/ 2 h 154"/>
                <a:gd name="T38" fmla="*/ 2 w 199"/>
                <a:gd name="T39" fmla="*/ 2 h 154"/>
                <a:gd name="T40" fmla="*/ 2 w 199"/>
                <a:gd name="T41" fmla="*/ 2 h 154"/>
                <a:gd name="T42" fmla="*/ 2 w 199"/>
                <a:gd name="T43" fmla="*/ 2 h 154"/>
                <a:gd name="T44" fmla="*/ 2 w 199"/>
                <a:gd name="T45" fmla="*/ 1 h 154"/>
                <a:gd name="T46" fmla="*/ 2 w 199"/>
                <a:gd name="T47" fmla="*/ 1 h 154"/>
                <a:gd name="T48" fmla="*/ 1 w 199"/>
                <a:gd name="T49" fmla="*/ 1 h 154"/>
                <a:gd name="T50" fmla="*/ 1 w 199"/>
                <a:gd name="T51" fmla="*/ 1 h 154"/>
                <a:gd name="T52" fmla="*/ 1 w 199"/>
                <a:gd name="T53" fmla="*/ 2 h 154"/>
                <a:gd name="T54" fmla="*/ 1 w 199"/>
                <a:gd name="T55" fmla="*/ 2 h 154"/>
                <a:gd name="T56" fmla="*/ 1 w 199"/>
                <a:gd name="T57" fmla="*/ 2 h 154"/>
                <a:gd name="T58" fmla="*/ 1 w 199"/>
                <a:gd name="T59" fmla="*/ 2 h 154"/>
                <a:gd name="T60" fmla="*/ 1 w 199"/>
                <a:gd name="T61" fmla="*/ 1 h 154"/>
                <a:gd name="T62" fmla="*/ 1 w 199"/>
                <a:gd name="T63" fmla="*/ 1 h 154"/>
                <a:gd name="T64" fmla="*/ 1 w 199"/>
                <a:gd name="T65" fmla="*/ 1 h 154"/>
                <a:gd name="T66" fmla="*/ 1 w 199"/>
                <a:gd name="T67" fmla="*/ 1 h 154"/>
                <a:gd name="T68" fmla="*/ 1 w 199"/>
                <a:gd name="T69" fmla="*/ 1 h 154"/>
                <a:gd name="T70" fmla="*/ 1 w 199"/>
                <a:gd name="T71" fmla="*/ 1 h 154"/>
                <a:gd name="T72" fmla="*/ 1 w 199"/>
                <a:gd name="T73" fmla="*/ 1 h 154"/>
                <a:gd name="T74" fmla="*/ 1 w 199"/>
                <a:gd name="T75" fmla="*/ 1 h 154"/>
                <a:gd name="T76" fmla="*/ 1 w 199"/>
                <a:gd name="T77" fmla="*/ 1 h 154"/>
                <a:gd name="T78" fmla="*/ 1 w 199"/>
                <a:gd name="T79" fmla="*/ 1 h 154"/>
                <a:gd name="T80" fmla="*/ 1 w 199"/>
                <a:gd name="T81" fmla="*/ 1 h 154"/>
                <a:gd name="T82" fmla="*/ 1 w 199"/>
                <a:gd name="T83" fmla="*/ 1 h 154"/>
                <a:gd name="T84" fmla="*/ 1 w 199"/>
                <a:gd name="T85" fmla="*/ 1 h 154"/>
                <a:gd name="T86" fmla="*/ 1 w 199"/>
                <a:gd name="T87" fmla="*/ 1 h 154"/>
                <a:gd name="T88" fmla="*/ 1 w 199"/>
                <a:gd name="T89" fmla="*/ 1 h 154"/>
                <a:gd name="T90" fmla="*/ 1 w 199"/>
                <a:gd name="T91" fmla="*/ 1 h 154"/>
                <a:gd name="T92" fmla="*/ 1 w 199"/>
                <a:gd name="T93" fmla="*/ 1 h 154"/>
                <a:gd name="T94" fmla="*/ 1 w 199"/>
                <a:gd name="T95" fmla="*/ 1 h 154"/>
                <a:gd name="T96" fmla="*/ 1 w 199"/>
                <a:gd name="T97" fmla="*/ 1 h 154"/>
                <a:gd name="T98" fmla="*/ 1 w 199"/>
                <a:gd name="T99" fmla="*/ 1 h 1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4">
                  <a:moveTo>
                    <a:pt x="109" y="16"/>
                  </a:moveTo>
                  <a:lnTo>
                    <a:pt x="112" y="13"/>
                  </a:lnTo>
                  <a:lnTo>
                    <a:pt x="118" y="10"/>
                  </a:lnTo>
                  <a:lnTo>
                    <a:pt x="125" y="9"/>
                  </a:lnTo>
                  <a:lnTo>
                    <a:pt x="132" y="9"/>
                  </a:lnTo>
                  <a:lnTo>
                    <a:pt x="138" y="9"/>
                  </a:lnTo>
                  <a:lnTo>
                    <a:pt x="145" y="10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8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8"/>
                  </a:lnTo>
                  <a:lnTo>
                    <a:pt x="152" y="53"/>
                  </a:lnTo>
                  <a:lnTo>
                    <a:pt x="142" y="55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4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3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0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3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0"/>
                  </a:lnTo>
                  <a:lnTo>
                    <a:pt x="155" y="101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0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6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4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0"/>
                  </a:lnTo>
                  <a:lnTo>
                    <a:pt x="114" y="96"/>
                  </a:lnTo>
                  <a:lnTo>
                    <a:pt x="112" y="94"/>
                  </a:lnTo>
                  <a:lnTo>
                    <a:pt x="111" y="94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8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6"/>
                  </a:lnTo>
                  <a:lnTo>
                    <a:pt x="84" y="149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2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0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8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3" y="26"/>
                  </a:lnTo>
                  <a:lnTo>
                    <a:pt x="34" y="17"/>
                  </a:lnTo>
                  <a:lnTo>
                    <a:pt x="39" y="9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2"/>
                  </a:lnTo>
                  <a:lnTo>
                    <a:pt x="106" y="24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5" name="Freeform 300">
              <a:extLst>
                <a:ext uri="{FF2B5EF4-FFF2-40B4-BE49-F238E27FC236}">
                  <a16:creationId xmlns:a16="http://schemas.microsoft.com/office/drawing/2014/main" id="{62367C06-0F8A-4117-B0C5-9E3A80EE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1046"/>
              <a:ext cx="93" cy="90"/>
            </a:xfrm>
            <a:custGeom>
              <a:avLst/>
              <a:gdLst>
                <a:gd name="T0" fmla="*/ 2 w 186"/>
                <a:gd name="T1" fmla="*/ 2 h 179"/>
                <a:gd name="T2" fmla="*/ 2 w 186"/>
                <a:gd name="T3" fmla="*/ 2 h 179"/>
                <a:gd name="T4" fmla="*/ 2 w 186"/>
                <a:gd name="T5" fmla="*/ 2 h 179"/>
                <a:gd name="T6" fmla="*/ 2 w 186"/>
                <a:gd name="T7" fmla="*/ 2 h 179"/>
                <a:gd name="T8" fmla="*/ 1 w 186"/>
                <a:gd name="T9" fmla="*/ 2 h 179"/>
                <a:gd name="T10" fmla="*/ 1 w 186"/>
                <a:gd name="T11" fmla="*/ 2 h 179"/>
                <a:gd name="T12" fmla="*/ 1 w 186"/>
                <a:gd name="T13" fmla="*/ 2 h 179"/>
                <a:gd name="T14" fmla="*/ 1 w 186"/>
                <a:gd name="T15" fmla="*/ 2 h 179"/>
                <a:gd name="T16" fmla="*/ 2 w 186"/>
                <a:gd name="T17" fmla="*/ 2 h 179"/>
                <a:gd name="T18" fmla="*/ 2 w 186"/>
                <a:gd name="T19" fmla="*/ 2 h 179"/>
                <a:gd name="T20" fmla="*/ 1 w 186"/>
                <a:gd name="T21" fmla="*/ 1 h 179"/>
                <a:gd name="T22" fmla="*/ 1 w 186"/>
                <a:gd name="T23" fmla="*/ 1 h 179"/>
                <a:gd name="T24" fmla="*/ 1 w 186"/>
                <a:gd name="T25" fmla="*/ 1 h 179"/>
                <a:gd name="T26" fmla="*/ 1 w 186"/>
                <a:gd name="T27" fmla="*/ 1 h 179"/>
                <a:gd name="T28" fmla="*/ 1 w 186"/>
                <a:gd name="T29" fmla="*/ 1 h 179"/>
                <a:gd name="T30" fmla="*/ 1 w 186"/>
                <a:gd name="T31" fmla="*/ 1 h 179"/>
                <a:gd name="T32" fmla="*/ 1 w 186"/>
                <a:gd name="T33" fmla="*/ 1 h 179"/>
                <a:gd name="T34" fmla="*/ 1 w 186"/>
                <a:gd name="T35" fmla="*/ 1 h 179"/>
                <a:gd name="T36" fmla="*/ 1 w 186"/>
                <a:gd name="T37" fmla="*/ 1 h 179"/>
                <a:gd name="T38" fmla="*/ 1 w 186"/>
                <a:gd name="T39" fmla="*/ 1 h 179"/>
                <a:gd name="T40" fmla="*/ 1 w 186"/>
                <a:gd name="T41" fmla="*/ 1 h 179"/>
                <a:gd name="T42" fmla="*/ 1 w 186"/>
                <a:gd name="T43" fmla="*/ 1 h 179"/>
                <a:gd name="T44" fmla="*/ 1 w 186"/>
                <a:gd name="T45" fmla="*/ 1 h 179"/>
                <a:gd name="T46" fmla="*/ 1 w 186"/>
                <a:gd name="T47" fmla="*/ 1 h 179"/>
                <a:gd name="T48" fmla="*/ 1 w 186"/>
                <a:gd name="T49" fmla="*/ 1 h 179"/>
                <a:gd name="T50" fmla="*/ 1 w 186"/>
                <a:gd name="T51" fmla="*/ 1 h 179"/>
                <a:gd name="T52" fmla="*/ 1 w 186"/>
                <a:gd name="T53" fmla="*/ 1 h 179"/>
                <a:gd name="T54" fmla="*/ 1 w 186"/>
                <a:gd name="T55" fmla="*/ 1 h 179"/>
                <a:gd name="T56" fmla="*/ 1 w 186"/>
                <a:gd name="T57" fmla="*/ 0 h 179"/>
                <a:gd name="T58" fmla="*/ 1 w 186"/>
                <a:gd name="T59" fmla="*/ 1 h 179"/>
                <a:gd name="T60" fmla="*/ 1 w 186"/>
                <a:gd name="T61" fmla="*/ 1 h 179"/>
                <a:gd name="T62" fmla="*/ 1 w 186"/>
                <a:gd name="T63" fmla="*/ 1 h 179"/>
                <a:gd name="T64" fmla="*/ 1 w 186"/>
                <a:gd name="T65" fmla="*/ 1 h 179"/>
                <a:gd name="T66" fmla="*/ 1 w 186"/>
                <a:gd name="T67" fmla="*/ 1 h 179"/>
                <a:gd name="T68" fmla="*/ 1 w 186"/>
                <a:gd name="T69" fmla="*/ 1 h 179"/>
                <a:gd name="T70" fmla="*/ 1 w 186"/>
                <a:gd name="T71" fmla="*/ 1 h 179"/>
                <a:gd name="T72" fmla="*/ 1 w 186"/>
                <a:gd name="T73" fmla="*/ 1 h 179"/>
                <a:gd name="T74" fmla="*/ 1 w 186"/>
                <a:gd name="T75" fmla="*/ 1 h 179"/>
                <a:gd name="T76" fmla="*/ 2 w 186"/>
                <a:gd name="T77" fmla="*/ 1 h 179"/>
                <a:gd name="T78" fmla="*/ 2 w 186"/>
                <a:gd name="T79" fmla="*/ 1 h 179"/>
                <a:gd name="T80" fmla="*/ 2 w 186"/>
                <a:gd name="T81" fmla="*/ 1 h 179"/>
                <a:gd name="T82" fmla="*/ 2 w 186"/>
                <a:gd name="T83" fmla="*/ 1 h 179"/>
                <a:gd name="T84" fmla="*/ 2 w 186"/>
                <a:gd name="T85" fmla="*/ 2 h 179"/>
                <a:gd name="T86" fmla="*/ 2 w 186"/>
                <a:gd name="T87" fmla="*/ 1 h 179"/>
                <a:gd name="T88" fmla="*/ 2 w 186"/>
                <a:gd name="T89" fmla="*/ 1 h 179"/>
                <a:gd name="T90" fmla="*/ 2 w 186"/>
                <a:gd name="T91" fmla="*/ 2 h 179"/>
                <a:gd name="T92" fmla="*/ 2 w 186"/>
                <a:gd name="T93" fmla="*/ 2 h 179"/>
                <a:gd name="T94" fmla="*/ 2 w 186"/>
                <a:gd name="T95" fmla="*/ 2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79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79"/>
                  </a:lnTo>
                  <a:lnTo>
                    <a:pt x="168" y="171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2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6"/>
                  </a:lnTo>
                  <a:lnTo>
                    <a:pt x="138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2"/>
                  </a:lnTo>
                  <a:lnTo>
                    <a:pt x="121" y="125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4"/>
                  </a:lnTo>
                  <a:lnTo>
                    <a:pt x="88" y="125"/>
                  </a:lnTo>
                  <a:lnTo>
                    <a:pt x="77" y="126"/>
                  </a:lnTo>
                  <a:lnTo>
                    <a:pt x="66" y="128"/>
                  </a:lnTo>
                  <a:lnTo>
                    <a:pt x="56" y="126"/>
                  </a:lnTo>
                  <a:lnTo>
                    <a:pt x="46" y="125"/>
                  </a:lnTo>
                  <a:lnTo>
                    <a:pt x="41" y="122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7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75" y="81"/>
                  </a:lnTo>
                  <a:lnTo>
                    <a:pt x="65" y="85"/>
                  </a:lnTo>
                  <a:lnTo>
                    <a:pt x="54" y="86"/>
                  </a:lnTo>
                  <a:lnTo>
                    <a:pt x="44" y="87"/>
                  </a:lnTo>
                  <a:lnTo>
                    <a:pt x="33" y="86"/>
                  </a:lnTo>
                  <a:lnTo>
                    <a:pt x="23" y="84"/>
                  </a:lnTo>
                  <a:lnTo>
                    <a:pt x="14" y="80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7" y="69"/>
                  </a:lnTo>
                  <a:lnTo>
                    <a:pt x="12" y="71"/>
                  </a:lnTo>
                  <a:lnTo>
                    <a:pt x="18" y="72"/>
                  </a:lnTo>
                  <a:lnTo>
                    <a:pt x="24" y="73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3"/>
                  </a:lnTo>
                  <a:lnTo>
                    <a:pt x="56" y="73"/>
                  </a:lnTo>
                  <a:lnTo>
                    <a:pt x="61" y="71"/>
                  </a:lnTo>
                  <a:lnTo>
                    <a:pt x="54" y="64"/>
                  </a:lnTo>
                  <a:lnTo>
                    <a:pt x="46" y="56"/>
                  </a:lnTo>
                  <a:lnTo>
                    <a:pt x="38" y="48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4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1"/>
                  </a:lnTo>
                  <a:lnTo>
                    <a:pt x="52" y="49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0"/>
                  </a:lnTo>
                  <a:lnTo>
                    <a:pt x="72" y="39"/>
                  </a:lnTo>
                  <a:lnTo>
                    <a:pt x="73" y="28"/>
                  </a:lnTo>
                  <a:lnTo>
                    <a:pt x="72" y="19"/>
                  </a:lnTo>
                  <a:lnTo>
                    <a:pt x="71" y="13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6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1"/>
                  </a:lnTo>
                  <a:lnTo>
                    <a:pt x="132" y="57"/>
                  </a:lnTo>
                  <a:lnTo>
                    <a:pt x="130" y="47"/>
                  </a:lnTo>
                  <a:lnTo>
                    <a:pt x="132" y="42"/>
                  </a:lnTo>
                  <a:lnTo>
                    <a:pt x="134" y="43"/>
                  </a:lnTo>
                  <a:lnTo>
                    <a:pt x="136" y="50"/>
                  </a:lnTo>
                  <a:lnTo>
                    <a:pt x="140" y="65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1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5"/>
                  </a:lnTo>
                  <a:lnTo>
                    <a:pt x="175" y="120"/>
                  </a:lnTo>
                  <a:lnTo>
                    <a:pt x="178" y="117"/>
                  </a:lnTo>
                  <a:lnTo>
                    <a:pt x="180" y="116"/>
                  </a:lnTo>
                  <a:lnTo>
                    <a:pt x="182" y="118"/>
                  </a:lnTo>
                  <a:lnTo>
                    <a:pt x="183" y="124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6" y="148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3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6" name="Freeform 301">
              <a:extLst>
                <a:ext uri="{FF2B5EF4-FFF2-40B4-BE49-F238E27FC236}">
                  <a16:creationId xmlns:a16="http://schemas.microsoft.com/office/drawing/2014/main" id="{F8E7F818-D0FC-4BEF-8293-54EBBFBE3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1023"/>
              <a:ext cx="75" cy="100"/>
            </a:xfrm>
            <a:custGeom>
              <a:avLst/>
              <a:gdLst>
                <a:gd name="T0" fmla="*/ 1 w 150"/>
                <a:gd name="T1" fmla="*/ 2 h 200"/>
                <a:gd name="T2" fmla="*/ 1 w 150"/>
                <a:gd name="T3" fmla="*/ 2 h 200"/>
                <a:gd name="T4" fmla="*/ 1 w 150"/>
                <a:gd name="T5" fmla="*/ 2 h 200"/>
                <a:gd name="T6" fmla="*/ 0 w 150"/>
                <a:gd name="T7" fmla="*/ 2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2 h 200"/>
                <a:gd name="T14" fmla="*/ 1 w 150"/>
                <a:gd name="T15" fmla="*/ 2 h 200"/>
                <a:gd name="T16" fmla="*/ 1 w 150"/>
                <a:gd name="T17" fmla="*/ 2 h 200"/>
                <a:gd name="T18" fmla="*/ 1 w 150"/>
                <a:gd name="T19" fmla="*/ 2 h 200"/>
                <a:gd name="T20" fmla="*/ 1 w 150"/>
                <a:gd name="T21" fmla="*/ 2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2 h 200"/>
                <a:gd name="T32" fmla="*/ 1 w 150"/>
                <a:gd name="T33" fmla="*/ 2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2 w 150"/>
                <a:gd name="T57" fmla="*/ 1 h 200"/>
                <a:gd name="T58" fmla="*/ 2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2 w 150"/>
                <a:gd name="T73" fmla="*/ 1 h 200"/>
                <a:gd name="T74" fmla="*/ 2 w 150"/>
                <a:gd name="T75" fmla="*/ 1 h 200"/>
                <a:gd name="T76" fmla="*/ 2 w 150"/>
                <a:gd name="T77" fmla="*/ 1 h 200"/>
                <a:gd name="T78" fmla="*/ 2 w 150"/>
                <a:gd name="T79" fmla="*/ 1 h 200"/>
                <a:gd name="T80" fmla="*/ 2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2 h 200"/>
                <a:gd name="T92" fmla="*/ 1 w 150"/>
                <a:gd name="T93" fmla="*/ 2 h 200"/>
                <a:gd name="T94" fmla="*/ 1 w 150"/>
                <a:gd name="T95" fmla="*/ 2 h 200"/>
                <a:gd name="T96" fmla="*/ 1 w 150"/>
                <a:gd name="T97" fmla="*/ 2 h 200"/>
                <a:gd name="T98" fmla="*/ 1 w 150"/>
                <a:gd name="T99" fmla="*/ 2 h 200"/>
                <a:gd name="T100" fmla="*/ 1 w 150"/>
                <a:gd name="T101" fmla="*/ 2 h 200"/>
                <a:gd name="T102" fmla="*/ 2 w 150"/>
                <a:gd name="T103" fmla="*/ 2 h 200"/>
                <a:gd name="T104" fmla="*/ 1 w 150"/>
                <a:gd name="T105" fmla="*/ 2 h 200"/>
                <a:gd name="T106" fmla="*/ 1 w 150"/>
                <a:gd name="T107" fmla="*/ 2 h 200"/>
                <a:gd name="T108" fmla="*/ 1 w 150"/>
                <a:gd name="T109" fmla="*/ 2 h 200"/>
                <a:gd name="T110" fmla="*/ 1 w 150"/>
                <a:gd name="T111" fmla="*/ 2 h 200"/>
                <a:gd name="T112" fmla="*/ 1 w 150"/>
                <a:gd name="T113" fmla="*/ 2 h 200"/>
                <a:gd name="T114" fmla="*/ 1 w 150"/>
                <a:gd name="T115" fmla="*/ 2 h 200"/>
                <a:gd name="T116" fmla="*/ 1 w 150"/>
                <a:gd name="T117" fmla="*/ 2 h 200"/>
                <a:gd name="T118" fmla="*/ 1 w 150"/>
                <a:gd name="T119" fmla="*/ 2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7"/>
                  </a:lnTo>
                  <a:lnTo>
                    <a:pt x="3" y="121"/>
                  </a:lnTo>
                  <a:lnTo>
                    <a:pt x="6" y="119"/>
                  </a:lnTo>
                  <a:lnTo>
                    <a:pt x="7" y="122"/>
                  </a:lnTo>
                  <a:lnTo>
                    <a:pt x="8" y="127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7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09"/>
                  </a:lnTo>
                  <a:lnTo>
                    <a:pt x="33" y="95"/>
                  </a:lnTo>
                  <a:lnTo>
                    <a:pt x="36" y="87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6" y="142"/>
                  </a:lnTo>
                  <a:lnTo>
                    <a:pt x="53" y="153"/>
                  </a:lnTo>
                  <a:lnTo>
                    <a:pt x="60" y="142"/>
                  </a:lnTo>
                  <a:lnTo>
                    <a:pt x="67" y="131"/>
                  </a:lnTo>
                  <a:lnTo>
                    <a:pt x="70" y="118"/>
                  </a:lnTo>
                  <a:lnTo>
                    <a:pt x="72" y="109"/>
                  </a:lnTo>
                  <a:lnTo>
                    <a:pt x="64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4" y="26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5"/>
                  </a:lnTo>
                  <a:lnTo>
                    <a:pt x="76" y="80"/>
                  </a:lnTo>
                  <a:lnTo>
                    <a:pt x="82" y="92"/>
                  </a:lnTo>
                  <a:lnTo>
                    <a:pt x="91" y="79"/>
                  </a:lnTo>
                  <a:lnTo>
                    <a:pt x="97" y="66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12" y="23"/>
                  </a:lnTo>
                  <a:lnTo>
                    <a:pt x="119" y="12"/>
                  </a:lnTo>
                  <a:lnTo>
                    <a:pt x="124" y="4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6"/>
                  </a:lnTo>
                  <a:lnTo>
                    <a:pt x="124" y="19"/>
                  </a:lnTo>
                  <a:lnTo>
                    <a:pt x="115" y="32"/>
                  </a:lnTo>
                  <a:lnTo>
                    <a:pt x="109" y="43"/>
                  </a:lnTo>
                  <a:lnTo>
                    <a:pt x="107" y="54"/>
                  </a:lnTo>
                  <a:lnTo>
                    <a:pt x="106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5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7"/>
                  </a:lnTo>
                  <a:lnTo>
                    <a:pt x="123" y="84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0" y="72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8" y="71"/>
                  </a:lnTo>
                  <a:lnTo>
                    <a:pt x="143" y="80"/>
                  </a:lnTo>
                  <a:lnTo>
                    <a:pt x="136" y="87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2"/>
                  </a:lnTo>
                  <a:lnTo>
                    <a:pt x="104" y="104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8"/>
                  </a:lnTo>
                  <a:lnTo>
                    <a:pt x="77" y="134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3"/>
                  </a:lnTo>
                  <a:lnTo>
                    <a:pt x="89" y="163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6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8"/>
                  </a:lnTo>
                  <a:lnTo>
                    <a:pt x="131" y="140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1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79"/>
                  </a:lnTo>
                  <a:lnTo>
                    <a:pt x="58" y="183"/>
                  </a:lnTo>
                  <a:lnTo>
                    <a:pt x="55" y="187"/>
                  </a:lnTo>
                  <a:lnTo>
                    <a:pt x="54" y="193"/>
                  </a:lnTo>
                  <a:lnTo>
                    <a:pt x="47" y="193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7" name="Freeform 302">
              <a:extLst>
                <a:ext uri="{FF2B5EF4-FFF2-40B4-BE49-F238E27FC236}">
                  <a16:creationId xmlns:a16="http://schemas.microsoft.com/office/drawing/2014/main" id="{22C13316-B336-4457-8966-9BCDD1211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1135"/>
              <a:ext cx="119" cy="55"/>
            </a:xfrm>
            <a:custGeom>
              <a:avLst/>
              <a:gdLst>
                <a:gd name="T0" fmla="*/ 1 w 237"/>
                <a:gd name="T1" fmla="*/ 1 h 110"/>
                <a:gd name="T2" fmla="*/ 1 w 237"/>
                <a:gd name="T3" fmla="*/ 1 h 110"/>
                <a:gd name="T4" fmla="*/ 1 w 237"/>
                <a:gd name="T5" fmla="*/ 1 h 110"/>
                <a:gd name="T6" fmla="*/ 1 w 237"/>
                <a:gd name="T7" fmla="*/ 1 h 110"/>
                <a:gd name="T8" fmla="*/ 1 w 237"/>
                <a:gd name="T9" fmla="*/ 1 h 110"/>
                <a:gd name="T10" fmla="*/ 1 w 237"/>
                <a:gd name="T11" fmla="*/ 1 h 110"/>
                <a:gd name="T12" fmla="*/ 1 w 237"/>
                <a:gd name="T13" fmla="*/ 1 h 110"/>
                <a:gd name="T14" fmla="*/ 1 w 237"/>
                <a:gd name="T15" fmla="*/ 1 h 110"/>
                <a:gd name="T16" fmla="*/ 1 w 237"/>
                <a:gd name="T17" fmla="*/ 1 h 110"/>
                <a:gd name="T18" fmla="*/ 1 w 237"/>
                <a:gd name="T19" fmla="*/ 1 h 110"/>
                <a:gd name="T20" fmla="*/ 1 w 237"/>
                <a:gd name="T21" fmla="*/ 1 h 110"/>
                <a:gd name="T22" fmla="*/ 1 w 237"/>
                <a:gd name="T23" fmla="*/ 1 h 110"/>
                <a:gd name="T24" fmla="*/ 1 w 237"/>
                <a:gd name="T25" fmla="*/ 1 h 110"/>
                <a:gd name="T26" fmla="*/ 1 w 237"/>
                <a:gd name="T27" fmla="*/ 1 h 110"/>
                <a:gd name="T28" fmla="*/ 1 w 237"/>
                <a:gd name="T29" fmla="*/ 1 h 110"/>
                <a:gd name="T30" fmla="*/ 1 w 237"/>
                <a:gd name="T31" fmla="*/ 1 h 110"/>
                <a:gd name="T32" fmla="*/ 1 w 237"/>
                <a:gd name="T33" fmla="*/ 1 h 110"/>
                <a:gd name="T34" fmla="*/ 2 w 237"/>
                <a:gd name="T35" fmla="*/ 1 h 110"/>
                <a:gd name="T36" fmla="*/ 2 w 237"/>
                <a:gd name="T37" fmla="*/ 1 h 110"/>
                <a:gd name="T38" fmla="*/ 2 w 237"/>
                <a:gd name="T39" fmla="*/ 1 h 110"/>
                <a:gd name="T40" fmla="*/ 2 w 237"/>
                <a:gd name="T41" fmla="*/ 1 h 110"/>
                <a:gd name="T42" fmla="*/ 2 w 237"/>
                <a:gd name="T43" fmla="*/ 1 h 110"/>
                <a:gd name="T44" fmla="*/ 2 w 237"/>
                <a:gd name="T45" fmla="*/ 1 h 110"/>
                <a:gd name="T46" fmla="*/ 2 w 237"/>
                <a:gd name="T47" fmla="*/ 1 h 110"/>
                <a:gd name="T48" fmla="*/ 2 w 237"/>
                <a:gd name="T49" fmla="*/ 1 h 110"/>
                <a:gd name="T50" fmla="*/ 2 w 237"/>
                <a:gd name="T51" fmla="*/ 1 h 110"/>
                <a:gd name="T52" fmla="*/ 2 w 237"/>
                <a:gd name="T53" fmla="*/ 1 h 110"/>
                <a:gd name="T54" fmla="*/ 2 w 237"/>
                <a:gd name="T55" fmla="*/ 1 h 110"/>
                <a:gd name="T56" fmla="*/ 2 w 237"/>
                <a:gd name="T57" fmla="*/ 1 h 110"/>
                <a:gd name="T58" fmla="*/ 2 w 237"/>
                <a:gd name="T59" fmla="*/ 1 h 110"/>
                <a:gd name="T60" fmla="*/ 2 w 237"/>
                <a:gd name="T61" fmla="*/ 1 h 110"/>
                <a:gd name="T62" fmla="*/ 2 w 237"/>
                <a:gd name="T63" fmla="*/ 1 h 110"/>
                <a:gd name="T64" fmla="*/ 2 w 237"/>
                <a:gd name="T65" fmla="*/ 1 h 110"/>
                <a:gd name="T66" fmla="*/ 2 w 237"/>
                <a:gd name="T67" fmla="*/ 1 h 110"/>
                <a:gd name="T68" fmla="*/ 2 w 237"/>
                <a:gd name="T69" fmla="*/ 1 h 110"/>
                <a:gd name="T70" fmla="*/ 2 w 237"/>
                <a:gd name="T71" fmla="*/ 1 h 110"/>
                <a:gd name="T72" fmla="*/ 2 w 237"/>
                <a:gd name="T73" fmla="*/ 1 h 110"/>
                <a:gd name="T74" fmla="*/ 2 w 237"/>
                <a:gd name="T75" fmla="*/ 1 h 110"/>
                <a:gd name="T76" fmla="*/ 2 w 237"/>
                <a:gd name="T77" fmla="*/ 1 h 110"/>
                <a:gd name="T78" fmla="*/ 2 w 237"/>
                <a:gd name="T79" fmla="*/ 1 h 110"/>
                <a:gd name="T80" fmla="*/ 2 w 237"/>
                <a:gd name="T81" fmla="*/ 1 h 110"/>
                <a:gd name="T82" fmla="*/ 2 w 237"/>
                <a:gd name="T83" fmla="*/ 1 h 110"/>
                <a:gd name="T84" fmla="*/ 2 w 237"/>
                <a:gd name="T85" fmla="*/ 1 h 110"/>
                <a:gd name="T86" fmla="*/ 2 w 237"/>
                <a:gd name="T87" fmla="*/ 1 h 110"/>
                <a:gd name="T88" fmla="*/ 2 w 237"/>
                <a:gd name="T89" fmla="*/ 1 h 110"/>
                <a:gd name="T90" fmla="*/ 2 w 237"/>
                <a:gd name="T91" fmla="*/ 1 h 110"/>
                <a:gd name="T92" fmla="*/ 2 w 237"/>
                <a:gd name="T93" fmla="*/ 1 h 110"/>
                <a:gd name="T94" fmla="*/ 1 w 237"/>
                <a:gd name="T95" fmla="*/ 1 h 110"/>
                <a:gd name="T96" fmla="*/ 1 w 237"/>
                <a:gd name="T97" fmla="*/ 1 h 110"/>
                <a:gd name="T98" fmla="*/ 1 w 237"/>
                <a:gd name="T99" fmla="*/ 1 h 110"/>
                <a:gd name="T100" fmla="*/ 1 w 237"/>
                <a:gd name="T101" fmla="*/ 1 h 110"/>
                <a:gd name="T102" fmla="*/ 1 w 237"/>
                <a:gd name="T103" fmla="*/ 1 h 110"/>
                <a:gd name="T104" fmla="*/ 1 w 237"/>
                <a:gd name="T105" fmla="*/ 1 h 110"/>
                <a:gd name="T106" fmla="*/ 1 w 237"/>
                <a:gd name="T107" fmla="*/ 0 h 110"/>
                <a:gd name="T108" fmla="*/ 1 w 237"/>
                <a:gd name="T109" fmla="*/ 1 h 110"/>
                <a:gd name="T110" fmla="*/ 1 w 237"/>
                <a:gd name="T111" fmla="*/ 1 h 110"/>
                <a:gd name="T112" fmla="*/ 1 w 237"/>
                <a:gd name="T113" fmla="*/ 1 h 110"/>
                <a:gd name="T114" fmla="*/ 1 w 237"/>
                <a:gd name="T115" fmla="*/ 1 h 110"/>
                <a:gd name="T116" fmla="*/ 1 w 237"/>
                <a:gd name="T117" fmla="*/ 1 h 110"/>
                <a:gd name="T118" fmla="*/ 1 w 237"/>
                <a:gd name="T119" fmla="*/ 1 h 110"/>
                <a:gd name="T120" fmla="*/ 1 w 237"/>
                <a:gd name="T121" fmla="*/ 1 h 110"/>
                <a:gd name="T122" fmla="*/ 1 w 237"/>
                <a:gd name="T123" fmla="*/ 1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10">
                  <a:moveTo>
                    <a:pt x="0" y="34"/>
                  </a:move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10" y="41"/>
                  </a:lnTo>
                  <a:lnTo>
                    <a:pt x="19" y="41"/>
                  </a:lnTo>
                  <a:lnTo>
                    <a:pt x="31" y="41"/>
                  </a:lnTo>
                  <a:lnTo>
                    <a:pt x="41" y="42"/>
                  </a:lnTo>
                  <a:lnTo>
                    <a:pt x="51" y="44"/>
                  </a:lnTo>
                  <a:lnTo>
                    <a:pt x="59" y="46"/>
                  </a:lnTo>
                  <a:lnTo>
                    <a:pt x="66" y="49"/>
                  </a:lnTo>
                  <a:lnTo>
                    <a:pt x="70" y="51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6"/>
                  </a:lnTo>
                  <a:lnTo>
                    <a:pt x="80" y="74"/>
                  </a:lnTo>
                  <a:lnTo>
                    <a:pt x="85" y="81"/>
                  </a:lnTo>
                  <a:lnTo>
                    <a:pt x="91" y="88"/>
                  </a:lnTo>
                  <a:lnTo>
                    <a:pt x="96" y="94"/>
                  </a:lnTo>
                  <a:lnTo>
                    <a:pt x="104" y="98"/>
                  </a:lnTo>
                  <a:lnTo>
                    <a:pt x="111" y="101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6" y="89"/>
                  </a:lnTo>
                  <a:lnTo>
                    <a:pt x="99" y="81"/>
                  </a:lnTo>
                  <a:lnTo>
                    <a:pt x="93" y="71"/>
                  </a:lnTo>
                  <a:lnTo>
                    <a:pt x="91" y="60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1" y="52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6"/>
                  </a:lnTo>
                  <a:lnTo>
                    <a:pt x="125" y="57"/>
                  </a:lnTo>
                  <a:lnTo>
                    <a:pt x="129" y="59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40" y="79"/>
                  </a:lnTo>
                  <a:lnTo>
                    <a:pt x="145" y="86"/>
                  </a:lnTo>
                  <a:lnTo>
                    <a:pt x="150" y="92"/>
                  </a:lnTo>
                  <a:lnTo>
                    <a:pt x="157" y="98"/>
                  </a:lnTo>
                  <a:lnTo>
                    <a:pt x="163" y="103"/>
                  </a:lnTo>
                  <a:lnTo>
                    <a:pt x="170" y="106"/>
                  </a:lnTo>
                  <a:lnTo>
                    <a:pt x="182" y="110"/>
                  </a:lnTo>
                  <a:lnTo>
                    <a:pt x="188" y="110"/>
                  </a:lnTo>
                  <a:lnTo>
                    <a:pt x="191" y="107"/>
                  </a:lnTo>
                  <a:lnTo>
                    <a:pt x="185" y="104"/>
                  </a:lnTo>
                  <a:lnTo>
                    <a:pt x="177" y="99"/>
                  </a:lnTo>
                  <a:lnTo>
                    <a:pt x="170" y="95"/>
                  </a:lnTo>
                  <a:lnTo>
                    <a:pt x="163" y="89"/>
                  </a:lnTo>
                  <a:lnTo>
                    <a:pt x="159" y="84"/>
                  </a:lnTo>
                  <a:lnTo>
                    <a:pt x="154" y="79"/>
                  </a:lnTo>
                  <a:lnTo>
                    <a:pt x="149" y="74"/>
                  </a:lnTo>
                  <a:lnTo>
                    <a:pt x="147" y="69"/>
                  </a:lnTo>
                  <a:lnTo>
                    <a:pt x="146" y="66"/>
                  </a:lnTo>
                  <a:lnTo>
                    <a:pt x="155" y="71"/>
                  </a:lnTo>
                  <a:lnTo>
                    <a:pt x="167" y="74"/>
                  </a:lnTo>
                  <a:lnTo>
                    <a:pt x="179" y="76"/>
                  </a:lnTo>
                  <a:lnTo>
                    <a:pt x="192" y="79"/>
                  </a:lnTo>
                  <a:lnTo>
                    <a:pt x="205" y="81"/>
                  </a:lnTo>
                  <a:lnTo>
                    <a:pt x="215" y="82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1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5"/>
                  </a:lnTo>
                  <a:lnTo>
                    <a:pt x="208" y="73"/>
                  </a:lnTo>
                  <a:lnTo>
                    <a:pt x="196" y="69"/>
                  </a:lnTo>
                  <a:lnTo>
                    <a:pt x="185" y="66"/>
                  </a:lnTo>
                  <a:lnTo>
                    <a:pt x="175" y="62"/>
                  </a:lnTo>
                  <a:lnTo>
                    <a:pt x="165" y="59"/>
                  </a:lnTo>
                  <a:lnTo>
                    <a:pt x="157" y="57"/>
                  </a:lnTo>
                  <a:lnTo>
                    <a:pt x="154" y="54"/>
                  </a:lnTo>
                  <a:lnTo>
                    <a:pt x="161" y="48"/>
                  </a:lnTo>
                  <a:lnTo>
                    <a:pt x="169" y="42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7"/>
                  </a:lnTo>
                  <a:lnTo>
                    <a:pt x="191" y="35"/>
                  </a:lnTo>
                  <a:lnTo>
                    <a:pt x="188" y="31"/>
                  </a:lnTo>
                  <a:lnTo>
                    <a:pt x="182" y="29"/>
                  </a:lnTo>
                  <a:lnTo>
                    <a:pt x="177" y="28"/>
                  </a:lnTo>
                  <a:lnTo>
                    <a:pt x="171" y="29"/>
                  </a:lnTo>
                  <a:lnTo>
                    <a:pt x="165" y="30"/>
                  </a:lnTo>
                  <a:lnTo>
                    <a:pt x="160" y="33"/>
                  </a:lnTo>
                  <a:lnTo>
                    <a:pt x="154" y="36"/>
                  </a:lnTo>
                  <a:lnTo>
                    <a:pt x="149" y="38"/>
                  </a:lnTo>
                  <a:lnTo>
                    <a:pt x="145" y="43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09" y="43"/>
                  </a:lnTo>
                  <a:lnTo>
                    <a:pt x="102" y="43"/>
                  </a:lnTo>
                  <a:lnTo>
                    <a:pt x="97" y="43"/>
                  </a:lnTo>
                  <a:lnTo>
                    <a:pt x="95" y="43"/>
                  </a:lnTo>
                  <a:lnTo>
                    <a:pt x="94" y="33"/>
                  </a:lnTo>
                  <a:lnTo>
                    <a:pt x="97" y="23"/>
                  </a:lnTo>
                  <a:lnTo>
                    <a:pt x="104" y="14"/>
                  </a:lnTo>
                  <a:lnTo>
                    <a:pt x="115" y="7"/>
                  </a:lnTo>
                  <a:lnTo>
                    <a:pt x="123" y="4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5"/>
                  </a:lnTo>
                  <a:lnTo>
                    <a:pt x="97" y="8"/>
                  </a:lnTo>
                  <a:lnTo>
                    <a:pt x="91" y="14"/>
                  </a:lnTo>
                  <a:lnTo>
                    <a:pt x="83" y="19"/>
                  </a:lnTo>
                  <a:lnTo>
                    <a:pt x="77" y="24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8" name="Freeform 303">
              <a:extLst>
                <a:ext uri="{FF2B5EF4-FFF2-40B4-BE49-F238E27FC236}">
                  <a16:creationId xmlns:a16="http://schemas.microsoft.com/office/drawing/2014/main" id="{7F339CEE-9F09-456B-835E-B198F554A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183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2 h 222"/>
                <a:gd name="T24" fmla="*/ 1 w 194"/>
                <a:gd name="T25" fmla="*/ 2 h 222"/>
                <a:gd name="T26" fmla="*/ 1 w 194"/>
                <a:gd name="T27" fmla="*/ 1 h 222"/>
                <a:gd name="T28" fmla="*/ 1 w 194"/>
                <a:gd name="T29" fmla="*/ 1 h 222"/>
                <a:gd name="T30" fmla="*/ 2 w 194"/>
                <a:gd name="T31" fmla="*/ 2 h 222"/>
                <a:gd name="T32" fmla="*/ 2 w 194"/>
                <a:gd name="T33" fmla="*/ 2 h 222"/>
                <a:gd name="T34" fmla="*/ 2 w 194"/>
                <a:gd name="T35" fmla="*/ 2 h 222"/>
                <a:gd name="T36" fmla="*/ 2 w 194"/>
                <a:gd name="T37" fmla="*/ 2 h 222"/>
                <a:gd name="T38" fmla="*/ 2 w 194"/>
                <a:gd name="T39" fmla="*/ 2 h 222"/>
                <a:gd name="T40" fmla="*/ 2 w 194"/>
                <a:gd name="T41" fmla="*/ 2 h 222"/>
                <a:gd name="T42" fmla="*/ 2 w 194"/>
                <a:gd name="T43" fmla="*/ 2 h 222"/>
                <a:gd name="T44" fmla="*/ 2 w 194"/>
                <a:gd name="T45" fmla="*/ 2 h 222"/>
                <a:gd name="T46" fmla="*/ 1 w 194"/>
                <a:gd name="T47" fmla="*/ 1 h 222"/>
                <a:gd name="T48" fmla="*/ 1 w 194"/>
                <a:gd name="T49" fmla="*/ 1 h 222"/>
                <a:gd name="T50" fmla="*/ 2 w 194"/>
                <a:gd name="T51" fmla="*/ 1 h 222"/>
                <a:gd name="T52" fmla="*/ 2 w 194"/>
                <a:gd name="T53" fmla="*/ 1 h 222"/>
                <a:gd name="T54" fmla="*/ 2 w 194"/>
                <a:gd name="T55" fmla="*/ 1 h 222"/>
                <a:gd name="T56" fmla="*/ 2 w 194"/>
                <a:gd name="T57" fmla="*/ 1 h 222"/>
                <a:gd name="T58" fmla="*/ 2 w 194"/>
                <a:gd name="T59" fmla="*/ 1 h 222"/>
                <a:gd name="T60" fmla="*/ 2 w 194"/>
                <a:gd name="T61" fmla="*/ 1 h 222"/>
                <a:gd name="T62" fmla="*/ 2 w 194"/>
                <a:gd name="T63" fmla="*/ 1 h 222"/>
                <a:gd name="T64" fmla="*/ 2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1"/>
                  </a:lnTo>
                  <a:lnTo>
                    <a:pt x="36" y="117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49"/>
                  </a:lnTo>
                  <a:lnTo>
                    <a:pt x="49" y="47"/>
                  </a:lnTo>
                  <a:lnTo>
                    <a:pt x="51" y="48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3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1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0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7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6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7"/>
                  </a:lnTo>
                  <a:lnTo>
                    <a:pt x="167" y="83"/>
                  </a:lnTo>
                  <a:lnTo>
                    <a:pt x="160" y="79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3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1"/>
                  </a:lnTo>
                  <a:lnTo>
                    <a:pt x="86" y="41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1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3" y="33"/>
                  </a:lnTo>
                  <a:lnTo>
                    <a:pt x="66" y="32"/>
                  </a:lnTo>
                  <a:lnTo>
                    <a:pt x="59" y="33"/>
                  </a:lnTo>
                  <a:lnTo>
                    <a:pt x="55" y="33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49" name="Freeform 304">
              <a:extLst>
                <a:ext uri="{FF2B5EF4-FFF2-40B4-BE49-F238E27FC236}">
                  <a16:creationId xmlns:a16="http://schemas.microsoft.com/office/drawing/2014/main" id="{67DEB541-F566-4BFA-8F7B-606A73F83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1193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2 h 255"/>
                <a:gd name="T24" fmla="*/ 0 w 147"/>
                <a:gd name="T25" fmla="*/ 2 h 255"/>
                <a:gd name="T26" fmla="*/ 0 w 147"/>
                <a:gd name="T27" fmla="*/ 2 h 255"/>
                <a:gd name="T28" fmla="*/ 0 w 147"/>
                <a:gd name="T29" fmla="*/ 2 h 255"/>
                <a:gd name="T30" fmla="*/ 0 w 147"/>
                <a:gd name="T31" fmla="*/ 1 h 255"/>
                <a:gd name="T32" fmla="*/ 0 w 147"/>
                <a:gd name="T33" fmla="*/ 2 h 255"/>
                <a:gd name="T34" fmla="*/ 0 w 147"/>
                <a:gd name="T35" fmla="*/ 2 h 255"/>
                <a:gd name="T36" fmla="*/ 0 w 147"/>
                <a:gd name="T37" fmla="*/ 2 h 255"/>
                <a:gd name="T38" fmla="*/ 0 w 147"/>
                <a:gd name="T39" fmla="*/ 2 h 255"/>
                <a:gd name="T40" fmla="*/ 0 w 147"/>
                <a:gd name="T41" fmla="*/ 2 h 255"/>
                <a:gd name="T42" fmla="*/ 0 w 147"/>
                <a:gd name="T43" fmla="*/ 2 h 255"/>
                <a:gd name="T44" fmla="*/ 0 w 147"/>
                <a:gd name="T45" fmla="*/ 2 h 255"/>
                <a:gd name="T46" fmla="*/ 0 w 147"/>
                <a:gd name="T47" fmla="*/ 2 h 255"/>
                <a:gd name="T48" fmla="*/ 0 w 147"/>
                <a:gd name="T49" fmla="*/ 2 h 255"/>
                <a:gd name="T50" fmla="*/ 0 w 147"/>
                <a:gd name="T51" fmla="*/ 2 h 255"/>
                <a:gd name="T52" fmla="*/ 0 w 147"/>
                <a:gd name="T53" fmla="*/ 2 h 255"/>
                <a:gd name="T54" fmla="*/ 0 w 147"/>
                <a:gd name="T55" fmla="*/ 2 h 255"/>
                <a:gd name="T56" fmla="*/ 0 w 147"/>
                <a:gd name="T57" fmla="*/ 2 h 255"/>
                <a:gd name="T58" fmla="*/ 0 w 147"/>
                <a:gd name="T59" fmla="*/ 2 h 255"/>
                <a:gd name="T60" fmla="*/ 0 w 147"/>
                <a:gd name="T61" fmla="*/ 2 h 255"/>
                <a:gd name="T62" fmla="*/ 0 w 147"/>
                <a:gd name="T63" fmla="*/ 2 h 255"/>
                <a:gd name="T64" fmla="*/ 0 w 147"/>
                <a:gd name="T65" fmla="*/ 2 h 255"/>
                <a:gd name="T66" fmla="*/ 0 w 147"/>
                <a:gd name="T67" fmla="*/ 2 h 255"/>
                <a:gd name="T68" fmla="*/ 0 w 147"/>
                <a:gd name="T69" fmla="*/ 2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1 w 147"/>
                <a:gd name="T77" fmla="*/ 2 h 255"/>
                <a:gd name="T78" fmla="*/ 1 w 147"/>
                <a:gd name="T79" fmla="*/ 2 h 255"/>
                <a:gd name="T80" fmla="*/ 1 w 147"/>
                <a:gd name="T81" fmla="*/ 2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1 w 147"/>
                <a:gd name="T91" fmla="*/ 1 h 255"/>
                <a:gd name="T92" fmla="*/ 1 w 147"/>
                <a:gd name="T93" fmla="*/ 1 h 255"/>
                <a:gd name="T94" fmla="*/ 1 w 147"/>
                <a:gd name="T95" fmla="*/ 1 h 255"/>
                <a:gd name="T96" fmla="*/ 1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2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2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5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8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1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0" y="141"/>
                  </a:lnTo>
                  <a:lnTo>
                    <a:pt x="9" y="149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4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19"/>
                  </a:lnTo>
                  <a:lnTo>
                    <a:pt x="72" y="119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79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5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7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7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4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1"/>
                  </a:lnTo>
                  <a:lnTo>
                    <a:pt x="93" y="110"/>
                  </a:lnTo>
                  <a:lnTo>
                    <a:pt x="97" y="111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1"/>
                  </a:lnTo>
                  <a:lnTo>
                    <a:pt x="132" y="158"/>
                  </a:lnTo>
                  <a:lnTo>
                    <a:pt x="133" y="164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5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6"/>
                  </a:lnTo>
                  <a:lnTo>
                    <a:pt x="147" y="88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5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5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0" name="Freeform 305">
              <a:extLst>
                <a:ext uri="{FF2B5EF4-FFF2-40B4-BE49-F238E27FC236}">
                  <a16:creationId xmlns:a16="http://schemas.microsoft.com/office/drawing/2014/main" id="{A8927D54-3D73-4E58-BDEA-8A7003F71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1164"/>
              <a:ext cx="117" cy="66"/>
            </a:xfrm>
            <a:custGeom>
              <a:avLst/>
              <a:gdLst>
                <a:gd name="T0" fmla="*/ 2 w 234"/>
                <a:gd name="T1" fmla="*/ 1 h 131"/>
                <a:gd name="T2" fmla="*/ 2 w 234"/>
                <a:gd name="T3" fmla="*/ 1 h 131"/>
                <a:gd name="T4" fmla="*/ 2 w 234"/>
                <a:gd name="T5" fmla="*/ 1 h 131"/>
                <a:gd name="T6" fmla="*/ 2 w 234"/>
                <a:gd name="T7" fmla="*/ 1 h 131"/>
                <a:gd name="T8" fmla="*/ 2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2 h 131"/>
                <a:gd name="T74" fmla="*/ 1 w 234"/>
                <a:gd name="T75" fmla="*/ 2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2 w 234"/>
                <a:gd name="T85" fmla="*/ 1 h 131"/>
                <a:gd name="T86" fmla="*/ 2 w 234"/>
                <a:gd name="T87" fmla="*/ 1 h 131"/>
                <a:gd name="T88" fmla="*/ 2 w 234"/>
                <a:gd name="T89" fmla="*/ 1 h 131"/>
                <a:gd name="T90" fmla="*/ 2 w 234"/>
                <a:gd name="T91" fmla="*/ 1 h 131"/>
                <a:gd name="T92" fmla="*/ 2 w 234"/>
                <a:gd name="T93" fmla="*/ 1 h 131"/>
                <a:gd name="T94" fmla="*/ 2 w 234"/>
                <a:gd name="T95" fmla="*/ 1 h 131"/>
                <a:gd name="T96" fmla="*/ 2 w 234"/>
                <a:gd name="T97" fmla="*/ 1 h 131"/>
                <a:gd name="T98" fmla="*/ 2 w 234"/>
                <a:gd name="T99" fmla="*/ 1 h 131"/>
                <a:gd name="T100" fmla="*/ 2 w 234"/>
                <a:gd name="T101" fmla="*/ 1 h 131"/>
                <a:gd name="T102" fmla="*/ 2 w 234"/>
                <a:gd name="T103" fmla="*/ 1 h 131"/>
                <a:gd name="T104" fmla="*/ 2 w 234"/>
                <a:gd name="T105" fmla="*/ 1 h 131"/>
                <a:gd name="T106" fmla="*/ 2 w 234"/>
                <a:gd name="T107" fmla="*/ 1 h 131"/>
                <a:gd name="T108" fmla="*/ 2 w 234"/>
                <a:gd name="T109" fmla="*/ 0 h 131"/>
                <a:gd name="T110" fmla="*/ 2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8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4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4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7"/>
                  </a:lnTo>
                  <a:lnTo>
                    <a:pt x="110" y="63"/>
                  </a:lnTo>
                  <a:lnTo>
                    <a:pt x="104" y="67"/>
                  </a:lnTo>
                  <a:lnTo>
                    <a:pt x="96" y="64"/>
                  </a:lnTo>
                  <a:lnTo>
                    <a:pt x="87" y="63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3"/>
                  </a:lnTo>
                  <a:lnTo>
                    <a:pt x="51" y="64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2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4"/>
                  </a:lnTo>
                  <a:lnTo>
                    <a:pt x="49" y="99"/>
                  </a:lnTo>
                  <a:lnTo>
                    <a:pt x="38" y="101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09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6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2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6"/>
                  </a:lnTo>
                  <a:lnTo>
                    <a:pt x="145" y="52"/>
                  </a:lnTo>
                  <a:lnTo>
                    <a:pt x="151" y="48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1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6"/>
                  </a:lnTo>
                  <a:lnTo>
                    <a:pt x="175" y="72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1"/>
                  </a:lnTo>
                  <a:lnTo>
                    <a:pt x="220" y="7"/>
                  </a:lnTo>
                  <a:lnTo>
                    <a:pt x="228" y="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2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1" name="Freeform 306">
              <a:extLst>
                <a:ext uri="{FF2B5EF4-FFF2-40B4-BE49-F238E27FC236}">
                  <a16:creationId xmlns:a16="http://schemas.microsoft.com/office/drawing/2014/main" id="{35BF0CCC-5A8F-435B-BFFF-B6F58F884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" y="1127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2" name="Freeform 307">
              <a:extLst>
                <a:ext uri="{FF2B5EF4-FFF2-40B4-BE49-F238E27FC236}">
                  <a16:creationId xmlns:a16="http://schemas.microsoft.com/office/drawing/2014/main" id="{F5942847-8180-4B94-B983-0FA265A59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154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17" y="13"/>
                  </a:lnTo>
                  <a:lnTo>
                    <a:pt x="13" y="15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3" name="Freeform 308">
              <a:extLst>
                <a:ext uri="{FF2B5EF4-FFF2-40B4-BE49-F238E27FC236}">
                  <a16:creationId xmlns:a16="http://schemas.microsoft.com/office/drawing/2014/main" id="{9C41744F-955A-408A-8F09-BF073B5E2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" y="1172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4" name="Freeform 309">
              <a:extLst>
                <a:ext uri="{FF2B5EF4-FFF2-40B4-BE49-F238E27FC236}">
                  <a16:creationId xmlns:a16="http://schemas.microsoft.com/office/drawing/2014/main" id="{F4C9C427-9CFE-4305-BD02-1AFB2BA1F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1168"/>
              <a:ext cx="14" cy="13"/>
            </a:xfrm>
            <a:custGeom>
              <a:avLst/>
              <a:gdLst>
                <a:gd name="T0" fmla="*/ 1 w 26"/>
                <a:gd name="T1" fmla="*/ 0 h 25"/>
                <a:gd name="T2" fmla="*/ 1 w 26"/>
                <a:gd name="T3" fmla="*/ 1 h 25"/>
                <a:gd name="T4" fmla="*/ 1 w 26"/>
                <a:gd name="T5" fmla="*/ 1 h 25"/>
                <a:gd name="T6" fmla="*/ 1 w 26"/>
                <a:gd name="T7" fmla="*/ 1 h 25"/>
                <a:gd name="T8" fmla="*/ 1 w 26"/>
                <a:gd name="T9" fmla="*/ 1 h 25"/>
                <a:gd name="T10" fmla="*/ 1 w 26"/>
                <a:gd name="T11" fmla="*/ 1 h 25"/>
                <a:gd name="T12" fmla="*/ 1 w 26"/>
                <a:gd name="T13" fmla="*/ 1 h 25"/>
                <a:gd name="T14" fmla="*/ 1 w 26"/>
                <a:gd name="T15" fmla="*/ 1 h 25"/>
                <a:gd name="T16" fmla="*/ 1 w 26"/>
                <a:gd name="T17" fmla="*/ 1 h 25"/>
                <a:gd name="T18" fmla="*/ 1 w 26"/>
                <a:gd name="T19" fmla="*/ 1 h 25"/>
                <a:gd name="T20" fmla="*/ 1 w 26"/>
                <a:gd name="T21" fmla="*/ 1 h 25"/>
                <a:gd name="T22" fmla="*/ 1 w 26"/>
                <a:gd name="T23" fmla="*/ 1 h 25"/>
                <a:gd name="T24" fmla="*/ 0 w 26"/>
                <a:gd name="T25" fmla="*/ 1 h 25"/>
                <a:gd name="T26" fmla="*/ 1 w 26"/>
                <a:gd name="T27" fmla="*/ 1 h 25"/>
                <a:gd name="T28" fmla="*/ 1 w 26"/>
                <a:gd name="T29" fmla="*/ 1 h 25"/>
                <a:gd name="T30" fmla="*/ 1 w 26"/>
                <a:gd name="T31" fmla="*/ 1 h 25"/>
                <a:gd name="T32" fmla="*/ 1 w 26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5">
                  <a:moveTo>
                    <a:pt x="14" y="0"/>
                  </a:moveTo>
                  <a:lnTo>
                    <a:pt x="19" y="1"/>
                  </a:lnTo>
                  <a:lnTo>
                    <a:pt x="24" y="2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5" name="Freeform 310">
              <a:extLst>
                <a:ext uri="{FF2B5EF4-FFF2-40B4-BE49-F238E27FC236}">
                  <a16:creationId xmlns:a16="http://schemas.microsoft.com/office/drawing/2014/main" id="{F0D7CBA6-ED06-4BE3-A90A-243D203B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" y="1139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0 h 26"/>
                <a:gd name="T10" fmla="*/ 0 w 27"/>
                <a:gd name="T11" fmla="*/ 0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1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6" name="Freeform 311">
              <a:extLst>
                <a:ext uri="{FF2B5EF4-FFF2-40B4-BE49-F238E27FC236}">
                  <a16:creationId xmlns:a16="http://schemas.microsoft.com/office/drawing/2014/main" id="{CBE24C3A-B951-42AB-9844-5CF7A2B90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139"/>
              <a:ext cx="11" cy="11"/>
            </a:xfrm>
            <a:custGeom>
              <a:avLst/>
              <a:gdLst>
                <a:gd name="T0" fmla="*/ 0 w 23"/>
                <a:gd name="T1" fmla="*/ 1 h 22"/>
                <a:gd name="T2" fmla="*/ 0 w 23"/>
                <a:gd name="T3" fmla="*/ 1 h 22"/>
                <a:gd name="T4" fmla="*/ 0 w 23"/>
                <a:gd name="T5" fmla="*/ 1 h 22"/>
                <a:gd name="T6" fmla="*/ 0 w 23"/>
                <a:gd name="T7" fmla="*/ 1 h 22"/>
                <a:gd name="T8" fmla="*/ 0 w 23"/>
                <a:gd name="T9" fmla="*/ 0 h 22"/>
                <a:gd name="T10" fmla="*/ 0 w 23"/>
                <a:gd name="T11" fmla="*/ 0 h 22"/>
                <a:gd name="T12" fmla="*/ 0 w 23"/>
                <a:gd name="T13" fmla="*/ 1 h 22"/>
                <a:gd name="T14" fmla="*/ 0 w 23"/>
                <a:gd name="T15" fmla="*/ 1 h 22"/>
                <a:gd name="T16" fmla="*/ 0 w 23"/>
                <a:gd name="T17" fmla="*/ 1 h 22"/>
                <a:gd name="T18" fmla="*/ 0 w 23"/>
                <a:gd name="T19" fmla="*/ 1 h 22"/>
                <a:gd name="T20" fmla="*/ 0 w 23"/>
                <a:gd name="T21" fmla="*/ 1 h 22"/>
                <a:gd name="T22" fmla="*/ 0 w 23"/>
                <a:gd name="T23" fmla="*/ 1 h 22"/>
                <a:gd name="T24" fmla="*/ 0 w 23"/>
                <a:gd name="T25" fmla="*/ 1 h 22"/>
                <a:gd name="T26" fmla="*/ 0 w 23"/>
                <a:gd name="T27" fmla="*/ 1 h 22"/>
                <a:gd name="T28" fmla="*/ 0 w 23"/>
                <a:gd name="T29" fmla="*/ 1 h 22"/>
                <a:gd name="T30" fmla="*/ 0 w 23"/>
                <a:gd name="T31" fmla="*/ 1 h 22"/>
                <a:gd name="T32" fmla="*/ 0 w 2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2">
                  <a:moveTo>
                    <a:pt x="0" y="14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7" name="Freeform 312">
              <a:extLst>
                <a:ext uri="{FF2B5EF4-FFF2-40B4-BE49-F238E27FC236}">
                  <a16:creationId xmlns:a16="http://schemas.microsoft.com/office/drawing/2014/main" id="{892CFE96-365B-4C7D-B352-2E007EB3A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1" y="1120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3"/>
                  </a:moveTo>
                  <a:lnTo>
                    <a:pt x="1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1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8" name="Freeform 313">
              <a:extLst>
                <a:ext uri="{FF2B5EF4-FFF2-40B4-BE49-F238E27FC236}">
                  <a16:creationId xmlns:a16="http://schemas.microsoft.com/office/drawing/2014/main" id="{68EF6173-CED8-4925-B3AD-C57D4DBF2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" y="1074"/>
              <a:ext cx="98" cy="95"/>
            </a:xfrm>
            <a:custGeom>
              <a:avLst/>
              <a:gdLst>
                <a:gd name="T0" fmla="*/ 2 w 195"/>
                <a:gd name="T1" fmla="*/ 2 h 190"/>
                <a:gd name="T2" fmla="*/ 2 w 195"/>
                <a:gd name="T3" fmla="*/ 2 h 190"/>
                <a:gd name="T4" fmla="*/ 2 w 195"/>
                <a:gd name="T5" fmla="*/ 1 h 190"/>
                <a:gd name="T6" fmla="*/ 2 w 195"/>
                <a:gd name="T7" fmla="*/ 1 h 190"/>
                <a:gd name="T8" fmla="*/ 2 w 195"/>
                <a:gd name="T9" fmla="*/ 1 h 190"/>
                <a:gd name="T10" fmla="*/ 1 w 195"/>
                <a:gd name="T11" fmla="*/ 1 h 190"/>
                <a:gd name="T12" fmla="*/ 2 w 195"/>
                <a:gd name="T13" fmla="*/ 1 h 190"/>
                <a:gd name="T14" fmla="*/ 2 w 195"/>
                <a:gd name="T15" fmla="*/ 1 h 190"/>
                <a:gd name="T16" fmla="*/ 2 w 195"/>
                <a:gd name="T17" fmla="*/ 1 h 190"/>
                <a:gd name="T18" fmla="*/ 2 w 195"/>
                <a:gd name="T19" fmla="*/ 1 h 190"/>
                <a:gd name="T20" fmla="*/ 2 w 195"/>
                <a:gd name="T21" fmla="*/ 1 h 190"/>
                <a:gd name="T22" fmla="*/ 2 w 195"/>
                <a:gd name="T23" fmla="*/ 1 h 190"/>
                <a:gd name="T24" fmla="*/ 2 w 195"/>
                <a:gd name="T25" fmla="*/ 1 h 190"/>
                <a:gd name="T26" fmla="*/ 2 w 195"/>
                <a:gd name="T27" fmla="*/ 1 h 190"/>
                <a:gd name="T28" fmla="*/ 2 w 195"/>
                <a:gd name="T29" fmla="*/ 1 h 190"/>
                <a:gd name="T30" fmla="*/ 2 w 195"/>
                <a:gd name="T31" fmla="*/ 1 h 190"/>
                <a:gd name="T32" fmla="*/ 2 w 195"/>
                <a:gd name="T33" fmla="*/ 1 h 190"/>
                <a:gd name="T34" fmla="*/ 2 w 195"/>
                <a:gd name="T35" fmla="*/ 1 h 190"/>
                <a:gd name="T36" fmla="*/ 2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2 h 190"/>
                <a:gd name="T76" fmla="*/ 1 w 195"/>
                <a:gd name="T77" fmla="*/ 2 h 190"/>
                <a:gd name="T78" fmla="*/ 1 w 195"/>
                <a:gd name="T79" fmla="*/ 2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2 h 190"/>
                <a:gd name="T92" fmla="*/ 1 w 195"/>
                <a:gd name="T93" fmla="*/ 2 h 190"/>
                <a:gd name="T94" fmla="*/ 1 w 195"/>
                <a:gd name="T95" fmla="*/ 2 h 190"/>
                <a:gd name="T96" fmla="*/ 1 w 195"/>
                <a:gd name="T97" fmla="*/ 2 h 190"/>
                <a:gd name="T98" fmla="*/ 1 w 195"/>
                <a:gd name="T99" fmla="*/ 2 h 190"/>
                <a:gd name="T100" fmla="*/ 1 w 195"/>
                <a:gd name="T101" fmla="*/ 2 h 190"/>
                <a:gd name="T102" fmla="*/ 1 w 195"/>
                <a:gd name="T103" fmla="*/ 2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2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50"/>
                  </a:lnTo>
                  <a:lnTo>
                    <a:pt x="161" y="146"/>
                  </a:lnTo>
                  <a:lnTo>
                    <a:pt x="167" y="142"/>
                  </a:lnTo>
                  <a:lnTo>
                    <a:pt x="171" y="136"/>
                  </a:lnTo>
                  <a:lnTo>
                    <a:pt x="173" y="128"/>
                  </a:lnTo>
                  <a:lnTo>
                    <a:pt x="172" y="119"/>
                  </a:lnTo>
                  <a:lnTo>
                    <a:pt x="167" y="107"/>
                  </a:lnTo>
                  <a:lnTo>
                    <a:pt x="162" y="103"/>
                  </a:lnTo>
                  <a:lnTo>
                    <a:pt x="156" y="103"/>
                  </a:lnTo>
                  <a:lnTo>
                    <a:pt x="149" y="103"/>
                  </a:lnTo>
                  <a:lnTo>
                    <a:pt x="145" y="105"/>
                  </a:lnTo>
                  <a:lnTo>
                    <a:pt x="140" y="100"/>
                  </a:lnTo>
                  <a:lnTo>
                    <a:pt x="135" y="95"/>
                  </a:lnTo>
                  <a:lnTo>
                    <a:pt x="132" y="90"/>
                  </a:lnTo>
                  <a:lnTo>
                    <a:pt x="129" y="85"/>
                  </a:lnTo>
                  <a:lnTo>
                    <a:pt x="127" y="81"/>
                  </a:lnTo>
                  <a:lnTo>
                    <a:pt x="127" y="80"/>
                  </a:lnTo>
                  <a:lnTo>
                    <a:pt x="131" y="81"/>
                  </a:lnTo>
                  <a:lnTo>
                    <a:pt x="137" y="83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8"/>
                  </a:lnTo>
                  <a:lnTo>
                    <a:pt x="153" y="90"/>
                  </a:lnTo>
                  <a:lnTo>
                    <a:pt x="155" y="93"/>
                  </a:lnTo>
                  <a:lnTo>
                    <a:pt x="158" y="98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7"/>
                  </a:lnTo>
                  <a:lnTo>
                    <a:pt x="190" y="91"/>
                  </a:lnTo>
                  <a:lnTo>
                    <a:pt x="194" y="83"/>
                  </a:lnTo>
                  <a:lnTo>
                    <a:pt x="195" y="73"/>
                  </a:lnTo>
                  <a:lnTo>
                    <a:pt x="195" y="67"/>
                  </a:lnTo>
                  <a:lnTo>
                    <a:pt x="194" y="62"/>
                  </a:lnTo>
                  <a:lnTo>
                    <a:pt x="192" y="59"/>
                  </a:lnTo>
                  <a:lnTo>
                    <a:pt x="191" y="55"/>
                  </a:lnTo>
                  <a:lnTo>
                    <a:pt x="186" y="52"/>
                  </a:lnTo>
                  <a:lnTo>
                    <a:pt x="182" y="50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50"/>
                  </a:lnTo>
                  <a:lnTo>
                    <a:pt x="152" y="52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2"/>
                  </a:lnTo>
                  <a:lnTo>
                    <a:pt x="142" y="44"/>
                  </a:lnTo>
                  <a:lnTo>
                    <a:pt x="153" y="32"/>
                  </a:lnTo>
                  <a:lnTo>
                    <a:pt x="158" y="20"/>
                  </a:lnTo>
                  <a:lnTo>
                    <a:pt x="156" y="9"/>
                  </a:lnTo>
                  <a:lnTo>
                    <a:pt x="153" y="5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4"/>
                  </a:lnTo>
                  <a:lnTo>
                    <a:pt x="120" y="6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8"/>
                  </a:lnTo>
                  <a:lnTo>
                    <a:pt x="111" y="37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1"/>
                  </a:lnTo>
                  <a:lnTo>
                    <a:pt x="106" y="45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9"/>
                  </a:lnTo>
                  <a:lnTo>
                    <a:pt x="70" y="23"/>
                  </a:lnTo>
                  <a:lnTo>
                    <a:pt x="64" y="19"/>
                  </a:lnTo>
                  <a:lnTo>
                    <a:pt x="57" y="15"/>
                  </a:lnTo>
                  <a:lnTo>
                    <a:pt x="49" y="14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2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60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4"/>
                  </a:lnTo>
                  <a:lnTo>
                    <a:pt x="64" y="68"/>
                  </a:lnTo>
                  <a:lnTo>
                    <a:pt x="66" y="73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9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5"/>
                  </a:lnTo>
                  <a:lnTo>
                    <a:pt x="8" y="98"/>
                  </a:lnTo>
                  <a:lnTo>
                    <a:pt x="4" y="102"/>
                  </a:lnTo>
                  <a:lnTo>
                    <a:pt x="1" y="108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8" y="135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40"/>
                  </a:lnTo>
                  <a:lnTo>
                    <a:pt x="27" y="141"/>
                  </a:lnTo>
                  <a:lnTo>
                    <a:pt x="32" y="140"/>
                  </a:lnTo>
                  <a:lnTo>
                    <a:pt x="36" y="140"/>
                  </a:lnTo>
                  <a:lnTo>
                    <a:pt x="41" y="137"/>
                  </a:lnTo>
                  <a:lnTo>
                    <a:pt x="46" y="133"/>
                  </a:lnTo>
                  <a:lnTo>
                    <a:pt x="48" y="127"/>
                  </a:lnTo>
                  <a:lnTo>
                    <a:pt x="48" y="121"/>
                  </a:lnTo>
                  <a:lnTo>
                    <a:pt x="48" y="117"/>
                  </a:lnTo>
                  <a:lnTo>
                    <a:pt x="55" y="110"/>
                  </a:lnTo>
                  <a:lnTo>
                    <a:pt x="63" y="105"/>
                  </a:lnTo>
                  <a:lnTo>
                    <a:pt x="71" y="100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9" y="104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5"/>
                  </a:lnTo>
                  <a:lnTo>
                    <a:pt x="63" y="141"/>
                  </a:lnTo>
                  <a:lnTo>
                    <a:pt x="55" y="149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8"/>
                  </a:lnTo>
                  <a:lnTo>
                    <a:pt x="79" y="190"/>
                  </a:lnTo>
                  <a:lnTo>
                    <a:pt x="85" y="189"/>
                  </a:lnTo>
                  <a:lnTo>
                    <a:pt x="91" y="187"/>
                  </a:lnTo>
                  <a:lnTo>
                    <a:pt x="96" y="183"/>
                  </a:lnTo>
                  <a:lnTo>
                    <a:pt x="102" y="180"/>
                  </a:lnTo>
                  <a:lnTo>
                    <a:pt x="106" y="176"/>
                  </a:lnTo>
                  <a:lnTo>
                    <a:pt x="108" y="173"/>
                  </a:lnTo>
                  <a:lnTo>
                    <a:pt x="109" y="170"/>
                  </a:lnTo>
                  <a:lnTo>
                    <a:pt x="110" y="165"/>
                  </a:lnTo>
                  <a:lnTo>
                    <a:pt x="108" y="156"/>
                  </a:lnTo>
                  <a:lnTo>
                    <a:pt x="104" y="149"/>
                  </a:lnTo>
                  <a:lnTo>
                    <a:pt x="100" y="144"/>
                  </a:lnTo>
                  <a:lnTo>
                    <a:pt x="95" y="141"/>
                  </a:lnTo>
                  <a:lnTo>
                    <a:pt x="96" y="133"/>
                  </a:lnTo>
                  <a:lnTo>
                    <a:pt x="97" y="125"/>
                  </a:lnTo>
                  <a:lnTo>
                    <a:pt x="99" y="119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3"/>
                  </a:lnTo>
                  <a:lnTo>
                    <a:pt x="110" y="112"/>
                  </a:lnTo>
                  <a:lnTo>
                    <a:pt x="111" y="112"/>
                  </a:lnTo>
                  <a:lnTo>
                    <a:pt x="117" y="121"/>
                  </a:lnTo>
                  <a:lnTo>
                    <a:pt x="120" y="134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59" name="Freeform 314">
              <a:extLst>
                <a:ext uri="{FF2B5EF4-FFF2-40B4-BE49-F238E27FC236}">
                  <a16:creationId xmlns:a16="http://schemas.microsoft.com/office/drawing/2014/main" id="{92E1CE8C-EC91-4D48-9517-3E0EE7C7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879"/>
              <a:ext cx="105" cy="165"/>
            </a:xfrm>
            <a:custGeom>
              <a:avLst/>
              <a:gdLst>
                <a:gd name="T0" fmla="*/ 0 w 211"/>
                <a:gd name="T1" fmla="*/ 3 h 328"/>
                <a:gd name="T2" fmla="*/ 0 w 211"/>
                <a:gd name="T3" fmla="*/ 3 h 328"/>
                <a:gd name="T4" fmla="*/ 0 w 211"/>
                <a:gd name="T5" fmla="*/ 3 h 328"/>
                <a:gd name="T6" fmla="*/ 0 w 211"/>
                <a:gd name="T7" fmla="*/ 3 h 328"/>
                <a:gd name="T8" fmla="*/ 0 w 211"/>
                <a:gd name="T9" fmla="*/ 3 h 328"/>
                <a:gd name="T10" fmla="*/ 0 w 211"/>
                <a:gd name="T11" fmla="*/ 3 h 328"/>
                <a:gd name="T12" fmla="*/ 0 w 211"/>
                <a:gd name="T13" fmla="*/ 3 h 328"/>
                <a:gd name="T14" fmla="*/ 1 w 211"/>
                <a:gd name="T15" fmla="*/ 3 h 328"/>
                <a:gd name="T16" fmla="*/ 1 w 211"/>
                <a:gd name="T17" fmla="*/ 3 h 328"/>
                <a:gd name="T18" fmla="*/ 1 w 211"/>
                <a:gd name="T19" fmla="*/ 2 h 328"/>
                <a:gd name="T20" fmla="*/ 1 w 211"/>
                <a:gd name="T21" fmla="*/ 2 h 328"/>
                <a:gd name="T22" fmla="*/ 1 w 211"/>
                <a:gd name="T23" fmla="*/ 2 h 328"/>
                <a:gd name="T24" fmla="*/ 1 w 211"/>
                <a:gd name="T25" fmla="*/ 2 h 328"/>
                <a:gd name="T26" fmla="*/ 1 w 211"/>
                <a:gd name="T27" fmla="*/ 2 h 328"/>
                <a:gd name="T28" fmla="*/ 1 w 211"/>
                <a:gd name="T29" fmla="*/ 2 h 328"/>
                <a:gd name="T30" fmla="*/ 1 w 211"/>
                <a:gd name="T31" fmla="*/ 2 h 328"/>
                <a:gd name="T32" fmla="*/ 1 w 211"/>
                <a:gd name="T33" fmla="*/ 2 h 328"/>
                <a:gd name="T34" fmla="*/ 1 w 211"/>
                <a:gd name="T35" fmla="*/ 2 h 328"/>
                <a:gd name="T36" fmla="*/ 1 w 211"/>
                <a:gd name="T37" fmla="*/ 2 h 328"/>
                <a:gd name="T38" fmla="*/ 1 w 211"/>
                <a:gd name="T39" fmla="*/ 1 h 328"/>
                <a:gd name="T40" fmla="*/ 1 w 211"/>
                <a:gd name="T41" fmla="*/ 1 h 328"/>
                <a:gd name="T42" fmla="*/ 1 w 211"/>
                <a:gd name="T43" fmla="*/ 1 h 328"/>
                <a:gd name="T44" fmla="*/ 1 w 211"/>
                <a:gd name="T45" fmla="*/ 1 h 328"/>
                <a:gd name="T46" fmla="*/ 1 w 211"/>
                <a:gd name="T47" fmla="*/ 1 h 328"/>
                <a:gd name="T48" fmla="*/ 1 w 211"/>
                <a:gd name="T49" fmla="*/ 1 h 328"/>
                <a:gd name="T50" fmla="*/ 1 w 211"/>
                <a:gd name="T51" fmla="*/ 1 h 328"/>
                <a:gd name="T52" fmla="*/ 1 w 211"/>
                <a:gd name="T53" fmla="*/ 1 h 328"/>
                <a:gd name="T54" fmla="*/ 1 w 211"/>
                <a:gd name="T55" fmla="*/ 1 h 328"/>
                <a:gd name="T56" fmla="*/ 1 w 211"/>
                <a:gd name="T57" fmla="*/ 0 h 328"/>
                <a:gd name="T58" fmla="*/ 1 w 211"/>
                <a:gd name="T59" fmla="*/ 1 h 328"/>
                <a:gd name="T60" fmla="*/ 0 w 211"/>
                <a:gd name="T61" fmla="*/ 1 h 328"/>
                <a:gd name="T62" fmla="*/ 0 w 211"/>
                <a:gd name="T63" fmla="*/ 1 h 328"/>
                <a:gd name="T64" fmla="*/ 0 w 211"/>
                <a:gd name="T65" fmla="*/ 1 h 328"/>
                <a:gd name="T66" fmla="*/ 0 w 211"/>
                <a:gd name="T67" fmla="*/ 1 h 328"/>
                <a:gd name="T68" fmla="*/ 0 w 211"/>
                <a:gd name="T69" fmla="*/ 1 h 328"/>
                <a:gd name="T70" fmla="*/ 0 w 211"/>
                <a:gd name="T71" fmla="*/ 1 h 328"/>
                <a:gd name="T72" fmla="*/ 0 w 211"/>
                <a:gd name="T73" fmla="*/ 1 h 328"/>
                <a:gd name="T74" fmla="*/ 0 w 211"/>
                <a:gd name="T75" fmla="*/ 1 h 328"/>
                <a:gd name="T76" fmla="*/ 0 w 211"/>
                <a:gd name="T77" fmla="*/ 1 h 328"/>
                <a:gd name="T78" fmla="*/ 0 w 211"/>
                <a:gd name="T79" fmla="*/ 1 h 328"/>
                <a:gd name="T80" fmla="*/ 0 w 211"/>
                <a:gd name="T81" fmla="*/ 2 h 328"/>
                <a:gd name="T82" fmla="*/ 0 w 211"/>
                <a:gd name="T83" fmla="*/ 2 h 328"/>
                <a:gd name="T84" fmla="*/ 0 w 211"/>
                <a:gd name="T85" fmla="*/ 2 h 328"/>
                <a:gd name="T86" fmla="*/ 0 w 211"/>
                <a:gd name="T87" fmla="*/ 2 h 328"/>
                <a:gd name="T88" fmla="*/ 0 w 211"/>
                <a:gd name="T89" fmla="*/ 3 h 328"/>
                <a:gd name="T90" fmla="*/ 0 w 211"/>
                <a:gd name="T91" fmla="*/ 3 h 328"/>
                <a:gd name="T92" fmla="*/ 0 w 211"/>
                <a:gd name="T93" fmla="*/ 3 h 328"/>
                <a:gd name="T94" fmla="*/ 0 w 211"/>
                <a:gd name="T95" fmla="*/ 3 h 328"/>
                <a:gd name="T96" fmla="*/ 0 w 211"/>
                <a:gd name="T97" fmla="*/ 3 h 328"/>
                <a:gd name="T98" fmla="*/ 0 w 211"/>
                <a:gd name="T99" fmla="*/ 3 h 328"/>
                <a:gd name="T100" fmla="*/ 0 w 211"/>
                <a:gd name="T101" fmla="*/ 3 h 328"/>
                <a:gd name="T102" fmla="*/ 0 w 211"/>
                <a:gd name="T103" fmla="*/ 3 h 328"/>
                <a:gd name="T104" fmla="*/ 0 w 211"/>
                <a:gd name="T105" fmla="*/ 3 h 328"/>
                <a:gd name="T106" fmla="*/ 0 w 211"/>
                <a:gd name="T107" fmla="*/ 3 h 3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8">
                  <a:moveTo>
                    <a:pt x="0" y="328"/>
                  </a:moveTo>
                  <a:lnTo>
                    <a:pt x="19" y="307"/>
                  </a:lnTo>
                  <a:lnTo>
                    <a:pt x="38" y="291"/>
                  </a:lnTo>
                  <a:lnTo>
                    <a:pt x="60" y="277"/>
                  </a:lnTo>
                  <a:lnTo>
                    <a:pt x="82" y="268"/>
                  </a:lnTo>
                  <a:lnTo>
                    <a:pt x="105" y="261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59"/>
                  </a:lnTo>
                  <a:lnTo>
                    <a:pt x="167" y="252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4"/>
                  </a:lnTo>
                  <a:lnTo>
                    <a:pt x="180" y="214"/>
                  </a:lnTo>
                  <a:lnTo>
                    <a:pt x="188" y="206"/>
                  </a:lnTo>
                  <a:lnTo>
                    <a:pt x="198" y="199"/>
                  </a:lnTo>
                  <a:lnTo>
                    <a:pt x="211" y="193"/>
                  </a:lnTo>
                  <a:lnTo>
                    <a:pt x="200" y="170"/>
                  </a:lnTo>
                  <a:lnTo>
                    <a:pt x="195" y="141"/>
                  </a:lnTo>
                  <a:lnTo>
                    <a:pt x="196" y="115"/>
                  </a:lnTo>
                  <a:lnTo>
                    <a:pt x="209" y="93"/>
                  </a:lnTo>
                  <a:lnTo>
                    <a:pt x="200" y="88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5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0"/>
                  </a:lnTo>
                  <a:lnTo>
                    <a:pt x="137" y="0"/>
                  </a:lnTo>
                  <a:lnTo>
                    <a:pt x="131" y="11"/>
                  </a:lnTo>
                  <a:lnTo>
                    <a:pt x="123" y="23"/>
                  </a:lnTo>
                  <a:lnTo>
                    <a:pt x="114" y="34"/>
                  </a:lnTo>
                  <a:lnTo>
                    <a:pt x="103" y="46"/>
                  </a:lnTo>
                  <a:lnTo>
                    <a:pt x="90" y="55"/>
                  </a:lnTo>
                  <a:lnTo>
                    <a:pt x="77" y="63"/>
                  </a:lnTo>
                  <a:lnTo>
                    <a:pt x="62" y="66"/>
                  </a:lnTo>
                  <a:lnTo>
                    <a:pt x="47" y="68"/>
                  </a:lnTo>
                  <a:lnTo>
                    <a:pt x="53" y="84"/>
                  </a:lnTo>
                  <a:lnTo>
                    <a:pt x="55" y="102"/>
                  </a:lnTo>
                  <a:lnTo>
                    <a:pt x="50" y="124"/>
                  </a:lnTo>
                  <a:lnTo>
                    <a:pt x="34" y="145"/>
                  </a:lnTo>
                  <a:lnTo>
                    <a:pt x="43" y="182"/>
                  </a:lnTo>
                  <a:lnTo>
                    <a:pt x="43" y="217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0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0" name="Freeform 315">
              <a:extLst>
                <a:ext uri="{FF2B5EF4-FFF2-40B4-BE49-F238E27FC236}">
                  <a16:creationId xmlns:a16="http://schemas.microsoft.com/office/drawing/2014/main" id="{3C6AEEEA-9256-4559-94F2-C017A7EDF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914"/>
              <a:ext cx="171" cy="146"/>
            </a:xfrm>
            <a:custGeom>
              <a:avLst/>
              <a:gdLst>
                <a:gd name="T0" fmla="*/ 2 w 341"/>
                <a:gd name="T1" fmla="*/ 3 h 291"/>
                <a:gd name="T2" fmla="*/ 2 w 341"/>
                <a:gd name="T3" fmla="*/ 3 h 291"/>
                <a:gd name="T4" fmla="*/ 2 w 341"/>
                <a:gd name="T5" fmla="*/ 3 h 291"/>
                <a:gd name="T6" fmla="*/ 2 w 341"/>
                <a:gd name="T7" fmla="*/ 3 h 291"/>
                <a:gd name="T8" fmla="*/ 2 w 341"/>
                <a:gd name="T9" fmla="*/ 3 h 291"/>
                <a:gd name="T10" fmla="*/ 3 w 341"/>
                <a:gd name="T11" fmla="*/ 3 h 291"/>
                <a:gd name="T12" fmla="*/ 3 w 341"/>
                <a:gd name="T13" fmla="*/ 3 h 291"/>
                <a:gd name="T14" fmla="*/ 3 w 341"/>
                <a:gd name="T15" fmla="*/ 3 h 291"/>
                <a:gd name="T16" fmla="*/ 3 w 341"/>
                <a:gd name="T17" fmla="*/ 3 h 291"/>
                <a:gd name="T18" fmla="*/ 3 w 341"/>
                <a:gd name="T19" fmla="*/ 3 h 291"/>
                <a:gd name="T20" fmla="*/ 3 w 341"/>
                <a:gd name="T21" fmla="*/ 3 h 291"/>
                <a:gd name="T22" fmla="*/ 3 w 341"/>
                <a:gd name="T23" fmla="*/ 3 h 291"/>
                <a:gd name="T24" fmla="*/ 3 w 341"/>
                <a:gd name="T25" fmla="*/ 3 h 291"/>
                <a:gd name="T26" fmla="*/ 3 w 341"/>
                <a:gd name="T27" fmla="*/ 3 h 291"/>
                <a:gd name="T28" fmla="*/ 3 w 341"/>
                <a:gd name="T29" fmla="*/ 2 h 291"/>
                <a:gd name="T30" fmla="*/ 3 w 341"/>
                <a:gd name="T31" fmla="*/ 2 h 291"/>
                <a:gd name="T32" fmla="*/ 3 w 341"/>
                <a:gd name="T33" fmla="*/ 2 h 291"/>
                <a:gd name="T34" fmla="*/ 3 w 341"/>
                <a:gd name="T35" fmla="*/ 2 h 291"/>
                <a:gd name="T36" fmla="*/ 3 w 341"/>
                <a:gd name="T37" fmla="*/ 2 h 291"/>
                <a:gd name="T38" fmla="*/ 3 w 341"/>
                <a:gd name="T39" fmla="*/ 1 h 291"/>
                <a:gd name="T40" fmla="*/ 3 w 341"/>
                <a:gd name="T41" fmla="*/ 1 h 291"/>
                <a:gd name="T42" fmla="*/ 2 w 341"/>
                <a:gd name="T43" fmla="*/ 1 h 291"/>
                <a:gd name="T44" fmla="*/ 2 w 341"/>
                <a:gd name="T45" fmla="*/ 1 h 291"/>
                <a:gd name="T46" fmla="*/ 2 w 341"/>
                <a:gd name="T47" fmla="*/ 1 h 291"/>
                <a:gd name="T48" fmla="*/ 2 w 341"/>
                <a:gd name="T49" fmla="*/ 1 h 291"/>
                <a:gd name="T50" fmla="*/ 2 w 341"/>
                <a:gd name="T51" fmla="*/ 1 h 291"/>
                <a:gd name="T52" fmla="*/ 2 w 341"/>
                <a:gd name="T53" fmla="*/ 1 h 291"/>
                <a:gd name="T54" fmla="*/ 2 w 341"/>
                <a:gd name="T55" fmla="*/ 1 h 291"/>
                <a:gd name="T56" fmla="*/ 2 w 341"/>
                <a:gd name="T57" fmla="*/ 1 h 291"/>
                <a:gd name="T58" fmla="*/ 2 w 341"/>
                <a:gd name="T59" fmla="*/ 1 h 291"/>
                <a:gd name="T60" fmla="*/ 2 w 341"/>
                <a:gd name="T61" fmla="*/ 1 h 291"/>
                <a:gd name="T62" fmla="*/ 1 w 341"/>
                <a:gd name="T63" fmla="*/ 1 h 291"/>
                <a:gd name="T64" fmla="*/ 1 w 341"/>
                <a:gd name="T65" fmla="*/ 1 h 291"/>
                <a:gd name="T66" fmla="*/ 1 w 341"/>
                <a:gd name="T67" fmla="*/ 1 h 291"/>
                <a:gd name="T68" fmla="*/ 1 w 341"/>
                <a:gd name="T69" fmla="*/ 1 h 291"/>
                <a:gd name="T70" fmla="*/ 1 w 341"/>
                <a:gd name="T71" fmla="*/ 1 h 291"/>
                <a:gd name="T72" fmla="*/ 1 w 341"/>
                <a:gd name="T73" fmla="*/ 0 h 291"/>
                <a:gd name="T74" fmla="*/ 1 w 341"/>
                <a:gd name="T75" fmla="*/ 1 h 291"/>
                <a:gd name="T76" fmla="*/ 1 w 341"/>
                <a:gd name="T77" fmla="*/ 1 h 291"/>
                <a:gd name="T78" fmla="*/ 1 w 341"/>
                <a:gd name="T79" fmla="*/ 1 h 291"/>
                <a:gd name="T80" fmla="*/ 1 w 341"/>
                <a:gd name="T81" fmla="*/ 1 h 291"/>
                <a:gd name="T82" fmla="*/ 1 w 341"/>
                <a:gd name="T83" fmla="*/ 1 h 291"/>
                <a:gd name="T84" fmla="*/ 1 w 341"/>
                <a:gd name="T85" fmla="*/ 1 h 291"/>
                <a:gd name="T86" fmla="*/ 1 w 341"/>
                <a:gd name="T87" fmla="*/ 1 h 291"/>
                <a:gd name="T88" fmla="*/ 0 w 341"/>
                <a:gd name="T89" fmla="*/ 2 h 291"/>
                <a:gd name="T90" fmla="*/ 1 w 341"/>
                <a:gd name="T91" fmla="*/ 2 h 291"/>
                <a:gd name="T92" fmla="*/ 1 w 341"/>
                <a:gd name="T93" fmla="*/ 2 h 291"/>
                <a:gd name="T94" fmla="*/ 1 w 341"/>
                <a:gd name="T95" fmla="*/ 2 h 291"/>
                <a:gd name="T96" fmla="*/ 1 w 341"/>
                <a:gd name="T97" fmla="*/ 2 h 291"/>
                <a:gd name="T98" fmla="*/ 1 w 341"/>
                <a:gd name="T99" fmla="*/ 2 h 291"/>
                <a:gd name="T100" fmla="*/ 1 w 341"/>
                <a:gd name="T101" fmla="*/ 2 h 291"/>
                <a:gd name="T102" fmla="*/ 1 w 341"/>
                <a:gd name="T103" fmla="*/ 2 h 291"/>
                <a:gd name="T104" fmla="*/ 1 w 341"/>
                <a:gd name="T105" fmla="*/ 3 h 291"/>
                <a:gd name="T106" fmla="*/ 1 w 341"/>
                <a:gd name="T107" fmla="*/ 3 h 291"/>
                <a:gd name="T108" fmla="*/ 1 w 341"/>
                <a:gd name="T109" fmla="*/ 3 h 291"/>
                <a:gd name="T110" fmla="*/ 1 w 341"/>
                <a:gd name="T111" fmla="*/ 3 h 291"/>
                <a:gd name="T112" fmla="*/ 1 w 341"/>
                <a:gd name="T113" fmla="*/ 3 h 291"/>
                <a:gd name="T114" fmla="*/ 2 w 341"/>
                <a:gd name="T115" fmla="*/ 3 h 291"/>
                <a:gd name="T116" fmla="*/ 2 w 341"/>
                <a:gd name="T117" fmla="*/ 3 h 291"/>
                <a:gd name="T118" fmla="*/ 2 w 341"/>
                <a:gd name="T119" fmla="*/ 3 h 291"/>
                <a:gd name="T120" fmla="*/ 2 w 341"/>
                <a:gd name="T121" fmla="*/ 3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6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1"/>
                  </a:lnTo>
                  <a:lnTo>
                    <a:pt x="301" y="270"/>
                  </a:lnTo>
                  <a:lnTo>
                    <a:pt x="318" y="270"/>
                  </a:lnTo>
                  <a:lnTo>
                    <a:pt x="324" y="271"/>
                  </a:lnTo>
                  <a:lnTo>
                    <a:pt x="331" y="272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2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2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9"/>
                  </a:lnTo>
                  <a:lnTo>
                    <a:pt x="248" y="88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7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9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9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7"/>
                  </a:lnTo>
                  <a:lnTo>
                    <a:pt x="33" y="164"/>
                  </a:lnTo>
                  <a:lnTo>
                    <a:pt x="49" y="173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8"/>
                  </a:lnTo>
                  <a:lnTo>
                    <a:pt x="87" y="240"/>
                  </a:lnTo>
                  <a:lnTo>
                    <a:pt x="85" y="265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15" y="263"/>
                  </a:lnTo>
                  <a:lnTo>
                    <a:pt x="125" y="265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1" name="Freeform 316">
              <a:extLst>
                <a:ext uri="{FF2B5EF4-FFF2-40B4-BE49-F238E27FC236}">
                  <a16:creationId xmlns:a16="http://schemas.microsoft.com/office/drawing/2014/main" id="{C67A6EE7-AF65-47DB-A390-A8D14FA3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1091"/>
              <a:ext cx="174" cy="184"/>
            </a:xfrm>
            <a:custGeom>
              <a:avLst/>
              <a:gdLst>
                <a:gd name="T0" fmla="*/ 0 w 349"/>
                <a:gd name="T1" fmla="*/ 2 h 367"/>
                <a:gd name="T2" fmla="*/ 0 w 349"/>
                <a:gd name="T3" fmla="*/ 2 h 367"/>
                <a:gd name="T4" fmla="*/ 0 w 349"/>
                <a:gd name="T5" fmla="*/ 2 h 367"/>
                <a:gd name="T6" fmla="*/ 0 w 349"/>
                <a:gd name="T7" fmla="*/ 2 h 367"/>
                <a:gd name="T8" fmla="*/ 1 w 349"/>
                <a:gd name="T9" fmla="*/ 2 h 367"/>
                <a:gd name="T10" fmla="*/ 1 w 349"/>
                <a:gd name="T11" fmla="*/ 2 h 367"/>
                <a:gd name="T12" fmla="*/ 1 w 349"/>
                <a:gd name="T13" fmla="*/ 2 h 367"/>
                <a:gd name="T14" fmla="*/ 1 w 349"/>
                <a:gd name="T15" fmla="*/ 1 h 367"/>
                <a:gd name="T16" fmla="*/ 1 w 349"/>
                <a:gd name="T17" fmla="*/ 1 h 367"/>
                <a:gd name="T18" fmla="*/ 2 w 349"/>
                <a:gd name="T19" fmla="*/ 1 h 367"/>
                <a:gd name="T20" fmla="*/ 2 w 349"/>
                <a:gd name="T21" fmla="*/ 1 h 367"/>
                <a:gd name="T22" fmla="*/ 2 w 349"/>
                <a:gd name="T23" fmla="*/ 1 h 367"/>
                <a:gd name="T24" fmla="*/ 2 w 349"/>
                <a:gd name="T25" fmla="*/ 1 h 367"/>
                <a:gd name="T26" fmla="*/ 2 w 349"/>
                <a:gd name="T27" fmla="*/ 1 h 367"/>
                <a:gd name="T28" fmla="*/ 2 w 349"/>
                <a:gd name="T29" fmla="*/ 1 h 367"/>
                <a:gd name="T30" fmla="*/ 2 w 349"/>
                <a:gd name="T31" fmla="*/ 1 h 367"/>
                <a:gd name="T32" fmla="*/ 2 w 349"/>
                <a:gd name="T33" fmla="*/ 1 h 367"/>
                <a:gd name="T34" fmla="*/ 2 w 349"/>
                <a:gd name="T35" fmla="*/ 1 h 367"/>
                <a:gd name="T36" fmla="*/ 2 w 349"/>
                <a:gd name="T37" fmla="*/ 1 h 367"/>
                <a:gd name="T38" fmla="*/ 2 w 349"/>
                <a:gd name="T39" fmla="*/ 1 h 367"/>
                <a:gd name="T40" fmla="*/ 2 w 349"/>
                <a:gd name="T41" fmla="*/ 1 h 367"/>
                <a:gd name="T42" fmla="*/ 1 w 349"/>
                <a:gd name="T43" fmla="*/ 2 h 367"/>
                <a:gd name="T44" fmla="*/ 1 w 349"/>
                <a:gd name="T45" fmla="*/ 2 h 367"/>
                <a:gd name="T46" fmla="*/ 1 w 349"/>
                <a:gd name="T47" fmla="*/ 2 h 367"/>
                <a:gd name="T48" fmla="*/ 1 w 349"/>
                <a:gd name="T49" fmla="*/ 2 h 367"/>
                <a:gd name="T50" fmla="*/ 1 w 349"/>
                <a:gd name="T51" fmla="*/ 2 h 367"/>
                <a:gd name="T52" fmla="*/ 1 w 349"/>
                <a:gd name="T53" fmla="*/ 3 h 367"/>
                <a:gd name="T54" fmla="*/ 1 w 349"/>
                <a:gd name="T55" fmla="*/ 3 h 367"/>
                <a:gd name="T56" fmla="*/ 1 w 349"/>
                <a:gd name="T57" fmla="*/ 3 h 367"/>
                <a:gd name="T58" fmla="*/ 1 w 349"/>
                <a:gd name="T59" fmla="*/ 3 h 367"/>
                <a:gd name="T60" fmla="*/ 0 w 349"/>
                <a:gd name="T61" fmla="*/ 3 h 367"/>
                <a:gd name="T62" fmla="*/ 0 w 349"/>
                <a:gd name="T63" fmla="*/ 3 h 367"/>
                <a:gd name="T64" fmla="*/ 0 w 349"/>
                <a:gd name="T65" fmla="*/ 3 h 367"/>
                <a:gd name="T66" fmla="*/ 0 w 349"/>
                <a:gd name="T67" fmla="*/ 3 h 367"/>
                <a:gd name="T68" fmla="*/ 0 w 349"/>
                <a:gd name="T69" fmla="*/ 3 h 367"/>
                <a:gd name="T70" fmla="*/ 0 w 349"/>
                <a:gd name="T71" fmla="*/ 2 h 367"/>
                <a:gd name="T72" fmla="*/ 0 w 349"/>
                <a:gd name="T73" fmla="*/ 2 h 367"/>
                <a:gd name="T74" fmla="*/ 0 w 349"/>
                <a:gd name="T75" fmla="*/ 2 h 367"/>
                <a:gd name="T76" fmla="*/ 0 w 349"/>
                <a:gd name="T77" fmla="*/ 2 h 367"/>
                <a:gd name="T78" fmla="*/ 0 w 349"/>
                <a:gd name="T79" fmla="*/ 2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4"/>
                  </a:lnTo>
                  <a:lnTo>
                    <a:pt x="170" y="158"/>
                  </a:lnTo>
                  <a:lnTo>
                    <a:pt x="185" y="148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8"/>
                  </a:lnTo>
                  <a:lnTo>
                    <a:pt x="242" y="71"/>
                  </a:lnTo>
                  <a:lnTo>
                    <a:pt x="250" y="56"/>
                  </a:lnTo>
                  <a:lnTo>
                    <a:pt x="256" y="42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1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5"/>
                  </a:lnTo>
                  <a:lnTo>
                    <a:pt x="330" y="4"/>
                  </a:lnTo>
                  <a:lnTo>
                    <a:pt x="337" y="3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3"/>
                  </a:lnTo>
                  <a:lnTo>
                    <a:pt x="349" y="4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6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5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7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2" name="Freeform 317">
              <a:extLst>
                <a:ext uri="{FF2B5EF4-FFF2-40B4-BE49-F238E27FC236}">
                  <a16:creationId xmlns:a16="http://schemas.microsoft.com/office/drawing/2014/main" id="{9B1A3F12-9C0C-48FB-AE00-985126F91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1095"/>
              <a:ext cx="107" cy="186"/>
            </a:xfrm>
            <a:custGeom>
              <a:avLst/>
              <a:gdLst>
                <a:gd name="T0" fmla="*/ 1 w 213"/>
                <a:gd name="T1" fmla="*/ 0 h 373"/>
                <a:gd name="T2" fmla="*/ 2 w 213"/>
                <a:gd name="T3" fmla="*/ 0 h 373"/>
                <a:gd name="T4" fmla="*/ 2 w 213"/>
                <a:gd name="T5" fmla="*/ 0 h 373"/>
                <a:gd name="T6" fmla="*/ 2 w 213"/>
                <a:gd name="T7" fmla="*/ 0 h 373"/>
                <a:gd name="T8" fmla="*/ 2 w 213"/>
                <a:gd name="T9" fmla="*/ 0 h 373"/>
                <a:gd name="T10" fmla="*/ 2 w 213"/>
                <a:gd name="T11" fmla="*/ 0 h 373"/>
                <a:gd name="T12" fmla="*/ 2 w 213"/>
                <a:gd name="T13" fmla="*/ 0 h 373"/>
                <a:gd name="T14" fmla="*/ 2 w 213"/>
                <a:gd name="T15" fmla="*/ 0 h 373"/>
                <a:gd name="T16" fmla="*/ 1 w 213"/>
                <a:gd name="T17" fmla="*/ 0 h 373"/>
                <a:gd name="T18" fmla="*/ 1 w 213"/>
                <a:gd name="T19" fmla="*/ 0 h 373"/>
                <a:gd name="T20" fmla="*/ 1 w 213"/>
                <a:gd name="T21" fmla="*/ 0 h 373"/>
                <a:gd name="T22" fmla="*/ 1 w 213"/>
                <a:gd name="T23" fmla="*/ 0 h 373"/>
                <a:gd name="T24" fmla="*/ 1 w 213"/>
                <a:gd name="T25" fmla="*/ 0 h 373"/>
                <a:gd name="T26" fmla="*/ 1 w 213"/>
                <a:gd name="T27" fmla="*/ 0 h 373"/>
                <a:gd name="T28" fmla="*/ 1 w 213"/>
                <a:gd name="T29" fmla="*/ 0 h 373"/>
                <a:gd name="T30" fmla="*/ 1 w 213"/>
                <a:gd name="T31" fmla="*/ 0 h 373"/>
                <a:gd name="T32" fmla="*/ 2 w 213"/>
                <a:gd name="T33" fmla="*/ 0 h 373"/>
                <a:gd name="T34" fmla="*/ 2 w 213"/>
                <a:gd name="T35" fmla="*/ 0 h 373"/>
                <a:gd name="T36" fmla="*/ 2 w 213"/>
                <a:gd name="T37" fmla="*/ 0 h 373"/>
                <a:gd name="T38" fmla="*/ 2 w 213"/>
                <a:gd name="T39" fmla="*/ 0 h 373"/>
                <a:gd name="T40" fmla="*/ 2 w 213"/>
                <a:gd name="T41" fmla="*/ 0 h 373"/>
                <a:gd name="T42" fmla="*/ 2 w 213"/>
                <a:gd name="T43" fmla="*/ 0 h 373"/>
                <a:gd name="T44" fmla="*/ 2 w 213"/>
                <a:gd name="T45" fmla="*/ 0 h 373"/>
                <a:gd name="T46" fmla="*/ 2 w 213"/>
                <a:gd name="T47" fmla="*/ 0 h 373"/>
                <a:gd name="T48" fmla="*/ 2 w 213"/>
                <a:gd name="T49" fmla="*/ 0 h 373"/>
                <a:gd name="T50" fmla="*/ 2 w 213"/>
                <a:gd name="T51" fmla="*/ 0 h 373"/>
                <a:gd name="T52" fmla="*/ 2 w 213"/>
                <a:gd name="T53" fmla="*/ 0 h 373"/>
                <a:gd name="T54" fmla="*/ 2 w 213"/>
                <a:gd name="T55" fmla="*/ 0 h 373"/>
                <a:gd name="T56" fmla="*/ 2 w 213"/>
                <a:gd name="T57" fmla="*/ 0 h 373"/>
                <a:gd name="T58" fmla="*/ 2 w 213"/>
                <a:gd name="T59" fmla="*/ 0 h 373"/>
                <a:gd name="T60" fmla="*/ 2 w 213"/>
                <a:gd name="T61" fmla="*/ 1 h 373"/>
                <a:gd name="T62" fmla="*/ 2 w 213"/>
                <a:gd name="T63" fmla="*/ 1 h 373"/>
                <a:gd name="T64" fmla="*/ 2 w 213"/>
                <a:gd name="T65" fmla="*/ 1 h 373"/>
                <a:gd name="T66" fmla="*/ 2 w 213"/>
                <a:gd name="T67" fmla="*/ 1 h 373"/>
                <a:gd name="T68" fmla="*/ 2 w 213"/>
                <a:gd name="T69" fmla="*/ 1 h 373"/>
                <a:gd name="T70" fmla="*/ 2 w 213"/>
                <a:gd name="T71" fmla="*/ 1 h 373"/>
                <a:gd name="T72" fmla="*/ 2 w 213"/>
                <a:gd name="T73" fmla="*/ 1 h 373"/>
                <a:gd name="T74" fmla="*/ 2 w 213"/>
                <a:gd name="T75" fmla="*/ 1 h 373"/>
                <a:gd name="T76" fmla="*/ 2 w 213"/>
                <a:gd name="T77" fmla="*/ 1 h 373"/>
                <a:gd name="T78" fmla="*/ 2 w 213"/>
                <a:gd name="T79" fmla="*/ 2 h 373"/>
                <a:gd name="T80" fmla="*/ 2 w 213"/>
                <a:gd name="T81" fmla="*/ 2 h 373"/>
                <a:gd name="T82" fmla="*/ 1 w 213"/>
                <a:gd name="T83" fmla="*/ 2 h 373"/>
                <a:gd name="T84" fmla="*/ 1 w 213"/>
                <a:gd name="T85" fmla="*/ 2 h 373"/>
                <a:gd name="T86" fmla="*/ 1 w 213"/>
                <a:gd name="T87" fmla="*/ 2 h 373"/>
                <a:gd name="T88" fmla="*/ 1 w 213"/>
                <a:gd name="T89" fmla="*/ 2 h 373"/>
                <a:gd name="T90" fmla="*/ 1 w 213"/>
                <a:gd name="T91" fmla="*/ 2 h 373"/>
                <a:gd name="T92" fmla="*/ 1 w 213"/>
                <a:gd name="T93" fmla="*/ 2 h 373"/>
                <a:gd name="T94" fmla="*/ 0 w 213"/>
                <a:gd name="T95" fmla="*/ 2 h 373"/>
                <a:gd name="T96" fmla="*/ 1 w 213"/>
                <a:gd name="T97" fmla="*/ 2 h 373"/>
                <a:gd name="T98" fmla="*/ 1 w 213"/>
                <a:gd name="T99" fmla="*/ 2 h 373"/>
                <a:gd name="T100" fmla="*/ 1 w 213"/>
                <a:gd name="T101" fmla="*/ 2 h 373"/>
                <a:gd name="T102" fmla="*/ 1 w 213"/>
                <a:gd name="T103" fmla="*/ 2 h 373"/>
                <a:gd name="T104" fmla="*/ 1 w 213"/>
                <a:gd name="T105" fmla="*/ 2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0 h 373"/>
                <a:gd name="T116" fmla="*/ 1 w 213"/>
                <a:gd name="T117" fmla="*/ 0 h 373"/>
                <a:gd name="T118" fmla="*/ 1 w 213"/>
                <a:gd name="T119" fmla="*/ 0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4"/>
                  </a:lnTo>
                  <a:lnTo>
                    <a:pt x="132" y="12"/>
                  </a:lnTo>
                  <a:lnTo>
                    <a:pt x="139" y="18"/>
                  </a:lnTo>
                  <a:lnTo>
                    <a:pt x="152" y="19"/>
                  </a:lnTo>
                  <a:lnTo>
                    <a:pt x="159" y="19"/>
                  </a:lnTo>
                  <a:lnTo>
                    <a:pt x="164" y="22"/>
                  </a:lnTo>
                  <a:lnTo>
                    <a:pt x="169" y="26"/>
                  </a:lnTo>
                  <a:lnTo>
                    <a:pt x="171" y="31"/>
                  </a:lnTo>
                  <a:lnTo>
                    <a:pt x="164" y="36"/>
                  </a:lnTo>
                  <a:lnTo>
                    <a:pt x="159" y="42"/>
                  </a:lnTo>
                  <a:lnTo>
                    <a:pt x="152" y="47"/>
                  </a:lnTo>
                  <a:lnTo>
                    <a:pt x="147" y="50"/>
                  </a:lnTo>
                  <a:lnTo>
                    <a:pt x="140" y="49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49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1"/>
                  </a:lnTo>
                  <a:lnTo>
                    <a:pt x="108" y="86"/>
                  </a:lnTo>
                  <a:lnTo>
                    <a:pt x="109" y="89"/>
                  </a:lnTo>
                  <a:lnTo>
                    <a:pt x="113" y="93"/>
                  </a:lnTo>
                  <a:lnTo>
                    <a:pt x="116" y="95"/>
                  </a:lnTo>
                  <a:lnTo>
                    <a:pt x="121" y="96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5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8"/>
                  </a:lnTo>
                  <a:lnTo>
                    <a:pt x="179" y="56"/>
                  </a:lnTo>
                  <a:lnTo>
                    <a:pt x="182" y="58"/>
                  </a:lnTo>
                  <a:lnTo>
                    <a:pt x="184" y="62"/>
                  </a:lnTo>
                  <a:lnTo>
                    <a:pt x="186" y="64"/>
                  </a:lnTo>
                  <a:lnTo>
                    <a:pt x="190" y="66"/>
                  </a:lnTo>
                  <a:lnTo>
                    <a:pt x="185" y="73"/>
                  </a:lnTo>
                  <a:lnTo>
                    <a:pt x="182" y="80"/>
                  </a:lnTo>
                  <a:lnTo>
                    <a:pt x="179" y="88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2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8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1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1"/>
                  </a:lnTo>
                  <a:lnTo>
                    <a:pt x="205" y="140"/>
                  </a:lnTo>
                  <a:lnTo>
                    <a:pt x="207" y="138"/>
                  </a:lnTo>
                  <a:lnTo>
                    <a:pt x="212" y="156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7"/>
                  </a:lnTo>
                  <a:lnTo>
                    <a:pt x="175" y="263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69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8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3" name="Freeform 318">
              <a:extLst>
                <a:ext uri="{FF2B5EF4-FFF2-40B4-BE49-F238E27FC236}">
                  <a16:creationId xmlns:a16="http://schemas.microsoft.com/office/drawing/2014/main" id="{F839CE4A-93B8-4913-983E-50F84B69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" y="870"/>
              <a:ext cx="478" cy="310"/>
            </a:xfrm>
            <a:custGeom>
              <a:avLst/>
              <a:gdLst>
                <a:gd name="T0" fmla="*/ 4 w 957"/>
                <a:gd name="T1" fmla="*/ 2 h 620"/>
                <a:gd name="T2" fmla="*/ 4 w 957"/>
                <a:gd name="T3" fmla="*/ 1 h 620"/>
                <a:gd name="T4" fmla="*/ 4 w 957"/>
                <a:gd name="T5" fmla="*/ 1 h 620"/>
                <a:gd name="T6" fmla="*/ 4 w 957"/>
                <a:gd name="T7" fmla="*/ 1 h 620"/>
                <a:gd name="T8" fmla="*/ 5 w 957"/>
                <a:gd name="T9" fmla="*/ 1 h 620"/>
                <a:gd name="T10" fmla="*/ 5 w 957"/>
                <a:gd name="T11" fmla="*/ 2 h 620"/>
                <a:gd name="T12" fmla="*/ 5 w 957"/>
                <a:gd name="T13" fmla="*/ 3 h 620"/>
                <a:gd name="T14" fmla="*/ 4 w 957"/>
                <a:gd name="T15" fmla="*/ 3 h 620"/>
                <a:gd name="T16" fmla="*/ 4 w 957"/>
                <a:gd name="T17" fmla="*/ 4 h 620"/>
                <a:gd name="T18" fmla="*/ 5 w 957"/>
                <a:gd name="T19" fmla="*/ 3 h 620"/>
                <a:gd name="T20" fmla="*/ 5 w 957"/>
                <a:gd name="T21" fmla="*/ 3 h 620"/>
                <a:gd name="T22" fmla="*/ 6 w 957"/>
                <a:gd name="T23" fmla="*/ 3 h 620"/>
                <a:gd name="T24" fmla="*/ 6 w 957"/>
                <a:gd name="T25" fmla="*/ 3 h 620"/>
                <a:gd name="T26" fmla="*/ 7 w 957"/>
                <a:gd name="T27" fmla="*/ 3 h 620"/>
                <a:gd name="T28" fmla="*/ 7 w 957"/>
                <a:gd name="T29" fmla="*/ 3 h 620"/>
                <a:gd name="T30" fmla="*/ 6 w 957"/>
                <a:gd name="T31" fmla="*/ 3 h 620"/>
                <a:gd name="T32" fmla="*/ 6 w 957"/>
                <a:gd name="T33" fmla="*/ 4 h 620"/>
                <a:gd name="T34" fmla="*/ 5 w 957"/>
                <a:gd name="T35" fmla="*/ 4 h 620"/>
                <a:gd name="T36" fmla="*/ 5 w 957"/>
                <a:gd name="T37" fmla="*/ 4 h 620"/>
                <a:gd name="T38" fmla="*/ 5 w 957"/>
                <a:gd name="T39" fmla="*/ 4 h 620"/>
                <a:gd name="T40" fmla="*/ 5 w 957"/>
                <a:gd name="T41" fmla="*/ 4 h 620"/>
                <a:gd name="T42" fmla="*/ 5 w 957"/>
                <a:gd name="T43" fmla="*/ 4 h 620"/>
                <a:gd name="T44" fmla="*/ 5 w 957"/>
                <a:gd name="T45" fmla="*/ 4 h 620"/>
                <a:gd name="T46" fmla="*/ 4 w 957"/>
                <a:gd name="T47" fmla="*/ 4 h 620"/>
                <a:gd name="T48" fmla="*/ 4 w 957"/>
                <a:gd name="T49" fmla="*/ 4 h 620"/>
                <a:gd name="T50" fmla="*/ 4 w 957"/>
                <a:gd name="T51" fmla="*/ 4 h 620"/>
                <a:gd name="T52" fmla="*/ 4 w 957"/>
                <a:gd name="T53" fmla="*/ 4 h 620"/>
                <a:gd name="T54" fmla="*/ 4 w 957"/>
                <a:gd name="T55" fmla="*/ 4 h 620"/>
                <a:gd name="T56" fmla="*/ 4 w 957"/>
                <a:gd name="T57" fmla="*/ 4 h 620"/>
                <a:gd name="T58" fmla="*/ 3 w 957"/>
                <a:gd name="T59" fmla="*/ 4 h 620"/>
                <a:gd name="T60" fmla="*/ 3 w 957"/>
                <a:gd name="T61" fmla="*/ 4 h 620"/>
                <a:gd name="T62" fmla="*/ 3 w 957"/>
                <a:gd name="T63" fmla="*/ 5 h 620"/>
                <a:gd name="T64" fmla="*/ 2 w 957"/>
                <a:gd name="T65" fmla="*/ 5 h 620"/>
                <a:gd name="T66" fmla="*/ 1 w 957"/>
                <a:gd name="T67" fmla="*/ 5 h 620"/>
                <a:gd name="T68" fmla="*/ 1 w 957"/>
                <a:gd name="T69" fmla="*/ 5 h 620"/>
                <a:gd name="T70" fmla="*/ 1 w 957"/>
                <a:gd name="T71" fmla="*/ 5 h 620"/>
                <a:gd name="T72" fmla="*/ 0 w 957"/>
                <a:gd name="T73" fmla="*/ 5 h 620"/>
                <a:gd name="T74" fmla="*/ 0 w 957"/>
                <a:gd name="T75" fmla="*/ 5 h 620"/>
                <a:gd name="T76" fmla="*/ 0 w 957"/>
                <a:gd name="T77" fmla="*/ 4 h 620"/>
                <a:gd name="T78" fmla="*/ 1 w 957"/>
                <a:gd name="T79" fmla="*/ 4 h 620"/>
                <a:gd name="T80" fmla="*/ 2 w 957"/>
                <a:gd name="T81" fmla="*/ 3 h 620"/>
                <a:gd name="T82" fmla="*/ 2 w 957"/>
                <a:gd name="T83" fmla="*/ 3 h 620"/>
                <a:gd name="T84" fmla="*/ 3 w 957"/>
                <a:gd name="T85" fmla="*/ 4 h 620"/>
                <a:gd name="T86" fmla="*/ 3 w 957"/>
                <a:gd name="T87" fmla="*/ 4 h 620"/>
                <a:gd name="T88" fmla="*/ 3 w 957"/>
                <a:gd name="T89" fmla="*/ 4 h 620"/>
                <a:gd name="T90" fmla="*/ 4 w 957"/>
                <a:gd name="T91" fmla="*/ 4 h 620"/>
                <a:gd name="T92" fmla="*/ 4 w 957"/>
                <a:gd name="T93" fmla="*/ 4 h 620"/>
                <a:gd name="T94" fmla="*/ 3 w 957"/>
                <a:gd name="T95" fmla="*/ 4 h 620"/>
                <a:gd name="T96" fmla="*/ 3 w 957"/>
                <a:gd name="T97" fmla="*/ 4 h 620"/>
                <a:gd name="T98" fmla="*/ 2 w 957"/>
                <a:gd name="T99" fmla="*/ 3 h 620"/>
                <a:gd name="T100" fmla="*/ 2 w 957"/>
                <a:gd name="T101" fmla="*/ 2 h 620"/>
                <a:gd name="T102" fmla="*/ 2 w 957"/>
                <a:gd name="T103" fmla="*/ 1 h 620"/>
                <a:gd name="T104" fmla="*/ 2 w 957"/>
                <a:gd name="T105" fmla="*/ 2 h 620"/>
                <a:gd name="T106" fmla="*/ 3 w 957"/>
                <a:gd name="T107" fmla="*/ 2 h 620"/>
                <a:gd name="T108" fmla="*/ 3 w 957"/>
                <a:gd name="T109" fmla="*/ 2 h 620"/>
                <a:gd name="T110" fmla="*/ 4 w 957"/>
                <a:gd name="T111" fmla="*/ 3 h 620"/>
                <a:gd name="T112" fmla="*/ 4 w 957"/>
                <a:gd name="T113" fmla="*/ 4 h 620"/>
                <a:gd name="T114" fmla="*/ 4 w 957"/>
                <a:gd name="T115" fmla="*/ 4 h 620"/>
                <a:gd name="T116" fmla="*/ 4 w 957"/>
                <a:gd name="T117" fmla="*/ 4 h 620"/>
                <a:gd name="T118" fmla="*/ 4 w 957"/>
                <a:gd name="T119" fmla="*/ 3 h 620"/>
                <a:gd name="T120" fmla="*/ 4 w 957"/>
                <a:gd name="T121" fmla="*/ 3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20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4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9"/>
                  </a:lnTo>
                  <a:lnTo>
                    <a:pt x="573" y="67"/>
                  </a:lnTo>
                  <a:lnTo>
                    <a:pt x="581" y="57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6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2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1"/>
                  </a:lnTo>
                  <a:lnTo>
                    <a:pt x="710" y="236"/>
                  </a:lnTo>
                  <a:lnTo>
                    <a:pt x="704" y="268"/>
                  </a:lnTo>
                  <a:lnTo>
                    <a:pt x="697" y="292"/>
                  </a:lnTo>
                  <a:lnTo>
                    <a:pt x="691" y="303"/>
                  </a:lnTo>
                  <a:lnTo>
                    <a:pt x="684" y="315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2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4"/>
                  </a:lnTo>
                  <a:lnTo>
                    <a:pt x="615" y="414"/>
                  </a:lnTo>
                  <a:lnTo>
                    <a:pt x="615" y="422"/>
                  </a:lnTo>
                  <a:lnTo>
                    <a:pt x="619" y="424"/>
                  </a:lnTo>
                  <a:lnTo>
                    <a:pt x="627" y="420"/>
                  </a:lnTo>
                  <a:lnTo>
                    <a:pt x="633" y="413"/>
                  </a:lnTo>
                  <a:lnTo>
                    <a:pt x="637" y="404"/>
                  </a:lnTo>
                  <a:lnTo>
                    <a:pt x="641" y="395"/>
                  </a:lnTo>
                  <a:lnTo>
                    <a:pt x="646" y="382"/>
                  </a:lnTo>
                  <a:lnTo>
                    <a:pt x="652" y="369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7"/>
                  </a:lnTo>
                  <a:lnTo>
                    <a:pt x="815" y="276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4"/>
                  </a:lnTo>
                  <a:lnTo>
                    <a:pt x="858" y="286"/>
                  </a:lnTo>
                  <a:lnTo>
                    <a:pt x="870" y="292"/>
                  </a:lnTo>
                  <a:lnTo>
                    <a:pt x="880" y="298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6"/>
                  </a:lnTo>
                  <a:lnTo>
                    <a:pt x="957" y="345"/>
                  </a:lnTo>
                  <a:lnTo>
                    <a:pt x="948" y="346"/>
                  </a:lnTo>
                  <a:lnTo>
                    <a:pt x="937" y="348"/>
                  </a:lnTo>
                  <a:lnTo>
                    <a:pt x="924" y="351"/>
                  </a:lnTo>
                  <a:lnTo>
                    <a:pt x="910" y="354"/>
                  </a:lnTo>
                  <a:lnTo>
                    <a:pt x="897" y="359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3"/>
                  </a:lnTo>
                  <a:lnTo>
                    <a:pt x="855" y="399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60"/>
                  </a:lnTo>
                  <a:lnTo>
                    <a:pt x="757" y="467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60"/>
                  </a:lnTo>
                  <a:lnTo>
                    <a:pt x="701" y="458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8"/>
                  </a:lnTo>
                  <a:lnTo>
                    <a:pt x="671" y="460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60"/>
                  </a:lnTo>
                  <a:lnTo>
                    <a:pt x="660" y="454"/>
                  </a:lnTo>
                  <a:lnTo>
                    <a:pt x="668" y="445"/>
                  </a:lnTo>
                  <a:lnTo>
                    <a:pt x="675" y="436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1"/>
                  </a:lnTo>
                  <a:lnTo>
                    <a:pt x="676" y="420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4"/>
                  </a:lnTo>
                  <a:lnTo>
                    <a:pt x="671" y="413"/>
                  </a:lnTo>
                  <a:lnTo>
                    <a:pt x="668" y="412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3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6"/>
                  </a:lnTo>
                  <a:lnTo>
                    <a:pt x="630" y="445"/>
                  </a:lnTo>
                  <a:lnTo>
                    <a:pt x="634" y="452"/>
                  </a:lnTo>
                  <a:lnTo>
                    <a:pt x="636" y="458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9"/>
                  </a:lnTo>
                  <a:lnTo>
                    <a:pt x="625" y="453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7"/>
                  </a:lnTo>
                  <a:lnTo>
                    <a:pt x="589" y="431"/>
                  </a:lnTo>
                  <a:lnTo>
                    <a:pt x="583" y="427"/>
                  </a:lnTo>
                  <a:lnTo>
                    <a:pt x="576" y="423"/>
                  </a:lnTo>
                  <a:lnTo>
                    <a:pt x="568" y="422"/>
                  </a:lnTo>
                  <a:lnTo>
                    <a:pt x="560" y="423"/>
                  </a:lnTo>
                  <a:lnTo>
                    <a:pt x="552" y="427"/>
                  </a:lnTo>
                  <a:lnTo>
                    <a:pt x="545" y="432"/>
                  </a:lnTo>
                  <a:lnTo>
                    <a:pt x="538" y="443"/>
                  </a:lnTo>
                  <a:lnTo>
                    <a:pt x="534" y="444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50"/>
                  </a:lnTo>
                  <a:lnTo>
                    <a:pt x="497" y="451"/>
                  </a:lnTo>
                  <a:lnTo>
                    <a:pt x="488" y="452"/>
                  </a:lnTo>
                  <a:lnTo>
                    <a:pt x="479" y="452"/>
                  </a:lnTo>
                  <a:lnTo>
                    <a:pt x="471" y="454"/>
                  </a:lnTo>
                  <a:lnTo>
                    <a:pt x="464" y="458"/>
                  </a:lnTo>
                  <a:lnTo>
                    <a:pt x="459" y="465"/>
                  </a:lnTo>
                  <a:lnTo>
                    <a:pt x="453" y="474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1"/>
                  </a:lnTo>
                  <a:lnTo>
                    <a:pt x="401" y="567"/>
                  </a:lnTo>
                  <a:lnTo>
                    <a:pt x="389" y="581"/>
                  </a:lnTo>
                  <a:lnTo>
                    <a:pt x="375" y="591"/>
                  </a:lnTo>
                  <a:lnTo>
                    <a:pt x="360" y="601"/>
                  </a:lnTo>
                  <a:lnTo>
                    <a:pt x="345" y="607"/>
                  </a:lnTo>
                  <a:lnTo>
                    <a:pt x="331" y="612"/>
                  </a:lnTo>
                  <a:lnTo>
                    <a:pt x="316" y="616"/>
                  </a:lnTo>
                  <a:lnTo>
                    <a:pt x="302" y="618"/>
                  </a:lnTo>
                  <a:lnTo>
                    <a:pt x="288" y="619"/>
                  </a:lnTo>
                  <a:lnTo>
                    <a:pt x="277" y="620"/>
                  </a:lnTo>
                  <a:lnTo>
                    <a:pt x="265" y="619"/>
                  </a:lnTo>
                  <a:lnTo>
                    <a:pt x="255" y="619"/>
                  </a:lnTo>
                  <a:lnTo>
                    <a:pt x="247" y="618"/>
                  </a:lnTo>
                  <a:lnTo>
                    <a:pt x="241" y="617"/>
                  </a:lnTo>
                  <a:lnTo>
                    <a:pt x="237" y="617"/>
                  </a:lnTo>
                  <a:lnTo>
                    <a:pt x="228" y="616"/>
                  </a:lnTo>
                  <a:lnTo>
                    <a:pt x="218" y="613"/>
                  </a:lnTo>
                  <a:lnTo>
                    <a:pt x="205" y="610"/>
                  </a:lnTo>
                  <a:lnTo>
                    <a:pt x="190" y="605"/>
                  </a:lnTo>
                  <a:lnTo>
                    <a:pt x="176" y="599"/>
                  </a:lnTo>
                  <a:lnTo>
                    <a:pt x="159" y="594"/>
                  </a:lnTo>
                  <a:lnTo>
                    <a:pt x="146" y="586"/>
                  </a:lnTo>
                  <a:lnTo>
                    <a:pt x="132" y="578"/>
                  </a:lnTo>
                  <a:lnTo>
                    <a:pt x="118" y="569"/>
                  </a:lnTo>
                  <a:lnTo>
                    <a:pt x="104" y="563"/>
                  </a:lnTo>
                  <a:lnTo>
                    <a:pt x="89" y="558"/>
                  </a:lnTo>
                  <a:lnTo>
                    <a:pt x="73" y="553"/>
                  </a:lnTo>
                  <a:lnTo>
                    <a:pt x="58" y="551"/>
                  </a:lnTo>
                  <a:lnTo>
                    <a:pt x="43" y="549"/>
                  </a:lnTo>
                  <a:lnTo>
                    <a:pt x="28" y="548"/>
                  </a:lnTo>
                  <a:lnTo>
                    <a:pt x="15" y="548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4"/>
                  </a:lnTo>
                  <a:lnTo>
                    <a:pt x="15" y="528"/>
                  </a:lnTo>
                  <a:lnTo>
                    <a:pt x="32" y="511"/>
                  </a:lnTo>
                  <a:lnTo>
                    <a:pt x="51" y="490"/>
                  </a:lnTo>
                  <a:lnTo>
                    <a:pt x="73" y="466"/>
                  </a:lnTo>
                  <a:lnTo>
                    <a:pt x="96" y="443"/>
                  </a:lnTo>
                  <a:lnTo>
                    <a:pt x="120" y="421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5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60"/>
                  </a:lnTo>
                  <a:lnTo>
                    <a:pt x="319" y="359"/>
                  </a:lnTo>
                  <a:lnTo>
                    <a:pt x="336" y="359"/>
                  </a:lnTo>
                  <a:lnTo>
                    <a:pt x="352" y="361"/>
                  </a:lnTo>
                  <a:lnTo>
                    <a:pt x="369" y="367"/>
                  </a:lnTo>
                  <a:lnTo>
                    <a:pt x="387" y="374"/>
                  </a:lnTo>
                  <a:lnTo>
                    <a:pt x="406" y="382"/>
                  </a:lnTo>
                  <a:lnTo>
                    <a:pt x="422" y="390"/>
                  </a:lnTo>
                  <a:lnTo>
                    <a:pt x="436" y="398"/>
                  </a:lnTo>
                  <a:lnTo>
                    <a:pt x="447" y="404"/>
                  </a:lnTo>
                  <a:lnTo>
                    <a:pt x="453" y="408"/>
                  </a:lnTo>
                  <a:lnTo>
                    <a:pt x="460" y="414"/>
                  </a:lnTo>
                  <a:lnTo>
                    <a:pt x="466" y="420"/>
                  </a:lnTo>
                  <a:lnTo>
                    <a:pt x="473" y="425"/>
                  </a:lnTo>
                  <a:lnTo>
                    <a:pt x="479" y="430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30"/>
                  </a:lnTo>
                  <a:lnTo>
                    <a:pt x="535" y="428"/>
                  </a:lnTo>
                  <a:lnTo>
                    <a:pt x="542" y="423"/>
                  </a:lnTo>
                  <a:lnTo>
                    <a:pt x="544" y="420"/>
                  </a:lnTo>
                  <a:lnTo>
                    <a:pt x="543" y="416"/>
                  </a:lnTo>
                  <a:lnTo>
                    <a:pt x="538" y="412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7"/>
                  </a:lnTo>
                  <a:lnTo>
                    <a:pt x="433" y="404"/>
                  </a:lnTo>
                  <a:lnTo>
                    <a:pt x="418" y="398"/>
                  </a:lnTo>
                  <a:lnTo>
                    <a:pt x="402" y="389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1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1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8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5"/>
                  </a:lnTo>
                  <a:lnTo>
                    <a:pt x="284" y="109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8"/>
                  </a:lnTo>
                  <a:lnTo>
                    <a:pt x="347" y="159"/>
                  </a:lnTo>
                  <a:lnTo>
                    <a:pt x="369" y="170"/>
                  </a:lnTo>
                  <a:lnTo>
                    <a:pt x="392" y="178"/>
                  </a:lnTo>
                  <a:lnTo>
                    <a:pt x="413" y="185"/>
                  </a:lnTo>
                  <a:lnTo>
                    <a:pt x="431" y="190"/>
                  </a:lnTo>
                  <a:lnTo>
                    <a:pt x="443" y="194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1"/>
                  </a:lnTo>
                  <a:lnTo>
                    <a:pt x="517" y="245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8"/>
                  </a:lnTo>
                  <a:lnTo>
                    <a:pt x="544" y="330"/>
                  </a:lnTo>
                  <a:lnTo>
                    <a:pt x="540" y="360"/>
                  </a:lnTo>
                  <a:lnTo>
                    <a:pt x="540" y="369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3"/>
                  </a:lnTo>
                  <a:lnTo>
                    <a:pt x="583" y="416"/>
                  </a:lnTo>
                  <a:lnTo>
                    <a:pt x="591" y="421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20"/>
                  </a:lnTo>
                  <a:lnTo>
                    <a:pt x="605" y="413"/>
                  </a:lnTo>
                  <a:lnTo>
                    <a:pt x="605" y="406"/>
                  </a:lnTo>
                  <a:lnTo>
                    <a:pt x="604" y="398"/>
                  </a:lnTo>
                  <a:lnTo>
                    <a:pt x="600" y="390"/>
                  </a:lnTo>
                  <a:lnTo>
                    <a:pt x="596" y="384"/>
                  </a:lnTo>
                  <a:lnTo>
                    <a:pt x="588" y="375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9"/>
                  </a:lnTo>
                  <a:lnTo>
                    <a:pt x="538" y="308"/>
                  </a:lnTo>
                  <a:lnTo>
                    <a:pt x="528" y="285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4" name="Freeform 319">
              <a:extLst>
                <a:ext uri="{FF2B5EF4-FFF2-40B4-BE49-F238E27FC236}">
                  <a16:creationId xmlns:a16="http://schemas.microsoft.com/office/drawing/2014/main" id="{00F31BF2-E200-45A7-ADC1-5CB768DA9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" y="1110"/>
              <a:ext cx="123" cy="153"/>
            </a:xfrm>
            <a:custGeom>
              <a:avLst/>
              <a:gdLst>
                <a:gd name="T0" fmla="*/ 0 w 248"/>
                <a:gd name="T1" fmla="*/ 1 h 305"/>
                <a:gd name="T2" fmla="*/ 0 w 248"/>
                <a:gd name="T3" fmla="*/ 1 h 305"/>
                <a:gd name="T4" fmla="*/ 0 w 248"/>
                <a:gd name="T5" fmla="*/ 1 h 305"/>
                <a:gd name="T6" fmla="*/ 0 w 248"/>
                <a:gd name="T7" fmla="*/ 1 h 305"/>
                <a:gd name="T8" fmla="*/ 0 w 248"/>
                <a:gd name="T9" fmla="*/ 1 h 305"/>
                <a:gd name="T10" fmla="*/ 0 w 248"/>
                <a:gd name="T11" fmla="*/ 1 h 305"/>
                <a:gd name="T12" fmla="*/ 0 w 248"/>
                <a:gd name="T13" fmla="*/ 1 h 305"/>
                <a:gd name="T14" fmla="*/ 0 w 248"/>
                <a:gd name="T15" fmla="*/ 1 h 305"/>
                <a:gd name="T16" fmla="*/ 0 w 248"/>
                <a:gd name="T17" fmla="*/ 1 h 305"/>
                <a:gd name="T18" fmla="*/ 0 w 248"/>
                <a:gd name="T19" fmla="*/ 1 h 305"/>
                <a:gd name="T20" fmla="*/ 0 w 248"/>
                <a:gd name="T21" fmla="*/ 1 h 305"/>
                <a:gd name="T22" fmla="*/ 0 w 248"/>
                <a:gd name="T23" fmla="*/ 1 h 305"/>
                <a:gd name="T24" fmla="*/ 0 w 248"/>
                <a:gd name="T25" fmla="*/ 1 h 305"/>
                <a:gd name="T26" fmla="*/ 0 w 248"/>
                <a:gd name="T27" fmla="*/ 1 h 305"/>
                <a:gd name="T28" fmla="*/ 0 w 248"/>
                <a:gd name="T29" fmla="*/ 1 h 305"/>
                <a:gd name="T30" fmla="*/ 0 w 248"/>
                <a:gd name="T31" fmla="*/ 1 h 305"/>
                <a:gd name="T32" fmla="*/ 0 w 248"/>
                <a:gd name="T33" fmla="*/ 1 h 305"/>
                <a:gd name="T34" fmla="*/ 0 w 248"/>
                <a:gd name="T35" fmla="*/ 1 h 305"/>
                <a:gd name="T36" fmla="*/ 0 w 248"/>
                <a:gd name="T37" fmla="*/ 1 h 305"/>
                <a:gd name="T38" fmla="*/ 0 w 248"/>
                <a:gd name="T39" fmla="*/ 2 h 305"/>
                <a:gd name="T40" fmla="*/ 0 w 248"/>
                <a:gd name="T41" fmla="*/ 2 h 305"/>
                <a:gd name="T42" fmla="*/ 0 w 248"/>
                <a:gd name="T43" fmla="*/ 2 h 305"/>
                <a:gd name="T44" fmla="*/ 1 w 248"/>
                <a:gd name="T45" fmla="*/ 3 h 305"/>
                <a:gd name="T46" fmla="*/ 1 w 248"/>
                <a:gd name="T47" fmla="*/ 3 h 305"/>
                <a:gd name="T48" fmla="*/ 1 w 248"/>
                <a:gd name="T49" fmla="*/ 3 h 305"/>
                <a:gd name="T50" fmla="*/ 1 w 248"/>
                <a:gd name="T51" fmla="*/ 3 h 305"/>
                <a:gd name="T52" fmla="*/ 1 w 248"/>
                <a:gd name="T53" fmla="*/ 3 h 305"/>
                <a:gd name="T54" fmla="*/ 1 w 248"/>
                <a:gd name="T55" fmla="*/ 2 h 305"/>
                <a:gd name="T56" fmla="*/ 1 w 248"/>
                <a:gd name="T57" fmla="*/ 2 h 305"/>
                <a:gd name="T58" fmla="*/ 1 w 248"/>
                <a:gd name="T59" fmla="*/ 2 h 305"/>
                <a:gd name="T60" fmla="*/ 1 w 248"/>
                <a:gd name="T61" fmla="*/ 2 h 305"/>
                <a:gd name="T62" fmla="*/ 1 w 248"/>
                <a:gd name="T63" fmla="*/ 1 h 305"/>
                <a:gd name="T64" fmla="*/ 1 w 248"/>
                <a:gd name="T65" fmla="*/ 1 h 305"/>
                <a:gd name="T66" fmla="*/ 0 w 248"/>
                <a:gd name="T67" fmla="*/ 1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8"/>
                  </a:lnTo>
                  <a:lnTo>
                    <a:pt x="56" y="2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1" y="25"/>
                  </a:lnTo>
                  <a:lnTo>
                    <a:pt x="28" y="20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7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4"/>
                  </a:lnTo>
                  <a:lnTo>
                    <a:pt x="44" y="42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6"/>
                  </a:lnTo>
                  <a:lnTo>
                    <a:pt x="37" y="209"/>
                  </a:lnTo>
                  <a:lnTo>
                    <a:pt x="64" y="231"/>
                  </a:lnTo>
                  <a:lnTo>
                    <a:pt x="97" y="249"/>
                  </a:lnTo>
                  <a:lnTo>
                    <a:pt x="139" y="262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4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1"/>
                  </a:lnTo>
                  <a:lnTo>
                    <a:pt x="202" y="120"/>
                  </a:lnTo>
                  <a:lnTo>
                    <a:pt x="194" y="94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5" name="Freeform 320">
              <a:extLst>
                <a:ext uri="{FF2B5EF4-FFF2-40B4-BE49-F238E27FC236}">
                  <a16:creationId xmlns:a16="http://schemas.microsoft.com/office/drawing/2014/main" id="{2F2B64EB-4A44-4CDD-9454-8E18728D8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" y="1147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20"/>
                  </a:moveTo>
                  <a:lnTo>
                    <a:pt x="27" y="26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6" name="Freeform 321">
              <a:extLst>
                <a:ext uri="{FF2B5EF4-FFF2-40B4-BE49-F238E27FC236}">
                  <a16:creationId xmlns:a16="http://schemas.microsoft.com/office/drawing/2014/main" id="{56476EAA-028E-4BE4-BEF9-8A7BA669D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1122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0 w 31"/>
                <a:gd name="T11" fmla="*/ 1 h 31"/>
                <a:gd name="T12" fmla="*/ 0 w 31"/>
                <a:gd name="T13" fmla="*/ 1 h 31"/>
                <a:gd name="T14" fmla="*/ 1 w 31"/>
                <a:gd name="T15" fmla="*/ 1 h 31"/>
                <a:gd name="T16" fmla="*/ 1 w 31"/>
                <a:gd name="T17" fmla="*/ 1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1 h 31"/>
                <a:gd name="T24" fmla="*/ 1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7" name="Freeform 322">
              <a:extLst>
                <a:ext uri="{FF2B5EF4-FFF2-40B4-BE49-F238E27FC236}">
                  <a16:creationId xmlns:a16="http://schemas.microsoft.com/office/drawing/2014/main" id="{B4C04B3C-83C0-400E-B662-64CAE66FB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1107"/>
              <a:ext cx="16" cy="17"/>
            </a:xfrm>
            <a:custGeom>
              <a:avLst/>
              <a:gdLst>
                <a:gd name="T0" fmla="*/ 1 w 31"/>
                <a:gd name="T1" fmla="*/ 1 h 32"/>
                <a:gd name="T2" fmla="*/ 1 w 31"/>
                <a:gd name="T3" fmla="*/ 1 h 32"/>
                <a:gd name="T4" fmla="*/ 1 w 31"/>
                <a:gd name="T5" fmla="*/ 1 h 32"/>
                <a:gd name="T6" fmla="*/ 1 w 31"/>
                <a:gd name="T7" fmla="*/ 1 h 32"/>
                <a:gd name="T8" fmla="*/ 1 w 31"/>
                <a:gd name="T9" fmla="*/ 1 h 32"/>
                <a:gd name="T10" fmla="*/ 0 w 31"/>
                <a:gd name="T11" fmla="*/ 1 h 32"/>
                <a:gd name="T12" fmla="*/ 1 w 31"/>
                <a:gd name="T13" fmla="*/ 1 h 32"/>
                <a:gd name="T14" fmla="*/ 1 w 31"/>
                <a:gd name="T15" fmla="*/ 1 h 32"/>
                <a:gd name="T16" fmla="*/ 1 w 31"/>
                <a:gd name="T17" fmla="*/ 1 h 32"/>
                <a:gd name="T18" fmla="*/ 1 w 31"/>
                <a:gd name="T19" fmla="*/ 1 h 32"/>
                <a:gd name="T20" fmla="*/ 1 w 31"/>
                <a:gd name="T21" fmla="*/ 0 h 32"/>
                <a:gd name="T22" fmla="*/ 1 w 31"/>
                <a:gd name="T23" fmla="*/ 1 h 32"/>
                <a:gd name="T24" fmla="*/ 1 w 31"/>
                <a:gd name="T25" fmla="*/ 1 h 32"/>
                <a:gd name="T26" fmla="*/ 1 w 31"/>
                <a:gd name="T27" fmla="*/ 1 h 32"/>
                <a:gd name="T28" fmla="*/ 1 w 31"/>
                <a:gd name="T29" fmla="*/ 1 h 32"/>
                <a:gd name="T30" fmla="*/ 1 w 31"/>
                <a:gd name="T31" fmla="*/ 1 h 32"/>
                <a:gd name="T32" fmla="*/ 1 w 31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2">
                  <a:moveTo>
                    <a:pt x="27" y="28"/>
                  </a:moveTo>
                  <a:lnTo>
                    <a:pt x="23" y="31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8" name="Freeform 323">
              <a:extLst>
                <a:ext uri="{FF2B5EF4-FFF2-40B4-BE49-F238E27FC236}">
                  <a16:creationId xmlns:a16="http://schemas.microsoft.com/office/drawing/2014/main" id="{042368DC-459B-45DF-BBC5-74EBCD8C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130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6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3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69" name="Freeform 324">
              <a:extLst>
                <a:ext uri="{FF2B5EF4-FFF2-40B4-BE49-F238E27FC236}">
                  <a16:creationId xmlns:a16="http://schemas.microsoft.com/office/drawing/2014/main" id="{0EC6505D-D4EE-4E92-B563-B711E85F4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1103"/>
              <a:ext cx="14" cy="14"/>
            </a:xfrm>
            <a:custGeom>
              <a:avLst/>
              <a:gdLst>
                <a:gd name="T0" fmla="*/ 1 w 27"/>
                <a:gd name="T1" fmla="*/ 1 h 28"/>
                <a:gd name="T2" fmla="*/ 1 w 27"/>
                <a:gd name="T3" fmla="*/ 1 h 28"/>
                <a:gd name="T4" fmla="*/ 1 w 27"/>
                <a:gd name="T5" fmla="*/ 1 h 28"/>
                <a:gd name="T6" fmla="*/ 1 w 27"/>
                <a:gd name="T7" fmla="*/ 1 h 28"/>
                <a:gd name="T8" fmla="*/ 1 w 27"/>
                <a:gd name="T9" fmla="*/ 1 h 28"/>
                <a:gd name="T10" fmla="*/ 1 w 27"/>
                <a:gd name="T11" fmla="*/ 1 h 28"/>
                <a:gd name="T12" fmla="*/ 1 w 27"/>
                <a:gd name="T13" fmla="*/ 1 h 28"/>
                <a:gd name="T14" fmla="*/ 1 w 27"/>
                <a:gd name="T15" fmla="*/ 1 h 28"/>
                <a:gd name="T16" fmla="*/ 0 w 27"/>
                <a:gd name="T17" fmla="*/ 1 h 28"/>
                <a:gd name="T18" fmla="*/ 1 w 27"/>
                <a:gd name="T19" fmla="*/ 1 h 28"/>
                <a:gd name="T20" fmla="*/ 1 w 27"/>
                <a:gd name="T21" fmla="*/ 1 h 28"/>
                <a:gd name="T22" fmla="*/ 1 w 27"/>
                <a:gd name="T23" fmla="*/ 1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1 h 28"/>
                <a:gd name="T30" fmla="*/ 1 w 27"/>
                <a:gd name="T31" fmla="*/ 1 h 28"/>
                <a:gd name="T32" fmla="*/ 1 w 2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1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0" name="Freeform 325">
              <a:extLst>
                <a:ext uri="{FF2B5EF4-FFF2-40B4-BE49-F238E27FC236}">
                  <a16:creationId xmlns:a16="http://schemas.microsoft.com/office/drawing/2014/main" id="{DF8BED4A-D7B5-460F-B5B6-5825C81E4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1078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1" name="Freeform 326">
              <a:extLst>
                <a:ext uri="{FF2B5EF4-FFF2-40B4-BE49-F238E27FC236}">
                  <a16:creationId xmlns:a16="http://schemas.microsoft.com/office/drawing/2014/main" id="{425F535B-1B14-4A35-A655-99116813B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1088"/>
              <a:ext cx="15" cy="17"/>
            </a:xfrm>
            <a:custGeom>
              <a:avLst/>
              <a:gdLst>
                <a:gd name="T0" fmla="*/ 1 w 30"/>
                <a:gd name="T1" fmla="*/ 1 h 33"/>
                <a:gd name="T2" fmla="*/ 1 w 30"/>
                <a:gd name="T3" fmla="*/ 1 h 33"/>
                <a:gd name="T4" fmla="*/ 1 w 30"/>
                <a:gd name="T5" fmla="*/ 1 h 33"/>
                <a:gd name="T6" fmla="*/ 1 w 30"/>
                <a:gd name="T7" fmla="*/ 1 h 33"/>
                <a:gd name="T8" fmla="*/ 1 w 30"/>
                <a:gd name="T9" fmla="*/ 1 h 33"/>
                <a:gd name="T10" fmla="*/ 1 w 30"/>
                <a:gd name="T11" fmla="*/ 1 h 33"/>
                <a:gd name="T12" fmla="*/ 0 w 30"/>
                <a:gd name="T13" fmla="*/ 1 h 33"/>
                <a:gd name="T14" fmla="*/ 0 w 30"/>
                <a:gd name="T15" fmla="*/ 1 h 33"/>
                <a:gd name="T16" fmla="*/ 1 w 30"/>
                <a:gd name="T17" fmla="*/ 1 h 33"/>
                <a:gd name="T18" fmla="*/ 1 w 30"/>
                <a:gd name="T19" fmla="*/ 1 h 33"/>
                <a:gd name="T20" fmla="*/ 1 w 30"/>
                <a:gd name="T21" fmla="*/ 1 h 33"/>
                <a:gd name="T22" fmla="*/ 1 w 30"/>
                <a:gd name="T23" fmla="*/ 1 h 33"/>
                <a:gd name="T24" fmla="*/ 1 w 30"/>
                <a:gd name="T25" fmla="*/ 0 h 33"/>
                <a:gd name="T26" fmla="*/ 1 w 30"/>
                <a:gd name="T27" fmla="*/ 1 h 33"/>
                <a:gd name="T28" fmla="*/ 1 w 30"/>
                <a:gd name="T29" fmla="*/ 1 h 33"/>
                <a:gd name="T30" fmla="*/ 1 w 30"/>
                <a:gd name="T31" fmla="*/ 1 h 33"/>
                <a:gd name="T32" fmla="*/ 1 w 30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3">
                  <a:moveTo>
                    <a:pt x="27" y="17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2" name="Freeform 327">
              <a:extLst>
                <a:ext uri="{FF2B5EF4-FFF2-40B4-BE49-F238E27FC236}">
                  <a16:creationId xmlns:a16="http://schemas.microsoft.com/office/drawing/2014/main" id="{1642EFEA-515A-4BE3-AB12-365F266A5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1086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1 w 29"/>
                <a:gd name="T15" fmla="*/ 0 h 29"/>
                <a:gd name="T16" fmla="*/ 1 w 29"/>
                <a:gd name="T17" fmla="*/ 0 h 29"/>
                <a:gd name="T18" fmla="*/ 1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5" y="26"/>
                  </a:moveTo>
                  <a:lnTo>
                    <a:pt x="1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29" y="14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3" name="Freeform 328">
              <a:extLst>
                <a:ext uri="{FF2B5EF4-FFF2-40B4-BE49-F238E27FC236}">
                  <a16:creationId xmlns:a16="http://schemas.microsoft.com/office/drawing/2014/main" id="{47062607-5380-4A04-87E6-2E70F6048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1012"/>
              <a:ext cx="123" cy="79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1 w 247"/>
                <a:gd name="T13" fmla="*/ 1 h 159"/>
                <a:gd name="T14" fmla="*/ 1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0 h 159"/>
                <a:gd name="T22" fmla="*/ 0 w 247"/>
                <a:gd name="T23" fmla="*/ 0 h 159"/>
                <a:gd name="T24" fmla="*/ 0 w 247"/>
                <a:gd name="T25" fmla="*/ 0 h 159"/>
                <a:gd name="T26" fmla="*/ 0 w 247"/>
                <a:gd name="T27" fmla="*/ 0 h 159"/>
                <a:gd name="T28" fmla="*/ 0 w 247"/>
                <a:gd name="T29" fmla="*/ 0 h 159"/>
                <a:gd name="T30" fmla="*/ 1 w 247"/>
                <a:gd name="T31" fmla="*/ 0 h 159"/>
                <a:gd name="T32" fmla="*/ 1 w 247"/>
                <a:gd name="T33" fmla="*/ 0 h 159"/>
                <a:gd name="T34" fmla="*/ 1 w 247"/>
                <a:gd name="T35" fmla="*/ 0 h 159"/>
                <a:gd name="T36" fmla="*/ 1 w 247"/>
                <a:gd name="T37" fmla="*/ 0 h 159"/>
                <a:gd name="T38" fmla="*/ 0 w 247"/>
                <a:gd name="T39" fmla="*/ 0 h 159"/>
                <a:gd name="T40" fmla="*/ 0 w 247"/>
                <a:gd name="T41" fmla="*/ 0 h 159"/>
                <a:gd name="T42" fmla="*/ 0 w 247"/>
                <a:gd name="T43" fmla="*/ 0 h 159"/>
                <a:gd name="T44" fmla="*/ 0 w 247"/>
                <a:gd name="T45" fmla="*/ 0 h 159"/>
                <a:gd name="T46" fmla="*/ 0 w 247"/>
                <a:gd name="T47" fmla="*/ 0 h 159"/>
                <a:gd name="T48" fmla="*/ 1 w 247"/>
                <a:gd name="T49" fmla="*/ 0 h 159"/>
                <a:gd name="T50" fmla="*/ 1 w 247"/>
                <a:gd name="T51" fmla="*/ 0 h 159"/>
                <a:gd name="T52" fmla="*/ 1 w 247"/>
                <a:gd name="T53" fmla="*/ 0 h 159"/>
                <a:gd name="T54" fmla="*/ 1 w 247"/>
                <a:gd name="T55" fmla="*/ 0 h 159"/>
                <a:gd name="T56" fmla="*/ 1 w 247"/>
                <a:gd name="T57" fmla="*/ 0 h 159"/>
                <a:gd name="T58" fmla="*/ 1 w 247"/>
                <a:gd name="T59" fmla="*/ 0 h 159"/>
                <a:gd name="T60" fmla="*/ 1 w 247"/>
                <a:gd name="T61" fmla="*/ 0 h 159"/>
                <a:gd name="T62" fmla="*/ 1 w 247"/>
                <a:gd name="T63" fmla="*/ 0 h 159"/>
                <a:gd name="T64" fmla="*/ 1 w 247"/>
                <a:gd name="T65" fmla="*/ 0 h 159"/>
                <a:gd name="T66" fmla="*/ 1 w 247"/>
                <a:gd name="T67" fmla="*/ 0 h 159"/>
                <a:gd name="T68" fmla="*/ 1 w 247"/>
                <a:gd name="T69" fmla="*/ 0 h 159"/>
                <a:gd name="T70" fmla="*/ 1 w 247"/>
                <a:gd name="T71" fmla="*/ 0 h 159"/>
                <a:gd name="T72" fmla="*/ 1 w 247"/>
                <a:gd name="T73" fmla="*/ 0 h 159"/>
                <a:gd name="T74" fmla="*/ 1 w 247"/>
                <a:gd name="T75" fmla="*/ 0 h 159"/>
                <a:gd name="T76" fmla="*/ 1 w 247"/>
                <a:gd name="T77" fmla="*/ 0 h 159"/>
                <a:gd name="T78" fmla="*/ 1 w 247"/>
                <a:gd name="T79" fmla="*/ 0 h 159"/>
                <a:gd name="T80" fmla="*/ 1 w 247"/>
                <a:gd name="T81" fmla="*/ 0 h 159"/>
                <a:gd name="T82" fmla="*/ 1 w 247"/>
                <a:gd name="T83" fmla="*/ 0 h 159"/>
                <a:gd name="T84" fmla="*/ 1 w 247"/>
                <a:gd name="T85" fmla="*/ 0 h 159"/>
                <a:gd name="T86" fmla="*/ 0 w 247"/>
                <a:gd name="T87" fmla="*/ 0 h 159"/>
                <a:gd name="T88" fmla="*/ 0 w 247"/>
                <a:gd name="T89" fmla="*/ 0 h 159"/>
                <a:gd name="T90" fmla="*/ 0 w 247"/>
                <a:gd name="T91" fmla="*/ 0 h 159"/>
                <a:gd name="T92" fmla="*/ 0 w 247"/>
                <a:gd name="T93" fmla="*/ 0 h 159"/>
                <a:gd name="T94" fmla="*/ 0 w 247"/>
                <a:gd name="T95" fmla="*/ 0 h 159"/>
                <a:gd name="T96" fmla="*/ 0 w 247"/>
                <a:gd name="T97" fmla="*/ 0 h 159"/>
                <a:gd name="T98" fmla="*/ 0 w 247"/>
                <a:gd name="T99" fmla="*/ 0 h 159"/>
                <a:gd name="T100" fmla="*/ 0 w 247"/>
                <a:gd name="T101" fmla="*/ 0 h 159"/>
                <a:gd name="T102" fmla="*/ 0 w 247"/>
                <a:gd name="T103" fmla="*/ 0 h 159"/>
                <a:gd name="T104" fmla="*/ 0 w 247"/>
                <a:gd name="T105" fmla="*/ 0 h 159"/>
                <a:gd name="T106" fmla="*/ 0 w 247"/>
                <a:gd name="T107" fmla="*/ 0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1"/>
                  </a:lnTo>
                  <a:lnTo>
                    <a:pt x="7" y="133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4" y="137"/>
                  </a:lnTo>
                  <a:lnTo>
                    <a:pt x="19" y="133"/>
                  </a:lnTo>
                  <a:lnTo>
                    <a:pt x="22" y="131"/>
                  </a:lnTo>
                  <a:lnTo>
                    <a:pt x="24" y="129"/>
                  </a:lnTo>
                  <a:lnTo>
                    <a:pt x="34" y="133"/>
                  </a:lnTo>
                  <a:lnTo>
                    <a:pt x="46" y="139"/>
                  </a:lnTo>
                  <a:lnTo>
                    <a:pt x="61" y="145"/>
                  </a:lnTo>
                  <a:lnTo>
                    <a:pt x="77" y="149"/>
                  </a:lnTo>
                  <a:lnTo>
                    <a:pt x="95" y="154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6"/>
                  </a:lnTo>
                  <a:lnTo>
                    <a:pt x="144" y="155"/>
                  </a:lnTo>
                  <a:lnTo>
                    <a:pt x="140" y="154"/>
                  </a:lnTo>
                  <a:lnTo>
                    <a:pt x="133" y="154"/>
                  </a:lnTo>
                  <a:lnTo>
                    <a:pt x="120" y="154"/>
                  </a:lnTo>
                  <a:lnTo>
                    <a:pt x="106" y="152"/>
                  </a:lnTo>
                  <a:lnTo>
                    <a:pt x="92" y="147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2"/>
                  </a:lnTo>
                  <a:lnTo>
                    <a:pt x="45" y="126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09"/>
                  </a:lnTo>
                  <a:lnTo>
                    <a:pt x="62" y="107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1" y="105"/>
                  </a:lnTo>
                  <a:lnTo>
                    <a:pt x="92" y="109"/>
                  </a:lnTo>
                  <a:lnTo>
                    <a:pt x="105" y="114"/>
                  </a:lnTo>
                  <a:lnTo>
                    <a:pt x="119" y="118"/>
                  </a:lnTo>
                  <a:lnTo>
                    <a:pt x="133" y="123"/>
                  </a:lnTo>
                  <a:lnTo>
                    <a:pt x="147" y="125"/>
                  </a:lnTo>
                  <a:lnTo>
                    <a:pt x="159" y="126"/>
                  </a:lnTo>
                  <a:lnTo>
                    <a:pt x="168" y="125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8"/>
                  </a:lnTo>
                  <a:lnTo>
                    <a:pt x="144" y="117"/>
                  </a:lnTo>
                  <a:lnTo>
                    <a:pt x="137" y="116"/>
                  </a:lnTo>
                  <a:lnTo>
                    <a:pt x="130" y="114"/>
                  </a:lnTo>
                  <a:lnTo>
                    <a:pt x="123" y="110"/>
                  </a:lnTo>
                  <a:lnTo>
                    <a:pt x="117" y="108"/>
                  </a:lnTo>
                  <a:lnTo>
                    <a:pt x="105" y="103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4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7" y="86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1"/>
                  </a:lnTo>
                  <a:lnTo>
                    <a:pt x="133" y="80"/>
                  </a:lnTo>
                  <a:lnTo>
                    <a:pt x="138" y="81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7"/>
                  </a:lnTo>
                  <a:lnTo>
                    <a:pt x="161" y="91"/>
                  </a:lnTo>
                  <a:lnTo>
                    <a:pt x="167" y="93"/>
                  </a:lnTo>
                  <a:lnTo>
                    <a:pt x="172" y="95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5"/>
                  </a:lnTo>
                  <a:lnTo>
                    <a:pt x="186" y="93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0"/>
                  </a:lnTo>
                  <a:lnTo>
                    <a:pt x="157" y="78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2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5"/>
                  </a:lnTo>
                  <a:lnTo>
                    <a:pt x="226" y="63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8"/>
                  </a:lnTo>
                  <a:lnTo>
                    <a:pt x="247" y="56"/>
                  </a:lnTo>
                  <a:lnTo>
                    <a:pt x="243" y="55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5"/>
                  </a:lnTo>
                  <a:lnTo>
                    <a:pt x="188" y="56"/>
                  </a:lnTo>
                  <a:lnTo>
                    <a:pt x="174" y="58"/>
                  </a:lnTo>
                  <a:lnTo>
                    <a:pt x="163" y="61"/>
                  </a:lnTo>
                  <a:lnTo>
                    <a:pt x="152" y="63"/>
                  </a:lnTo>
                  <a:lnTo>
                    <a:pt x="145" y="65"/>
                  </a:lnTo>
                  <a:lnTo>
                    <a:pt x="149" y="52"/>
                  </a:lnTo>
                  <a:lnTo>
                    <a:pt x="155" y="34"/>
                  </a:lnTo>
                  <a:lnTo>
                    <a:pt x="161" y="17"/>
                  </a:lnTo>
                  <a:lnTo>
                    <a:pt x="170" y="7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4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3"/>
                  </a:lnTo>
                  <a:lnTo>
                    <a:pt x="138" y="42"/>
                  </a:lnTo>
                  <a:lnTo>
                    <a:pt x="133" y="52"/>
                  </a:lnTo>
                  <a:lnTo>
                    <a:pt x="129" y="58"/>
                  </a:lnTo>
                  <a:lnTo>
                    <a:pt x="128" y="64"/>
                  </a:lnTo>
                  <a:lnTo>
                    <a:pt x="122" y="65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2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7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4"/>
                  </a:lnTo>
                  <a:lnTo>
                    <a:pt x="90" y="5"/>
                  </a:lnTo>
                  <a:lnTo>
                    <a:pt x="85" y="12"/>
                  </a:lnTo>
                  <a:lnTo>
                    <a:pt x="77" y="26"/>
                  </a:lnTo>
                  <a:lnTo>
                    <a:pt x="67" y="45"/>
                  </a:lnTo>
                  <a:lnTo>
                    <a:pt x="60" y="65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09"/>
                  </a:lnTo>
                  <a:lnTo>
                    <a:pt x="23" y="111"/>
                  </a:lnTo>
                  <a:lnTo>
                    <a:pt x="20" y="111"/>
                  </a:lnTo>
                  <a:lnTo>
                    <a:pt x="19" y="109"/>
                  </a:lnTo>
                  <a:lnTo>
                    <a:pt x="20" y="103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8"/>
                  </a:lnTo>
                  <a:lnTo>
                    <a:pt x="34" y="34"/>
                  </a:lnTo>
                  <a:lnTo>
                    <a:pt x="23" y="50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4" name="Freeform 329">
              <a:extLst>
                <a:ext uri="{FF2B5EF4-FFF2-40B4-BE49-F238E27FC236}">
                  <a16:creationId xmlns:a16="http://schemas.microsoft.com/office/drawing/2014/main" id="{B78A84C1-9B04-4A82-8386-9FFD1E0D7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1141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2 h 200"/>
                <a:gd name="T32" fmla="*/ 0 w 171"/>
                <a:gd name="T33" fmla="*/ 2 h 200"/>
                <a:gd name="T34" fmla="*/ 0 w 171"/>
                <a:gd name="T35" fmla="*/ 2 h 200"/>
                <a:gd name="T36" fmla="*/ 0 w 171"/>
                <a:gd name="T37" fmla="*/ 2 h 200"/>
                <a:gd name="T38" fmla="*/ 0 w 171"/>
                <a:gd name="T39" fmla="*/ 2 h 200"/>
                <a:gd name="T40" fmla="*/ 0 w 171"/>
                <a:gd name="T41" fmla="*/ 2 h 200"/>
                <a:gd name="T42" fmla="*/ 0 w 171"/>
                <a:gd name="T43" fmla="*/ 2 h 200"/>
                <a:gd name="T44" fmla="*/ 0 w 171"/>
                <a:gd name="T45" fmla="*/ 2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2 h 200"/>
                <a:gd name="T52" fmla="*/ 1 w 171"/>
                <a:gd name="T53" fmla="*/ 2 h 200"/>
                <a:gd name="T54" fmla="*/ 1 w 171"/>
                <a:gd name="T55" fmla="*/ 2 h 200"/>
                <a:gd name="T56" fmla="*/ 1 w 171"/>
                <a:gd name="T57" fmla="*/ 2 h 200"/>
                <a:gd name="T58" fmla="*/ 1 w 171"/>
                <a:gd name="T59" fmla="*/ 2 h 200"/>
                <a:gd name="T60" fmla="*/ 1 w 171"/>
                <a:gd name="T61" fmla="*/ 2 h 200"/>
                <a:gd name="T62" fmla="*/ 1 w 171"/>
                <a:gd name="T63" fmla="*/ 2 h 200"/>
                <a:gd name="T64" fmla="*/ 1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1 w 171"/>
                <a:gd name="T79" fmla="*/ 1 h 200"/>
                <a:gd name="T80" fmla="*/ 1 w 171"/>
                <a:gd name="T81" fmla="*/ 1 h 200"/>
                <a:gd name="T82" fmla="*/ 1 w 171"/>
                <a:gd name="T83" fmla="*/ 1 h 200"/>
                <a:gd name="T84" fmla="*/ 1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4" y="26"/>
                  </a:lnTo>
                  <a:lnTo>
                    <a:pt x="18" y="34"/>
                  </a:lnTo>
                  <a:lnTo>
                    <a:pt x="18" y="41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2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7"/>
                  </a:lnTo>
                  <a:lnTo>
                    <a:pt x="42" y="61"/>
                  </a:lnTo>
                  <a:lnTo>
                    <a:pt x="47" y="64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2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6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3"/>
                  </a:lnTo>
                  <a:lnTo>
                    <a:pt x="82" y="155"/>
                  </a:lnTo>
                  <a:lnTo>
                    <a:pt x="84" y="148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6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2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09"/>
                  </a:lnTo>
                  <a:lnTo>
                    <a:pt x="110" y="103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3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0"/>
                  </a:lnTo>
                  <a:lnTo>
                    <a:pt x="105" y="76"/>
                  </a:lnTo>
                  <a:lnTo>
                    <a:pt x="95" y="71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4"/>
                  </a:lnTo>
                  <a:lnTo>
                    <a:pt x="66" y="62"/>
                  </a:lnTo>
                  <a:lnTo>
                    <a:pt x="61" y="57"/>
                  </a:lnTo>
                  <a:lnTo>
                    <a:pt x="56" y="54"/>
                  </a:lnTo>
                  <a:lnTo>
                    <a:pt x="51" y="49"/>
                  </a:lnTo>
                  <a:lnTo>
                    <a:pt x="46" y="45"/>
                  </a:lnTo>
                  <a:lnTo>
                    <a:pt x="43" y="41"/>
                  </a:lnTo>
                  <a:lnTo>
                    <a:pt x="39" y="37"/>
                  </a:lnTo>
                  <a:lnTo>
                    <a:pt x="45" y="34"/>
                  </a:lnTo>
                  <a:lnTo>
                    <a:pt x="52" y="33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3"/>
                  </a:lnTo>
                  <a:lnTo>
                    <a:pt x="99" y="34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20" y="17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5" name="Freeform 330">
              <a:extLst>
                <a:ext uri="{FF2B5EF4-FFF2-40B4-BE49-F238E27FC236}">
                  <a16:creationId xmlns:a16="http://schemas.microsoft.com/office/drawing/2014/main" id="{977E2D05-8746-47A5-82FA-EEF1C08A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1123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1 h 263"/>
                <a:gd name="T12" fmla="*/ 1 w 125"/>
                <a:gd name="T13" fmla="*/ 1 h 263"/>
                <a:gd name="T14" fmla="*/ 1 w 125"/>
                <a:gd name="T15" fmla="*/ 0 h 263"/>
                <a:gd name="T16" fmla="*/ 1 w 125"/>
                <a:gd name="T17" fmla="*/ 1 h 263"/>
                <a:gd name="T18" fmla="*/ 1 w 125"/>
                <a:gd name="T19" fmla="*/ 1 h 263"/>
                <a:gd name="T20" fmla="*/ 1 w 125"/>
                <a:gd name="T21" fmla="*/ 1 h 263"/>
                <a:gd name="T22" fmla="*/ 1 w 125"/>
                <a:gd name="T23" fmla="*/ 1 h 263"/>
                <a:gd name="T24" fmla="*/ 1 w 125"/>
                <a:gd name="T25" fmla="*/ 1 h 263"/>
                <a:gd name="T26" fmla="*/ 1 w 125"/>
                <a:gd name="T27" fmla="*/ 1 h 263"/>
                <a:gd name="T28" fmla="*/ 1 w 125"/>
                <a:gd name="T29" fmla="*/ 1 h 263"/>
                <a:gd name="T30" fmla="*/ 1 w 125"/>
                <a:gd name="T31" fmla="*/ 2 h 263"/>
                <a:gd name="T32" fmla="*/ 1 w 125"/>
                <a:gd name="T33" fmla="*/ 2 h 263"/>
                <a:gd name="T34" fmla="*/ 1 w 125"/>
                <a:gd name="T35" fmla="*/ 1 h 263"/>
                <a:gd name="T36" fmla="*/ 1 w 125"/>
                <a:gd name="T37" fmla="*/ 1 h 263"/>
                <a:gd name="T38" fmla="*/ 1 w 125"/>
                <a:gd name="T39" fmla="*/ 1 h 263"/>
                <a:gd name="T40" fmla="*/ 1 w 125"/>
                <a:gd name="T41" fmla="*/ 1 h 263"/>
                <a:gd name="T42" fmla="*/ 1 w 125"/>
                <a:gd name="T43" fmla="*/ 1 h 263"/>
                <a:gd name="T44" fmla="*/ 1 w 125"/>
                <a:gd name="T45" fmla="*/ 1 h 263"/>
                <a:gd name="T46" fmla="*/ 1 w 125"/>
                <a:gd name="T47" fmla="*/ 1 h 263"/>
                <a:gd name="T48" fmla="*/ 1 w 125"/>
                <a:gd name="T49" fmla="*/ 1 h 263"/>
                <a:gd name="T50" fmla="*/ 1 w 125"/>
                <a:gd name="T51" fmla="*/ 1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6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4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39"/>
                  </a:lnTo>
                  <a:lnTo>
                    <a:pt x="110" y="154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6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1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7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29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7"/>
                  </a:lnTo>
                  <a:lnTo>
                    <a:pt x="39" y="218"/>
                  </a:lnTo>
                  <a:lnTo>
                    <a:pt x="34" y="229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0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4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1"/>
                  </a:lnTo>
                  <a:lnTo>
                    <a:pt x="28" y="191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3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3"/>
                  </a:lnTo>
                  <a:lnTo>
                    <a:pt x="56" y="131"/>
                  </a:lnTo>
                  <a:lnTo>
                    <a:pt x="63" y="112"/>
                  </a:lnTo>
                  <a:lnTo>
                    <a:pt x="68" y="101"/>
                  </a:lnTo>
                  <a:lnTo>
                    <a:pt x="60" y="100"/>
                  </a:lnTo>
                  <a:lnTo>
                    <a:pt x="51" y="100"/>
                  </a:lnTo>
                  <a:lnTo>
                    <a:pt x="41" y="100"/>
                  </a:lnTo>
                  <a:lnTo>
                    <a:pt x="33" y="100"/>
                  </a:lnTo>
                  <a:lnTo>
                    <a:pt x="24" y="101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0"/>
                  </a:lnTo>
                  <a:lnTo>
                    <a:pt x="17" y="97"/>
                  </a:lnTo>
                  <a:lnTo>
                    <a:pt x="26" y="93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4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7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6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5" y="48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3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5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5"/>
                  </a:lnTo>
                  <a:lnTo>
                    <a:pt x="54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7" y="40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39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2"/>
                  </a:lnTo>
                  <a:lnTo>
                    <a:pt x="125" y="0"/>
                  </a:lnTo>
                  <a:lnTo>
                    <a:pt x="119" y="8"/>
                  </a:lnTo>
                  <a:lnTo>
                    <a:pt x="110" y="16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3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6" name="Freeform 331">
              <a:extLst>
                <a:ext uri="{FF2B5EF4-FFF2-40B4-BE49-F238E27FC236}">
                  <a16:creationId xmlns:a16="http://schemas.microsoft.com/office/drawing/2014/main" id="{22ECF92A-F65E-462B-8792-EA9106088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168"/>
              <a:ext cx="10" cy="17"/>
            </a:xfrm>
            <a:custGeom>
              <a:avLst/>
              <a:gdLst>
                <a:gd name="T0" fmla="*/ 0 w 20"/>
                <a:gd name="T1" fmla="*/ 0 h 33"/>
                <a:gd name="T2" fmla="*/ 1 w 20"/>
                <a:gd name="T3" fmla="*/ 1 h 33"/>
                <a:gd name="T4" fmla="*/ 1 w 20"/>
                <a:gd name="T5" fmla="*/ 1 h 33"/>
                <a:gd name="T6" fmla="*/ 1 w 20"/>
                <a:gd name="T7" fmla="*/ 1 h 33"/>
                <a:gd name="T8" fmla="*/ 1 w 20"/>
                <a:gd name="T9" fmla="*/ 0 h 33"/>
                <a:gd name="T10" fmla="*/ 1 w 20"/>
                <a:gd name="T11" fmla="*/ 1 h 33"/>
                <a:gd name="T12" fmla="*/ 1 w 20"/>
                <a:gd name="T13" fmla="*/ 1 h 33"/>
                <a:gd name="T14" fmla="*/ 1 w 20"/>
                <a:gd name="T15" fmla="*/ 1 h 33"/>
                <a:gd name="T16" fmla="*/ 1 w 20"/>
                <a:gd name="T17" fmla="*/ 1 h 33"/>
                <a:gd name="T18" fmla="*/ 1 w 20"/>
                <a:gd name="T19" fmla="*/ 1 h 33"/>
                <a:gd name="T20" fmla="*/ 1 w 20"/>
                <a:gd name="T21" fmla="*/ 1 h 33"/>
                <a:gd name="T22" fmla="*/ 1 w 20"/>
                <a:gd name="T23" fmla="*/ 1 h 33"/>
                <a:gd name="T24" fmla="*/ 1 w 20"/>
                <a:gd name="T25" fmla="*/ 1 h 33"/>
                <a:gd name="T26" fmla="*/ 1 w 20"/>
                <a:gd name="T27" fmla="*/ 1 h 33"/>
                <a:gd name="T28" fmla="*/ 1 w 20"/>
                <a:gd name="T29" fmla="*/ 1 h 33"/>
                <a:gd name="T30" fmla="*/ 1 w 20"/>
                <a:gd name="T31" fmla="*/ 1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3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7" name="Freeform 332">
              <a:extLst>
                <a:ext uri="{FF2B5EF4-FFF2-40B4-BE49-F238E27FC236}">
                  <a16:creationId xmlns:a16="http://schemas.microsoft.com/office/drawing/2014/main" id="{698F48DE-2C59-495B-B1BC-6BDEC2D96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1056"/>
              <a:ext cx="192" cy="116"/>
            </a:xfrm>
            <a:custGeom>
              <a:avLst/>
              <a:gdLst>
                <a:gd name="T0" fmla="*/ 2 w 386"/>
                <a:gd name="T1" fmla="*/ 1 h 232"/>
                <a:gd name="T2" fmla="*/ 2 w 386"/>
                <a:gd name="T3" fmla="*/ 1 h 232"/>
                <a:gd name="T4" fmla="*/ 2 w 386"/>
                <a:gd name="T5" fmla="*/ 2 h 232"/>
                <a:gd name="T6" fmla="*/ 1 w 386"/>
                <a:gd name="T7" fmla="*/ 2 h 232"/>
                <a:gd name="T8" fmla="*/ 1 w 386"/>
                <a:gd name="T9" fmla="*/ 2 h 232"/>
                <a:gd name="T10" fmla="*/ 1 w 386"/>
                <a:gd name="T11" fmla="*/ 2 h 232"/>
                <a:gd name="T12" fmla="*/ 1 w 386"/>
                <a:gd name="T13" fmla="*/ 2 h 232"/>
                <a:gd name="T14" fmla="*/ 2 w 386"/>
                <a:gd name="T15" fmla="*/ 2 h 232"/>
                <a:gd name="T16" fmla="*/ 2 w 386"/>
                <a:gd name="T17" fmla="*/ 1 h 232"/>
                <a:gd name="T18" fmla="*/ 2 w 386"/>
                <a:gd name="T19" fmla="*/ 1 h 232"/>
                <a:gd name="T20" fmla="*/ 1 w 386"/>
                <a:gd name="T21" fmla="*/ 2 h 232"/>
                <a:gd name="T22" fmla="*/ 1 w 386"/>
                <a:gd name="T23" fmla="*/ 2 h 232"/>
                <a:gd name="T24" fmla="*/ 1 w 386"/>
                <a:gd name="T25" fmla="*/ 2 h 232"/>
                <a:gd name="T26" fmla="*/ 0 w 386"/>
                <a:gd name="T27" fmla="*/ 2 h 232"/>
                <a:gd name="T28" fmla="*/ 0 w 386"/>
                <a:gd name="T29" fmla="*/ 2 h 232"/>
                <a:gd name="T30" fmla="*/ 1 w 386"/>
                <a:gd name="T31" fmla="*/ 2 h 232"/>
                <a:gd name="T32" fmla="*/ 1 w 386"/>
                <a:gd name="T33" fmla="*/ 2 h 232"/>
                <a:gd name="T34" fmla="*/ 1 w 386"/>
                <a:gd name="T35" fmla="*/ 2 h 232"/>
                <a:gd name="T36" fmla="*/ 1 w 386"/>
                <a:gd name="T37" fmla="*/ 2 h 232"/>
                <a:gd name="T38" fmla="*/ 1 w 386"/>
                <a:gd name="T39" fmla="*/ 2 h 232"/>
                <a:gd name="T40" fmla="*/ 0 w 386"/>
                <a:gd name="T41" fmla="*/ 2 h 232"/>
                <a:gd name="T42" fmla="*/ 0 w 386"/>
                <a:gd name="T43" fmla="*/ 2 h 232"/>
                <a:gd name="T44" fmla="*/ 0 w 386"/>
                <a:gd name="T45" fmla="*/ 2 h 232"/>
                <a:gd name="T46" fmla="*/ 0 w 386"/>
                <a:gd name="T47" fmla="*/ 2 h 232"/>
                <a:gd name="T48" fmla="*/ 0 w 386"/>
                <a:gd name="T49" fmla="*/ 2 h 232"/>
                <a:gd name="T50" fmla="*/ 0 w 386"/>
                <a:gd name="T51" fmla="*/ 2 h 232"/>
                <a:gd name="T52" fmla="*/ 0 w 386"/>
                <a:gd name="T53" fmla="*/ 2 h 232"/>
                <a:gd name="T54" fmla="*/ 0 w 386"/>
                <a:gd name="T55" fmla="*/ 2 h 232"/>
                <a:gd name="T56" fmla="*/ 0 w 386"/>
                <a:gd name="T57" fmla="*/ 1 h 232"/>
                <a:gd name="T58" fmla="*/ 0 w 386"/>
                <a:gd name="T59" fmla="*/ 1 h 232"/>
                <a:gd name="T60" fmla="*/ 0 w 386"/>
                <a:gd name="T61" fmla="*/ 1 h 232"/>
                <a:gd name="T62" fmla="*/ 0 w 386"/>
                <a:gd name="T63" fmla="*/ 1 h 232"/>
                <a:gd name="T64" fmla="*/ 0 w 386"/>
                <a:gd name="T65" fmla="*/ 1 h 232"/>
                <a:gd name="T66" fmla="*/ 0 w 386"/>
                <a:gd name="T67" fmla="*/ 1 h 232"/>
                <a:gd name="T68" fmla="*/ 1 w 386"/>
                <a:gd name="T69" fmla="*/ 1 h 232"/>
                <a:gd name="T70" fmla="*/ 1 w 386"/>
                <a:gd name="T71" fmla="*/ 1 h 232"/>
                <a:gd name="T72" fmla="*/ 1 w 386"/>
                <a:gd name="T73" fmla="*/ 1 h 232"/>
                <a:gd name="T74" fmla="*/ 1 w 386"/>
                <a:gd name="T75" fmla="*/ 1 h 232"/>
                <a:gd name="T76" fmla="*/ 1 w 386"/>
                <a:gd name="T77" fmla="*/ 1 h 232"/>
                <a:gd name="T78" fmla="*/ 1 w 386"/>
                <a:gd name="T79" fmla="*/ 1 h 232"/>
                <a:gd name="T80" fmla="*/ 0 w 386"/>
                <a:gd name="T81" fmla="*/ 1 h 232"/>
                <a:gd name="T82" fmla="*/ 0 w 386"/>
                <a:gd name="T83" fmla="*/ 1 h 232"/>
                <a:gd name="T84" fmla="*/ 1 w 386"/>
                <a:gd name="T85" fmla="*/ 1 h 232"/>
                <a:gd name="T86" fmla="*/ 1 w 386"/>
                <a:gd name="T87" fmla="*/ 1 h 232"/>
                <a:gd name="T88" fmla="*/ 1 w 386"/>
                <a:gd name="T89" fmla="*/ 1 h 232"/>
                <a:gd name="T90" fmla="*/ 1 w 386"/>
                <a:gd name="T91" fmla="*/ 1 h 232"/>
                <a:gd name="T92" fmla="*/ 2 w 386"/>
                <a:gd name="T93" fmla="*/ 1 h 232"/>
                <a:gd name="T94" fmla="*/ 2 w 386"/>
                <a:gd name="T95" fmla="*/ 1 h 232"/>
                <a:gd name="T96" fmla="*/ 1 w 386"/>
                <a:gd name="T97" fmla="*/ 1 h 232"/>
                <a:gd name="T98" fmla="*/ 1 w 386"/>
                <a:gd name="T99" fmla="*/ 1 h 232"/>
                <a:gd name="T100" fmla="*/ 1 w 386"/>
                <a:gd name="T101" fmla="*/ 1 h 232"/>
                <a:gd name="T102" fmla="*/ 1 w 386"/>
                <a:gd name="T103" fmla="*/ 1 h 232"/>
                <a:gd name="T104" fmla="*/ 2 w 386"/>
                <a:gd name="T105" fmla="*/ 1 h 232"/>
                <a:gd name="T106" fmla="*/ 2 w 386"/>
                <a:gd name="T107" fmla="*/ 1 h 232"/>
                <a:gd name="T108" fmla="*/ 2 w 386"/>
                <a:gd name="T109" fmla="*/ 1 h 232"/>
                <a:gd name="T110" fmla="*/ 2 w 386"/>
                <a:gd name="T111" fmla="*/ 1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2">
                  <a:moveTo>
                    <a:pt x="370" y="74"/>
                  </a:moveTo>
                  <a:lnTo>
                    <a:pt x="364" y="78"/>
                  </a:lnTo>
                  <a:lnTo>
                    <a:pt x="356" y="82"/>
                  </a:lnTo>
                  <a:lnTo>
                    <a:pt x="347" y="87"/>
                  </a:lnTo>
                  <a:lnTo>
                    <a:pt x="335" y="91"/>
                  </a:lnTo>
                  <a:lnTo>
                    <a:pt x="325" y="96"/>
                  </a:lnTo>
                  <a:lnTo>
                    <a:pt x="316" y="101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2" y="118"/>
                  </a:lnTo>
                  <a:lnTo>
                    <a:pt x="293" y="136"/>
                  </a:lnTo>
                  <a:lnTo>
                    <a:pt x="282" y="156"/>
                  </a:lnTo>
                  <a:lnTo>
                    <a:pt x="273" y="171"/>
                  </a:lnTo>
                  <a:lnTo>
                    <a:pt x="267" y="178"/>
                  </a:lnTo>
                  <a:lnTo>
                    <a:pt x="259" y="186"/>
                  </a:lnTo>
                  <a:lnTo>
                    <a:pt x="250" y="195"/>
                  </a:lnTo>
                  <a:lnTo>
                    <a:pt x="239" y="204"/>
                  </a:lnTo>
                  <a:lnTo>
                    <a:pt x="228" y="214"/>
                  </a:lnTo>
                  <a:lnTo>
                    <a:pt x="219" y="222"/>
                  </a:lnTo>
                  <a:lnTo>
                    <a:pt x="210" y="227"/>
                  </a:lnTo>
                  <a:lnTo>
                    <a:pt x="204" y="231"/>
                  </a:lnTo>
                  <a:lnTo>
                    <a:pt x="198" y="232"/>
                  </a:lnTo>
                  <a:lnTo>
                    <a:pt x="196" y="231"/>
                  </a:lnTo>
                  <a:lnTo>
                    <a:pt x="198" y="229"/>
                  </a:lnTo>
                  <a:lnTo>
                    <a:pt x="202" y="225"/>
                  </a:lnTo>
                  <a:lnTo>
                    <a:pt x="206" y="222"/>
                  </a:lnTo>
                  <a:lnTo>
                    <a:pt x="213" y="215"/>
                  </a:lnTo>
                  <a:lnTo>
                    <a:pt x="224" y="206"/>
                  </a:lnTo>
                  <a:lnTo>
                    <a:pt x="234" y="196"/>
                  </a:lnTo>
                  <a:lnTo>
                    <a:pt x="244" y="186"/>
                  </a:lnTo>
                  <a:lnTo>
                    <a:pt x="255" y="177"/>
                  </a:lnTo>
                  <a:lnTo>
                    <a:pt x="263" y="167"/>
                  </a:lnTo>
                  <a:lnTo>
                    <a:pt x="267" y="162"/>
                  </a:lnTo>
                  <a:lnTo>
                    <a:pt x="273" y="151"/>
                  </a:lnTo>
                  <a:lnTo>
                    <a:pt x="278" y="139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7"/>
                  </a:lnTo>
                  <a:lnTo>
                    <a:pt x="282" y="116"/>
                  </a:lnTo>
                  <a:lnTo>
                    <a:pt x="279" y="117"/>
                  </a:lnTo>
                  <a:lnTo>
                    <a:pt x="273" y="119"/>
                  </a:lnTo>
                  <a:lnTo>
                    <a:pt x="269" y="121"/>
                  </a:lnTo>
                  <a:lnTo>
                    <a:pt x="262" y="126"/>
                  </a:lnTo>
                  <a:lnTo>
                    <a:pt x="255" y="129"/>
                  </a:lnTo>
                  <a:lnTo>
                    <a:pt x="247" y="134"/>
                  </a:lnTo>
                  <a:lnTo>
                    <a:pt x="239" y="139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6"/>
                  </a:lnTo>
                  <a:lnTo>
                    <a:pt x="211" y="159"/>
                  </a:lnTo>
                  <a:lnTo>
                    <a:pt x="198" y="172"/>
                  </a:lnTo>
                  <a:lnTo>
                    <a:pt x="183" y="184"/>
                  </a:lnTo>
                  <a:lnTo>
                    <a:pt x="167" y="195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6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7"/>
                  </a:lnTo>
                  <a:lnTo>
                    <a:pt x="112" y="215"/>
                  </a:lnTo>
                  <a:lnTo>
                    <a:pt x="123" y="209"/>
                  </a:lnTo>
                  <a:lnTo>
                    <a:pt x="137" y="201"/>
                  </a:lnTo>
                  <a:lnTo>
                    <a:pt x="152" y="192"/>
                  </a:lnTo>
                  <a:lnTo>
                    <a:pt x="166" y="180"/>
                  </a:lnTo>
                  <a:lnTo>
                    <a:pt x="180" y="169"/>
                  </a:lnTo>
                  <a:lnTo>
                    <a:pt x="191" y="158"/>
                  </a:lnTo>
                  <a:lnTo>
                    <a:pt x="199" y="149"/>
                  </a:lnTo>
                  <a:lnTo>
                    <a:pt x="203" y="142"/>
                  </a:lnTo>
                  <a:lnTo>
                    <a:pt x="203" y="140"/>
                  </a:lnTo>
                  <a:lnTo>
                    <a:pt x="201" y="139"/>
                  </a:lnTo>
                  <a:lnTo>
                    <a:pt x="196" y="139"/>
                  </a:lnTo>
                  <a:lnTo>
                    <a:pt x="188" y="139"/>
                  </a:lnTo>
                  <a:lnTo>
                    <a:pt x="182" y="139"/>
                  </a:lnTo>
                  <a:lnTo>
                    <a:pt x="176" y="140"/>
                  </a:lnTo>
                  <a:lnTo>
                    <a:pt x="169" y="141"/>
                  </a:lnTo>
                  <a:lnTo>
                    <a:pt x="164" y="141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7"/>
                  </a:lnTo>
                  <a:lnTo>
                    <a:pt x="104" y="164"/>
                  </a:lnTo>
                  <a:lnTo>
                    <a:pt x="88" y="170"/>
                  </a:lnTo>
                  <a:lnTo>
                    <a:pt x="72" y="176"/>
                  </a:lnTo>
                  <a:lnTo>
                    <a:pt x="58" y="180"/>
                  </a:lnTo>
                  <a:lnTo>
                    <a:pt x="47" y="184"/>
                  </a:lnTo>
                  <a:lnTo>
                    <a:pt x="41" y="186"/>
                  </a:lnTo>
                  <a:lnTo>
                    <a:pt x="34" y="187"/>
                  </a:lnTo>
                  <a:lnTo>
                    <a:pt x="30" y="185"/>
                  </a:lnTo>
                  <a:lnTo>
                    <a:pt x="32" y="181"/>
                  </a:lnTo>
                  <a:lnTo>
                    <a:pt x="42" y="178"/>
                  </a:lnTo>
                  <a:lnTo>
                    <a:pt x="52" y="176"/>
                  </a:lnTo>
                  <a:lnTo>
                    <a:pt x="64" y="172"/>
                  </a:lnTo>
                  <a:lnTo>
                    <a:pt x="76" y="167"/>
                  </a:lnTo>
                  <a:lnTo>
                    <a:pt x="88" y="162"/>
                  </a:lnTo>
                  <a:lnTo>
                    <a:pt x="99" y="156"/>
                  </a:lnTo>
                  <a:lnTo>
                    <a:pt x="108" y="149"/>
                  </a:lnTo>
                  <a:lnTo>
                    <a:pt x="115" y="143"/>
                  </a:lnTo>
                  <a:lnTo>
                    <a:pt x="120" y="138"/>
                  </a:lnTo>
                  <a:lnTo>
                    <a:pt x="107" y="135"/>
                  </a:lnTo>
                  <a:lnTo>
                    <a:pt x="94" y="134"/>
                  </a:lnTo>
                  <a:lnTo>
                    <a:pt x="77" y="134"/>
                  </a:lnTo>
                  <a:lnTo>
                    <a:pt x="62" y="135"/>
                  </a:lnTo>
                  <a:lnTo>
                    <a:pt x="47" y="138"/>
                  </a:lnTo>
                  <a:lnTo>
                    <a:pt x="34" y="140"/>
                  </a:lnTo>
                  <a:lnTo>
                    <a:pt x="23" y="141"/>
                  </a:lnTo>
                  <a:lnTo>
                    <a:pt x="15" y="143"/>
                  </a:lnTo>
                  <a:lnTo>
                    <a:pt x="6" y="146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6" y="141"/>
                  </a:lnTo>
                  <a:lnTo>
                    <a:pt x="13" y="138"/>
                  </a:lnTo>
                  <a:lnTo>
                    <a:pt x="22" y="133"/>
                  </a:lnTo>
                  <a:lnTo>
                    <a:pt x="35" y="128"/>
                  </a:lnTo>
                  <a:lnTo>
                    <a:pt x="50" y="125"/>
                  </a:lnTo>
                  <a:lnTo>
                    <a:pt x="66" y="121"/>
                  </a:lnTo>
                  <a:lnTo>
                    <a:pt x="83" y="119"/>
                  </a:lnTo>
                  <a:lnTo>
                    <a:pt x="100" y="119"/>
                  </a:lnTo>
                  <a:lnTo>
                    <a:pt x="117" y="121"/>
                  </a:lnTo>
                  <a:lnTo>
                    <a:pt x="112" y="116"/>
                  </a:lnTo>
                  <a:lnTo>
                    <a:pt x="104" y="108"/>
                  </a:lnTo>
                  <a:lnTo>
                    <a:pt x="95" y="101"/>
                  </a:lnTo>
                  <a:lnTo>
                    <a:pt x="84" y="93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7" y="74"/>
                  </a:lnTo>
                  <a:lnTo>
                    <a:pt x="51" y="71"/>
                  </a:lnTo>
                  <a:lnTo>
                    <a:pt x="43" y="66"/>
                  </a:lnTo>
                  <a:lnTo>
                    <a:pt x="41" y="63"/>
                  </a:lnTo>
                  <a:lnTo>
                    <a:pt x="43" y="60"/>
                  </a:lnTo>
                  <a:lnTo>
                    <a:pt x="51" y="63"/>
                  </a:lnTo>
                  <a:lnTo>
                    <a:pt x="59" y="66"/>
                  </a:lnTo>
                  <a:lnTo>
                    <a:pt x="70" y="72"/>
                  </a:lnTo>
                  <a:lnTo>
                    <a:pt x="83" y="79"/>
                  </a:lnTo>
                  <a:lnTo>
                    <a:pt x="98" y="87"/>
                  </a:lnTo>
                  <a:lnTo>
                    <a:pt x="112" y="95"/>
                  </a:lnTo>
                  <a:lnTo>
                    <a:pt x="125" y="103"/>
                  </a:lnTo>
                  <a:lnTo>
                    <a:pt x="135" y="110"/>
                  </a:lnTo>
                  <a:lnTo>
                    <a:pt x="141" y="116"/>
                  </a:lnTo>
                  <a:lnTo>
                    <a:pt x="146" y="116"/>
                  </a:lnTo>
                  <a:lnTo>
                    <a:pt x="153" y="117"/>
                  </a:lnTo>
                  <a:lnTo>
                    <a:pt x="161" y="117"/>
                  </a:lnTo>
                  <a:lnTo>
                    <a:pt x="169" y="117"/>
                  </a:lnTo>
                  <a:lnTo>
                    <a:pt x="178" y="117"/>
                  </a:lnTo>
                  <a:lnTo>
                    <a:pt x="186" y="117"/>
                  </a:lnTo>
                  <a:lnTo>
                    <a:pt x="191" y="117"/>
                  </a:lnTo>
                  <a:lnTo>
                    <a:pt x="196" y="117"/>
                  </a:lnTo>
                  <a:lnTo>
                    <a:pt x="194" y="110"/>
                  </a:lnTo>
                  <a:lnTo>
                    <a:pt x="188" y="103"/>
                  </a:lnTo>
                  <a:lnTo>
                    <a:pt x="182" y="95"/>
                  </a:lnTo>
                  <a:lnTo>
                    <a:pt x="175" y="87"/>
                  </a:lnTo>
                  <a:lnTo>
                    <a:pt x="168" y="80"/>
                  </a:lnTo>
                  <a:lnTo>
                    <a:pt x="161" y="73"/>
                  </a:lnTo>
                  <a:lnTo>
                    <a:pt x="156" y="67"/>
                  </a:lnTo>
                  <a:lnTo>
                    <a:pt x="151" y="63"/>
                  </a:lnTo>
                  <a:lnTo>
                    <a:pt x="146" y="59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1" y="49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5" y="38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12" y="26"/>
                  </a:lnTo>
                  <a:lnTo>
                    <a:pt x="123" y="34"/>
                  </a:lnTo>
                  <a:lnTo>
                    <a:pt x="133" y="41"/>
                  </a:lnTo>
                  <a:lnTo>
                    <a:pt x="144" y="50"/>
                  </a:lnTo>
                  <a:lnTo>
                    <a:pt x="158" y="60"/>
                  </a:lnTo>
                  <a:lnTo>
                    <a:pt x="171" y="71"/>
                  </a:lnTo>
                  <a:lnTo>
                    <a:pt x="183" y="81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3"/>
                  </a:lnTo>
                  <a:lnTo>
                    <a:pt x="216" y="109"/>
                  </a:lnTo>
                  <a:lnTo>
                    <a:pt x="221" y="110"/>
                  </a:lnTo>
                  <a:lnTo>
                    <a:pt x="227" y="109"/>
                  </a:lnTo>
                  <a:lnTo>
                    <a:pt x="234" y="108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2"/>
                  </a:lnTo>
                  <a:lnTo>
                    <a:pt x="267" y="101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1" y="96"/>
                  </a:lnTo>
                  <a:lnTo>
                    <a:pt x="285" y="93"/>
                  </a:lnTo>
                  <a:lnTo>
                    <a:pt x="285" y="89"/>
                  </a:lnTo>
                  <a:lnTo>
                    <a:pt x="282" y="86"/>
                  </a:lnTo>
                  <a:lnTo>
                    <a:pt x="277" y="79"/>
                  </a:lnTo>
                  <a:lnTo>
                    <a:pt x="271" y="73"/>
                  </a:lnTo>
                  <a:lnTo>
                    <a:pt x="262" y="65"/>
                  </a:lnTo>
                  <a:lnTo>
                    <a:pt x="251" y="55"/>
                  </a:lnTo>
                  <a:lnTo>
                    <a:pt x="239" y="43"/>
                  </a:lnTo>
                  <a:lnTo>
                    <a:pt x="226" y="33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10"/>
                  </a:lnTo>
                  <a:lnTo>
                    <a:pt x="190" y="4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12" y="10"/>
                  </a:lnTo>
                  <a:lnTo>
                    <a:pt x="220" y="17"/>
                  </a:lnTo>
                  <a:lnTo>
                    <a:pt x="232" y="27"/>
                  </a:lnTo>
                  <a:lnTo>
                    <a:pt x="245" y="37"/>
                  </a:lnTo>
                  <a:lnTo>
                    <a:pt x="259" y="48"/>
                  </a:lnTo>
                  <a:lnTo>
                    <a:pt x="273" y="58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3"/>
                  </a:lnTo>
                  <a:lnTo>
                    <a:pt x="340" y="71"/>
                  </a:lnTo>
                  <a:lnTo>
                    <a:pt x="354" y="67"/>
                  </a:lnTo>
                  <a:lnTo>
                    <a:pt x="366" y="65"/>
                  </a:lnTo>
                  <a:lnTo>
                    <a:pt x="377" y="63"/>
                  </a:lnTo>
                  <a:lnTo>
                    <a:pt x="382" y="63"/>
                  </a:lnTo>
                  <a:lnTo>
                    <a:pt x="386" y="64"/>
                  </a:lnTo>
                  <a:lnTo>
                    <a:pt x="384" y="65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8" name="Freeform 333">
              <a:extLst>
                <a:ext uri="{FF2B5EF4-FFF2-40B4-BE49-F238E27FC236}">
                  <a16:creationId xmlns:a16="http://schemas.microsoft.com/office/drawing/2014/main" id="{2F936E28-08F7-4B9E-8ABD-90BD554DC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944"/>
              <a:ext cx="127" cy="127"/>
            </a:xfrm>
            <a:custGeom>
              <a:avLst/>
              <a:gdLst>
                <a:gd name="T0" fmla="*/ 2 w 254"/>
                <a:gd name="T1" fmla="*/ 2 h 254"/>
                <a:gd name="T2" fmla="*/ 2 w 254"/>
                <a:gd name="T3" fmla="*/ 2 h 254"/>
                <a:gd name="T4" fmla="*/ 2 w 254"/>
                <a:gd name="T5" fmla="*/ 2 h 254"/>
                <a:gd name="T6" fmla="*/ 2 w 254"/>
                <a:gd name="T7" fmla="*/ 2 h 254"/>
                <a:gd name="T8" fmla="*/ 1 w 254"/>
                <a:gd name="T9" fmla="*/ 2 h 254"/>
                <a:gd name="T10" fmla="*/ 1 w 254"/>
                <a:gd name="T11" fmla="*/ 2 h 254"/>
                <a:gd name="T12" fmla="*/ 1 w 254"/>
                <a:gd name="T13" fmla="*/ 2 h 254"/>
                <a:gd name="T14" fmla="*/ 1 w 254"/>
                <a:gd name="T15" fmla="*/ 2 h 254"/>
                <a:gd name="T16" fmla="*/ 2 w 254"/>
                <a:gd name="T17" fmla="*/ 2 h 254"/>
                <a:gd name="T18" fmla="*/ 2 w 254"/>
                <a:gd name="T19" fmla="*/ 2 h 254"/>
                <a:gd name="T20" fmla="*/ 2 w 254"/>
                <a:gd name="T21" fmla="*/ 2 h 254"/>
                <a:gd name="T22" fmla="*/ 2 w 254"/>
                <a:gd name="T23" fmla="*/ 2 h 254"/>
                <a:gd name="T24" fmla="*/ 1 w 254"/>
                <a:gd name="T25" fmla="*/ 2 h 254"/>
                <a:gd name="T26" fmla="*/ 1 w 254"/>
                <a:gd name="T27" fmla="*/ 2 h 254"/>
                <a:gd name="T28" fmla="*/ 1 w 254"/>
                <a:gd name="T29" fmla="*/ 2 h 254"/>
                <a:gd name="T30" fmla="*/ 1 w 254"/>
                <a:gd name="T31" fmla="*/ 2 h 254"/>
                <a:gd name="T32" fmla="*/ 1 w 254"/>
                <a:gd name="T33" fmla="*/ 2 h 254"/>
                <a:gd name="T34" fmla="*/ 1 w 254"/>
                <a:gd name="T35" fmla="*/ 2 h 254"/>
                <a:gd name="T36" fmla="*/ 1 w 254"/>
                <a:gd name="T37" fmla="*/ 2 h 254"/>
                <a:gd name="T38" fmla="*/ 1 w 254"/>
                <a:gd name="T39" fmla="*/ 2 h 254"/>
                <a:gd name="T40" fmla="*/ 1 w 254"/>
                <a:gd name="T41" fmla="*/ 2 h 254"/>
                <a:gd name="T42" fmla="*/ 1 w 254"/>
                <a:gd name="T43" fmla="*/ 1 h 254"/>
                <a:gd name="T44" fmla="*/ 0 w 254"/>
                <a:gd name="T45" fmla="*/ 1 h 254"/>
                <a:gd name="T46" fmla="*/ 1 w 254"/>
                <a:gd name="T47" fmla="*/ 1 h 254"/>
                <a:gd name="T48" fmla="*/ 1 w 254"/>
                <a:gd name="T49" fmla="*/ 1 h 254"/>
                <a:gd name="T50" fmla="*/ 1 w 254"/>
                <a:gd name="T51" fmla="*/ 1 h 254"/>
                <a:gd name="T52" fmla="*/ 1 w 254"/>
                <a:gd name="T53" fmla="*/ 1 h 254"/>
                <a:gd name="T54" fmla="*/ 1 w 254"/>
                <a:gd name="T55" fmla="*/ 1 h 254"/>
                <a:gd name="T56" fmla="*/ 1 w 254"/>
                <a:gd name="T57" fmla="*/ 1 h 254"/>
                <a:gd name="T58" fmla="*/ 1 w 254"/>
                <a:gd name="T59" fmla="*/ 1 h 254"/>
                <a:gd name="T60" fmla="*/ 1 w 254"/>
                <a:gd name="T61" fmla="*/ 1 h 254"/>
                <a:gd name="T62" fmla="*/ 1 w 254"/>
                <a:gd name="T63" fmla="*/ 1 h 254"/>
                <a:gd name="T64" fmla="*/ 1 w 254"/>
                <a:gd name="T65" fmla="*/ 1 h 254"/>
                <a:gd name="T66" fmla="*/ 1 w 254"/>
                <a:gd name="T67" fmla="*/ 1 h 254"/>
                <a:gd name="T68" fmla="*/ 1 w 254"/>
                <a:gd name="T69" fmla="*/ 1 h 254"/>
                <a:gd name="T70" fmla="*/ 1 w 254"/>
                <a:gd name="T71" fmla="*/ 1 h 254"/>
                <a:gd name="T72" fmla="*/ 1 w 254"/>
                <a:gd name="T73" fmla="*/ 1 h 254"/>
                <a:gd name="T74" fmla="*/ 1 w 254"/>
                <a:gd name="T75" fmla="*/ 2 h 254"/>
                <a:gd name="T76" fmla="*/ 2 w 254"/>
                <a:gd name="T77" fmla="*/ 2 h 254"/>
                <a:gd name="T78" fmla="*/ 2 w 254"/>
                <a:gd name="T79" fmla="*/ 2 h 254"/>
                <a:gd name="T80" fmla="*/ 2 w 254"/>
                <a:gd name="T81" fmla="*/ 2 h 254"/>
                <a:gd name="T82" fmla="*/ 2 w 254"/>
                <a:gd name="T83" fmla="*/ 2 h 254"/>
                <a:gd name="T84" fmla="*/ 2 w 254"/>
                <a:gd name="T85" fmla="*/ 1 h 254"/>
                <a:gd name="T86" fmla="*/ 2 w 254"/>
                <a:gd name="T87" fmla="*/ 1 h 254"/>
                <a:gd name="T88" fmla="*/ 2 w 254"/>
                <a:gd name="T89" fmla="*/ 1 h 254"/>
                <a:gd name="T90" fmla="*/ 2 w 254"/>
                <a:gd name="T91" fmla="*/ 1 h 254"/>
                <a:gd name="T92" fmla="*/ 2 w 254"/>
                <a:gd name="T93" fmla="*/ 2 h 254"/>
                <a:gd name="T94" fmla="*/ 2 w 254"/>
                <a:gd name="T95" fmla="*/ 2 h 254"/>
                <a:gd name="T96" fmla="*/ 2 w 254"/>
                <a:gd name="T97" fmla="*/ 2 h 254"/>
                <a:gd name="T98" fmla="*/ 2 w 254"/>
                <a:gd name="T99" fmla="*/ 2 h 254"/>
                <a:gd name="T100" fmla="*/ 2 w 254"/>
                <a:gd name="T101" fmla="*/ 2 h 254"/>
                <a:gd name="T102" fmla="*/ 2 w 254"/>
                <a:gd name="T103" fmla="*/ 1 h 254"/>
                <a:gd name="T104" fmla="*/ 2 w 254"/>
                <a:gd name="T105" fmla="*/ 1 h 254"/>
                <a:gd name="T106" fmla="*/ 2 w 254"/>
                <a:gd name="T107" fmla="*/ 1 h 254"/>
                <a:gd name="T108" fmla="*/ 2 w 254"/>
                <a:gd name="T109" fmla="*/ 2 h 254"/>
                <a:gd name="T110" fmla="*/ 2 w 254"/>
                <a:gd name="T111" fmla="*/ 2 h 254"/>
                <a:gd name="T112" fmla="*/ 2 w 254"/>
                <a:gd name="T113" fmla="*/ 2 h 254"/>
                <a:gd name="T114" fmla="*/ 2 w 254"/>
                <a:gd name="T115" fmla="*/ 2 h 254"/>
                <a:gd name="T116" fmla="*/ 2 w 254"/>
                <a:gd name="T117" fmla="*/ 2 h 2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4">
                  <a:moveTo>
                    <a:pt x="244" y="250"/>
                  </a:moveTo>
                  <a:lnTo>
                    <a:pt x="240" y="246"/>
                  </a:lnTo>
                  <a:lnTo>
                    <a:pt x="235" y="242"/>
                  </a:lnTo>
                  <a:lnTo>
                    <a:pt x="229" y="237"/>
                  </a:lnTo>
                  <a:lnTo>
                    <a:pt x="225" y="232"/>
                  </a:lnTo>
                  <a:lnTo>
                    <a:pt x="219" y="228"/>
                  </a:lnTo>
                  <a:lnTo>
                    <a:pt x="213" y="224"/>
                  </a:lnTo>
                  <a:lnTo>
                    <a:pt x="209" y="222"/>
                  </a:lnTo>
                  <a:lnTo>
                    <a:pt x="203" y="222"/>
                  </a:lnTo>
                  <a:lnTo>
                    <a:pt x="189" y="224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3"/>
                  </a:lnTo>
                  <a:lnTo>
                    <a:pt x="84" y="221"/>
                  </a:lnTo>
                  <a:lnTo>
                    <a:pt x="75" y="217"/>
                  </a:lnTo>
                  <a:lnTo>
                    <a:pt x="68" y="212"/>
                  </a:lnTo>
                  <a:lnTo>
                    <a:pt x="68" y="209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25" y="215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2" y="214"/>
                  </a:lnTo>
                  <a:lnTo>
                    <a:pt x="183" y="212"/>
                  </a:lnTo>
                  <a:lnTo>
                    <a:pt x="190" y="209"/>
                  </a:lnTo>
                  <a:lnTo>
                    <a:pt x="186" y="205"/>
                  </a:lnTo>
                  <a:lnTo>
                    <a:pt x="179" y="201"/>
                  </a:lnTo>
                  <a:lnTo>
                    <a:pt x="172" y="197"/>
                  </a:lnTo>
                  <a:lnTo>
                    <a:pt x="164" y="192"/>
                  </a:lnTo>
                  <a:lnTo>
                    <a:pt x="157" y="189"/>
                  </a:lnTo>
                  <a:lnTo>
                    <a:pt x="150" y="185"/>
                  </a:lnTo>
                  <a:lnTo>
                    <a:pt x="144" y="182"/>
                  </a:lnTo>
                  <a:lnTo>
                    <a:pt x="141" y="179"/>
                  </a:lnTo>
                  <a:lnTo>
                    <a:pt x="127" y="181"/>
                  </a:lnTo>
                  <a:lnTo>
                    <a:pt x="110" y="178"/>
                  </a:lnTo>
                  <a:lnTo>
                    <a:pt x="90" y="176"/>
                  </a:lnTo>
                  <a:lnTo>
                    <a:pt x="72" y="171"/>
                  </a:lnTo>
                  <a:lnTo>
                    <a:pt x="53" y="167"/>
                  </a:lnTo>
                  <a:lnTo>
                    <a:pt x="37" y="161"/>
                  </a:lnTo>
                  <a:lnTo>
                    <a:pt x="24" y="154"/>
                  </a:lnTo>
                  <a:lnTo>
                    <a:pt x="16" y="148"/>
                  </a:lnTo>
                  <a:lnTo>
                    <a:pt x="11" y="140"/>
                  </a:lnTo>
                  <a:lnTo>
                    <a:pt x="11" y="137"/>
                  </a:lnTo>
                  <a:lnTo>
                    <a:pt x="15" y="139"/>
                  </a:lnTo>
                  <a:lnTo>
                    <a:pt x="24" y="144"/>
                  </a:lnTo>
                  <a:lnTo>
                    <a:pt x="32" y="147"/>
                  </a:lnTo>
                  <a:lnTo>
                    <a:pt x="44" y="152"/>
                  </a:lnTo>
                  <a:lnTo>
                    <a:pt x="58" y="156"/>
                  </a:lnTo>
                  <a:lnTo>
                    <a:pt x="73" y="160"/>
                  </a:lnTo>
                  <a:lnTo>
                    <a:pt x="89" y="163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4"/>
                  </a:lnTo>
                  <a:lnTo>
                    <a:pt x="103" y="146"/>
                  </a:lnTo>
                  <a:lnTo>
                    <a:pt x="96" y="140"/>
                  </a:lnTo>
                  <a:lnTo>
                    <a:pt x="92" y="135"/>
                  </a:lnTo>
                  <a:lnTo>
                    <a:pt x="83" y="132"/>
                  </a:lnTo>
                  <a:lnTo>
                    <a:pt x="70" y="130"/>
                  </a:lnTo>
                  <a:lnTo>
                    <a:pt x="57" y="126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3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3"/>
                  </a:lnTo>
                  <a:lnTo>
                    <a:pt x="45" y="109"/>
                  </a:lnTo>
                  <a:lnTo>
                    <a:pt x="57" y="113"/>
                  </a:lnTo>
                  <a:lnTo>
                    <a:pt x="66" y="115"/>
                  </a:lnTo>
                  <a:lnTo>
                    <a:pt x="76" y="116"/>
                  </a:lnTo>
                  <a:lnTo>
                    <a:pt x="66" y="102"/>
                  </a:lnTo>
                  <a:lnTo>
                    <a:pt x="56" y="88"/>
                  </a:lnTo>
                  <a:lnTo>
                    <a:pt x="45" y="76"/>
                  </a:lnTo>
                  <a:lnTo>
                    <a:pt x="36" y="63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3"/>
                  </a:lnTo>
                  <a:lnTo>
                    <a:pt x="13" y="26"/>
                  </a:lnTo>
                  <a:lnTo>
                    <a:pt x="12" y="18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1"/>
                  </a:lnTo>
                  <a:lnTo>
                    <a:pt x="23" y="26"/>
                  </a:lnTo>
                  <a:lnTo>
                    <a:pt x="35" y="44"/>
                  </a:lnTo>
                  <a:lnTo>
                    <a:pt x="47" y="62"/>
                  </a:lnTo>
                  <a:lnTo>
                    <a:pt x="59" y="79"/>
                  </a:lnTo>
                  <a:lnTo>
                    <a:pt x="70" y="95"/>
                  </a:lnTo>
                  <a:lnTo>
                    <a:pt x="80" y="106"/>
                  </a:lnTo>
                  <a:lnTo>
                    <a:pt x="85" y="111"/>
                  </a:lnTo>
                  <a:lnTo>
                    <a:pt x="91" y="113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5"/>
                  </a:lnTo>
                  <a:lnTo>
                    <a:pt x="85" y="65"/>
                  </a:lnTo>
                  <a:lnTo>
                    <a:pt x="80" y="46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8"/>
                  </a:lnTo>
                  <a:lnTo>
                    <a:pt x="105" y="105"/>
                  </a:lnTo>
                  <a:lnTo>
                    <a:pt x="104" y="124"/>
                  </a:lnTo>
                  <a:lnTo>
                    <a:pt x="111" y="131"/>
                  </a:lnTo>
                  <a:lnTo>
                    <a:pt x="118" y="138"/>
                  </a:lnTo>
                  <a:lnTo>
                    <a:pt x="125" y="143"/>
                  </a:lnTo>
                  <a:lnTo>
                    <a:pt x="130" y="148"/>
                  </a:lnTo>
                  <a:lnTo>
                    <a:pt x="136" y="152"/>
                  </a:lnTo>
                  <a:lnTo>
                    <a:pt x="141" y="155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2"/>
                  </a:lnTo>
                  <a:lnTo>
                    <a:pt x="151" y="163"/>
                  </a:lnTo>
                  <a:lnTo>
                    <a:pt x="153" y="161"/>
                  </a:lnTo>
                  <a:lnTo>
                    <a:pt x="156" y="155"/>
                  </a:lnTo>
                  <a:lnTo>
                    <a:pt x="157" y="140"/>
                  </a:lnTo>
                  <a:lnTo>
                    <a:pt x="155" y="116"/>
                  </a:lnTo>
                  <a:lnTo>
                    <a:pt x="149" y="88"/>
                  </a:lnTo>
                  <a:lnTo>
                    <a:pt x="137" y="67"/>
                  </a:lnTo>
                  <a:lnTo>
                    <a:pt x="133" y="57"/>
                  </a:lnTo>
                  <a:lnTo>
                    <a:pt x="133" y="54"/>
                  </a:lnTo>
                  <a:lnTo>
                    <a:pt x="137" y="55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7"/>
                  </a:lnTo>
                  <a:lnTo>
                    <a:pt x="157" y="90"/>
                  </a:lnTo>
                  <a:lnTo>
                    <a:pt x="161" y="103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5"/>
                  </a:lnTo>
                  <a:lnTo>
                    <a:pt x="164" y="173"/>
                  </a:lnTo>
                  <a:lnTo>
                    <a:pt x="168" y="177"/>
                  </a:lnTo>
                  <a:lnTo>
                    <a:pt x="173" y="182"/>
                  </a:lnTo>
                  <a:lnTo>
                    <a:pt x="179" y="186"/>
                  </a:lnTo>
                  <a:lnTo>
                    <a:pt x="184" y="190"/>
                  </a:lnTo>
                  <a:lnTo>
                    <a:pt x="189" y="193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0"/>
                  </a:lnTo>
                  <a:lnTo>
                    <a:pt x="206" y="191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0"/>
                  </a:lnTo>
                  <a:lnTo>
                    <a:pt x="203" y="111"/>
                  </a:lnTo>
                  <a:lnTo>
                    <a:pt x="201" y="94"/>
                  </a:lnTo>
                  <a:lnTo>
                    <a:pt x="198" y="83"/>
                  </a:lnTo>
                  <a:lnTo>
                    <a:pt x="198" y="79"/>
                  </a:lnTo>
                  <a:lnTo>
                    <a:pt x="202" y="82"/>
                  </a:lnTo>
                  <a:lnTo>
                    <a:pt x="207" y="88"/>
                  </a:lnTo>
                  <a:lnTo>
                    <a:pt x="211" y="101"/>
                  </a:lnTo>
                  <a:lnTo>
                    <a:pt x="212" y="123"/>
                  </a:lnTo>
                  <a:lnTo>
                    <a:pt x="214" y="155"/>
                  </a:lnTo>
                  <a:lnTo>
                    <a:pt x="217" y="186"/>
                  </a:lnTo>
                  <a:lnTo>
                    <a:pt x="218" y="206"/>
                  </a:lnTo>
                  <a:lnTo>
                    <a:pt x="225" y="214"/>
                  </a:lnTo>
                  <a:lnTo>
                    <a:pt x="232" y="222"/>
                  </a:lnTo>
                  <a:lnTo>
                    <a:pt x="236" y="229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5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3"/>
                  </a:lnTo>
                  <a:lnTo>
                    <a:pt x="252" y="254"/>
                  </a:lnTo>
                  <a:lnTo>
                    <a:pt x="249" y="253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79" name="Freeform 334">
              <a:extLst>
                <a:ext uri="{FF2B5EF4-FFF2-40B4-BE49-F238E27FC236}">
                  <a16:creationId xmlns:a16="http://schemas.microsoft.com/office/drawing/2014/main" id="{4B2BCC21-3158-493D-BA84-04B813D9F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905"/>
              <a:ext cx="93" cy="156"/>
            </a:xfrm>
            <a:custGeom>
              <a:avLst/>
              <a:gdLst>
                <a:gd name="T0" fmla="*/ 1 w 186"/>
                <a:gd name="T1" fmla="*/ 2 h 313"/>
                <a:gd name="T2" fmla="*/ 1 w 186"/>
                <a:gd name="T3" fmla="*/ 2 h 313"/>
                <a:gd name="T4" fmla="*/ 1 w 186"/>
                <a:gd name="T5" fmla="*/ 2 h 313"/>
                <a:gd name="T6" fmla="*/ 1 w 186"/>
                <a:gd name="T7" fmla="*/ 1 h 313"/>
                <a:gd name="T8" fmla="*/ 1 w 186"/>
                <a:gd name="T9" fmla="*/ 1 h 313"/>
                <a:gd name="T10" fmla="*/ 1 w 186"/>
                <a:gd name="T11" fmla="*/ 1 h 313"/>
                <a:gd name="T12" fmla="*/ 1 w 186"/>
                <a:gd name="T13" fmla="*/ 1 h 313"/>
                <a:gd name="T14" fmla="*/ 1 w 186"/>
                <a:gd name="T15" fmla="*/ 1 h 313"/>
                <a:gd name="T16" fmla="*/ 1 w 186"/>
                <a:gd name="T17" fmla="*/ 0 h 313"/>
                <a:gd name="T18" fmla="*/ 1 w 186"/>
                <a:gd name="T19" fmla="*/ 0 h 313"/>
                <a:gd name="T20" fmla="*/ 1 w 186"/>
                <a:gd name="T21" fmla="*/ 1 h 313"/>
                <a:gd name="T22" fmla="*/ 1 w 186"/>
                <a:gd name="T23" fmla="*/ 1 h 313"/>
                <a:gd name="T24" fmla="*/ 1 w 186"/>
                <a:gd name="T25" fmla="*/ 1 h 313"/>
                <a:gd name="T26" fmla="*/ 1 w 186"/>
                <a:gd name="T27" fmla="*/ 1 h 313"/>
                <a:gd name="T28" fmla="*/ 1 w 186"/>
                <a:gd name="T29" fmla="*/ 1 h 313"/>
                <a:gd name="T30" fmla="*/ 1 w 186"/>
                <a:gd name="T31" fmla="*/ 1 h 313"/>
                <a:gd name="T32" fmla="*/ 1 w 186"/>
                <a:gd name="T33" fmla="*/ 1 h 313"/>
                <a:gd name="T34" fmla="*/ 1 w 186"/>
                <a:gd name="T35" fmla="*/ 1 h 313"/>
                <a:gd name="T36" fmla="*/ 1 w 186"/>
                <a:gd name="T37" fmla="*/ 1 h 313"/>
                <a:gd name="T38" fmla="*/ 1 w 186"/>
                <a:gd name="T39" fmla="*/ 1 h 313"/>
                <a:gd name="T40" fmla="*/ 1 w 186"/>
                <a:gd name="T41" fmla="*/ 0 h 313"/>
                <a:gd name="T42" fmla="*/ 1 w 186"/>
                <a:gd name="T43" fmla="*/ 0 h 313"/>
                <a:gd name="T44" fmla="*/ 1 w 186"/>
                <a:gd name="T45" fmla="*/ 0 h 313"/>
                <a:gd name="T46" fmla="*/ 1 w 186"/>
                <a:gd name="T47" fmla="*/ 0 h 313"/>
                <a:gd name="T48" fmla="*/ 1 w 186"/>
                <a:gd name="T49" fmla="*/ 0 h 313"/>
                <a:gd name="T50" fmla="*/ 1 w 186"/>
                <a:gd name="T51" fmla="*/ 0 h 313"/>
                <a:gd name="T52" fmla="*/ 1 w 186"/>
                <a:gd name="T53" fmla="*/ 1 h 313"/>
                <a:gd name="T54" fmla="*/ 1 w 186"/>
                <a:gd name="T55" fmla="*/ 1 h 313"/>
                <a:gd name="T56" fmla="*/ 1 w 186"/>
                <a:gd name="T57" fmla="*/ 0 h 313"/>
                <a:gd name="T58" fmla="*/ 1 w 186"/>
                <a:gd name="T59" fmla="*/ 0 h 313"/>
                <a:gd name="T60" fmla="*/ 1 w 186"/>
                <a:gd name="T61" fmla="*/ 0 h 313"/>
                <a:gd name="T62" fmla="*/ 1 w 186"/>
                <a:gd name="T63" fmla="*/ 0 h 313"/>
                <a:gd name="T64" fmla="*/ 1 w 186"/>
                <a:gd name="T65" fmla="*/ 0 h 313"/>
                <a:gd name="T66" fmla="*/ 1 w 186"/>
                <a:gd name="T67" fmla="*/ 0 h 313"/>
                <a:gd name="T68" fmla="*/ 1 w 186"/>
                <a:gd name="T69" fmla="*/ 1 h 313"/>
                <a:gd name="T70" fmla="*/ 1 w 186"/>
                <a:gd name="T71" fmla="*/ 0 h 313"/>
                <a:gd name="T72" fmla="*/ 2 w 186"/>
                <a:gd name="T73" fmla="*/ 0 h 313"/>
                <a:gd name="T74" fmla="*/ 2 w 186"/>
                <a:gd name="T75" fmla="*/ 0 h 313"/>
                <a:gd name="T76" fmla="*/ 2 w 186"/>
                <a:gd name="T77" fmla="*/ 0 h 313"/>
                <a:gd name="T78" fmla="*/ 2 w 186"/>
                <a:gd name="T79" fmla="*/ 0 h 313"/>
                <a:gd name="T80" fmla="*/ 2 w 186"/>
                <a:gd name="T81" fmla="*/ 0 h 313"/>
                <a:gd name="T82" fmla="*/ 2 w 186"/>
                <a:gd name="T83" fmla="*/ 0 h 313"/>
                <a:gd name="T84" fmla="*/ 1 w 186"/>
                <a:gd name="T85" fmla="*/ 1 h 313"/>
                <a:gd name="T86" fmla="*/ 1 w 186"/>
                <a:gd name="T87" fmla="*/ 1 h 313"/>
                <a:gd name="T88" fmla="*/ 1 w 186"/>
                <a:gd name="T89" fmla="*/ 1 h 313"/>
                <a:gd name="T90" fmla="*/ 1 w 186"/>
                <a:gd name="T91" fmla="*/ 1 h 313"/>
                <a:gd name="T92" fmla="*/ 1 w 186"/>
                <a:gd name="T93" fmla="*/ 1 h 313"/>
                <a:gd name="T94" fmla="*/ 1 w 186"/>
                <a:gd name="T95" fmla="*/ 1 h 313"/>
                <a:gd name="T96" fmla="*/ 2 w 186"/>
                <a:gd name="T97" fmla="*/ 1 h 313"/>
                <a:gd name="T98" fmla="*/ 2 w 186"/>
                <a:gd name="T99" fmla="*/ 1 h 313"/>
                <a:gd name="T100" fmla="*/ 2 w 186"/>
                <a:gd name="T101" fmla="*/ 1 h 313"/>
                <a:gd name="T102" fmla="*/ 2 w 186"/>
                <a:gd name="T103" fmla="*/ 1 h 313"/>
                <a:gd name="T104" fmla="*/ 2 w 186"/>
                <a:gd name="T105" fmla="*/ 1 h 313"/>
                <a:gd name="T106" fmla="*/ 2 w 186"/>
                <a:gd name="T107" fmla="*/ 1 h 313"/>
                <a:gd name="T108" fmla="*/ 2 w 186"/>
                <a:gd name="T109" fmla="*/ 1 h 313"/>
                <a:gd name="T110" fmla="*/ 1 w 186"/>
                <a:gd name="T111" fmla="*/ 1 h 313"/>
                <a:gd name="T112" fmla="*/ 1 w 186"/>
                <a:gd name="T113" fmla="*/ 2 h 313"/>
                <a:gd name="T114" fmla="*/ 1 w 186"/>
                <a:gd name="T115" fmla="*/ 2 h 313"/>
                <a:gd name="T116" fmla="*/ 1 w 186"/>
                <a:gd name="T117" fmla="*/ 2 h 313"/>
                <a:gd name="T118" fmla="*/ 1 w 186"/>
                <a:gd name="T119" fmla="*/ 2 h 3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3">
                  <a:moveTo>
                    <a:pt x="88" y="313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7"/>
                  </a:lnTo>
                  <a:lnTo>
                    <a:pt x="82" y="267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2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7"/>
                  </a:lnTo>
                  <a:lnTo>
                    <a:pt x="28" y="192"/>
                  </a:lnTo>
                  <a:lnTo>
                    <a:pt x="17" y="166"/>
                  </a:lnTo>
                  <a:lnTo>
                    <a:pt x="8" y="148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9" y="132"/>
                  </a:lnTo>
                  <a:lnTo>
                    <a:pt x="12" y="139"/>
                  </a:lnTo>
                  <a:lnTo>
                    <a:pt x="16" y="149"/>
                  </a:lnTo>
                  <a:lnTo>
                    <a:pt x="22" y="162"/>
                  </a:lnTo>
                  <a:lnTo>
                    <a:pt x="29" y="176"/>
                  </a:lnTo>
                  <a:lnTo>
                    <a:pt x="35" y="189"/>
                  </a:lnTo>
                  <a:lnTo>
                    <a:pt x="42" y="201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30"/>
                  </a:lnTo>
                  <a:lnTo>
                    <a:pt x="72" y="234"/>
                  </a:lnTo>
                  <a:lnTo>
                    <a:pt x="76" y="237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5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5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8" y="63"/>
                  </a:lnTo>
                  <a:lnTo>
                    <a:pt x="34" y="82"/>
                  </a:lnTo>
                  <a:lnTo>
                    <a:pt x="37" y="94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5"/>
                  </a:lnTo>
                  <a:lnTo>
                    <a:pt x="62" y="133"/>
                  </a:lnTo>
                  <a:lnTo>
                    <a:pt x="69" y="140"/>
                  </a:lnTo>
                  <a:lnTo>
                    <a:pt x="76" y="144"/>
                  </a:lnTo>
                  <a:lnTo>
                    <a:pt x="82" y="148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1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4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3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8"/>
                  </a:lnTo>
                  <a:lnTo>
                    <a:pt x="106" y="156"/>
                  </a:lnTo>
                  <a:lnTo>
                    <a:pt x="102" y="161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3"/>
                  </a:lnTo>
                  <a:lnTo>
                    <a:pt x="91" y="235"/>
                  </a:lnTo>
                  <a:lnTo>
                    <a:pt x="102" y="230"/>
                  </a:lnTo>
                  <a:lnTo>
                    <a:pt x="114" y="222"/>
                  </a:lnTo>
                  <a:lnTo>
                    <a:pt x="128" y="210"/>
                  </a:lnTo>
                  <a:lnTo>
                    <a:pt x="141" y="199"/>
                  </a:lnTo>
                  <a:lnTo>
                    <a:pt x="153" y="186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7"/>
                  </a:lnTo>
                  <a:lnTo>
                    <a:pt x="183" y="141"/>
                  </a:lnTo>
                  <a:lnTo>
                    <a:pt x="186" y="140"/>
                  </a:lnTo>
                  <a:lnTo>
                    <a:pt x="186" y="146"/>
                  </a:lnTo>
                  <a:lnTo>
                    <a:pt x="183" y="155"/>
                  </a:lnTo>
                  <a:lnTo>
                    <a:pt x="179" y="163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2"/>
                  </a:lnTo>
                  <a:lnTo>
                    <a:pt x="121" y="237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5"/>
                  </a:lnTo>
                  <a:lnTo>
                    <a:pt x="91" y="307"/>
                  </a:lnTo>
                  <a:lnTo>
                    <a:pt x="90" y="309"/>
                  </a:lnTo>
                  <a:lnTo>
                    <a:pt x="88" y="31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80" name="Freeform 335">
              <a:extLst>
                <a:ext uri="{FF2B5EF4-FFF2-40B4-BE49-F238E27FC236}">
                  <a16:creationId xmlns:a16="http://schemas.microsoft.com/office/drawing/2014/main" id="{20550C05-05C9-46B4-9DC6-3AB3C2832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1095"/>
              <a:ext cx="127" cy="150"/>
            </a:xfrm>
            <a:custGeom>
              <a:avLst/>
              <a:gdLst>
                <a:gd name="T0" fmla="*/ 2 w 253"/>
                <a:gd name="T1" fmla="*/ 1 h 299"/>
                <a:gd name="T2" fmla="*/ 2 w 253"/>
                <a:gd name="T3" fmla="*/ 1 h 299"/>
                <a:gd name="T4" fmla="*/ 2 w 253"/>
                <a:gd name="T5" fmla="*/ 1 h 299"/>
                <a:gd name="T6" fmla="*/ 2 w 253"/>
                <a:gd name="T7" fmla="*/ 1 h 299"/>
                <a:gd name="T8" fmla="*/ 2 w 253"/>
                <a:gd name="T9" fmla="*/ 1 h 299"/>
                <a:gd name="T10" fmla="*/ 2 w 253"/>
                <a:gd name="T11" fmla="*/ 1 h 299"/>
                <a:gd name="T12" fmla="*/ 2 w 253"/>
                <a:gd name="T13" fmla="*/ 1 h 299"/>
                <a:gd name="T14" fmla="*/ 2 w 253"/>
                <a:gd name="T15" fmla="*/ 2 h 299"/>
                <a:gd name="T16" fmla="*/ 2 w 253"/>
                <a:gd name="T17" fmla="*/ 2 h 299"/>
                <a:gd name="T18" fmla="*/ 2 w 253"/>
                <a:gd name="T19" fmla="*/ 2 h 299"/>
                <a:gd name="T20" fmla="*/ 2 w 253"/>
                <a:gd name="T21" fmla="*/ 2 h 299"/>
                <a:gd name="T22" fmla="*/ 2 w 253"/>
                <a:gd name="T23" fmla="*/ 2 h 299"/>
                <a:gd name="T24" fmla="*/ 2 w 253"/>
                <a:gd name="T25" fmla="*/ 2 h 299"/>
                <a:gd name="T26" fmla="*/ 2 w 253"/>
                <a:gd name="T27" fmla="*/ 2 h 299"/>
                <a:gd name="T28" fmla="*/ 2 w 253"/>
                <a:gd name="T29" fmla="*/ 2 h 299"/>
                <a:gd name="T30" fmla="*/ 2 w 253"/>
                <a:gd name="T31" fmla="*/ 2 h 299"/>
                <a:gd name="T32" fmla="*/ 1 w 253"/>
                <a:gd name="T33" fmla="*/ 2 h 299"/>
                <a:gd name="T34" fmla="*/ 1 w 253"/>
                <a:gd name="T35" fmla="*/ 2 h 299"/>
                <a:gd name="T36" fmla="*/ 1 w 253"/>
                <a:gd name="T37" fmla="*/ 2 h 299"/>
                <a:gd name="T38" fmla="*/ 1 w 253"/>
                <a:gd name="T39" fmla="*/ 3 h 299"/>
                <a:gd name="T40" fmla="*/ 1 w 253"/>
                <a:gd name="T41" fmla="*/ 3 h 299"/>
                <a:gd name="T42" fmla="*/ 1 w 253"/>
                <a:gd name="T43" fmla="*/ 3 h 299"/>
                <a:gd name="T44" fmla="*/ 1 w 253"/>
                <a:gd name="T45" fmla="*/ 3 h 299"/>
                <a:gd name="T46" fmla="*/ 1 w 253"/>
                <a:gd name="T47" fmla="*/ 2 h 299"/>
                <a:gd name="T48" fmla="*/ 1 w 253"/>
                <a:gd name="T49" fmla="*/ 2 h 299"/>
                <a:gd name="T50" fmla="*/ 1 w 253"/>
                <a:gd name="T51" fmla="*/ 2 h 299"/>
                <a:gd name="T52" fmla="*/ 1 w 253"/>
                <a:gd name="T53" fmla="*/ 3 h 299"/>
                <a:gd name="T54" fmla="*/ 1 w 253"/>
                <a:gd name="T55" fmla="*/ 3 h 299"/>
                <a:gd name="T56" fmla="*/ 1 w 253"/>
                <a:gd name="T57" fmla="*/ 3 h 299"/>
                <a:gd name="T58" fmla="*/ 1 w 253"/>
                <a:gd name="T59" fmla="*/ 3 h 299"/>
                <a:gd name="T60" fmla="*/ 1 w 253"/>
                <a:gd name="T61" fmla="*/ 3 h 299"/>
                <a:gd name="T62" fmla="*/ 1 w 253"/>
                <a:gd name="T63" fmla="*/ 3 h 299"/>
                <a:gd name="T64" fmla="*/ 1 w 253"/>
                <a:gd name="T65" fmla="*/ 2 h 299"/>
                <a:gd name="T66" fmla="*/ 1 w 253"/>
                <a:gd name="T67" fmla="*/ 2 h 299"/>
                <a:gd name="T68" fmla="*/ 1 w 253"/>
                <a:gd name="T69" fmla="*/ 2 h 299"/>
                <a:gd name="T70" fmla="*/ 1 w 253"/>
                <a:gd name="T71" fmla="*/ 2 h 299"/>
                <a:gd name="T72" fmla="*/ 1 w 253"/>
                <a:gd name="T73" fmla="*/ 2 h 299"/>
                <a:gd name="T74" fmla="*/ 1 w 253"/>
                <a:gd name="T75" fmla="*/ 2 h 299"/>
                <a:gd name="T76" fmla="*/ 1 w 253"/>
                <a:gd name="T77" fmla="*/ 2 h 299"/>
                <a:gd name="T78" fmla="*/ 0 w 253"/>
                <a:gd name="T79" fmla="*/ 2 h 299"/>
                <a:gd name="T80" fmla="*/ 1 w 253"/>
                <a:gd name="T81" fmla="*/ 2 h 299"/>
                <a:gd name="T82" fmla="*/ 1 w 253"/>
                <a:gd name="T83" fmla="*/ 2 h 299"/>
                <a:gd name="T84" fmla="*/ 1 w 253"/>
                <a:gd name="T85" fmla="*/ 2 h 299"/>
                <a:gd name="T86" fmla="*/ 1 w 253"/>
                <a:gd name="T87" fmla="*/ 2 h 299"/>
                <a:gd name="T88" fmla="*/ 1 w 253"/>
                <a:gd name="T89" fmla="*/ 2 h 299"/>
                <a:gd name="T90" fmla="*/ 1 w 253"/>
                <a:gd name="T91" fmla="*/ 2 h 299"/>
                <a:gd name="T92" fmla="*/ 1 w 253"/>
                <a:gd name="T93" fmla="*/ 2 h 299"/>
                <a:gd name="T94" fmla="*/ 2 w 253"/>
                <a:gd name="T95" fmla="*/ 2 h 299"/>
                <a:gd name="T96" fmla="*/ 1 w 253"/>
                <a:gd name="T97" fmla="*/ 2 h 299"/>
                <a:gd name="T98" fmla="*/ 1 w 253"/>
                <a:gd name="T99" fmla="*/ 2 h 299"/>
                <a:gd name="T100" fmla="*/ 1 w 253"/>
                <a:gd name="T101" fmla="*/ 2 h 299"/>
                <a:gd name="T102" fmla="*/ 2 w 253"/>
                <a:gd name="T103" fmla="*/ 2 h 299"/>
                <a:gd name="T104" fmla="*/ 2 w 253"/>
                <a:gd name="T105" fmla="*/ 2 h 299"/>
                <a:gd name="T106" fmla="*/ 2 w 253"/>
                <a:gd name="T107" fmla="*/ 2 h 299"/>
                <a:gd name="T108" fmla="*/ 2 w 253"/>
                <a:gd name="T109" fmla="*/ 2 h 299"/>
                <a:gd name="T110" fmla="*/ 2 w 253"/>
                <a:gd name="T111" fmla="*/ 1 h 299"/>
                <a:gd name="T112" fmla="*/ 2 w 253"/>
                <a:gd name="T113" fmla="*/ 1 h 299"/>
                <a:gd name="T114" fmla="*/ 2 w 253"/>
                <a:gd name="T115" fmla="*/ 1 h 299"/>
                <a:gd name="T116" fmla="*/ 2 w 253"/>
                <a:gd name="T117" fmla="*/ 1 h 299"/>
                <a:gd name="T118" fmla="*/ 2 w 253"/>
                <a:gd name="T119" fmla="*/ 1 h 299"/>
                <a:gd name="T120" fmla="*/ 2 w 253"/>
                <a:gd name="T121" fmla="*/ 1 h 299"/>
                <a:gd name="T122" fmla="*/ 2 w 253"/>
                <a:gd name="T123" fmla="*/ 0 h 2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299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4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3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3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3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2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3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6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39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7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299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2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3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1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4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09"/>
                  </a:lnTo>
                  <a:lnTo>
                    <a:pt x="62" y="204"/>
                  </a:lnTo>
                  <a:lnTo>
                    <a:pt x="75" y="200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6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28" y="156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7"/>
                  </a:lnTo>
                  <a:lnTo>
                    <a:pt x="129" y="144"/>
                  </a:lnTo>
                  <a:lnTo>
                    <a:pt x="134" y="140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4" y="140"/>
                  </a:lnTo>
                  <a:lnTo>
                    <a:pt x="145" y="140"/>
                  </a:lnTo>
                  <a:lnTo>
                    <a:pt x="146" y="140"/>
                  </a:lnTo>
                  <a:lnTo>
                    <a:pt x="152" y="133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1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0"/>
                  </a:lnTo>
                  <a:lnTo>
                    <a:pt x="225" y="6"/>
                  </a:lnTo>
                  <a:lnTo>
                    <a:pt x="230" y="3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81" name="Freeform 336">
              <a:extLst>
                <a:ext uri="{FF2B5EF4-FFF2-40B4-BE49-F238E27FC236}">
                  <a16:creationId xmlns:a16="http://schemas.microsoft.com/office/drawing/2014/main" id="{53467B5E-CD62-4F8C-B82A-FB4DF92A3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890"/>
              <a:ext cx="73" cy="122"/>
            </a:xfrm>
            <a:custGeom>
              <a:avLst/>
              <a:gdLst>
                <a:gd name="T0" fmla="*/ 1 w 146"/>
                <a:gd name="T1" fmla="*/ 2 h 244"/>
                <a:gd name="T2" fmla="*/ 1 w 146"/>
                <a:gd name="T3" fmla="*/ 2 h 244"/>
                <a:gd name="T4" fmla="*/ 1 w 146"/>
                <a:gd name="T5" fmla="*/ 2 h 244"/>
                <a:gd name="T6" fmla="*/ 1 w 146"/>
                <a:gd name="T7" fmla="*/ 2 h 244"/>
                <a:gd name="T8" fmla="*/ 1 w 146"/>
                <a:gd name="T9" fmla="*/ 2 h 244"/>
                <a:gd name="T10" fmla="*/ 2 w 146"/>
                <a:gd name="T11" fmla="*/ 2 h 244"/>
                <a:gd name="T12" fmla="*/ 2 w 146"/>
                <a:gd name="T13" fmla="*/ 2 h 244"/>
                <a:gd name="T14" fmla="*/ 2 w 146"/>
                <a:gd name="T15" fmla="*/ 2 h 244"/>
                <a:gd name="T16" fmla="*/ 2 w 146"/>
                <a:gd name="T17" fmla="*/ 2 h 244"/>
                <a:gd name="T18" fmla="*/ 1 w 146"/>
                <a:gd name="T19" fmla="*/ 2 h 244"/>
                <a:gd name="T20" fmla="*/ 1 w 146"/>
                <a:gd name="T21" fmla="*/ 2 h 244"/>
                <a:gd name="T22" fmla="*/ 1 w 146"/>
                <a:gd name="T23" fmla="*/ 2 h 244"/>
                <a:gd name="T24" fmla="*/ 1 w 146"/>
                <a:gd name="T25" fmla="*/ 2 h 244"/>
                <a:gd name="T26" fmla="*/ 1 w 146"/>
                <a:gd name="T27" fmla="*/ 2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2 w 146"/>
                <a:gd name="T35" fmla="*/ 1 h 244"/>
                <a:gd name="T36" fmla="*/ 2 w 146"/>
                <a:gd name="T37" fmla="*/ 1 h 244"/>
                <a:gd name="T38" fmla="*/ 2 w 146"/>
                <a:gd name="T39" fmla="*/ 1 h 244"/>
                <a:gd name="T40" fmla="*/ 2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2 h 244"/>
                <a:gd name="T82" fmla="*/ 1 w 146"/>
                <a:gd name="T83" fmla="*/ 2 h 244"/>
                <a:gd name="T84" fmla="*/ 1 w 146"/>
                <a:gd name="T85" fmla="*/ 2 h 244"/>
                <a:gd name="T86" fmla="*/ 1 w 146"/>
                <a:gd name="T87" fmla="*/ 2 h 244"/>
                <a:gd name="T88" fmla="*/ 1 w 146"/>
                <a:gd name="T89" fmla="*/ 2 h 244"/>
                <a:gd name="T90" fmla="*/ 1 w 146"/>
                <a:gd name="T91" fmla="*/ 2 h 244"/>
                <a:gd name="T92" fmla="*/ 1 w 146"/>
                <a:gd name="T93" fmla="*/ 2 h 244"/>
                <a:gd name="T94" fmla="*/ 1 w 146"/>
                <a:gd name="T95" fmla="*/ 2 h 244"/>
                <a:gd name="T96" fmla="*/ 0 w 146"/>
                <a:gd name="T97" fmla="*/ 2 h 244"/>
                <a:gd name="T98" fmla="*/ 1 w 146"/>
                <a:gd name="T99" fmla="*/ 2 h 244"/>
                <a:gd name="T100" fmla="*/ 1 w 146"/>
                <a:gd name="T101" fmla="*/ 2 h 244"/>
                <a:gd name="T102" fmla="*/ 1 w 146"/>
                <a:gd name="T103" fmla="*/ 2 h 244"/>
                <a:gd name="T104" fmla="*/ 1 w 146"/>
                <a:gd name="T105" fmla="*/ 2 h 244"/>
                <a:gd name="T106" fmla="*/ 1 w 146"/>
                <a:gd name="T107" fmla="*/ 2 h 244"/>
                <a:gd name="T108" fmla="*/ 1 w 146"/>
                <a:gd name="T109" fmla="*/ 2 h 244"/>
                <a:gd name="T110" fmla="*/ 1 w 146"/>
                <a:gd name="T111" fmla="*/ 2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0"/>
                  </a:moveTo>
                  <a:lnTo>
                    <a:pt x="39" y="230"/>
                  </a:lnTo>
                  <a:lnTo>
                    <a:pt x="48" y="216"/>
                  </a:lnTo>
                  <a:lnTo>
                    <a:pt x="57" y="204"/>
                  </a:lnTo>
                  <a:lnTo>
                    <a:pt x="61" y="195"/>
                  </a:lnTo>
                  <a:lnTo>
                    <a:pt x="69" y="195"/>
                  </a:lnTo>
                  <a:lnTo>
                    <a:pt x="80" y="193"/>
                  </a:lnTo>
                  <a:lnTo>
                    <a:pt x="92" y="190"/>
                  </a:lnTo>
                  <a:lnTo>
                    <a:pt x="106" y="185"/>
                  </a:lnTo>
                  <a:lnTo>
                    <a:pt x="117" y="180"/>
                  </a:lnTo>
                  <a:lnTo>
                    <a:pt x="128" y="175"/>
                  </a:lnTo>
                  <a:lnTo>
                    <a:pt x="136" y="170"/>
                  </a:lnTo>
                  <a:lnTo>
                    <a:pt x="139" y="167"/>
                  </a:lnTo>
                  <a:lnTo>
                    <a:pt x="141" y="161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1"/>
                  </a:lnTo>
                  <a:lnTo>
                    <a:pt x="131" y="163"/>
                  </a:lnTo>
                  <a:lnTo>
                    <a:pt x="123" y="167"/>
                  </a:lnTo>
                  <a:lnTo>
                    <a:pt x="114" y="170"/>
                  </a:lnTo>
                  <a:lnTo>
                    <a:pt x="103" y="175"/>
                  </a:lnTo>
                  <a:lnTo>
                    <a:pt x="92" y="179"/>
                  </a:lnTo>
                  <a:lnTo>
                    <a:pt x="81" y="183"/>
                  </a:lnTo>
                  <a:lnTo>
                    <a:pt x="73" y="185"/>
                  </a:lnTo>
                  <a:lnTo>
                    <a:pt x="67" y="186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2"/>
                  </a:lnTo>
                  <a:lnTo>
                    <a:pt x="85" y="133"/>
                  </a:lnTo>
                  <a:lnTo>
                    <a:pt x="92" y="127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4"/>
                  </a:lnTo>
                  <a:lnTo>
                    <a:pt x="128" y="96"/>
                  </a:lnTo>
                  <a:lnTo>
                    <a:pt x="136" y="89"/>
                  </a:lnTo>
                  <a:lnTo>
                    <a:pt x="141" y="84"/>
                  </a:lnTo>
                  <a:lnTo>
                    <a:pt x="145" y="79"/>
                  </a:lnTo>
                  <a:lnTo>
                    <a:pt x="146" y="74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39" y="76"/>
                  </a:lnTo>
                  <a:lnTo>
                    <a:pt x="134" y="79"/>
                  </a:lnTo>
                  <a:lnTo>
                    <a:pt x="129" y="85"/>
                  </a:lnTo>
                  <a:lnTo>
                    <a:pt x="122" y="91"/>
                  </a:lnTo>
                  <a:lnTo>
                    <a:pt x="114" y="96"/>
                  </a:lnTo>
                  <a:lnTo>
                    <a:pt x="106" y="102"/>
                  </a:lnTo>
                  <a:lnTo>
                    <a:pt x="98" y="108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7" y="94"/>
                  </a:lnTo>
                  <a:lnTo>
                    <a:pt x="88" y="61"/>
                  </a:lnTo>
                  <a:lnTo>
                    <a:pt x="90" y="27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4" y="10"/>
                  </a:lnTo>
                  <a:lnTo>
                    <a:pt x="81" y="32"/>
                  </a:lnTo>
                  <a:lnTo>
                    <a:pt x="79" y="68"/>
                  </a:lnTo>
                  <a:lnTo>
                    <a:pt x="76" y="103"/>
                  </a:lnTo>
                  <a:lnTo>
                    <a:pt x="71" y="125"/>
                  </a:lnTo>
                  <a:lnTo>
                    <a:pt x="69" y="127"/>
                  </a:lnTo>
                  <a:lnTo>
                    <a:pt x="67" y="126"/>
                  </a:lnTo>
                  <a:lnTo>
                    <a:pt x="65" y="123"/>
                  </a:lnTo>
                  <a:lnTo>
                    <a:pt x="64" y="117"/>
                  </a:lnTo>
                  <a:lnTo>
                    <a:pt x="63" y="111"/>
                  </a:lnTo>
                  <a:lnTo>
                    <a:pt x="58" y="103"/>
                  </a:lnTo>
                  <a:lnTo>
                    <a:pt x="54" y="94"/>
                  </a:lnTo>
                  <a:lnTo>
                    <a:pt x="47" y="84"/>
                  </a:lnTo>
                  <a:lnTo>
                    <a:pt x="40" y="73"/>
                  </a:lnTo>
                  <a:lnTo>
                    <a:pt x="33" y="64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7" y="55"/>
                  </a:lnTo>
                  <a:lnTo>
                    <a:pt x="18" y="58"/>
                  </a:lnTo>
                  <a:lnTo>
                    <a:pt x="23" y="64"/>
                  </a:lnTo>
                  <a:lnTo>
                    <a:pt x="29" y="73"/>
                  </a:lnTo>
                  <a:lnTo>
                    <a:pt x="37" y="86"/>
                  </a:lnTo>
                  <a:lnTo>
                    <a:pt x="46" y="103"/>
                  </a:lnTo>
                  <a:lnTo>
                    <a:pt x="55" y="119"/>
                  </a:lnTo>
                  <a:lnTo>
                    <a:pt x="60" y="132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2"/>
                  </a:lnTo>
                  <a:lnTo>
                    <a:pt x="50" y="180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79"/>
                  </a:lnTo>
                  <a:lnTo>
                    <a:pt x="39" y="174"/>
                  </a:lnTo>
                  <a:lnTo>
                    <a:pt x="35" y="169"/>
                  </a:lnTo>
                  <a:lnTo>
                    <a:pt x="31" y="164"/>
                  </a:lnTo>
                  <a:lnTo>
                    <a:pt x="25" y="157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39"/>
                  </a:lnTo>
                  <a:lnTo>
                    <a:pt x="3" y="134"/>
                  </a:lnTo>
                  <a:lnTo>
                    <a:pt x="1" y="131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4"/>
                  </a:lnTo>
                  <a:lnTo>
                    <a:pt x="19" y="163"/>
                  </a:lnTo>
                  <a:lnTo>
                    <a:pt x="26" y="172"/>
                  </a:lnTo>
                  <a:lnTo>
                    <a:pt x="32" y="182"/>
                  </a:lnTo>
                  <a:lnTo>
                    <a:pt x="34" y="187"/>
                  </a:lnTo>
                  <a:lnTo>
                    <a:pt x="35" y="194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1"/>
                  </a:lnTo>
                  <a:lnTo>
                    <a:pt x="23" y="239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82" name="Freeform 337">
              <a:extLst>
                <a:ext uri="{FF2B5EF4-FFF2-40B4-BE49-F238E27FC236}">
                  <a16:creationId xmlns:a16="http://schemas.microsoft.com/office/drawing/2014/main" id="{7F99977D-D22A-45F8-AC7C-304D3979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924"/>
              <a:ext cx="139" cy="113"/>
            </a:xfrm>
            <a:custGeom>
              <a:avLst/>
              <a:gdLst>
                <a:gd name="T0" fmla="*/ 2 w 279"/>
                <a:gd name="T1" fmla="*/ 1 h 227"/>
                <a:gd name="T2" fmla="*/ 1 w 279"/>
                <a:gd name="T3" fmla="*/ 1 h 227"/>
                <a:gd name="T4" fmla="*/ 1 w 279"/>
                <a:gd name="T5" fmla="*/ 1 h 227"/>
                <a:gd name="T6" fmla="*/ 1 w 279"/>
                <a:gd name="T7" fmla="*/ 1 h 227"/>
                <a:gd name="T8" fmla="*/ 1 w 279"/>
                <a:gd name="T9" fmla="*/ 1 h 227"/>
                <a:gd name="T10" fmla="*/ 1 w 279"/>
                <a:gd name="T11" fmla="*/ 0 h 227"/>
                <a:gd name="T12" fmla="*/ 1 w 279"/>
                <a:gd name="T13" fmla="*/ 0 h 227"/>
                <a:gd name="T14" fmla="*/ 1 w 279"/>
                <a:gd name="T15" fmla="*/ 1 h 227"/>
                <a:gd name="T16" fmla="*/ 1 w 279"/>
                <a:gd name="T17" fmla="*/ 1 h 227"/>
                <a:gd name="T18" fmla="*/ 1 w 279"/>
                <a:gd name="T19" fmla="*/ 1 h 227"/>
                <a:gd name="T20" fmla="*/ 1 w 279"/>
                <a:gd name="T21" fmla="*/ 0 h 227"/>
                <a:gd name="T22" fmla="*/ 1 w 279"/>
                <a:gd name="T23" fmla="*/ 0 h 227"/>
                <a:gd name="T24" fmla="*/ 1 w 279"/>
                <a:gd name="T25" fmla="*/ 0 h 227"/>
                <a:gd name="T26" fmla="*/ 1 w 279"/>
                <a:gd name="T27" fmla="*/ 0 h 227"/>
                <a:gd name="T28" fmla="*/ 1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1 w 279"/>
                <a:gd name="T43" fmla="*/ 0 h 227"/>
                <a:gd name="T44" fmla="*/ 0 w 279"/>
                <a:gd name="T45" fmla="*/ 1 h 227"/>
                <a:gd name="T46" fmla="*/ 0 w 279"/>
                <a:gd name="T47" fmla="*/ 1 h 227"/>
                <a:gd name="T48" fmla="*/ 0 w 279"/>
                <a:gd name="T49" fmla="*/ 1 h 227"/>
                <a:gd name="T50" fmla="*/ 0 w 279"/>
                <a:gd name="T51" fmla="*/ 0 h 227"/>
                <a:gd name="T52" fmla="*/ 0 w 279"/>
                <a:gd name="T53" fmla="*/ 1 h 227"/>
                <a:gd name="T54" fmla="*/ 0 w 279"/>
                <a:gd name="T55" fmla="*/ 1 h 227"/>
                <a:gd name="T56" fmla="*/ 0 w 279"/>
                <a:gd name="T57" fmla="*/ 1 h 227"/>
                <a:gd name="T58" fmla="*/ 1 w 279"/>
                <a:gd name="T59" fmla="*/ 1 h 227"/>
                <a:gd name="T60" fmla="*/ 1 w 279"/>
                <a:gd name="T61" fmla="*/ 1 h 227"/>
                <a:gd name="T62" fmla="*/ 1 w 279"/>
                <a:gd name="T63" fmla="*/ 1 h 227"/>
                <a:gd name="T64" fmla="*/ 1 w 279"/>
                <a:gd name="T65" fmla="*/ 1 h 227"/>
                <a:gd name="T66" fmla="*/ 1 w 279"/>
                <a:gd name="T67" fmla="*/ 1 h 227"/>
                <a:gd name="T68" fmla="*/ 0 w 279"/>
                <a:gd name="T69" fmla="*/ 1 h 227"/>
                <a:gd name="T70" fmla="*/ 0 w 279"/>
                <a:gd name="T71" fmla="*/ 1 h 227"/>
                <a:gd name="T72" fmla="*/ 1 w 279"/>
                <a:gd name="T73" fmla="*/ 1 h 227"/>
                <a:gd name="T74" fmla="*/ 1 w 279"/>
                <a:gd name="T75" fmla="*/ 1 h 227"/>
                <a:gd name="T76" fmla="*/ 1 w 279"/>
                <a:gd name="T77" fmla="*/ 1 h 227"/>
                <a:gd name="T78" fmla="*/ 1 w 279"/>
                <a:gd name="T79" fmla="*/ 1 h 227"/>
                <a:gd name="T80" fmla="*/ 1 w 279"/>
                <a:gd name="T81" fmla="*/ 1 h 227"/>
                <a:gd name="T82" fmla="*/ 2 w 279"/>
                <a:gd name="T83" fmla="*/ 1 h 227"/>
                <a:gd name="T84" fmla="*/ 2 w 279"/>
                <a:gd name="T85" fmla="*/ 1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2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1"/>
                  </a:lnTo>
                  <a:lnTo>
                    <a:pt x="252" y="200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1"/>
                  </a:lnTo>
                  <a:lnTo>
                    <a:pt x="232" y="187"/>
                  </a:lnTo>
                  <a:lnTo>
                    <a:pt x="226" y="184"/>
                  </a:lnTo>
                  <a:lnTo>
                    <a:pt x="221" y="180"/>
                  </a:lnTo>
                  <a:lnTo>
                    <a:pt x="219" y="177"/>
                  </a:lnTo>
                  <a:lnTo>
                    <a:pt x="221" y="156"/>
                  </a:lnTo>
                  <a:lnTo>
                    <a:pt x="225" y="132"/>
                  </a:lnTo>
                  <a:lnTo>
                    <a:pt x="226" y="110"/>
                  </a:lnTo>
                  <a:lnTo>
                    <a:pt x="225" y="94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93"/>
                  </a:lnTo>
                  <a:lnTo>
                    <a:pt x="221" y="101"/>
                  </a:lnTo>
                  <a:lnTo>
                    <a:pt x="219" y="116"/>
                  </a:lnTo>
                  <a:lnTo>
                    <a:pt x="214" y="139"/>
                  </a:lnTo>
                  <a:lnTo>
                    <a:pt x="208" y="161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8"/>
                  </a:lnTo>
                  <a:lnTo>
                    <a:pt x="173" y="140"/>
                  </a:lnTo>
                  <a:lnTo>
                    <a:pt x="166" y="132"/>
                  </a:lnTo>
                  <a:lnTo>
                    <a:pt x="160" y="127"/>
                  </a:lnTo>
                  <a:lnTo>
                    <a:pt x="157" y="124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40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3"/>
                  </a:lnTo>
                  <a:lnTo>
                    <a:pt x="95" y="79"/>
                  </a:lnTo>
                  <a:lnTo>
                    <a:pt x="74" y="63"/>
                  </a:lnTo>
                  <a:lnTo>
                    <a:pt x="53" y="49"/>
                  </a:lnTo>
                  <a:lnTo>
                    <a:pt x="36" y="35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40"/>
                  </a:lnTo>
                  <a:lnTo>
                    <a:pt x="42" y="50"/>
                  </a:lnTo>
                  <a:lnTo>
                    <a:pt x="59" y="64"/>
                  </a:lnTo>
                  <a:lnTo>
                    <a:pt x="77" y="79"/>
                  </a:lnTo>
                  <a:lnTo>
                    <a:pt x="97" y="94"/>
                  </a:lnTo>
                  <a:lnTo>
                    <a:pt x="113" y="106"/>
                  </a:lnTo>
                  <a:lnTo>
                    <a:pt x="127" y="117"/>
                  </a:lnTo>
                  <a:lnTo>
                    <a:pt x="136" y="123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1"/>
                  </a:lnTo>
                  <a:lnTo>
                    <a:pt x="98" y="132"/>
                  </a:lnTo>
                  <a:lnTo>
                    <a:pt x="82" y="133"/>
                  </a:lnTo>
                  <a:lnTo>
                    <a:pt x="63" y="132"/>
                  </a:lnTo>
                  <a:lnTo>
                    <a:pt x="46" y="131"/>
                  </a:lnTo>
                  <a:lnTo>
                    <a:pt x="31" y="128"/>
                  </a:lnTo>
                  <a:lnTo>
                    <a:pt x="17" y="125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4"/>
                  </a:lnTo>
                  <a:lnTo>
                    <a:pt x="12" y="131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8"/>
                  </a:lnTo>
                  <a:lnTo>
                    <a:pt x="74" y="140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3"/>
                  </a:lnTo>
                  <a:lnTo>
                    <a:pt x="172" y="171"/>
                  </a:lnTo>
                  <a:lnTo>
                    <a:pt x="179" y="178"/>
                  </a:lnTo>
                  <a:lnTo>
                    <a:pt x="183" y="182"/>
                  </a:lnTo>
                  <a:lnTo>
                    <a:pt x="187" y="186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200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5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3"/>
                  </a:lnTo>
                  <a:lnTo>
                    <a:pt x="100" y="225"/>
                  </a:lnTo>
                  <a:lnTo>
                    <a:pt x="113" y="224"/>
                  </a:lnTo>
                  <a:lnTo>
                    <a:pt x="121" y="222"/>
                  </a:lnTo>
                  <a:lnTo>
                    <a:pt x="133" y="219"/>
                  </a:lnTo>
                  <a:lnTo>
                    <a:pt x="145" y="215"/>
                  </a:lnTo>
                  <a:lnTo>
                    <a:pt x="159" y="210"/>
                  </a:lnTo>
                  <a:lnTo>
                    <a:pt x="172" y="207"/>
                  </a:lnTo>
                  <a:lnTo>
                    <a:pt x="183" y="202"/>
                  </a:lnTo>
                  <a:lnTo>
                    <a:pt x="192" y="199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7"/>
                  </a:lnTo>
                  <a:lnTo>
                    <a:pt x="241" y="211"/>
                  </a:lnTo>
                  <a:lnTo>
                    <a:pt x="249" y="215"/>
                  </a:lnTo>
                  <a:lnTo>
                    <a:pt x="257" y="219"/>
                  </a:lnTo>
                  <a:lnTo>
                    <a:pt x="264" y="223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5539" name="Picture 338" descr="HOLLY4">
            <a:extLst>
              <a:ext uri="{FF2B5EF4-FFF2-40B4-BE49-F238E27FC236}">
                <a16:creationId xmlns:a16="http://schemas.microsoft.com/office/drawing/2014/main" id="{8A9C0E82-A270-4B9A-B1BC-F0ED963A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" y="6072188"/>
            <a:ext cx="64770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339" descr="HOLLY4">
            <a:extLst>
              <a:ext uri="{FF2B5EF4-FFF2-40B4-BE49-F238E27FC236}">
                <a16:creationId xmlns:a16="http://schemas.microsoft.com/office/drawing/2014/main" id="{917C2016-5913-4E7C-9594-07612226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6642" y="2135800"/>
            <a:ext cx="48006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1" name="WordArt 340" descr="White marble">
            <a:extLst>
              <a:ext uri="{FF2B5EF4-FFF2-40B4-BE49-F238E27FC236}">
                <a16:creationId xmlns:a16="http://schemas.microsoft.com/office/drawing/2014/main" id="{40B1399F-2E33-4D13-B546-DC362321FC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066801"/>
            <a:ext cx="4762500" cy="34385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16099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hết.</a:t>
            </a:r>
          </a:p>
        </p:txBody>
      </p:sp>
      <p:sp>
        <p:nvSpPr>
          <p:cNvPr id="65542" name="WordArt 341">
            <a:extLst>
              <a:ext uri="{FF2B5EF4-FFF2-40B4-BE49-F238E27FC236}">
                <a16:creationId xmlns:a16="http://schemas.microsoft.com/office/drawing/2014/main" id="{7F0186EB-2451-481C-A928-A997679E9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4052" y="2819400"/>
            <a:ext cx="8581948" cy="1416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 !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526" name="Picture 342" descr="XMASCA~1">
            <a:extLst>
              <a:ext uri="{FF2B5EF4-FFF2-40B4-BE49-F238E27FC236}">
                <a16:creationId xmlns:a16="http://schemas.microsoft.com/office/drawing/2014/main" id="{0923F97D-A0B4-4AD3-B5E2-EC92F117A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1981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343" descr="1 (1955)">
            <a:extLst>
              <a:ext uri="{FF2B5EF4-FFF2-40B4-BE49-F238E27FC236}">
                <a16:creationId xmlns:a16="http://schemas.microsoft.com/office/drawing/2014/main" id="{7924302E-EB8B-43A6-A7D0-0286EC3697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0"/>
            <a:ext cx="1752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44" descr="Floral">
            <a:hlinkClick r:id="rId7" action="ppaction://hlinksldjump"/>
            <a:extLst>
              <a:ext uri="{FF2B5EF4-FFF2-40B4-BE49-F238E27FC236}">
                <a16:creationId xmlns:a16="http://schemas.microsoft.com/office/drawing/2014/main" id="{D3ACC45C-FEB9-4A01-BB37-70C4B208D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1828800"/>
            <a:ext cx="106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345" descr="POINSET2">
            <a:extLst>
              <a:ext uri="{FF2B5EF4-FFF2-40B4-BE49-F238E27FC236}">
                <a16:creationId xmlns:a16="http://schemas.microsoft.com/office/drawing/2014/main" id="{A372AF40-7CDA-4462-B453-8195F24A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20574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46" descr="POINSET2">
            <a:extLst>
              <a:ext uri="{FF2B5EF4-FFF2-40B4-BE49-F238E27FC236}">
                <a16:creationId xmlns:a16="http://schemas.microsoft.com/office/drawing/2014/main" id="{AA05E32F-8D12-4C08-B36B-88D1C772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687">
            <a:off x="8308182" y="172244"/>
            <a:ext cx="2060575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3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35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5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1300" y="912740"/>
            <a:ext cx="9146924" cy="2826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C00000"/>
                </a:solidFill>
                <a:latin typeface="+mj-lt"/>
              </a:rPr>
              <a:t>Thế nào là vượt khó trong học tập ?</a:t>
            </a:r>
          </a:p>
        </p:txBody>
      </p:sp>
      <p:pic>
        <p:nvPicPr>
          <p:cNvPr id="4" name="Picture 16" descr="https://barryislandps.files.wordpress.com/2014/02/pt_meeti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553"/>
            <a:ext cx="3588233" cy="3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100" y="0"/>
            <a:ext cx="12306925" cy="7090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 là biết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 và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7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307" y="539646"/>
            <a:ext cx="9508761" cy="30987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solidFill>
                  <a:srgbClr val="00B050"/>
                </a:solidFill>
                <a:latin typeface="+mj-lt"/>
              </a:rPr>
              <a:t>Vượt khó trong học tập giúp ta điều gì ?</a:t>
            </a:r>
          </a:p>
        </p:txBody>
      </p:sp>
      <p:pic>
        <p:nvPicPr>
          <p:cNvPr id="4" name="Picture 16" descr="https://barryislandps.files.wordpress.com/2014/02/pt_meeti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553"/>
            <a:ext cx="3588233" cy="3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44775"/>
            <a:ext cx="12306925" cy="62508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học tập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hơn,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 và được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yêu </a:t>
            </a:r>
            <a:r>
              <a:rPr lang="en-US" sz="8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7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2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028" y="950609"/>
            <a:ext cx="6002311" cy="1423459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Đạo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đức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ea typeface="HP001 5Ha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84573"/>
            <a:ext cx="11977141" cy="254684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/>
            <a:r>
              <a:rPr lang="vi-VN" sz="8900" b="1" dirty="0">
                <a:solidFill>
                  <a:srgbClr val="FFFF66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Vượt khó trong học tập </a:t>
            </a:r>
            <a:r>
              <a:rPr lang="vi-VN" sz="7200" b="1" dirty="0">
                <a:solidFill>
                  <a:srgbClr val="FFFF66"/>
                </a:solidFill>
                <a:latin typeface="+mj-lt"/>
                <a:ea typeface="HP001 5Ha" panose="020B0603050302020204" pitchFamily="34" charset="-127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9152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895</Words>
  <Application>Microsoft Macintosh PowerPoint</Application>
  <PresentationFormat>Widescreen</PresentationFormat>
  <Paragraphs>94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Phong</dc:creator>
  <cp:lastModifiedBy>Microsoft Office User</cp:lastModifiedBy>
  <cp:revision>220</cp:revision>
  <dcterms:created xsi:type="dcterms:W3CDTF">2015-09-30T15:50:51Z</dcterms:created>
  <dcterms:modified xsi:type="dcterms:W3CDTF">2021-10-05T08:38:00Z</dcterms:modified>
</cp:coreProperties>
</file>