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28"/>
  </p:notesMasterIdLst>
  <p:sldIdLst>
    <p:sldId id="333" r:id="rId4"/>
    <p:sldId id="370" r:id="rId5"/>
    <p:sldId id="386" r:id="rId6"/>
    <p:sldId id="372" r:id="rId7"/>
    <p:sldId id="373" r:id="rId8"/>
    <p:sldId id="371" r:id="rId9"/>
    <p:sldId id="392" r:id="rId10"/>
    <p:sldId id="375" r:id="rId11"/>
    <p:sldId id="270" r:id="rId12"/>
    <p:sldId id="374" r:id="rId13"/>
    <p:sldId id="387" r:id="rId14"/>
    <p:sldId id="389" r:id="rId15"/>
    <p:sldId id="275" r:id="rId16"/>
    <p:sldId id="394" r:id="rId17"/>
    <p:sldId id="382" r:id="rId18"/>
    <p:sldId id="383" r:id="rId19"/>
    <p:sldId id="390" r:id="rId20"/>
    <p:sldId id="351" r:id="rId21"/>
    <p:sldId id="356" r:id="rId22"/>
    <p:sldId id="359" r:id="rId23"/>
    <p:sldId id="357" r:id="rId24"/>
    <p:sldId id="3971" r:id="rId25"/>
    <p:sldId id="395" r:id="rId26"/>
    <p:sldId id="33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3842" autoAdjust="0"/>
  </p:normalViewPr>
  <p:slideViewPr>
    <p:cSldViewPr>
      <p:cViewPr varScale="1">
        <p:scale>
          <a:sx n="109" d="100"/>
          <a:sy n="109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97FE10-1253-4F08-9571-C5709C7201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D59AA-2957-4515-8C17-1B8295736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CA9931-86D4-4EC7-B6BF-D2750E2B4BAD}" type="datetimeFigureOut">
              <a:rPr lang="en-US"/>
              <a:pPr>
                <a:defRPr/>
              </a:pPr>
              <a:t>10/22/21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5A3F46-B941-46EA-9F80-2F369D4014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5DDA4A-C5C5-4BCB-8DFB-54609F961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D9F7A-29C5-43E2-91A2-E2B5F1470C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0C0C3-FE51-4722-A49A-C88E05807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2BCD53-1A61-44E3-9872-D4CA2A5E4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2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02E1163-FC91-445D-AB4D-461ED67B9D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A9B3D70-78B8-4441-8DC9-8CD1AFEC3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1B1C8E9-DD22-46C5-8CAE-7AEB34CEE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F2E877-F6C4-4362-BEEB-17EF432E8F2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16691D4-250D-470B-9285-2AEED074D4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5EF6A3F-B9A8-4C1F-92ED-B45146BCFF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6AC7111-7159-446E-9B77-424B7043C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4DC68-6132-46E7-AC19-280B9ACECE7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8830F97-62AA-490C-A18D-4E20EAA5B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6EADAA1-0B64-4FE5-B7E2-3BAE94831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E54C682-3E50-4991-8B09-E00839534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7CB524-A7C5-4A3B-96DE-DE3B9664F62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0916E-804B-4709-B2A6-F17F6A551C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886EE-F2EE-40BE-9C27-60B400CA7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8B0BE-8F41-4899-B039-08AC7D339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E1B3E8-C37A-42CC-92C8-4F94BA942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FC16-5BAB-4FA7-8E17-DB45B4EA6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27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46E90-0635-46DC-AF41-EBA813991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E44129-F1A7-4582-B11C-210569CF2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EF0A7C-4709-4663-A992-2685E6538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2BDD-7B10-457F-B065-001BF40A6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36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F4C8AC-5624-4508-A7AA-329F52C4B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7FBF1-FD4A-4747-B8AE-DC6E1D336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6FFB57-22F3-4C65-B297-7263BB4C3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426FA-B740-4437-8A9D-26E0A0E5B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63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C52CA2-ADE0-4427-9676-9D791D010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F2C3A5-3A54-4223-AE3B-DC844CF76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626561-4547-40AD-A6C2-519A30543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F1D8F-60FC-480A-BF51-4D354C9A1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34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7FB3A-AA68-4B8C-8351-FB3F8075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8F64-10BC-40BF-BD51-CC76C492161E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EF3C9-A0C7-4470-B2A6-DDEB0A02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A980A-F225-4F4F-AEE2-8F7CC182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3EB5-A055-4F58-A913-AE41C7FC3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78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51AFB-8C10-42D1-8A5C-CBA216FB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FD15-44AB-42D0-83BD-704437C03D4D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9F223-82B9-45C8-8353-756A3938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171B6-5A06-456B-BBBF-F59F80C5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7C1F-AE79-41C4-9C1E-55F1C7A126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4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9CDF4-715B-448C-B041-A583F2F2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9E15-4818-4EB4-9778-DFB2AD3B0030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BA18-1D06-4EEE-86CD-80B0090E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AF91D-3C73-4C56-9299-5DB3E5E1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2926-B862-42DC-ABF3-EE8DE7B48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0C0D2B-50FE-413D-B920-92728B35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6A8F-6449-4284-8D99-27BA25F293E3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C83181-D858-4AE5-8BD8-76214423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B27B1B-89D7-4956-80CD-4B67F4D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E5E-0A21-46EB-8EB0-46D4BD2A1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8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38F369-7E74-4E8E-8D36-061FC866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96D7-CC15-4E4F-AFBC-C6408C1C2135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132BDC-B2A3-4758-9F35-3324369A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D820C-968B-46B7-91BA-B0D495B9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D1DA-8528-41B6-8295-889D2206F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67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1086A0-7ACA-4732-A27D-2F345F92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0F82-DF12-45C1-9326-F7FB09BEFB7C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4483A9-3719-4745-8856-C36C02CF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6B0676-F00B-4712-8488-93A67093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A8A9-74CB-4EA1-BB31-C15D8D6376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6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C716AE-FB4E-42A2-AF7E-C295840E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A99A-818D-402E-AD18-D593DC298256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48EA58-3DF3-411B-8A36-4436F7D5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3D2DCA-D8AC-4D62-AF77-4E590561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B78B-C84A-4CD9-A14A-20FB1F1F0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3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B1562-D84D-48E5-9318-8495BC622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700AF-D061-4A1E-9F0E-C8CA268D88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9262B-87EF-4A0B-9461-0BA0CA7DA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18B3-6975-44E0-B6D2-9D6DB4CF5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51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D42E41-FC80-4E49-8F62-6712FB1B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A23-5506-41B7-99B9-C217830CAF39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F7BE3A-FF90-44C6-9905-609E3B1F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65E91-0A06-4E36-8806-93239142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5120-A628-4C19-8D5D-9CA2D20DA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5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6D9D7D-DD74-43AF-ABC3-E87A3D6C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3221-E4B9-48E6-B396-542F2E5EE2ED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FFFB8E-C878-48D6-A2DC-1A2A0134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24E37E-1170-4DBA-8584-9BB2903E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0EBE-4A99-45E4-AB4E-F6E12BEEB5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93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344AA-BC73-4547-A6D1-7B29629B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2D8E-001C-4743-9123-F86383BD3A6A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7D6D-95DB-4FC2-8B97-DDE9580A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BE0E-0241-4A27-A3D1-F5F50121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72B1-090D-4CC5-90AC-4CE4CD690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8CD0-26EA-4D71-84B7-C12F4F34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C19C-EBD1-4564-A905-40BD26705088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AA8F-E72A-4DD8-A100-39E7ABDE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B2437-F8ED-4B0E-A81A-2F5379FC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85C3D-29CA-44A5-8F60-B57D476D31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90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8AC0A-E0A0-4EC0-BFF4-2CDDD8113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FD1008-1F3E-4F5B-8384-5B8CA58F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A405CF-81FF-4074-B26A-A86C8587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B4883F-9DB8-4AAC-AAB8-C7A461C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33B3B3-6A63-420D-92E4-A93450DB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9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FA06E-B6FA-4510-BC9A-9499B7F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44E21-1DFA-4C2B-B31A-39D12540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B71C8-2CB8-404C-A98C-E2DC1521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6F8CEB-6BA1-499E-8848-DB1E00B0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80886F-C149-4A4B-BB57-3663AF4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5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C2ACD-B914-4C3C-8047-71509550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B3EC3C-7227-4CEB-9A38-E813CC2F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A316-9830-4A9C-884F-483D2C55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363F3F-5999-40C9-9980-51000E3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C0E15B-141B-4FDF-9AA4-C4481116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1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517C70-848C-4DAD-A99F-DF851DF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0DB37-358D-4AF5-82FA-C32585E7C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5446A0-303D-4701-9C1C-37788EB0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4BC92-0B3E-4C40-8EF7-0E040FF9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E248A4-0DE2-4A73-B1DB-3AC41A3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F5A083-C78E-42A9-81F2-F6EA868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E6DB1-9B6B-461A-A992-2D8C7F8E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55F184-2965-4011-A752-4CAAB076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0F002F-D24F-4976-AE35-CFCD391E4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8EF648-887E-4932-BA61-C482D420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BDB00A-0A1A-4212-9F25-3C96AF06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AC541E-5715-486D-AC18-3052F812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283D688-1674-4405-9FD2-4F406F9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0B2F09E-EC73-49BE-A91C-A12707E3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0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4060A-B532-4964-8BDB-EB58237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EF33C2-E211-4BD3-8B90-A863528D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20C4C9-DD64-4324-9276-F7C1910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147E02-D828-47A9-AC8B-1E069353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CD1BA-884C-4952-B064-7963AE331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319B8A-3BD1-41AC-9A62-3EF8B2155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51EDB-E1B9-4C2D-80D5-2516F9482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4D9E-6454-48EE-9CB5-A96553870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13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3600B1-3301-4FFB-B669-E1989413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BDAF8D-556E-42B4-A11F-793BD4E3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4D611B-9A9D-4CD4-A1EB-692A831B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0CDD8E-9798-4122-8DCB-0628A84FC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4"/>
          <a:stretch/>
        </p:blipFill>
        <p:spPr>
          <a:xfrm>
            <a:off x="0" y="4991546"/>
            <a:ext cx="9144000" cy="18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1394D-034F-4E96-93C9-B825F04C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4F4445-669D-475B-B785-8B698AF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8F408A-7A59-43EB-8843-13BC38CF4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4778F8-A7CC-4AFB-AF2E-0FD85F36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603C86-6999-4191-A307-2950940D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D27825-D876-40EC-BE84-ADB33C4F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8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89345-F27F-4806-9D7B-137A566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E0675E1-3F5C-4132-B5AB-312A7231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F58B89-E2D0-4F44-B80D-44104B403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6FE45C-530F-4F3B-98E9-626576D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1EB689-02D9-4EE6-AA77-0962234A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7103F-5220-4991-A4C3-0B35522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3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FAE01-18E6-480E-9471-08F41ADB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547EA2-F4CB-4AE3-8405-41CEFEA6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0CB4E3-053C-47AE-9DDA-9EA477E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CBEE50-18B7-4E07-91F0-4F7A7A61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E8351E-8E60-4FE4-B1EE-487E4F1E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B2EC8-DF39-4F6E-B933-FB0F6522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0901B6-E078-4728-A454-9D9AEF0D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39B2C0-B317-442B-A050-F12F5233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D9719C-C81D-4EFB-95EA-D8B05D9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7FC620-EA40-4D8E-82F6-0AE3C1CB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2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805F7-144F-4914-BE40-8F954F140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88884-4023-4893-92CD-9525446A1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BFCE71-43AA-41FD-B541-E4741A2AB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E366-1B99-448C-B8D6-D6A5794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44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005C82-2EF7-4972-A447-E0F5BE13D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886170-6B5E-4C4C-B100-F1CCD7F82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B231FE-9FAA-4F96-8611-CC6B519F4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6CBE-0EB2-46F5-986D-E28F1E651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30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0280E9-02D3-4A42-A852-443E4DA8F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54271F-EA4B-48C4-9E44-025A08B35E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B971B8-2CAB-4610-AD65-77788C2AA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4511-C631-4A94-AAD7-849B0BF28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6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287AAA-B84D-4D79-88D1-C012005D0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983F33-4EC2-4999-8FF8-6DFD9E719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4AB98B-67B6-4621-B578-0D7279676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5CAF-B6D2-43A2-A785-543AB0316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268BA-1424-4347-8CF1-DE3F54485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48390-BA54-4372-9E86-7182DA0D1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08D0D-B8C8-426B-888C-5035CA757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FA1E-20E0-4CF0-8C25-2C8991283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0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92B0A-0B7E-4541-8520-2648BA11B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AA79B9-F090-47F4-A51E-86959169F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046F2-0D1B-4562-842E-7E7B473CE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EBEA-C6DF-469F-9AB3-83CF19042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5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C95C9B-F7AD-49BC-BBBB-C42996DE2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958DB3-9279-42DE-BE9A-529C56702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2EA16D-5C99-4A5D-988F-2ECB5DA706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73849-DBDE-4A0A-B48D-8CAFB5B5EA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D09664-7112-4102-ADEE-C86A576054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D2534CA-004A-40A3-9226-41EA06663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5061258-FF99-4DED-A333-83522C9CE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6C59CB1-17DD-41B0-A0D3-4FBFBD30E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50EE-C33B-46BF-9E76-9713AB5CE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CCD353-9813-493E-A082-C22FCB3B827C}" type="datetimeFigureOut">
              <a:rPr lang="en-GB"/>
              <a:pPr>
                <a:defRPr/>
              </a:pPr>
              <a:t>22/10/2021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51640-9A2B-49D5-AA07-8E9E87138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9829-5531-46A4-9115-91518F57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E1531D-9782-4E60-A20D-3D4109CEE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202ABF-69B6-4973-9FFB-C9CA903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87CFFA-DC37-4C30-A01E-A2AD3D1B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2A704E-A7E3-4B91-BA5F-B949A16E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60D0-DB4D-4405-8086-F13CFD5977F8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8AF7FF-B2AF-4C26-BC67-C43C5E4E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15EE9-826D-49F3-996B-3DB392E5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2FD3-B2D7-4888-8374-5916F424AE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0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/Nhac%20thi&#7871;u%20nhi/Nh&#7841;c%20lop%204/1Em%20yeu%20hoa%20binh.mp3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79EDB7D6-04F1-4A69-A2F0-55B7EBB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0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2</a:t>
            </a:r>
          </a:p>
        </p:txBody>
      </p:sp>
      <p:pic>
        <p:nvPicPr>
          <p:cNvPr id="4099" name="Picture 15" descr="BOOKANI2">
            <a:extLst>
              <a:ext uri="{FF2B5EF4-FFF2-40B4-BE49-F238E27FC236}">
                <a16:creationId xmlns:a16="http://schemas.microsoft.com/office/drawing/2014/main" id="{4BAA2CA0-6022-47CE-B441-C2E45904FA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32425"/>
            <a:ext cx="16764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4BBCD43D-34C2-4CC6-ABDA-803A25B0E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PHÒNG GIÁO DỤC QUẬN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TRƯỜNG TIỂU HỌC LÊ QUÝ ĐÔN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WordArt 21">
            <a:extLst>
              <a:ext uri="{FF2B5EF4-FFF2-40B4-BE49-F238E27FC236}">
                <a16:creationId xmlns:a16="http://schemas.microsoft.com/office/drawing/2014/main" id="{D09E9E97-46B5-4B8C-B117-4E001F81F8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019300"/>
            <a:ext cx="7239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2D2D8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LỚP 4</a:t>
            </a:r>
          </a:p>
        </p:txBody>
      </p:sp>
    </p:spTree>
  </p:cSld>
  <p:clrMapOvr>
    <a:masterClrMapping/>
  </p:clrMapOvr>
  <p:transition advTm="1982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">
            <a:hlinkClick r:id="" action="ppaction://media"/>
            <a:extLst>
              <a:ext uri="{FF2B5EF4-FFF2-40B4-BE49-F238E27FC236}">
                <a16:creationId xmlns:a16="http://schemas.microsoft.com/office/drawing/2014/main" id="{6FC6564C-5818-4B8D-ACD3-E527DE5C59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304800"/>
            <a:ext cx="8331200" cy="62484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>
            <a:extLst>
              <a:ext uri="{FF2B5EF4-FFF2-40B4-BE49-F238E27FC236}">
                <a16:creationId xmlns:a16="http://schemas.microsoft.com/office/drawing/2014/main" id="{4836ACCC-AA21-4FF0-8D01-97E51C67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0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2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4052F309-ABD8-46C5-A776-AD454B1F4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002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1439D34F-EBEA-48B1-B514-3A2CF04BA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551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 tên địa lí Việt Nam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90B17D0-AEF7-4422-8837-65B9E9E37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24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2: Trò chơi du lịch trên bản đồ.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13DAD2A9-D350-4E64-9A15-7516C29C2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9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Đố - tìm và viết đúng tên các tỉnh,  thành phố.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2E8A21A-6EBF-4294-8C48-E6E9AA10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9144000" cy="152298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28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4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>
            <a:extLst>
              <a:ext uri="{FF2B5EF4-FFF2-40B4-BE49-F238E27FC236}">
                <a16:creationId xmlns:a16="http://schemas.microsoft.com/office/drawing/2014/main" id="{54755834-96D9-4757-A5E0-8991AB17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0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2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6656B36C-E114-4D5C-A759-28892090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002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A10D40F3-771E-4FFB-B0E1-F320E3014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551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 tên địa lí Việt Nam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712B7C8C-B2A7-4857-A241-E11CF66A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2: Trò chơi du lịch trên bản đồ.</a:t>
            </a:r>
          </a:p>
        </p:txBody>
      </p:sp>
      <p:sp>
        <p:nvSpPr>
          <p:cNvPr id="16390" name="Text Box 35">
            <a:extLst>
              <a:ext uri="{FF2B5EF4-FFF2-40B4-BE49-F238E27FC236}">
                <a16:creationId xmlns:a16="http://schemas.microsoft.com/office/drawing/2014/main" id="{9B194137-3EB2-48CE-ADBD-936FFFE5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9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advTm="1211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F439060-8F42-4814-B8A3-3E1D209E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11113"/>
            <a:ext cx="4848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70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E364AF2-6126-4191-9D25-7E500D8E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0"/>
            <a:ext cx="13782675" cy="81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AA746AB-AA88-47A7-8A5A-6EC8DDF82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0420"/>
      </p:ext>
    </p:extLst>
  </p:cSld>
  <p:clrMapOvr>
    <a:masterClrMapping/>
  </p:clrMapOvr>
  <p:transition spd="slow" advClick="0" advTm="9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6D34A065-DB6B-42F6-B04B-0D67A11A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Bài 2: Trò chơi du lịch trên bản đồ.</a:t>
            </a:r>
          </a:p>
        </p:txBody>
      </p:sp>
      <p:sp>
        <p:nvSpPr>
          <p:cNvPr id="18435" name="Text Box 35">
            <a:extLst>
              <a:ext uri="{FF2B5EF4-FFF2-40B4-BE49-F238E27FC236}">
                <a16:creationId xmlns:a16="http://schemas.microsoft.com/office/drawing/2014/main" id="{6EEFDB1B-C726-4FCA-A2F5-D8F4AC52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5744E-028E-4605-9426-265804EAC82F}"/>
              </a:ext>
            </a:extLst>
          </p:cNvPr>
          <p:cNvSpPr txBox="1"/>
          <p:nvPr/>
        </p:nvSpPr>
        <p:spPr>
          <a:xfrm>
            <a:off x="228599" y="1219200"/>
            <a:ext cx="8915399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Vùng Tây Bắc: Sơn La, Lai Châu, Điện Biên, Hòa Bình, Lào Cai.</a:t>
            </a:r>
          </a:p>
          <a:p>
            <a:pPr>
              <a:defRPr/>
            </a:pPr>
            <a:r>
              <a:rPr lang="vi-VN" sz="2800" dirty="0">
                <a:latin typeface="+mj-lt"/>
              </a:rPr>
              <a:t>- Vùng Đông Bắc: Hà Giang, Tuyên Quang, Bắc Kạn, Thái Nguyên, Cao Bằng, Lạng Sơn, Quảng Ninh, Phú Thọ, Vĩnh Phúc, Bắc Giang</a:t>
            </a:r>
          </a:p>
          <a:p>
            <a:pPr>
              <a:defRPr/>
            </a:pPr>
            <a:r>
              <a:rPr lang="vi-VN" sz="2800" dirty="0">
                <a:latin typeface="+mj-lt"/>
              </a:rPr>
              <a:t>- Vùng đồng bằng sông Hồng: Hải Dương, Hưng Yên, Hà Nội, Hà Nam, Ninh Bình, Thái Bình, Bắc Ninh.</a:t>
            </a:r>
          </a:p>
          <a:p>
            <a:pPr>
              <a:defRPr/>
            </a:pPr>
            <a:r>
              <a:rPr lang="vi-VN" sz="2800" dirty="0">
                <a:latin typeface="+mj-lt"/>
              </a:rPr>
              <a:t>- Vùng Bắc Trung Bộ: Quảng Nam, Quảng Ngãi,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Bình Định, Phú Yên, Khánh Hòa, Ninh Thuận, Bình Thuận.</a:t>
            </a:r>
          </a:p>
        </p:txBody>
      </p:sp>
    </p:spTree>
  </p:cSld>
  <p:clrMapOvr>
    <a:masterClrMapping/>
  </p:clrMapOvr>
  <p:transition spd="slow" advClick="0" advTm="1631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86FD9F30-0815-428C-88B0-4CAD0B03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Bài 2: Trò chơi du lịch trên bản đồ.</a:t>
            </a:r>
          </a:p>
        </p:txBody>
      </p:sp>
      <p:sp>
        <p:nvSpPr>
          <p:cNvPr id="20483" name="Text Box 35">
            <a:extLst>
              <a:ext uri="{FF2B5EF4-FFF2-40B4-BE49-F238E27FC236}">
                <a16:creationId xmlns:a16="http://schemas.microsoft.com/office/drawing/2014/main" id="{0F4BC23A-4A92-45EF-A3BB-6DD79AF5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 Đố - tìm và viết đúng tên các tỉnh,  thành phố.</a:t>
            </a:r>
          </a:p>
        </p:txBody>
      </p:sp>
      <p:sp>
        <p:nvSpPr>
          <p:cNvPr id="20484" name="TextBox 5">
            <a:extLst>
              <a:ext uri="{FF2B5EF4-FFF2-40B4-BE49-F238E27FC236}">
                <a16:creationId xmlns:a16="http://schemas.microsoft.com/office/drawing/2014/main" id="{3741A73A-F741-40B6-A8B0-157851AD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9154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vi-VN" altLang="en-US" sz="2800" dirty="0">
                <a:latin typeface="Times New Roman" panose="02020603050405020304" pitchFamily="18" charset="0"/>
              </a:rPr>
              <a:t>- Vùng Tây Nguyên: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Đắk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vi-VN" altLang="en-US" sz="2800" dirty="0">
                <a:latin typeface="Times New Roman" panose="02020603050405020304" pitchFamily="18" charset="0"/>
              </a:rPr>
              <a:t>Đắk Lắk, Kon Tum, Gia Lai, Lâm Đồng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vi-VN" altLang="en-US" sz="2800" dirty="0">
                <a:latin typeface="Times New Roman" panose="02020603050405020304" pitchFamily="18" charset="0"/>
              </a:rPr>
              <a:t>- Vùng Đông Nam Bộ: Đồng Nai, Bình Dương, Tây Ninh, Bình Phước, Bà Rịa – Vũng Tàu.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vi-VN" altLang="en-US" sz="2800" dirty="0">
                <a:latin typeface="Times New Roman" panose="02020603050405020304" pitchFamily="18" charset="0"/>
              </a:rPr>
              <a:t>- Vùng Tây Nam Bộ: Long An, Đồng Tháp, An Giang, Hậu Giang, Tiền Giang, Vĩnh Long, Bến Tre, Kiên Giang, Trà Vinh, Sóc Trăng, Bạc Liêu, Cà Mau.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vi-VN" altLang="en-US" sz="2800" dirty="0">
                <a:latin typeface="Times New Roman" panose="02020603050405020304" pitchFamily="18" charset="0"/>
              </a:rPr>
              <a:t>*Thành phố thuộc Trung ương: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vi-VN" altLang="en-US" sz="2800" dirty="0">
                <a:latin typeface="Times New Roman" panose="02020603050405020304" pitchFamily="18" charset="0"/>
              </a:rPr>
              <a:t>Hà Nội, Hải Phòng, Đà Nẵng, T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phố</a:t>
            </a:r>
            <a:r>
              <a:rPr lang="vi-VN" altLang="en-US" sz="2800" dirty="0">
                <a:latin typeface="Times New Roman" panose="02020603050405020304" pitchFamily="18" charset="0"/>
              </a:rPr>
              <a:t> Hồ Chí Minh, Cần Th</a:t>
            </a:r>
            <a:r>
              <a:rPr lang="en-US" altLang="en-US" sz="2800" dirty="0">
                <a:latin typeface="Times New Roman" panose="02020603050405020304" pitchFamily="18" charset="0"/>
              </a:rPr>
              <a:t>ơ.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867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>
            <a:extLst>
              <a:ext uri="{FF2B5EF4-FFF2-40B4-BE49-F238E27FC236}">
                <a16:creationId xmlns:a16="http://schemas.microsoft.com/office/drawing/2014/main" id="{7E4746CF-314D-469D-A2D4-3E77D8EA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0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2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5CBD71B9-30A5-4458-B2E5-714D93F9C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002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F5EDC2E2-C7E0-4DAC-ACA0-D0905261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551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 tên địa lí Việt Nam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12DCE626-6EDF-4BF2-A25F-BC761F45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24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2: Trò chơi du lịch trên bản đồ.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A50EC70-8A21-42A3-90A2-C76B47D9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9144000" cy="152298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28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1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h%C3%A0nh%20C%E1%BB%95%20Loa">
            <a:extLst>
              <a:ext uri="{FF2B5EF4-FFF2-40B4-BE49-F238E27FC236}">
                <a16:creationId xmlns:a16="http://schemas.microsoft.com/office/drawing/2014/main" id="{6A450886-9637-40E8-8143-DBE1133A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" y="0"/>
            <a:ext cx="8931520" cy="493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C0139E20-5414-4456-90AD-8FA9F467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4" y="4598465"/>
            <a:ext cx="8931520" cy="88793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485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585" b="1" i="1" dirty="0">
                <a:cs typeface="Times New Roman" panose="02020603050405020304" pitchFamily="18" charset="0"/>
              </a:rPr>
              <a:t>  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Thành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nào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xây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chỉ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một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đêm</a:t>
            </a:r>
            <a:endParaRPr lang="en-US" altLang="en-US" sz="2585" b="1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585" b="1" i="1" dirty="0">
                <a:cs typeface="Times New Roman" panose="02020603050405020304" pitchFamily="18" charset="0"/>
              </a:rPr>
              <a:t>Có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hình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xoắn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ốc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thưa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tên</a:t>
            </a:r>
            <a:r>
              <a:rPr lang="en-US" altLang="en-US" sz="2585" b="1" i="1" dirty="0">
                <a:cs typeface="Times New Roman" panose="02020603050405020304" pitchFamily="18" charset="0"/>
              </a:rPr>
              <a:t> là </a:t>
            </a:r>
            <a:r>
              <a:rPr lang="en-US" altLang="en-US" sz="2585" b="1" i="1" dirty="0" err="1">
                <a:cs typeface="Times New Roman" panose="02020603050405020304" pitchFamily="18" charset="0"/>
              </a:rPr>
              <a:t>gi</a:t>
            </a:r>
            <a:r>
              <a:rPr lang="en-US" altLang="en-US" sz="2585" b="1" i="1" dirty="0">
                <a:cs typeface="Times New Roman" panose="02020603050405020304" pitchFamily="18" charset="0"/>
              </a:rPr>
              <a:t>̀ 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736471B-DA1E-4C75-94EC-09447158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457" y="5522942"/>
            <a:ext cx="2321169" cy="49013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585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585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thành</a:t>
            </a:r>
            <a:r>
              <a:rPr lang="en-US" altLang="en-US" sz="2585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2585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̉ Loa)</a:t>
            </a:r>
          </a:p>
        </p:txBody>
      </p:sp>
    </p:spTree>
    <p:custDataLst>
      <p:tags r:id="rId1"/>
    </p:custDataLst>
  </p:cSld>
  <p:clrMapOvr>
    <a:masterClrMapping/>
  </p:clrMapOvr>
  <p:transition spd="slow" advTm="26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huamotcot">
            <a:extLst>
              <a:ext uri="{FF2B5EF4-FFF2-40B4-BE49-F238E27FC236}">
                <a16:creationId xmlns:a16="http://schemas.microsoft.com/office/drawing/2014/main" id="{A9E90928-1E37-46CC-85F0-320F3B04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-76200"/>
            <a:ext cx="870584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EEBEC8B-CB04-4B04-8C8B-92919C2E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" y="4495800"/>
            <a:ext cx="9003323" cy="109613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Đây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là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chùa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rất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nổi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tiếng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ở Hà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Nội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xây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dựng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thời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Lý 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1923DDF-8C22-434E-813A-3C1BFEBD7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91934"/>
            <a:ext cx="3024554" cy="603691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23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323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chùa</a:t>
            </a:r>
            <a:r>
              <a:rPr lang="en-US" altLang="en-US" sz="3323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23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3323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23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Cột</a:t>
            </a:r>
            <a:r>
              <a:rPr lang="en-US" altLang="en-US" sz="3323" b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8"/>
    </mc:Choice>
    <mc:Fallback xmlns="">
      <p:transition spd="slow" advTm="33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9771EAFE-C81F-493E-8007-E6596B6F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0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2</a:t>
            </a:r>
          </a:p>
        </p:txBody>
      </p:sp>
      <p:sp>
        <p:nvSpPr>
          <p:cNvPr id="80903" name="WordArt 7">
            <a:extLst>
              <a:ext uri="{FF2B5EF4-FFF2-40B4-BE49-F238E27FC236}">
                <a16:creationId xmlns:a16="http://schemas.microsoft.com/office/drawing/2014/main" id="{17147737-7FFF-484C-BF96-DEE0AF44E5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950" y="914400"/>
            <a:ext cx="40862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93AAD9F2-374E-4E0D-8507-57E67EAE1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Viết đầy đủ họ, tên, nơi ở của em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ECE090B-2662-4CCA-ADC0-F301EBCF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2096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2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HoHoanKiem">
            <a:extLst>
              <a:ext uri="{FF2B5EF4-FFF2-40B4-BE49-F238E27FC236}">
                <a16:creationId xmlns:a16="http://schemas.microsoft.com/office/drawing/2014/main" id="{A5B8CF28-F32F-4250-835D-1B924920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0"/>
            <a:ext cx="8932985" cy="56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4E1BC30-EEC3-4D19-9038-1D4B357B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" y="4953000"/>
            <a:ext cx="6787662" cy="100155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Hô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nào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nức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tiếng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xa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gần</a:t>
            </a:r>
            <a:endParaRPr lang="en-US" altLang="en-US" sz="2954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Vua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Lê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trả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kiếm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thần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Kim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Quy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BA7958EA-59A1-4DCD-B496-AC4A65839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54556"/>
            <a:ext cx="2813538" cy="546945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hồ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Hoàn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Kiếm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 advTm="23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du-lich-ha-long-dao-tuan-chau-Vinaholidays-Travel">
            <a:extLst>
              <a:ext uri="{FF2B5EF4-FFF2-40B4-BE49-F238E27FC236}">
                <a16:creationId xmlns:a16="http://schemas.microsoft.com/office/drawing/2014/main" id="{D65E4D49-849B-45BA-A14C-AC44E6D9A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0"/>
            <a:ext cx="909857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CF98243F-89D8-4B87-8513-233391FD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78" y="4909422"/>
            <a:ext cx="9100038" cy="1001556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Vịnh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nào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phong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cảnh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hữu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tình</a:t>
            </a:r>
            <a:endParaRPr lang="en-US" altLang="en-US" sz="2954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  Kỳ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thê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giới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bình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954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chọn</a:t>
            </a:r>
            <a:r>
              <a:rPr lang="en-US" altLang="en-US" sz="2954" b="1" dirty="0">
                <a:solidFill>
                  <a:schemeClr val="bg1"/>
                </a:solidFill>
                <a:cs typeface="Times New Roman" panose="02020603050405020304" pitchFamily="18" charset="0"/>
              </a:rPr>
              <a:t> ra ?</a:t>
            </a:r>
          </a:p>
        </p:txBody>
      </p:sp>
      <p:sp>
        <p:nvSpPr>
          <p:cNvPr id="326664" name="Text Box 8">
            <a:extLst>
              <a:ext uri="{FF2B5EF4-FFF2-40B4-BE49-F238E27FC236}">
                <a16:creationId xmlns:a16="http://schemas.microsoft.com/office/drawing/2014/main" id="{2488205A-D5F8-4776-8D16-D486F852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10978"/>
            <a:ext cx="2760785" cy="546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54" b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954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vịnh</a:t>
            </a:r>
            <a:r>
              <a:rPr lang="en-US" altLang="en-US" sz="2954" b="1" dirty="0">
                <a:solidFill>
                  <a:srgbClr val="0000FF"/>
                </a:solidFill>
                <a:cs typeface="Times New Roman" panose="02020603050405020304" pitchFamily="18" charset="0"/>
              </a:rPr>
              <a:t> Hạ Long)</a:t>
            </a:r>
          </a:p>
        </p:txBody>
      </p:sp>
    </p:spTree>
    <p:custDataLst>
      <p:tags r:id="rId1"/>
    </p:custDataLst>
  </p:cSld>
  <p:clrMapOvr>
    <a:masterClrMapping/>
  </p:clrMapOvr>
  <p:transition spd="slow" advTm="2680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66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35EF3E-B00C-4736-9901-CE0946C23D03}"/>
              </a:ext>
            </a:extLst>
          </p:cNvPr>
          <p:cNvSpPr/>
          <p:nvPr/>
        </p:nvSpPr>
        <p:spPr>
          <a:xfrm>
            <a:off x="457201" y="3345600"/>
            <a:ext cx="1723960" cy="388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algn="ctr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zh-CN"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</a:t>
            </a:r>
            <a:endParaRPr lang="zh-CN" altLang="en-US" sz="21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1B0CC1-82A9-4253-A7B9-95AD6235091C}"/>
              </a:ext>
            </a:extLst>
          </p:cNvPr>
          <p:cNvSpPr/>
          <p:nvPr/>
        </p:nvSpPr>
        <p:spPr>
          <a:xfrm>
            <a:off x="2514600" y="3345600"/>
            <a:ext cx="1723959" cy="38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algn="ctr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zh-CN" altLang="en-US" sz="21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7672B9-D685-4BB4-980E-4D74F793905E}"/>
              </a:ext>
            </a:extLst>
          </p:cNvPr>
          <p:cNvGrpSpPr/>
          <p:nvPr/>
        </p:nvGrpSpPr>
        <p:grpSpPr>
          <a:xfrm>
            <a:off x="786721" y="2257781"/>
            <a:ext cx="1346879" cy="504590"/>
            <a:chOff x="22148" y="998726"/>
            <a:chExt cx="1795839" cy="6727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E7EC4F-5C4E-4655-8216-1798ED19183F}"/>
                </a:ext>
              </a:extLst>
            </p:cNvPr>
            <p:cNvSpPr/>
            <p:nvPr/>
          </p:nvSpPr>
          <p:spPr>
            <a:xfrm>
              <a:off x="22148" y="998726"/>
              <a:ext cx="1571438" cy="672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71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B4D4C9-59AB-4614-8EEF-1B7AAF4D916A}"/>
                </a:ext>
              </a:extLst>
            </p:cNvPr>
            <p:cNvSpPr/>
            <p:nvPr/>
          </p:nvSpPr>
          <p:spPr>
            <a:xfrm>
              <a:off x="246549" y="1046566"/>
              <a:ext cx="1571438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B55D4-7E91-44E4-9157-F8D25295BFE0}"/>
              </a:ext>
            </a:extLst>
          </p:cNvPr>
          <p:cNvGrpSpPr/>
          <p:nvPr/>
        </p:nvGrpSpPr>
        <p:grpSpPr>
          <a:xfrm>
            <a:off x="2514600" y="2266494"/>
            <a:ext cx="1408531" cy="504590"/>
            <a:chOff x="1477451" y="1010343"/>
            <a:chExt cx="1878041" cy="6727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EE13BBD-8594-4684-9B28-CE8FD83CCC6D}"/>
                </a:ext>
              </a:extLst>
            </p:cNvPr>
            <p:cNvSpPr/>
            <p:nvPr/>
          </p:nvSpPr>
          <p:spPr>
            <a:xfrm>
              <a:off x="1723773" y="1010343"/>
              <a:ext cx="1631719" cy="67278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71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B788B7-54F8-4813-A108-708C08FB69B7}"/>
                </a:ext>
              </a:extLst>
            </p:cNvPr>
            <p:cNvSpPr/>
            <p:nvPr/>
          </p:nvSpPr>
          <p:spPr>
            <a:xfrm>
              <a:off x="1477451" y="1046566"/>
              <a:ext cx="1653938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defTabSz="51435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D167F5-F1CF-4286-BFE4-AF244EB4D660}"/>
              </a:ext>
            </a:extLst>
          </p:cNvPr>
          <p:cNvGrpSpPr/>
          <p:nvPr/>
        </p:nvGrpSpPr>
        <p:grpSpPr>
          <a:xfrm>
            <a:off x="5007947" y="2273777"/>
            <a:ext cx="1276032" cy="504590"/>
            <a:chOff x="3485679" y="1020054"/>
            <a:chExt cx="1701375" cy="67278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668BDA-592F-480E-B22C-B910CDB519C5}"/>
                </a:ext>
              </a:extLst>
            </p:cNvPr>
            <p:cNvSpPr/>
            <p:nvPr/>
          </p:nvSpPr>
          <p:spPr>
            <a:xfrm>
              <a:off x="3485679" y="1020054"/>
              <a:ext cx="1653938" cy="67278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71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514417-A35A-4A75-9E3F-A9FC7EA01A49}"/>
                </a:ext>
              </a:extLst>
            </p:cNvPr>
            <p:cNvSpPr/>
            <p:nvPr/>
          </p:nvSpPr>
          <p:spPr>
            <a:xfrm>
              <a:off x="3615616" y="1093853"/>
              <a:ext cx="1571438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4204215-E5BE-4BD9-9E2E-85C6534BCACA}"/>
              </a:ext>
            </a:extLst>
          </p:cNvPr>
          <p:cNvGrpSpPr/>
          <p:nvPr/>
        </p:nvGrpSpPr>
        <p:grpSpPr>
          <a:xfrm>
            <a:off x="7450030" y="2258519"/>
            <a:ext cx="1160570" cy="504590"/>
            <a:chOff x="5293678" y="999710"/>
            <a:chExt cx="1711028" cy="67278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C190A4-9EC4-49FB-AEF2-F690ADA7C179}"/>
                </a:ext>
              </a:extLst>
            </p:cNvPr>
            <p:cNvSpPr/>
            <p:nvPr/>
          </p:nvSpPr>
          <p:spPr>
            <a:xfrm>
              <a:off x="5293678" y="999710"/>
              <a:ext cx="1711028" cy="672786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71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A4F266-E7FE-49EC-BAFF-6FBEAA3DFAB5}"/>
                </a:ext>
              </a:extLst>
            </p:cNvPr>
            <p:cNvSpPr/>
            <p:nvPr/>
          </p:nvSpPr>
          <p:spPr>
            <a:xfrm>
              <a:off x="5407367" y="1111641"/>
              <a:ext cx="1571438" cy="553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1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AC8B6-20DE-402D-B1AA-F4CB6D90D222}"/>
              </a:ext>
            </a:extLst>
          </p:cNvPr>
          <p:cNvSpPr/>
          <p:nvPr/>
        </p:nvSpPr>
        <p:spPr>
          <a:xfrm>
            <a:off x="4683225" y="3331832"/>
            <a:ext cx="2098575" cy="388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algn="ctr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zh-CN" altLang="en-US" sz="21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31BE2-FCA6-45EA-8FAD-12BBDDA18850}"/>
              </a:ext>
            </a:extLst>
          </p:cNvPr>
          <p:cNvSpPr/>
          <p:nvPr/>
        </p:nvSpPr>
        <p:spPr>
          <a:xfrm>
            <a:off x="6932458" y="3331832"/>
            <a:ext cx="2135342" cy="388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algn="ctr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zh-CN" altLang="en-US" sz="21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3C737127-4D46-465A-BB24-FCD127DA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002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A795DD30-5B8A-412D-9AB8-4823A690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551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D8EF2A-9DBE-4118-BF0A-85F7ED5A95E0}"/>
              </a:ext>
            </a:extLst>
          </p:cNvPr>
          <p:cNvCxnSpPr>
            <a:cxnSpLocks/>
          </p:cNvCxnSpPr>
          <p:nvPr/>
        </p:nvCxnSpPr>
        <p:spPr>
          <a:xfrm>
            <a:off x="1371600" y="2757965"/>
            <a:ext cx="0" cy="5738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A95F795-31AF-4AAB-B074-115CB322E871}"/>
              </a:ext>
            </a:extLst>
          </p:cNvPr>
          <p:cNvCxnSpPr>
            <a:cxnSpLocks/>
          </p:cNvCxnSpPr>
          <p:nvPr/>
        </p:nvCxnSpPr>
        <p:spPr>
          <a:xfrm>
            <a:off x="3276600" y="2778367"/>
            <a:ext cx="0" cy="5738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530D04-D940-4974-9EDF-B550CCC0FF21}"/>
              </a:ext>
            </a:extLst>
          </p:cNvPr>
          <p:cNvCxnSpPr>
            <a:cxnSpLocks/>
          </p:cNvCxnSpPr>
          <p:nvPr/>
        </p:nvCxnSpPr>
        <p:spPr>
          <a:xfrm>
            <a:off x="5562600" y="2778367"/>
            <a:ext cx="0" cy="5738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A26D59-C116-46DB-BC98-0CB939AE0124}"/>
              </a:ext>
            </a:extLst>
          </p:cNvPr>
          <p:cNvCxnSpPr>
            <a:cxnSpLocks/>
          </p:cNvCxnSpPr>
          <p:nvPr/>
        </p:nvCxnSpPr>
        <p:spPr>
          <a:xfrm>
            <a:off x="7924800" y="2778367"/>
            <a:ext cx="0" cy="5738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3420"/>
      </p:ext>
    </p:extLst>
  </p:cSld>
  <p:clrMapOvr>
    <a:masterClrMapping/>
  </p:clrMapOvr>
  <p:transition spd="slow" advTm="29185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>
            <a:extLst>
              <a:ext uri="{FF2B5EF4-FFF2-40B4-BE49-F238E27FC236}">
                <a16:creationId xmlns:a16="http://schemas.microsoft.com/office/drawing/2014/main" id="{18AC4562-C287-4F7D-B19B-53664EBC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0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C1965A84-8327-4A1C-A0D3-6DB82738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002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F875FED0-EBCF-4AAC-A236-E6A917A8E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551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82438"/>
      </p:ext>
    </p:extLst>
  </p:cSld>
  <p:clrMapOvr>
    <a:masterClrMapping/>
  </p:clrMapOvr>
  <p:transition advTm="2024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Em yeu hoa binh.mp3">
            <a:hlinkClick r:id="" action="ppaction://media"/>
            <a:extLst>
              <a:ext uri="{FF2B5EF4-FFF2-40B4-BE49-F238E27FC236}">
                <a16:creationId xmlns:a16="http://schemas.microsoft.com/office/drawing/2014/main" id="{ABDF3431-F075-404E-B802-414F88F7CC1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F1BD8F0A-2F98-4885-BB86-7CCC6941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5808"/>
            <a:ext cx="891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</a:t>
            </a:r>
          </a:p>
        </p:txBody>
      </p:sp>
    </p:spTree>
  </p:cSld>
  <p:clrMapOvr>
    <a:masterClrMapping/>
  </p:clrMapOvr>
  <p:transition spd="slow" advTm="9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2C7C4F6A-FFF6-4170-ACB4-E4B31350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08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2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C56F5175-B7B7-43F8-A4E8-959F8AB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0025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29FFF8E-E460-4E1E-92A8-26C6A7BB7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551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 tên địa lí Việt Nam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22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343FB9BE-C9BC-4EA1-9253-10417893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>
            <a:extLst>
              <a:ext uri="{FF2B5EF4-FFF2-40B4-BE49-F238E27FC236}">
                <a16:creationId xmlns:a16="http://schemas.microsoft.com/office/drawing/2014/main" id="{F1ADD5E8-DAE5-44A1-9614-0E91975F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3175"/>
            <a:ext cx="460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37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 Box 14">
            <a:extLst>
              <a:ext uri="{FF2B5EF4-FFF2-40B4-BE49-F238E27FC236}">
                <a16:creationId xmlns:a16="http://schemas.microsoft.com/office/drawing/2014/main" id="{7FBC0AC6-3CA2-49DE-A11A-917496C0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722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6428B1E1-74E9-4E54-A9DA-74FEF2E1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6142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808C53A8-7C06-470E-B18B-137E5113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722438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endParaRPr lang="en-US" sz="3600">
              <a:solidFill>
                <a:schemeClr val="hlink"/>
              </a:solidFill>
            </a:endParaRP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09AB59A2-1A74-408B-B60D-87CE0C4A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067800" cy="3933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vi-VN" b="1" dirty="0">
                <a:solidFill>
                  <a:srgbClr val="FF0000"/>
                </a:solidFill>
              </a:rPr>
              <a:t>                       </a:t>
            </a:r>
          </a:p>
          <a:p>
            <a:pPr>
              <a:buFontTx/>
              <a:buNone/>
              <a:defRPr/>
            </a:pPr>
            <a:r>
              <a:rPr lang="vi-VN" b="1" dirty="0">
                <a:solidFill>
                  <a:srgbClr val="FF0000"/>
                </a:solidFill>
              </a:rPr>
              <a:t>                     MỤC TIÊU BÀI HỌC</a:t>
            </a:r>
          </a:p>
          <a:p>
            <a:pPr algn="just">
              <a:buFontTx/>
              <a:buNone/>
              <a:defRPr/>
            </a:pPr>
            <a:r>
              <a:rPr lang="vi-VN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 những hiểu biết về qui tắc viết hoa tên người, tên địa lí Việt Nam để viết đúng các tên riêng Việt Nam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một vài tên riêng theo yêu cầu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7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Text Box 7">
            <a:extLst>
              <a:ext uri="{FF2B5EF4-FFF2-40B4-BE49-F238E27FC236}">
                <a16:creationId xmlns:a16="http://schemas.microsoft.com/office/drawing/2014/main" id="{289F4355-C96B-47E0-B851-3941E3456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5243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52956A41-68C0-4468-BB19-6B126534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7818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chơi khắp Long Thành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sáu phố rành rành chẳng sai: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bồ, hàng bạc, hàng gai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Buồm, Hàng thiếc, Hàng hài, Hàng Khay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vĩ, Hàng Điếu, hàng giày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Lờ, hàng cót, hàng mây, hàng Đàn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Mới, phúc kiến, hàng Than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mã, hàng mắm, hàng Ngang, hàng Đồng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Muối, hàng nón, Cầu Đông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hòm, hàng đậu, hàng bông, hàng bè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Thùng, hàng bát, hàng 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Vôi, hàng giấy, hàng The, hàng Gà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quanh về đến Hàng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xem phường phố thật là đẹp xinh. 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6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extLst>
              <a:ext uri="{FF2B5EF4-FFF2-40B4-BE49-F238E27FC236}">
                <a16:creationId xmlns:a16="http://schemas.microsoft.com/office/drawing/2014/main" id="{25571CF0-777D-4B97-B084-2E29FDE0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id="{5B5E4F11-DD16-451A-BF90-41B8C373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7818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chơi khắp Long Thành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sáu phố rành rành chẳng sai: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bồ, hàng bạc, hàng gai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Buồm, Hàng thiếc, Hàng hài, Hàng Khay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vĩ, Hàng Điếu, hàng giày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Lờ, hàng cót, hàng mây, hàng Đàn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Mới, phúc kiến, hàng Than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mã, hàng mắm, hàng Ngang, hàng Đồng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Muối, hàng nón, Cầu Đông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hòm, hàng đậu, hàng bông, hàng bè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Thùng, hàng bát, hàng 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Vôi, hàng giấy, hàng The, hàng Gà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quanh về đến Hàng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xem phường phố thật là đẹp xinh. 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id="{4E3BB2A9-B4D1-4C2D-92B2-583ECE80E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988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id="{1C90FC1B-7D45-41B6-B934-D5A9419CC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29882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2">
            <a:extLst>
              <a:ext uri="{FF2B5EF4-FFF2-40B4-BE49-F238E27FC236}">
                <a16:creationId xmlns:a16="http://schemas.microsoft.com/office/drawing/2014/main" id="{E02167E9-FE48-44F5-A99E-B49C6C33E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178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3">
            <a:extLst>
              <a:ext uri="{FF2B5EF4-FFF2-40B4-BE49-F238E27FC236}">
                <a16:creationId xmlns:a16="http://schemas.microsoft.com/office/drawing/2014/main" id="{813DFC94-500B-4723-9AB6-99D5A4BDC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17825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4">
            <a:extLst>
              <a:ext uri="{FF2B5EF4-FFF2-40B4-BE49-F238E27FC236}">
                <a16:creationId xmlns:a16="http://schemas.microsoft.com/office/drawing/2014/main" id="{304AC693-6883-41A1-9C6F-BD47B69D4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53682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5">
            <a:extLst>
              <a:ext uri="{FF2B5EF4-FFF2-40B4-BE49-F238E27FC236}">
                <a16:creationId xmlns:a16="http://schemas.microsoft.com/office/drawing/2014/main" id="{D1404131-F059-4D91-8E39-EF8CBBED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3682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16">
            <a:extLst>
              <a:ext uri="{FF2B5EF4-FFF2-40B4-BE49-F238E27FC236}">
                <a16:creationId xmlns:a16="http://schemas.microsoft.com/office/drawing/2014/main" id="{E964E2C1-F549-444C-979F-9D11AE136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5368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Line 17">
            <a:extLst>
              <a:ext uri="{FF2B5EF4-FFF2-40B4-BE49-F238E27FC236}">
                <a16:creationId xmlns:a16="http://schemas.microsoft.com/office/drawing/2014/main" id="{DE7DB6FA-BB2E-4BCA-B251-7009C953B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15582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Line 18">
            <a:extLst>
              <a:ext uri="{FF2B5EF4-FFF2-40B4-BE49-F238E27FC236}">
                <a16:creationId xmlns:a16="http://schemas.microsoft.com/office/drawing/2014/main" id="{41B08EF7-A0DD-44A3-A721-4929A1E87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1558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Line 19">
            <a:extLst>
              <a:ext uri="{FF2B5EF4-FFF2-40B4-BE49-F238E27FC236}">
                <a16:creationId xmlns:a16="http://schemas.microsoft.com/office/drawing/2014/main" id="{9D1BF5D6-D8F4-4FDC-9FC3-3C82B9F57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7748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2" name="Line 20">
            <a:extLst>
              <a:ext uri="{FF2B5EF4-FFF2-40B4-BE49-F238E27FC236}">
                <a16:creationId xmlns:a16="http://schemas.microsoft.com/office/drawing/2014/main" id="{D13BE4D2-F8C8-42C4-8401-8DD4AB1BC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8510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3" name="Line 21">
            <a:extLst>
              <a:ext uri="{FF2B5EF4-FFF2-40B4-BE49-F238E27FC236}">
                <a16:creationId xmlns:a16="http://schemas.microsoft.com/office/drawing/2014/main" id="{5ACABEA6-5AD5-46F1-9BDB-393E7DD85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4700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Line 22">
            <a:extLst>
              <a:ext uri="{FF2B5EF4-FFF2-40B4-BE49-F238E27FC236}">
                <a16:creationId xmlns:a16="http://schemas.microsoft.com/office/drawing/2014/main" id="{9CCC0D70-4E0E-4030-B3F9-A8DABD4BB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470025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5" name="Line 23">
            <a:extLst>
              <a:ext uri="{FF2B5EF4-FFF2-40B4-BE49-F238E27FC236}">
                <a16:creationId xmlns:a16="http://schemas.microsoft.com/office/drawing/2014/main" id="{D33A2F81-46CC-4A28-86A5-B1148943A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4700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Line 24">
            <a:extLst>
              <a:ext uri="{FF2B5EF4-FFF2-40B4-BE49-F238E27FC236}">
                <a16:creationId xmlns:a16="http://schemas.microsoft.com/office/drawing/2014/main" id="{D05EF6DA-F77B-4606-BA2F-AFEF600B7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7466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7" name="Line 25">
            <a:extLst>
              <a:ext uri="{FF2B5EF4-FFF2-40B4-BE49-F238E27FC236}">
                <a16:creationId xmlns:a16="http://schemas.microsoft.com/office/drawing/2014/main" id="{632728BB-38E3-4656-8F9A-2CCD45EAC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3656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Line 26">
            <a:extLst>
              <a:ext uri="{FF2B5EF4-FFF2-40B4-BE49-F238E27FC236}">
                <a16:creationId xmlns:a16="http://schemas.microsoft.com/office/drawing/2014/main" id="{2DAACECB-D24C-4EE9-B1CB-745B7D587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3656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9" name="Line 27">
            <a:extLst>
              <a:ext uri="{FF2B5EF4-FFF2-40B4-BE49-F238E27FC236}">
                <a16:creationId xmlns:a16="http://schemas.microsoft.com/office/drawing/2014/main" id="{7CB2187B-B0DD-46E7-96CE-E87B28084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984625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0" name="Line 28">
            <a:extLst>
              <a:ext uri="{FF2B5EF4-FFF2-40B4-BE49-F238E27FC236}">
                <a16:creationId xmlns:a16="http://schemas.microsoft.com/office/drawing/2014/main" id="{4A895D8D-AFFE-4C4D-957B-E82A8FCD4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9846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1" name="Line 29">
            <a:extLst>
              <a:ext uri="{FF2B5EF4-FFF2-40B4-BE49-F238E27FC236}">
                <a16:creationId xmlns:a16="http://schemas.microsoft.com/office/drawing/2014/main" id="{0AC511EC-39CB-46F2-A580-4B16A4A30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984625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Line 30">
            <a:extLst>
              <a:ext uri="{FF2B5EF4-FFF2-40B4-BE49-F238E27FC236}">
                <a16:creationId xmlns:a16="http://schemas.microsoft.com/office/drawing/2014/main" id="{D4689CA1-9A04-4A4F-BCEF-E5051A157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9846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3" name="Line 31">
            <a:extLst>
              <a:ext uri="{FF2B5EF4-FFF2-40B4-BE49-F238E27FC236}">
                <a16:creationId xmlns:a16="http://schemas.microsoft.com/office/drawing/2014/main" id="{2FBF876C-A254-4283-A332-E2E6CD410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60362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4" name="Line 32">
            <a:extLst>
              <a:ext uri="{FF2B5EF4-FFF2-40B4-BE49-F238E27FC236}">
                <a16:creationId xmlns:a16="http://schemas.microsoft.com/office/drawing/2014/main" id="{39687CD2-22DC-4D3F-929C-E0FDC61FF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22262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Line 33">
            <a:extLst>
              <a:ext uri="{FF2B5EF4-FFF2-40B4-BE49-F238E27FC236}">
                <a16:creationId xmlns:a16="http://schemas.microsoft.com/office/drawing/2014/main" id="{2F2F38B9-85D9-45AF-BD06-A2403C41F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9882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7" name="Line 35">
            <a:extLst>
              <a:ext uri="{FF2B5EF4-FFF2-40B4-BE49-F238E27FC236}">
                <a16:creationId xmlns:a16="http://schemas.microsoft.com/office/drawing/2014/main" id="{444F7C60-AD6C-4854-A62B-014F5C3A5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7466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8" name="Line 36">
            <a:extLst>
              <a:ext uri="{FF2B5EF4-FFF2-40B4-BE49-F238E27FC236}">
                <a16:creationId xmlns:a16="http://schemas.microsoft.com/office/drawing/2014/main" id="{908117CE-9F53-4CF4-8E1C-A78B125ED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7466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0" name="Text Box 38">
            <a:extLst>
              <a:ext uri="{FF2B5EF4-FFF2-40B4-BE49-F238E27FC236}">
                <a16:creationId xmlns:a16="http://schemas.microsoft.com/office/drawing/2014/main" id="{29E94B43-80B9-46BB-BAFD-1C9C3729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5618162"/>
            <a:ext cx="5638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9115CD90-ED1E-4001-B2D8-CDBBB652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18162"/>
            <a:ext cx="5105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0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0" grpId="0"/>
      <p:bldP spid="79910" grpId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>
            <a:extLst>
              <a:ext uri="{FF2B5EF4-FFF2-40B4-BE49-F238E27FC236}">
                <a16:creationId xmlns:a16="http://schemas.microsoft.com/office/drawing/2014/main" id="{488D992C-0189-4565-AFCA-871D9AD7E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lại cho đúng các tên riêng trong bài ca dao sau:</a:t>
            </a:r>
          </a:p>
        </p:txBody>
      </p:sp>
      <p:sp>
        <p:nvSpPr>
          <p:cNvPr id="12291" name="Text Box 8">
            <a:extLst>
              <a:ext uri="{FF2B5EF4-FFF2-40B4-BE49-F238E27FC236}">
                <a16:creationId xmlns:a16="http://schemas.microsoft.com/office/drawing/2014/main" id="{DED22E3A-17DC-4C00-86A3-255A27065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"/>
            <a:ext cx="67818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Line 10">
            <a:extLst>
              <a:ext uri="{FF2B5EF4-FFF2-40B4-BE49-F238E27FC236}">
                <a16:creationId xmlns:a16="http://schemas.microsoft.com/office/drawing/2014/main" id="{BC4F40BA-A274-4770-8746-28223DC61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4512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11">
            <a:extLst>
              <a:ext uri="{FF2B5EF4-FFF2-40B4-BE49-F238E27FC236}">
                <a16:creationId xmlns:a16="http://schemas.microsoft.com/office/drawing/2014/main" id="{B31EF9B4-9F3A-4822-83D5-599FC36DB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45122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2">
            <a:extLst>
              <a:ext uri="{FF2B5EF4-FFF2-40B4-BE49-F238E27FC236}">
                <a16:creationId xmlns:a16="http://schemas.microsoft.com/office/drawing/2014/main" id="{64973902-E498-4E10-A5CE-EBA49535D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0702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3">
            <a:extLst>
              <a:ext uri="{FF2B5EF4-FFF2-40B4-BE49-F238E27FC236}">
                <a16:creationId xmlns:a16="http://schemas.microsoft.com/office/drawing/2014/main" id="{3822B2D6-6D4C-4312-A051-0AC0E21AE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070225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4">
            <a:extLst>
              <a:ext uri="{FF2B5EF4-FFF2-40B4-BE49-F238E27FC236}">
                <a16:creationId xmlns:a16="http://schemas.microsoft.com/office/drawing/2014/main" id="{AAFB22FB-3020-4DA4-BB9A-2312D4796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689225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5">
            <a:extLst>
              <a:ext uri="{FF2B5EF4-FFF2-40B4-BE49-F238E27FC236}">
                <a16:creationId xmlns:a16="http://schemas.microsoft.com/office/drawing/2014/main" id="{7CE3C041-B641-454E-BF63-0B235EB95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68922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6">
            <a:extLst>
              <a:ext uri="{FF2B5EF4-FFF2-40B4-BE49-F238E27FC236}">
                <a16:creationId xmlns:a16="http://schemas.microsoft.com/office/drawing/2014/main" id="{6696F4D3-9AC4-4822-BF4D-B00CE90DF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6892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7">
            <a:extLst>
              <a:ext uri="{FF2B5EF4-FFF2-40B4-BE49-F238E27FC236}">
                <a16:creationId xmlns:a16="http://schemas.microsoft.com/office/drawing/2014/main" id="{9212144B-D885-4F8A-8C01-8C12592A7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30822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8">
            <a:extLst>
              <a:ext uri="{FF2B5EF4-FFF2-40B4-BE49-F238E27FC236}">
                <a16:creationId xmlns:a16="http://schemas.microsoft.com/office/drawing/2014/main" id="{F1FA4E15-D6BA-458B-88F7-4BA866474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3082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9">
            <a:extLst>
              <a:ext uri="{FF2B5EF4-FFF2-40B4-BE49-F238E27FC236}">
                <a16:creationId xmlns:a16="http://schemas.microsoft.com/office/drawing/2014/main" id="{68F8EE8E-1D35-48F8-8BAF-FEB5A9C94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9272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20">
            <a:extLst>
              <a:ext uri="{FF2B5EF4-FFF2-40B4-BE49-F238E27FC236}">
                <a16:creationId xmlns:a16="http://schemas.microsoft.com/office/drawing/2014/main" id="{76DD59E0-52CC-4B93-B7DA-CD976DB39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0034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1">
            <a:extLst>
              <a:ext uri="{FF2B5EF4-FFF2-40B4-BE49-F238E27FC236}">
                <a16:creationId xmlns:a16="http://schemas.microsoft.com/office/drawing/2014/main" id="{7A341DEF-4D13-4ABA-AC12-D42225C76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6224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2">
            <a:extLst>
              <a:ext uri="{FF2B5EF4-FFF2-40B4-BE49-F238E27FC236}">
                <a16:creationId xmlns:a16="http://schemas.microsoft.com/office/drawing/2014/main" id="{9621C953-710C-484F-B9EB-0986980B4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622425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3">
            <a:extLst>
              <a:ext uri="{FF2B5EF4-FFF2-40B4-BE49-F238E27FC236}">
                <a16:creationId xmlns:a16="http://schemas.microsoft.com/office/drawing/2014/main" id="{A943F5F8-455C-408C-B5BE-0C1BD512C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62242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24">
            <a:extLst>
              <a:ext uri="{FF2B5EF4-FFF2-40B4-BE49-F238E27FC236}">
                <a16:creationId xmlns:a16="http://schemas.microsoft.com/office/drawing/2014/main" id="{398EDD81-4C39-49D4-83FE-CB7BFDC93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8990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25">
            <a:extLst>
              <a:ext uri="{FF2B5EF4-FFF2-40B4-BE49-F238E27FC236}">
                <a16:creationId xmlns:a16="http://schemas.microsoft.com/office/drawing/2014/main" id="{6127D967-3522-4C5C-9C6F-5AC1FC2AD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5180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6">
            <a:extLst>
              <a:ext uri="{FF2B5EF4-FFF2-40B4-BE49-F238E27FC236}">
                <a16:creationId xmlns:a16="http://schemas.microsoft.com/office/drawing/2014/main" id="{7754B050-F900-45D7-8CC1-77CE3D4CD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18025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7">
            <a:extLst>
              <a:ext uri="{FF2B5EF4-FFF2-40B4-BE49-F238E27FC236}">
                <a16:creationId xmlns:a16="http://schemas.microsoft.com/office/drawing/2014/main" id="{0979741C-A642-432C-976E-D5DFD79C2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37025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8">
            <a:extLst>
              <a:ext uri="{FF2B5EF4-FFF2-40B4-BE49-F238E27FC236}">
                <a16:creationId xmlns:a16="http://schemas.microsoft.com/office/drawing/2014/main" id="{E548EC47-48BE-42AE-BB16-3ED9FB11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1370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9">
            <a:extLst>
              <a:ext uri="{FF2B5EF4-FFF2-40B4-BE49-F238E27FC236}">
                <a16:creationId xmlns:a16="http://schemas.microsoft.com/office/drawing/2014/main" id="{61AAE27C-1F6D-41D9-9754-D76D6D459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137025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0">
            <a:extLst>
              <a:ext uri="{FF2B5EF4-FFF2-40B4-BE49-F238E27FC236}">
                <a16:creationId xmlns:a16="http://schemas.microsoft.com/office/drawing/2014/main" id="{A8B33482-FE97-4DE0-B5AD-FB3346BBE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370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1">
            <a:extLst>
              <a:ext uri="{FF2B5EF4-FFF2-40B4-BE49-F238E27FC236}">
                <a16:creationId xmlns:a16="http://schemas.microsoft.com/office/drawing/2014/main" id="{2A5E5815-7FE0-4C49-BC7C-A46CB4BCB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75602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32">
            <a:extLst>
              <a:ext uri="{FF2B5EF4-FFF2-40B4-BE49-F238E27FC236}">
                <a16:creationId xmlns:a16="http://schemas.microsoft.com/office/drawing/2014/main" id="{31A241E4-EA91-4FCA-9581-E9EC223B0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37502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3">
            <a:extLst>
              <a:ext uri="{FF2B5EF4-FFF2-40B4-BE49-F238E27FC236}">
                <a16:creationId xmlns:a16="http://schemas.microsoft.com/office/drawing/2014/main" id="{03769968-57D0-4BAD-B225-661ED030C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45122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5">
            <a:extLst>
              <a:ext uri="{FF2B5EF4-FFF2-40B4-BE49-F238E27FC236}">
                <a16:creationId xmlns:a16="http://schemas.microsoft.com/office/drawing/2014/main" id="{B4BC114B-38C8-44C8-B179-1782672C7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8990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36">
            <a:extLst>
              <a:ext uri="{FF2B5EF4-FFF2-40B4-BE49-F238E27FC236}">
                <a16:creationId xmlns:a16="http://schemas.microsoft.com/office/drawing/2014/main" id="{7B022EF0-16B0-4874-9B88-E56CA58E5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8990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1830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24823B40-884B-4565-98E2-E23B7AF3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6705600" cy="52625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 Box 9">
            <a:extLst>
              <a:ext uri="{FF2B5EF4-FFF2-40B4-BE49-F238E27FC236}">
                <a16:creationId xmlns:a16="http://schemas.microsoft.com/office/drawing/2014/main" id="{43945E5F-4FBD-431B-B1D4-58BC8A68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lại cho đúng các tên riêng trong bài ca dao sau: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9260"/>
    </mc:Choice>
    <mc:Fallback xmlns="">
      <p:transition advClick="0" advTm="6926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3&quot;/&gt;&lt;/object&gt;&lt;object type=&quot;3&quot; unique_id=&quot;10004&quot;&gt;&lt;property id=&quot;20148&quot; value=&quot;5&quot;/&gt;&lt;property id=&quot;20300&quot; value=&quot;Slide 2&quot;/&gt;&lt;property id=&quot;20307&quot; value=&quot;370&quot;/&gt;&lt;/object&gt;&lt;object type=&quot;3&quot; unique_id=&quot;10007&quot;&gt;&lt;property id=&quot;20148&quot; value=&quot;5&quot;/&gt;&lt;property id=&quot;20300&quot; value=&quot;Slide 5&quot;/&gt;&lt;property id=&quot;20307&quot; value=&quot;373&quot;/&gt;&lt;/object&gt;&lt;object type=&quot;3&quot; unique_id=&quot;10008&quot;&gt;&lt;property id=&quot;20148&quot; value=&quot;5&quot;/&gt;&lt;property id=&quot;20300&quot; value=&quot;Slide 6&quot;/&gt;&lt;property id=&quot;20307&quot; value=&quot;371&quot;/&gt;&lt;/object&gt;&lt;object type=&quot;3&quot; unique_id=&quot;10009&quot;&gt;&lt;property id=&quot;20148&quot; value=&quot;5&quot;/&gt;&lt;property id=&quot;20300&quot; value=&quot;Slide 8&quot;/&gt;&lt;property id=&quot;20307&quot; value=&quot;375&quot;/&gt;&lt;/object&gt;&lt;object type=&quot;3&quot; unique_id=&quot;10010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3&quot;/&gt;&lt;property id=&quot;20307&quot; value=&quot;275&quot;/&gt;&lt;/object&gt;&lt;object type=&quot;3&quot; unique_id=&quot;10031&quot;&gt;&lt;property id=&quot;20148&quot; value=&quot;5&quot;/&gt;&lt;property id=&quot;20300&quot; value=&quot;Slide 24&quot;/&gt;&lt;property id=&quot;20307&quot; value=&quot;335&quot;/&gt;&lt;/object&gt;&lt;object type=&quot;3&quot; unique_id=&quot;10715&quot;&gt;&lt;property id=&quot;20148&quot; value=&quot;5&quot;/&gt;&lt;property id=&quot;20300&quot; value=&quot;Slide 4&quot;/&gt;&lt;property id=&quot;20307&quot; value=&quot;372&quot;/&gt;&lt;/object&gt;&lt;object type=&quot;3&quot; unique_id=&quot;11537&quot;&gt;&lt;property id=&quot;20148&quot; value=&quot;5&quot;/&gt;&lt;property id=&quot;20300&quot; value=&quot;Slide 15&quot;/&gt;&lt;property id=&quot;20307&quot; value=&quot;382&quot;/&gt;&lt;/object&gt;&lt;object type=&quot;3&quot; unique_id=&quot;11644&quot;&gt;&lt;property id=&quot;20148&quot; value=&quot;5&quot;/&gt;&lt;property id=&quot;20300&quot; value=&quot;Slide 16&quot;/&gt;&lt;property id=&quot;20307&quot; value=&quot;383&quot;/&gt;&lt;/object&gt;&lt;object type=&quot;3&quot; unique_id=&quot;12244&quot;&gt;&lt;property id=&quot;20148&quot; value=&quot;5&quot;/&gt;&lt;property id=&quot;20300&quot; value=&quot;Slide 10&quot;/&gt;&lt;property id=&quot;20307&quot; value=&quot;374&quot;/&gt;&lt;/object&gt;&lt;object type=&quot;3&quot; unique_id=&quot;12551&quot;&gt;&lt;property id=&quot;20148&quot; value=&quot;5&quot;/&gt;&lt;property id=&quot;20300&quot; value=&quot;Slide 3&quot;/&gt;&lt;property id=&quot;20307&quot; value=&quot;386&quot;/&gt;&lt;/object&gt;&lt;object type=&quot;3&quot; unique_id=&quot;12678&quot;&gt;&lt;property id=&quot;20148&quot; value=&quot;5&quot;/&gt;&lt;property id=&quot;20300&quot; value=&quot;Slide 11&quot;/&gt;&lt;property id=&quot;20307&quot; value=&quot;387&quot;/&gt;&lt;/object&gt;&lt;object type=&quot;3&quot; unique_id=&quot;12680&quot;&gt;&lt;property id=&quot;20148&quot; value=&quot;5&quot;/&gt;&lt;property id=&quot;20300&quot; value=&quot;Slide 12&quot;/&gt;&lt;property id=&quot;20307&quot; value=&quot;389&quot;/&gt;&lt;/object&gt;&lt;object type=&quot;3&quot; unique_id=&quot;12768&quot;&gt;&lt;property id=&quot;20148&quot; value=&quot;5&quot;/&gt;&lt;property id=&quot;20300&quot; value=&quot;Slide 17&quot;/&gt;&lt;property id=&quot;20307&quot; value=&quot;390&quot;/&gt;&lt;/object&gt;&lt;object type=&quot;3&quot; unique_id=&quot;13211&quot;&gt;&lt;property id=&quot;20148&quot; value=&quot;5&quot;/&gt;&lt;property id=&quot;20300&quot; value=&quot;Slide 7&quot;/&gt;&lt;property id=&quot;20307&quot; value=&quot;392&quot;/&gt;&lt;/object&gt;&lt;object type=&quot;3&quot; unique_id=&quot;14307&quot;&gt;&lt;property id=&quot;20148&quot; value=&quot;5&quot;/&gt;&lt;property id=&quot;20300&quot; value=&quot;Slide 14&quot;/&gt;&lt;property id=&quot;20307&quot; value=&quot;394&quot;/&gt;&lt;/object&gt;&lt;object type=&quot;3&quot; unique_id=&quot;14672&quot;&gt;&lt;property id=&quot;20148&quot; value=&quot;5&quot;/&gt;&lt;property id=&quot;20300&quot; value=&quot;Slide 18&quot;/&gt;&lt;property id=&quot;20307&quot; value=&quot;351&quot;/&gt;&lt;/object&gt;&lt;object type=&quot;3&quot; unique_id=&quot;14673&quot;&gt;&lt;property id=&quot;20148&quot; value=&quot;5&quot;/&gt;&lt;property id=&quot;20300&quot; value=&quot;Slide 19&quot;/&gt;&lt;property id=&quot;20307&quot; value=&quot;356&quot;/&gt;&lt;/object&gt;&lt;object type=&quot;3&quot; unique_id=&quot;14674&quot;&gt;&lt;property id=&quot;20148&quot; value=&quot;5&quot;/&gt;&lt;property id=&quot;20300&quot; value=&quot;Slide 20&quot;/&gt;&lt;property id=&quot;20307&quot; value=&quot;359&quot;/&gt;&lt;/object&gt;&lt;object type=&quot;3&quot; unique_id=&quot;14675&quot;&gt;&lt;property id=&quot;20148&quot; value=&quot;5&quot;/&gt;&lt;property id=&quot;20300&quot; value=&quot;Slide 21&quot;/&gt;&lt;property id=&quot;20307&quot; value=&quot;357&quot;/&gt;&lt;/object&gt;&lt;object type=&quot;3&quot; unique_id=&quot;14927&quot;&gt;&lt;property id=&quot;20148&quot; value=&quot;5&quot;/&gt;&lt;property id=&quot;20300&quot; value=&quot;Slide 23&quot;/&gt;&lt;property id=&quot;20307&quot; value=&quot;395&quot;/&gt;&lt;/object&gt;&lt;object type=&quot;3&quot; unique_id=&quot;15092&quot;&gt;&lt;property id=&quot;20148&quot; value=&quot;5&quot;/&gt;&lt;property id=&quot;20300&quot; value=&quot;Slide 22&quot;/&gt;&lt;property id=&quot;20307&quot; value=&quot;3971&quot;/&gt;&lt;/object&gt;&lt;/object&gt;&lt;object type=&quot;8&quot; unique_id=&quot;1006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7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7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.3|1.2|1.1|1.1|1.2|1.2|0.9|1|1|0.9|0.9|0.9|0.8|0.8|0.9|1|0.7|0.9|0.8|0.7|0.7|0.7|0.7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4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5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1286</Words>
  <Application>Microsoft Macintosh PowerPoint</Application>
  <PresentationFormat>On-screen Show (4:3)</PresentationFormat>
  <Paragraphs>136</Paragraphs>
  <Slides>24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Calibri Light</vt:lpstr>
      <vt:lpstr>Segoe</vt:lpstr>
      <vt:lpstr>Times New Roman</vt:lpstr>
      <vt:lpstr>Default Design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341</cp:revision>
  <dcterms:created xsi:type="dcterms:W3CDTF">2009-09-14T09:22:31Z</dcterms:created>
  <dcterms:modified xsi:type="dcterms:W3CDTF">2021-10-22T02:56:08Z</dcterms:modified>
</cp:coreProperties>
</file>