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3"/>
  </p:notesMasterIdLst>
  <p:sldIdLst>
    <p:sldId id="286" r:id="rId2"/>
    <p:sldId id="373" r:id="rId3"/>
    <p:sldId id="287" r:id="rId4"/>
    <p:sldId id="349" r:id="rId5"/>
    <p:sldId id="368" r:id="rId6"/>
    <p:sldId id="288" r:id="rId7"/>
    <p:sldId id="290" r:id="rId8"/>
    <p:sldId id="365" r:id="rId9"/>
    <p:sldId id="374" r:id="rId10"/>
    <p:sldId id="291" r:id="rId11"/>
    <p:sldId id="366" r:id="rId12"/>
    <p:sldId id="367" r:id="rId13"/>
    <p:sldId id="353" r:id="rId14"/>
    <p:sldId id="355" r:id="rId15"/>
    <p:sldId id="370" r:id="rId16"/>
    <p:sldId id="359" r:id="rId17"/>
    <p:sldId id="369" r:id="rId18"/>
    <p:sldId id="361" r:id="rId19"/>
    <p:sldId id="360" r:id="rId20"/>
    <p:sldId id="352" r:id="rId21"/>
    <p:sldId id="3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FC"/>
    <a:srgbClr val="F96DD1"/>
    <a:srgbClr val="3B16F2"/>
    <a:srgbClr val="0000CC"/>
    <a:srgbClr val="3399FF"/>
    <a:srgbClr val="FABED5"/>
    <a:srgbClr val="FFCCFF"/>
    <a:srgbClr val="FF0066"/>
    <a:srgbClr val="CCFF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8" d="100"/>
          <a:sy n="108"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E5F23-D0FC-4C0C-98F4-577CB6305773}" type="datetimeFigureOut">
              <a:rPr lang="en-US" smtClean="0"/>
              <a:t>10/17/21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6AA71-23E0-44D8-BE17-44A4D0932E5C}" type="slidenum">
              <a:rPr lang="en-US" smtClean="0"/>
              <a:t>‹#›</a:t>
            </a:fld>
            <a:endParaRPr lang="en-US"/>
          </a:p>
        </p:txBody>
      </p:sp>
    </p:spTree>
    <p:extLst>
      <p:ext uri="{BB962C8B-B14F-4D97-AF65-F5344CB8AC3E}">
        <p14:creationId xmlns:p14="http://schemas.microsoft.com/office/powerpoint/2010/main" val="36251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DF25-918B-4088-9AC2-7BAF4DB86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15662-F8CB-4EE6-B4A6-6B831405B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699EAC-A02E-4592-9D39-4D7F87EAC6BC}"/>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0A0068B7-FBE8-47BC-8874-9A579BB0B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BA080-CAE3-429F-96D2-F4880B9CAED9}"/>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00099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480E-2EB8-46E6-A9CB-6F065741E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5D83B-54B3-4C45-B045-F14316ACF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D7ECA-5125-4901-B18F-80BB0469AF9C}"/>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D34D06EE-462A-4F4E-AE4C-7AFE612C0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7EEFF-E6DC-4469-AF13-73CF74C5D86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5269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6BED3-C2BA-476F-9996-5451185AA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0026A-AA0A-43A2-8D9B-B121ECAAB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F1BDF-A6E3-4479-8991-DAE5DFCC1216}"/>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064FFD73-F020-4E93-8273-0B6AC00CF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D25C2-E388-4A0C-9D0C-01C9E11E47D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4847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DFA3FE-BD22-4C24-BF60-93DC2810476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4DFE991-A0AF-436F-95F9-E3FA7211381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0A289B9-1518-46AD-A44E-CF4B4C69A39D}"/>
              </a:ext>
            </a:extLst>
          </p:cNvPr>
          <p:cNvSpPr>
            <a:spLocks noGrp="1" noChangeArrowheads="1"/>
          </p:cNvSpPr>
          <p:nvPr>
            <p:ph type="sldNum" sz="quarter" idx="12"/>
          </p:nvPr>
        </p:nvSpPr>
        <p:spPr/>
        <p:txBody>
          <a:bodyPr/>
          <a:lstStyle>
            <a:lvl1pPr eaLnBrk="0" hangingPunct="0">
              <a:defRPr/>
            </a:lvl1pPr>
          </a:lstStyle>
          <a:p>
            <a:fld id="{C4693B8D-89C2-4A94-99C3-C5408F6DDF86}" type="slidenum">
              <a:rPr lang="en-US" altLang="en-US"/>
              <a:pPr/>
              <a:t>‹#›</a:t>
            </a:fld>
            <a:endParaRPr lang="en-US" altLang="en-US"/>
          </a:p>
        </p:txBody>
      </p:sp>
    </p:spTree>
    <p:extLst>
      <p:ext uri="{BB962C8B-B14F-4D97-AF65-F5344CB8AC3E}">
        <p14:creationId xmlns:p14="http://schemas.microsoft.com/office/powerpoint/2010/main" val="385838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D82E-9FE9-45EB-87F9-C5F0E337D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B7588-1E31-472C-9DF8-D3E902BF6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9875C-A2EE-4373-95FC-A827CC5F05ED}"/>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05476E60-E81F-462E-BF74-05AFF2CEC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6B9F7-D5D5-4148-8B55-E7A9E2841CD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064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170B-4EEC-4D5B-B41E-4ACD6AA36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4F97D-8E99-43F3-B768-7F75AD88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9B33A-83B6-408B-9563-A44D4B017EF9}"/>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6D7F7993-400A-411B-A7FA-BF45A0994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8E8D5-2ECE-460F-ACD2-D64173C9A7DB}"/>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13604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603C-FDC7-4A61-84BD-0EF3330C8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A9D72-E627-43F1-861F-6DD32B96A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8EB28A-C600-4A77-A7FF-7540BEED79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BF5A9-2C73-4800-B37F-23BB6CAB8A74}"/>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6" name="Footer Placeholder 5">
            <a:extLst>
              <a:ext uri="{FF2B5EF4-FFF2-40B4-BE49-F238E27FC236}">
                <a16:creationId xmlns:a16="http://schemas.microsoft.com/office/drawing/2014/main" id="{BCDDBEE1-7DAF-47F2-ACCF-64F812DA8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45A1B-C0FE-4384-B141-63D2B677BF6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0650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959-7136-46E0-88A8-C6F6EDEB5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51915-357B-4322-8640-22D170C13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C326AC-0DDD-40DC-949C-0D10454B0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913EC-0D4F-4201-B2E2-72EAE9646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0C9D0-D513-47DF-B7E1-72EBAD2D0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6AD012-82E9-4184-B646-EF1339CD53F3}"/>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8" name="Footer Placeholder 7">
            <a:extLst>
              <a:ext uri="{FF2B5EF4-FFF2-40B4-BE49-F238E27FC236}">
                <a16:creationId xmlns:a16="http://schemas.microsoft.com/office/drawing/2014/main" id="{BFEE6E94-1073-4297-91AA-941DD8095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76793-D9C7-4B65-865B-36E076B184B3}"/>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08931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DB2E-AE14-4241-8F4A-B8F17E9A5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9E254-F92B-4EA7-85BE-247EE4987148}"/>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4" name="Footer Placeholder 3">
            <a:extLst>
              <a:ext uri="{FF2B5EF4-FFF2-40B4-BE49-F238E27FC236}">
                <a16:creationId xmlns:a16="http://schemas.microsoft.com/office/drawing/2014/main" id="{7D26F9E5-5C98-44BC-AF21-90B5E7DBC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86C0A0-9D22-4ABC-8002-AE3CD6BD516D}"/>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0429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2DE67-3A50-47DF-AE4A-79C56D42A7F4}"/>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3" name="Footer Placeholder 2">
            <a:extLst>
              <a:ext uri="{FF2B5EF4-FFF2-40B4-BE49-F238E27FC236}">
                <a16:creationId xmlns:a16="http://schemas.microsoft.com/office/drawing/2014/main" id="{42750A39-DDD1-4F92-90EA-B0E35DCF53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A791C-223D-4410-B4E5-DE29D76F6AA2}"/>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79514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6839-0BFA-4902-BC59-955B618CA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3C622-6BF2-46CA-91F7-7DC9A791D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D4F96-CB3C-468C-A997-9D3031EEA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42B81-9D31-445C-80C0-E4CE7054A78F}"/>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6" name="Footer Placeholder 5">
            <a:extLst>
              <a:ext uri="{FF2B5EF4-FFF2-40B4-BE49-F238E27FC236}">
                <a16:creationId xmlns:a16="http://schemas.microsoft.com/office/drawing/2014/main" id="{FC5749EC-F26E-4FE4-AEE9-01B56DF7F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EB67D-8168-4BFC-ABBC-9323749B994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41876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3785-B4F6-47AE-9366-EEEFB68C4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C86157-58C0-432D-AA2E-3B2826C8D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4480FD-B85D-42A0-AF4E-1BE5ABD6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E6F7E-B9FF-4285-B5A3-BBF281398B9A}"/>
              </a:ext>
            </a:extLst>
          </p:cNvPr>
          <p:cNvSpPr>
            <a:spLocks noGrp="1"/>
          </p:cNvSpPr>
          <p:nvPr>
            <p:ph type="dt" sz="half" idx="10"/>
          </p:nvPr>
        </p:nvSpPr>
        <p:spPr/>
        <p:txBody>
          <a:bodyPr/>
          <a:lstStyle/>
          <a:p>
            <a:fld id="{29054A3B-42CD-4DE6-BE66-A52E7909DB6F}" type="datetimeFigureOut">
              <a:rPr lang="en-US" smtClean="0"/>
              <a:t>10/17/21</a:t>
            </a:fld>
            <a:endParaRPr lang="en-US"/>
          </a:p>
        </p:txBody>
      </p:sp>
      <p:sp>
        <p:nvSpPr>
          <p:cNvPr id="6" name="Footer Placeholder 5">
            <a:extLst>
              <a:ext uri="{FF2B5EF4-FFF2-40B4-BE49-F238E27FC236}">
                <a16:creationId xmlns:a16="http://schemas.microsoft.com/office/drawing/2014/main" id="{EC1BFD2F-4745-4F1A-A6B5-44C54A5B3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A4CF8-9D86-4789-ADA6-62F04CAFD2D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7403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33EB3-2C2A-4486-AFC3-306FDE08F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6C351-503B-46A7-B641-F7055C7D1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43114-D6A7-4B34-89B3-FE7179592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54A3B-42CD-4DE6-BE66-A52E7909DB6F}" type="datetimeFigureOut">
              <a:rPr lang="en-US" smtClean="0"/>
              <a:t>10/17/21</a:t>
            </a:fld>
            <a:endParaRPr lang="en-US"/>
          </a:p>
        </p:txBody>
      </p:sp>
      <p:sp>
        <p:nvSpPr>
          <p:cNvPr id="5" name="Footer Placeholder 4">
            <a:extLst>
              <a:ext uri="{FF2B5EF4-FFF2-40B4-BE49-F238E27FC236}">
                <a16:creationId xmlns:a16="http://schemas.microsoft.com/office/drawing/2014/main" id="{73A963B7-AC12-417E-8CC3-6029EA1FD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0E2F5-E8E0-407E-B8F0-A926EE9F9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4F55D-F3E0-4C03-B20A-B3C6492DEC92}" type="slidenum">
              <a:rPr lang="en-US" smtClean="0"/>
              <a:t>‹#›</a:t>
            </a:fld>
            <a:endParaRPr lang="en-US"/>
          </a:p>
        </p:txBody>
      </p:sp>
    </p:spTree>
    <p:extLst>
      <p:ext uri="{BB962C8B-B14F-4D97-AF65-F5344CB8AC3E}">
        <p14:creationId xmlns:p14="http://schemas.microsoft.com/office/powerpoint/2010/main" val="25645694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24447" y="1238250"/>
            <a:ext cx="12141957" cy="5630090"/>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45300" y="3539339"/>
            <a:ext cx="5155277" cy="3860426"/>
          </a:xfrm>
          <a:prstGeom prst="rect">
            <a:avLst/>
          </a:prstGeom>
          <a:noFill/>
          <a:ln w="9525">
            <a:noFill/>
          </a:ln>
        </p:spPr>
      </p:pic>
      <p:sp>
        <p:nvSpPr>
          <p:cNvPr id="14" name="TextBox 13">
            <a:extLst>
              <a:ext uri="{FF2B5EF4-FFF2-40B4-BE49-F238E27FC236}">
                <a16:creationId xmlns:a16="http://schemas.microsoft.com/office/drawing/2014/main" id="{280505FA-32FC-4E86-8FE2-CF9DB13C7A72}"/>
              </a:ext>
            </a:extLst>
          </p:cNvPr>
          <p:cNvSpPr txBox="1"/>
          <p:nvPr/>
        </p:nvSpPr>
        <p:spPr>
          <a:xfrm>
            <a:off x="4376451" y="1711764"/>
            <a:ext cx="3962400" cy="646331"/>
          </a:xfrm>
          <a:prstGeom prst="rect">
            <a:avLst/>
          </a:prstGeom>
          <a:noFill/>
        </p:spPr>
        <p:txBody>
          <a:bodyPr wrap="square" rtlCol="0">
            <a:spAutoFit/>
          </a:bodyPr>
          <a:lstStyle/>
          <a:p>
            <a:pPr algn="ctr"/>
            <a:r>
              <a:rPr lang="en-US" sz="3600" b="1" u="sng" dirty="0">
                <a:solidFill>
                  <a:srgbClr val="000099"/>
                </a:solidFill>
                <a:latin typeface="Times New Roman" pitchFamily="18" charset="0"/>
                <a:cs typeface="Times New Roman" pitchFamily="18" charset="0"/>
              </a:rPr>
              <a:t>TẬP ĐỌC</a:t>
            </a:r>
          </a:p>
        </p:txBody>
      </p:sp>
      <p:sp>
        <p:nvSpPr>
          <p:cNvPr id="2" name="TextBox 1">
            <a:extLst>
              <a:ext uri="{FF2B5EF4-FFF2-40B4-BE49-F238E27FC236}">
                <a16:creationId xmlns:a16="http://schemas.microsoft.com/office/drawing/2014/main" id="{A4C881C4-4B32-43DD-B33C-2D9F683B0198}"/>
              </a:ext>
            </a:extLst>
          </p:cNvPr>
          <p:cNvSpPr txBox="1"/>
          <p:nvPr/>
        </p:nvSpPr>
        <p:spPr>
          <a:xfrm>
            <a:off x="3152774" y="2549221"/>
            <a:ext cx="8867775"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ĐÔI GIÀY BA TA MÀU XANH</a:t>
            </a:r>
          </a:p>
        </p:txBody>
      </p:sp>
      <p:sp>
        <p:nvSpPr>
          <p:cNvPr id="17" name="TextBox 16">
            <a:extLst>
              <a:ext uri="{FF2B5EF4-FFF2-40B4-BE49-F238E27FC236}">
                <a16:creationId xmlns:a16="http://schemas.microsoft.com/office/drawing/2014/main" id="{EF1F8827-76B2-443E-BA2F-C487557B009A}"/>
              </a:ext>
            </a:extLst>
          </p:cNvPr>
          <p:cNvSpPr txBox="1"/>
          <p:nvPr/>
        </p:nvSpPr>
        <p:spPr>
          <a:xfrm>
            <a:off x="4369530" y="3670764"/>
            <a:ext cx="3962400" cy="646331"/>
          </a:xfrm>
          <a:prstGeom prst="rect">
            <a:avLst/>
          </a:prstGeom>
          <a:noFill/>
        </p:spPr>
        <p:txBody>
          <a:bodyPr wrap="square" rtlCol="0">
            <a:spAutoFit/>
          </a:bodyPr>
          <a:lstStyle/>
          <a:p>
            <a:pPr algn="ctr"/>
            <a:r>
              <a:rPr lang="en-US" sz="3600" b="1" dirty="0">
                <a:solidFill>
                  <a:srgbClr val="000099"/>
                </a:solidFill>
                <a:latin typeface="Times New Roman" pitchFamily="18" charset="0"/>
                <a:cs typeface="Times New Roman" pitchFamily="18" charset="0"/>
              </a:rPr>
              <a:t>TUẦN 8 - LỚP 4</a:t>
            </a:r>
          </a:p>
        </p:txBody>
      </p:sp>
      <p:pic>
        <p:nvPicPr>
          <p:cNvPr id="18" name="图片 31759" descr="封面3">
            <a:extLst>
              <a:ext uri="{FF2B5EF4-FFF2-40B4-BE49-F238E27FC236}">
                <a16:creationId xmlns:a16="http://schemas.microsoft.com/office/drawing/2014/main" id="{77FB86C7-1C87-4019-BF2C-ABF4F8A5B963}"/>
              </a:ext>
            </a:extLst>
          </p:cNvPr>
          <p:cNvPicPr>
            <a:picLocks noChangeAspect="1"/>
          </p:cNvPicPr>
          <p:nvPr/>
        </p:nvPicPr>
        <p:blipFill>
          <a:blip r:embed="rId5"/>
          <a:stretch>
            <a:fillRect/>
          </a:stretch>
        </p:blipFill>
        <p:spPr>
          <a:xfrm>
            <a:off x="10021263" y="-49776"/>
            <a:ext cx="2240426" cy="2067572"/>
          </a:xfrm>
          <a:prstGeom prst="rect">
            <a:avLst/>
          </a:prstGeom>
          <a:noFill/>
          <a:ln w="9525">
            <a:noFill/>
          </a:ln>
        </p:spPr>
      </p:pic>
      <p:pic>
        <p:nvPicPr>
          <p:cNvPr id="20" name="图片 11269" descr="25">
            <a:extLst>
              <a:ext uri="{FF2B5EF4-FFF2-40B4-BE49-F238E27FC236}">
                <a16:creationId xmlns:a16="http://schemas.microsoft.com/office/drawing/2014/main" id="{6D530AF7-DCFB-47A4-84FF-C72F0C98087E}"/>
              </a:ext>
            </a:extLst>
          </p:cNvPr>
          <p:cNvPicPr>
            <a:picLocks noChangeAspect="1"/>
          </p:cNvPicPr>
          <p:nvPr/>
        </p:nvPicPr>
        <p:blipFill>
          <a:blip r:embed="rId6"/>
          <a:stretch>
            <a:fillRect/>
          </a:stretch>
        </p:blipFill>
        <p:spPr>
          <a:xfrm>
            <a:off x="-28006" y="-3765"/>
            <a:ext cx="2722045" cy="1838632"/>
          </a:xfrm>
          <a:prstGeom prst="rect">
            <a:avLst/>
          </a:prstGeom>
          <a:noFill/>
          <a:ln w="9525">
            <a:noFill/>
          </a:ln>
        </p:spPr>
      </p:pic>
      <p:sp>
        <p:nvSpPr>
          <p:cNvPr id="10" name="TextBox 9">
            <a:extLst>
              <a:ext uri="{FF2B5EF4-FFF2-40B4-BE49-F238E27FC236}">
                <a16:creationId xmlns:a16="http://schemas.microsoft.com/office/drawing/2014/main" id="{5AF4DBF1-7075-A540-8F5D-AEF3510B7EBC}"/>
              </a:ext>
            </a:extLst>
          </p:cNvPr>
          <p:cNvSpPr txBox="1"/>
          <p:nvPr/>
        </p:nvSpPr>
        <p:spPr>
          <a:xfrm>
            <a:off x="2473383" y="291326"/>
            <a:ext cx="7768537"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PHÒNG GIÁO DỤC VÀ ĐÀO TẠO QUẬN LONG BIÊN</a:t>
            </a:r>
          </a:p>
          <a:p>
            <a:pPr algn="ctr"/>
            <a:r>
              <a:rPr lang="en-US" sz="2400" b="1" dirty="0">
                <a:latin typeface="Times New Roman" panose="02020603050405020304" pitchFamily="18" charset="0"/>
                <a:cs typeface="Times New Roman" panose="02020603050405020304" pitchFamily="18" charset="0"/>
              </a:rPr>
              <a:t>TRƯỜNG TIỂU HỌC LÊ QUÝ ĐÔN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40A066-1611-4E21-BF59-63B6657F6154}"/>
              </a:ext>
            </a:extLst>
          </p:cNvPr>
          <p:cNvSpPr txBox="1"/>
          <p:nvPr/>
        </p:nvSpPr>
        <p:spPr>
          <a:xfrm>
            <a:off x="4485249" y="35161"/>
            <a:ext cx="322150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GIẢI NGHĨA TỪ</a:t>
            </a:r>
          </a:p>
        </p:txBody>
      </p:sp>
      <p:sp>
        <p:nvSpPr>
          <p:cNvPr id="2" name="TextBox 1">
            <a:extLst>
              <a:ext uri="{FF2B5EF4-FFF2-40B4-BE49-F238E27FC236}">
                <a16:creationId xmlns:a16="http://schemas.microsoft.com/office/drawing/2014/main" id="{8CA62A76-9F05-474A-AF80-EC0031FA5598}"/>
              </a:ext>
            </a:extLst>
          </p:cNvPr>
          <p:cNvSpPr txBox="1"/>
          <p:nvPr/>
        </p:nvSpPr>
        <p:spPr>
          <a:xfrm>
            <a:off x="389357" y="3731102"/>
            <a:ext cx="3333226" cy="892552"/>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Giày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ba</a:t>
            </a:r>
            <a:r>
              <a:rPr lang="en-US" sz="2600" b="1" dirty="0">
                <a:latin typeface="Times New Roman" panose="02020603050405020304" pitchFamily="18" charset="0"/>
                <a:cs typeface="Times New Roman" panose="02020603050405020304" pitchFamily="18" charset="0"/>
              </a:rPr>
              <a:t> ta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thấp</a:t>
            </a:r>
            <a:endParaRPr lang="en-US"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02F0C4-CC1A-4D83-B2ED-4828ECAB0E65}"/>
              </a:ext>
            </a:extLst>
          </p:cNvPr>
          <p:cNvSpPr txBox="1"/>
          <p:nvPr/>
        </p:nvSpPr>
        <p:spPr>
          <a:xfrm>
            <a:off x="4150795" y="3641781"/>
            <a:ext cx="3919310" cy="1692771"/>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Vận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B3682EC-D65D-4320-9F77-006A92CC2989}"/>
              </a:ext>
            </a:extLst>
          </p:cNvPr>
          <p:cNvSpPr txBox="1"/>
          <p:nvPr/>
        </p:nvSpPr>
        <p:spPr>
          <a:xfrm>
            <a:off x="9470449" y="3731102"/>
            <a:ext cx="1526380"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Cột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buộc</a:t>
            </a:r>
            <a:endParaRPr lang="en-US" sz="2600" dirty="0">
              <a:latin typeface="Times New Roman" panose="02020603050405020304" pitchFamily="18" charset="0"/>
              <a:cs typeface="Times New Roman" panose="02020603050405020304" pitchFamily="18" charset="0"/>
            </a:endParaRPr>
          </a:p>
        </p:txBody>
      </p:sp>
      <p:sp>
        <p:nvSpPr>
          <p:cNvPr id="13" name="Minus Sign 12">
            <a:extLst>
              <a:ext uri="{FF2B5EF4-FFF2-40B4-BE49-F238E27FC236}">
                <a16:creationId xmlns:a16="http://schemas.microsoft.com/office/drawing/2014/main" id="{ABD963BC-7258-4232-89BE-27AB9CED1428}"/>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CB2DBE84-FB7D-46B5-BC88-BE1B65DF04ED}"/>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4E5990C8-5FD4-4C22-AC3D-E33A07FA1677}"/>
              </a:ext>
            </a:extLst>
          </p:cNvPr>
          <p:cNvSpPr/>
          <p:nvPr/>
        </p:nvSpPr>
        <p:spPr>
          <a:xfrm>
            <a:off x="95536" y="5623098"/>
            <a:ext cx="11791664" cy="892552"/>
          </a:xfrm>
          <a:prstGeom prst="wedgeRoundRectCallout">
            <a:avLst>
              <a:gd name="adj1" fmla="val -61697"/>
              <a:gd name="adj2" fmla="val -21358"/>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600" b="1" dirty="0">
                <a:solidFill>
                  <a:schemeClr val="tx1"/>
                </a:solidFill>
                <a:latin typeface="Times New Roman" panose="02020603050405020304" pitchFamily="18" charset="0"/>
                <a:cs typeface="Arial" panose="020B0604020202020204" pitchFamily="34" charset="0"/>
              </a:rPr>
              <a:t>- Lang thang: </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nghĩa</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trong</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bài</a:t>
            </a:r>
            <a:r>
              <a:rPr lang="en-US" altLang="en-US" sz="2600" dirty="0">
                <a:solidFill>
                  <a:schemeClr val="tx1"/>
                </a:solidFill>
                <a:latin typeface="Times New Roman" panose="02020603050405020304" pitchFamily="18" charset="0"/>
                <a:cs typeface="Arial" panose="020B0604020202020204" pitchFamily="34"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trẻ</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em</a:t>
            </a:r>
            <a:r>
              <a:rPr lang="en-US" sz="2600">
                <a:solidFill>
                  <a:schemeClr val="tx1"/>
                </a:solidFill>
                <a:latin typeface="Times New Roman" panose="02020603050405020304" pitchFamily="18" charset="0"/>
                <a:cs typeface="Times New Roman" panose="02020603050405020304" pitchFamily="18" charset="0"/>
              </a:rPr>
              <a:t> bị</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mồ</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côi</a:t>
            </a:r>
            <a:r>
              <a:rPr lang="en-US" sz="2600" dirty="0">
                <a:solidFill>
                  <a:schemeClr val="tx1"/>
                </a:solidFill>
                <a:latin typeface="Times New Roman" panose="02020603050405020304" pitchFamily="18" charset="0"/>
                <a:cs typeface="Times New Roman" panose="02020603050405020304" pitchFamily="18" charset="0"/>
              </a:rPr>
              <a:t> cha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 hay </a:t>
            </a:r>
            <a:r>
              <a:rPr lang="en-US" sz="2600" dirty="0" err="1">
                <a:solidFill>
                  <a:schemeClr val="tx1"/>
                </a:solidFill>
                <a:latin typeface="Times New Roman" panose="02020603050405020304" pitchFamily="18" charset="0"/>
                <a:cs typeface="Times New Roman" panose="02020603050405020304" pitchFamily="18" charset="0"/>
              </a:rPr>
              <a:t>mất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tựa</a:t>
            </a:r>
            <a:r>
              <a:rPr lang="en-US" altLang="en-US" sz="2600" dirty="0">
                <a:solidFill>
                  <a:schemeClr val="tx1"/>
                </a:solidFill>
                <a:latin typeface="Times New Roman" panose="02020603050405020304" pitchFamily="18" charset="0"/>
                <a:cs typeface="Times New Roman" panose="02020603050405020304" pitchFamily="18" charset="0"/>
              </a:rPr>
              <a:t>.</a:t>
            </a:r>
            <a:endParaRPr kumimoji="0" lang="en-US" altLang="en-US" sz="2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9A414A7-CD40-43BD-80EC-0DE3B8FA9D3C}"/>
              </a:ext>
            </a:extLst>
          </p:cNvPr>
          <p:cNvPicPr>
            <a:picLocks noChangeAspect="1"/>
          </p:cNvPicPr>
          <p:nvPr/>
        </p:nvPicPr>
        <p:blipFill>
          <a:blip r:embed="rId3"/>
          <a:stretch>
            <a:fillRect/>
          </a:stretch>
        </p:blipFill>
        <p:spPr>
          <a:xfrm>
            <a:off x="8191334" y="1026296"/>
            <a:ext cx="3919311" cy="2562216"/>
          </a:xfrm>
          <a:prstGeom prst="rect">
            <a:avLst/>
          </a:prstGeom>
          <a:ln w="28575">
            <a:solidFill>
              <a:schemeClr val="tx1"/>
            </a:solidFill>
          </a:ln>
        </p:spPr>
      </p:pic>
      <p:pic>
        <p:nvPicPr>
          <p:cNvPr id="9" name="Picture 4" descr="IMG_0161">
            <a:extLst>
              <a:ext uri="{FF2B5EF4-FFF2-40B4-BE49-F238E27FC236}">
                <a16:creationId xmlns:a16="http://schemas.microsoft.com/office/drawing/2014/main" id="{55BC4B4B-63D1-41EC-AC3A-0D43E2E91C3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a:xfrm>
            <a:off x="95536" y="1076991"/>
            <a:ext cx="3919311" cy="2511520"/>
          </a:xfrm>
          <a:prstGeom prst="rect">
            <a:avLst/>
          </a:prstGeom>
          <a:noFill/>
          <a:ln w="28575">
            <a:solidFill>
              <a:schemeClr val="tx1"/>
            </a:solidFill>
          </a:ln>
        </p:spPr>
      </p:pic>
      <p:pic>
        <p:nvPicPr>
          <p:cNvPr id="1026" name="Picture 2">
            <a:extLst>
              <a:ext uri="{FF2B5EF4-FFF2-40B4-BE49-F238E27FC236}">
                <a16:creationId xmlns:a16="http://schemas.microsoft.com/office/drawing/2014/main" id="{D1BDD5ED-487B-4D73-BFC9-7B713668B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204" y="1080655"/>
            <a:ext cx="3919311" cy="250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24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526475" y="1477993"/>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id="{9168C2AE-6C20-45F3-968A-5C60E7108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id="{6038E3F6-8C3E-451A-8FCE-A0E074E6E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id="{C23486B7-EDFC-44E5-9B60-0F2E97D3C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id="{2F3E51F4-92F8-4432-A3D2-251AAD57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88EDFE4-E9C9-4AE3-B5DF-E1482D5E448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57797579-7727-4E7C-863F-B3B05DC7577C}"/>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C59EB3C9-C41D-4FEB-B3A6-58D8A5FB252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07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3" y="1861958"/>
            <a:ext cx="5695379"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5EF1E1CD-3ACA-4428-AF0C-9146A3B52EBE}"/>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8092780F-F743-44C2-9D5E-43CD24E603E0}"/>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899A87DD-EEDF-4C07-9631-975EEF655FE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96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9"/>
                                        </p:tgtEl>
                                        <p:attrNameLst>
                                          <p:attrName>style.color</p:attrName>
                                        </p:attrNameLst>
                                      </p:cBhvr>
                                      <p:to>
                                        <p:clrVal>
                                          <a:srgbClr val="FF0066"/>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A8A077-8B69-4965-8884-75EE47A0D722}"/>
              </a:ext>
            </a:extLst>
          </p:cNvPr>
          <p:cNvSpPr txBox="1"/>
          <p:nvPr/>
        </p:nvSpPr>
        <p:spPr>
          <a:xfrm>
            <a:off x="771526" y="5937347"/>
            <a:ext cx="184731" cy="369332"/>
          </a:xfrm>
          <a:prstGeom prst="rect">
            <a:avLst/>
          </a:prstGeom>
          <a:noFill/>
        </p:spPr>
        <p:txBody>
          <a:bodyPr wrap="none" rtlCol="0">
            <a:spAutoFit/>
          </a:bodyPr>
          <a:lstStyle/>
          <a:p>
            <a:endParaRPr lang="en-US" dirty="0"/>
          </a:p>
        </p:txBody>
      </p:sp>
      <p:pic>
        <p:nvPicPr>
          <p:cNvPr id="17" name="图片 22">
            <a:extLst>
              <a:ext uri="{FF2B5EF4-FFF2-40B4-BE49-F238E27FC236}">
                <a16:creationId xmlns:a16="http://schemas.microsoft.com/office/drawing/2014/main" id="{02EEC4EA-FA47-481F-BA18-3977904EB1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20" name="图片 22">
            <a:extLst>
              <a:ext uri="{FF2B5EF4-FFF2-40B4-BE49-F238E27FC236}">
                <a16:creationId xmlns:a16="http://schemas.microsoft.com/office/drawing/2014/main" id="{E0BE8F00-AA1A-45C9-9907-6CAF448AD4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1" name="图片 22">
            <a:extLst>
              <a:ext uri="{FF2B5EF4-FFF2-40B4-BE49-F238E27FC236}">
                <a16:creationId xmlns:a16="http://schemas.microsoft.com/office/drawing/2014/main" id="{5B351447-C10D-4DC4-9AEF-0AB3DD728E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22" name="图片 22">
            <a:extLst>
              <a:ext uri="{FF2B5EF4-FFF2-40B4-BE49-F238E27FC236}">
                <a16:creationId xmlns:a16="http://schemas.microsoft.com/office/drawing/2014/main" id="{7874527A-1F0E-4041-85F2-C2919B0DD0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9975" y="5584817"/>
            <a:ext cx="1331516" cy="1232533"/>
          </a:xfrm>
          <a:prstGeom prst="rect">
            <a:avLst/>
          </a:prstGeom>
        </p:spPr>
      </p:pic>
      <p:pic>
        <p:nvPicPr>
          <p:cNvPr id="13" name="Picture 12">
            <a:extLst>
              <a:ext uri="{FF2B5EF4-FFF2-40B4-BE49-F238E27FC236}">
                <a16:creationId xmlns:a16="http://schemas.microsoft.com/office/drawing/2014/main" id="{0C247C80-AF31-43E5-AD40-2BF490A1437B}"/>
              </a:ext>
            </a:extLst>
          </p:cNvPr>
          <p:cNvPicPr>
            <a:picLocks noChangeAspect="1"/>
          </p:cNvPicPr>
          <p:nvPr/>
        </p:nvPicPr>
        <p:blipFill>
          <a:blip r:embed="rId4"/>
          <a:stretch>
            <a:fillRect/>
          </a:stretch>
        </p:blipFill>
        <p:spPr>
          <a:xfrm>
            <a:off x="9448831" y="3277125"/>
            <a:ext cx="1787146" cy="3408425"/>
          </a:xfrm>
          <a:prstGeom prst="rect">
            <a:avLst/>
          </a:prstGeom>
        </p:spPr>
      </p:pic>
      <p:sp>
        <p:nvSpPr>
          <p:cNvPr id="38" name="TextBox 37">
            <a:extLst>
              <a:ext uri="{FF2B5EF4-FFF2-40B4-BE49-F238E27FC236}">
                <a16:creationId xmlns:a16="http://schemas.microsoft.com/office/drawing/2014/main" id="{613AA3D4-7E53-447E-9324-53BF3D64CAF4}"/>
              </a:ext>
            </a:extLst>
          </p:cNvPr>
          <p:cNvSpPr txBox="1"/>
          <p:nvPr/>
        </p:nvSpPr>
        <p:spPr>
          <a:xfrm>
            <a:off x="22839" y="3257549"/>
            <a:ext cx="6853992" cy="461665"/>
          </a:xfrm>
          <a:prstGeom prst="rect">
            <a:avLst/>
          </a:prstGeom>
          <a:noFill/>
        </p:spPr>
        <p:txBody>
          <a:bodyPr wrap="non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1.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câu</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văn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tả</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vẻ</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đẹp</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ba</a:t>
            </a:r>
            <a:r>
              <a:rPr lang="en-US" sz="2400" b="1" dirty="0">
                <a:solidFill>
                  <a:srgbClr val="CC0066"/>
                </a:solidFill>
                <a:latin typeface="Times New Roman" panose="02020603050405020304" pitchFamily="18" charset="0"/>
                <a:cs typeface="Times New Roman" panose="02020603050405020304" pitchFamily="18" charset="0"/>
              </a:rPr>
              <a:t> ta?</a:t>
            </a:r>
          </a:p>
        </p:txBody>
      </p:sp>
      <p:sp>
        <p:nvSpPr>
          <p:cNvPr id="26" name="TextBox 25">
            <a:extLst>
              <a:ext uri="{FF2B5EF4-FFF2-40B4-BE49-F238E27FC236}">
                <a16:creationId xmlns:a16="http://schemas.microsoft.com/office/drawing/2014/main" id="{9650BFF4-CE3D-47D0-8837-65EE48244120}"/>
              </a:ext>
            </a:extLst>
          </p:cNvPr>
          <p:cNvSpPr txBox="1"/>
          <p:nvPr/>
        </p:nvSpPr>
        <p:spPr>
          <a:xfrm>
            <a:off x="193321" y="1383150"/>
            <a:ext cx="11805358" cy="1862048"/>
          </a:xfrm>
          <a:prstGeom prst="rect">
            <a:avLst/>
          </a:prstGeom>
          <a:solidFill>
            <a:srgbClr val="BCE2FC"/>
          </a:solid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ED9F1C3A-F83D-4E1E-AD95-79017455DF05}"/>
              </a:ext>
            </a:extLst>
          </p:cNvPr>
          <p:cNvSpPr txBox="1"/>
          <p:nvPr/>
        </p:nvSpPr>
        <p:spPr>
          <a:xfrm>
            <a:off x="107562" y="1344705"/>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45" name="TextBox 44">
            <a:extLst>
              <a:ext uri="{FF2B5EF4-FFF2-40B4-BE49-F238E27FC236}">
                <a16:creationId xmlns:a16="http://schemas.microsoft.com/office/drawing/2014/main" id="{F2BFD81C-2ADF-40B2-8B39-F38E1E1755CF}"/>
              </a:ext>
            </a:extLst>
          </p:cNvPr>
          <p:cNvSpPr txBox="1"/>
          <p:nvPr/>
        </p:nvSpPr>
        <p:spPr>
          <a:xfrm>
            <a:off x="716612" y="5442200"/>
            <a:ext cx="262456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như</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da </a:t>
            </a:r>
            <a:r>
              <a:rPr lang="en-US" sz="2300" i="1" dirty="0" err="1">
                <a:solidFill>
                  <a:srgbClr val="0000CC"/>
                </a:solidFill>
                <a:latin typeface="Times New Roman" panose="02020603050405020304" pitchFamily="18" charset="0"/>
                <a:cs typeface="Times New Roman" panose="02020603050405020304" pitchFamily="18" charset="0"/>
              </a:rPr>
              <a:t>trời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thu</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DCF0EA1-48C2-464D-A329-95BCA1385838}"/>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9" name="Title 1">
            <a:extLst>
              <a:ext uri="{FF2B5EF4-FFF2-40B4-BE49-F238E27FC236}">
                <a16:creationId xmlns:a16="http://schemas.microsoft.com/office/drawing/2014/main" id="{588B5152-AE4B-4064-A249-C71F27220B02}"/>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D95DF480-C235-46B4-95DF-BBC73D729A4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45F5CA2-460A-47F2-B09D-E6AB6B3DC073}"/>
              </a:ext>
            </a:extLst>
          </p:cNvPr>
          <p:cNvPicPr>
            <a:picLocks noChangeAspect="1"/>
          </p:cNvPicPr>
          <p:nvPr/>
        </p:nvPicPr>
        <p:blipFill>
          <a:blip r:embed="rId5"/>
          <a:stretch>
            <a:fillRect/>
          </a:stretch>
        </p:blipFill>
        <p:spPr>
          <a:xfrm>
            <a:off x="3840209" y="4442214"/>
            <a:ext cx="2102346" cy="1586951"/>
          </a:xfrm>
          <a:prstGeom prst="rect">
            <a:avLst/>
          </a:prstGeom>
        </p:spPr>
      </p:pic>
      <p:sp>
        <p:nvSpPr>
          <p:cNvPr id="40" name="TextBox 39">
            <a:extLst>
              <a:ext uri="{FF2B5EF4-FFF2-40B4-BE49-F238E27FC236}">
                <a16:creationId xmlns:a16="http://schemas.microsoft.com/office/drawing/2014/main" id="{DED803E8-42A2-41B9-8043-CB8B6416A3AD}"/>
              </a:ext>
            </a:extLst>
          </p:cNvPr>
          <p:cNvSpPr txBox="1"/>
          <p:nvPr/>
        </p:nvSpPr>
        <p:spPr>
          <a:xfrm>
            <a:off x="5257800" y="4414742"/>
            <a:ext cx="268025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Cổ</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ôm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sát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chân</a:t>
            </a:r>
            <a:r>
              <a:rPr lang="en-US" sz="2300" i="1" dirty="0">
                <a:solidFill>
                  <a:srgbClr val="0000CC"/>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id="{63CB807D-7069-4F0D-A541-2A7193AE2936}"/>
              </a:ext>
            </a:extLst>
          </p:cNvPr>
          <p:cNvSpPr txBox="1"/>
          <p:nvPr/>
        </p:nvSpPr>
        <p:spPr>
          <a:xfrm>
            <a:off x="36900" y="4303384"/>
            <a:ext cx="3699319" cy="800219"/>
          </a:xfrm>
          <a:prstGeom prst="rect">
            <a:avLst/>
          </a:prstGeom>
          <a:noFill/>
        </p:spPr>
        <p:txBody>
          <a:bodyPr wrap="square" rtlCol="0">
            <a:spAutoFit/>
          </a:bodyPr>
          <a:lstStyle/>
          <a:p>
            <a:pPr algn="just"/>
            <a:r>
              <a:rPr lang="en-US" sz="2300" i="1" dirty="0">
                <a:solidFill>
                  <a:srgbClr val="0000CC"/>
                </a:solidFill>
                <a:latin typeface="Times New Roman" panose="02020603050405020304" pitchFamily="18" charset="0"/>
                <a:cs typeface="Times New Roman" panose="02020603050405020304" pitchFamily="18" charset="0"/>
              </a:rPr>
              <a:t>Hai </a:t>
            </a:r>
            <a:r>
              <a:rPr lang="en-US" sz="2300" i="1" dirty="0" err="1">
                <a:solidFill>
                  <a:srgbClr val="0000CC"/>
                </a:solidFill>
                <a:latin typeface="Times New Roman" panose="02020603050405020304" pitchFamily="18" charset="0"/>
                <a:cs typeface="Times New Roman" panose="02020603050405020304" pitchFamily="18" charset="0"/>
              </a:rPr>
              <a:t>hàng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khuy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dập</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luồn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một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dây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trắng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nhỏ</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vắt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ngang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7B07ABC-E9A9-40D2-824B-3B79844A0B2B}"/>
              </a:ext>
            </a:extLst>
          </p:cNvPr>
          <p:cNvSpPr txBox="1"/>
          <p:nvPr/>
        </p:nvSpPr>
        <p:spPr>
          <a:xfrm>
            <a:off x="3381968" y="5972720"/>
            <a:ext cx="212718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Dáng</a:t>
            </a:r>
            <a:r>
              <a:rPr lang="en-US" sz="2300" i="1" dirty="0">
                <a:solidFill>
                  <a:srgbClr val="0000CC"/>
                </a:solidFill>
                <a:latin typeface="Times New Roman" panose="02020603050405020304" pitchFamily="18" charset="0"/>
                <a:cs typeface="Times New Roman" panose="02020603050405020304" pitchFamily="18" charset="0"/>
              </a:rPr>
              <a:t> thon </a:t>
            </a:r>
            <a:r>
              <a:rPr lang="en-US" sz="2300" i="1" dirty="0" err="1">
                <a:solidFill>
                  <a:srgbClr val="0000CC"/>
                </a:solidFill>
                <a:latin typeface="Times New Roman" panose="02020603050405020304" pitchFamily="18" charset="0"/>
                <a:cs typeface="Times New Roman" panose="02020603050405020304" pitchFamily="18" charset="0"/>
              </a:rPr>
              <a:t>thả</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5CB320AE-E4D6-4C8C-905F-E39BE5FB6914}"/>
              </a:ext>
            </a:extLst>
          </p:cNvPr>
          <p:cNvSpPr txBox="1"/>
          <p:nvPr/>
        </p:nvSpPr>
        <p:spPr>
          <a:xfrm>
            <a:off x="5819955" y="5321794"/>
            <a:ext cx="285481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Thân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làm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bằng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cứng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id="{A4348068-595E-4B38-B783-ECB219C1E8AE}"/>
              </a:ext>
            </a:extLst>
          </p:cNvPr>
          <p:cNvSpPr/>
          <p:nvPr/>
        </p:nvSpPr>
        <p:spPr>
          <a:xfrm>
            <a:off x="7002379" y="3382909"/>
            <a:ext cx="2346159" cy="848677"/>
          </a:xfrm>
          <a:prstGeom prst="wedgeRoundRectCallout">
            <a:avLst>
              <a:gd name="adj1" fmla="val 67723"/>
              <a:gd name="adj2" fmla="val -35212"/>
              <a:gd name="adj3" fmla="val 16667"/>
            </a:avLst>
          </a:prstGeom>
          <a:solidFill>
            <a:srgbClr val="BCE2F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7A0A882-54A3-41E6-B35A-2FD41EC0A0FC}"/>
              </a:ext>
            </a:extLst>
          </p:cNvPr>
          <p:cNvSpPr txBox="1"/>
          <p:nvPr/>
        </p:nvSpPr>
        <p:spPr>
          <a:xfrm>
            <a:off x="7109477" y="3411959"/>
            <a:ext cx="2239062" cy="769441"/>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Chao </a:t>
            </a:r>
            <a:r>
              <a:rPr lang="en-US" sz="2200" b="1" i="1" dirty="0" err="1">
                <a:latin typeface="Times New Roman" panose="02020603050405020304" pitchFamily="18" charset="0"/>
                <a:cs typeface="Times New Roman" panose="02020603050405020304" pitchFamily="18" charset="0"/>
              </a:rPr>
              <a:t>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giày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mới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đẹp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làm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sao</a:t>
            </a:r>
            <a:r>
              <a:rPr lang="en-US" sz="2200" b="1" i="1" dirty="0">
                <a:latin typeface="Times New Roman" panose="02020603050405020304" pitchFamily="18" charset="0"/>
                <a:cs typeface="Times New Roman" panose="02020603050405020304" pitchFamily="18" charset="0"/>
              </a:rPr>
              <a:t>!</a:t>
            </a:r>
          </a:p>
        </p:txBody>
      </p:sp>
      <p:cxnSp>
        <p:nvCxnSpPr>
          <p:cNvPr id="5" name="Straight Arrow Connector 4">
            <a:extLst>
              <a:ext uri="{FF2B5EF4-FFF2-40B4-BE49-F238E27FC236}">
                <a16:creationId xmlns:a16="http://schemas.microsoft.com/office/drawing/2014/main" id="{6441DBE8-5279-4047-BE42-6C1292D68ED0}"/>
              </a:ext>
            </a:extLst>
          </p:cNvPr>
          <p:cNvCxnSpPr>
            <a:cxnSpLocks/>
          </p:cNvCxnSpPr>
          <p:nvPr/>
        </p:nvCxnSpPr>
        <p:spPr>
          <a:xfrm>
            <a:off x="3531020" y="4861019"/>
            <a:ext cx="684881" cy="17677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E8D902-6AB1-41B3-B620-D5289EC17F1C}"/>
              </a:ext>
            </a:extLst>
          </p:cNvPr>
          <p:cNvCxnSpPr>
            <a:cxnSpLocks/>
          </p:cNvCxnSpPr>
          <p:nvPr/>
        </p:nvCxnSpPr>
        <p:spPr>
          <a:xfrm flipV="1">
            <a:off x="4445562" y="5103603"/>
            <a:ext cx="102375" cy="92556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6AFE813-D07A-46B4-8A3D-7A3805C00F48}"/>
              </a:ext>
            </a:extLst>
          </p:cNvPr>
          <p:cNvCxnSpPr>
            <a:cxnSpLocks/>
          </p:cNvCxnSpPr>
          <p:nvPr/>
        </p:nvCxnSpPr>
        <p:spPr>
          <a:xfrm flipV="1">
            <a:off x="3174985" y="5251434"/>
            <a:ext cx="888521" cy="63308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A34059A-786F-4124-A181-C1DB6E3AB431}"/>
              </a:ext>
            </a:extLst>
          </p:cNvPr>
          <p:cNvCxnSpPr>
            <a:cxnSpLocks/>
            <a:stCxn id="42" idx="1"/>
          </p:cNvCxnSpPr>
          <p:nvPr/>
        </p:nvCxnSpPr>
        <p:spPr>
          <a:xfrm flipH="1" flipV="1">
            <a:off x="4697187" y="5235690"/>
            <a:ext cx="1122768" cy="4862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6C40D3-A6F0-414F-AAF1-5C52DF21DD29}"/>
              </a:ext>
            </a:extLst>
          </p:cNvPr>
          <p:cNvCxnSpPr>
            <a:cxnSpLocks/>
            <a:stCxn id="40" idx="1"/>
          </p:cNvCxnSpPr>
          <p:nvPr/>
        </p:nvCxnSpPr>
        <p:spPr>
          <a:xfrm flipH="1" flipV="1">
            <a:off x="4697187" y="4512690"/>
            <a:ext cx="560613" cy="12519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DEF31D-A0E9-4C46-A1CA-5288310F88B1}"/>
              </a:ext>
            </a:extLst>
          </p:cNvPr>
          <p:cNvCxnSpPr/>
          <p:nvPr/>
        </p:nvCxnSpPr>
        <p:spPr>
          <a:xfrm>
            <a:off x="3031960" y="2099807"/>
            <a:ext cx="23822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436077-29D7-4ED6-BCEB-610A94227449}"/>
              </a:ext>
            </a:extLst>
          </p:cNvPr>
          <p:cNvCxnSpPr>
            <a:cxnSpLocks/>
          </p:cNvCxnSpPr>
          <p:nvPr/>
        </p:nvCxnSpPr>
        <p:spPr>
          <a:xfrm>
            <a:off x="5614014" y="2109127"/>
            <a:ext cx="34217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F35526-7E39-4A45-AC27-00353A42B5BD}"/>
              </a:ext>
            </a:extLst>
          </p:cNvPr>
          <p:cNvCxnSpPr>
            <a:cxnSpLocks/>
          </p:cNvCxnSpPr>
          <p:nvPr/>
        </p:nvCxnSpPr>
        <p:spPr>
          <a:xfrm flipV="1">
            <a:off x="9241274" y="2087761"/>
            <a:ext cx="1593631" cy="215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894155-E96C-4085-B850-8B9C5C5F35F3}"/>
              </a:ext>
            </a:extLst>
          </p:cNvPr>
          <p:cNvCxnSpPr>
            <a:cxnSpLocks/>
          </p:cNvCxnSpPr>
          <p:nvPr/>
        </p:nvCxnSpPr>
        <p:spPr>
          <a:xfrm>
            <a:off x="314325" y="2443270"/>
            <a:ext cx="37491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6BB65BF-9BCF-4501-A970-D8A9543DCCA9}"/>
              </a:ext>
            </a:extLst>
          </p:cNvPr>
          <p:cNvCxnSpPr>
            <a:cxnSpLocks/>
          </p:cNvCxnSpPr>
          <p:nvPr/>
        </p:nvCxnSpPr>
        <p:spPr>
          <a:xfrm>
            <a:off x="10961218" y="2087761"/>
            <a:ext cx="935507" cy="9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6F450D-249A-49B6-9870-B5F2E8548A33}"/>
              </a:ext>
            </a:extLst>
          </p:cNvPr>
          <p:cNvCxnSpPr>
            <a:cxnSpLocks/>
          </p:cNvCxnSpPr>
          <p:nvPr/>
        </p:nvCxnSpPr>
        <p:spPr>
          <a:xfrm>
            <a:off x="247624" y="2804771"/>
            <a:ext cx="27843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571F20D-506C-481A-961E-17B766D6DF20}"/>
              </a:ext>
            </a:extLst>
          </p:cNvPr>
          <p:cNvCxnSpPr>
            <a:cxnSpLocks/>
          </p:cNvCxnSpPr>
          <p:nvPr/>
        </p:nvCxnSpPr>
        <p:spPr>
          <a:xfrm flipV="1">
            <a:off x="4977493" y="2443270"/>
            <a:ext cx="6919232" cy="19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9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5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childTnLst>
                          </p:cTn>
                        </p:par>
                        <p:par>
                          <p:cTn id="59" fill="hold">
                            <p:stCondLst>
                              <p:cond delay="1000"/>
                            </p:stCondLst>
                            <p:childTnLst>
                              <p:par>
                                <p:cTn id="60" presetID="16" presetClass="entr" presetSubtype="21"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arn(inVertical)">
                                      <p:cBhvr>
                                        <p:cTn id="67" dur="500"/>
                                        <p:tgtEl>
                                          <p:spTgt spid="56"/>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par>
                          <p:cTn id="72" fill="hold">
                            <p:stCondLst>
                              <p:cond delay="1000"/>
                            </p:stCondLst>
                            <p:childTnLst>
                              <p:par>
                                <p:cTn id="73" presetID="16" presetClass="entr" presetSubtype="21"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barn(inVertical)">
                                      <p:cBhvr>
                                        <p:cTn id="80" dur="500"/>
                                        <p:tgtEl>
                                          <p:spTgt spid="60"/>
                                        </p:tgtEl>
                                      </p:cBhvr>
                                    </p:animEffect>
                                  </p:childTnLst>
                                </p:cTn>
                              </p:par>
                              <p:par>
                                <p:cTn id="81" presetID="16" presetClass="entr" presetSubtype="21"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barn(inVertical)">
                                      <p:cBhvr>
                                        <p:cTn id="83" dur="500"/>
                                        <p:tgtEl>
                                          <p:spTgt spid="58"/>
                                        </p:tgtEl>
                                      </p:cBhvr>
                                    </p:animEffect>
                                  </p:childTnLst>
                                </p:cTn>
                              </p:par>
                            </p:childTnLst>
                          </p:cTn>
                        </p:par>
                        <p:par>
                          <p:cTn id="84" fill="hold">
                            <p:stCondLst>
                              <p:cond delay="500"/>
                            </p:stCondLst>
                            <p:childTnLst>
                              <p:par>
                                <p:cTn id="85" presetID="16" presetClass="entr" presetSubtype="21"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barn(inVertical)">
                                      <p:cBhvr>
                                        <p:cTn id="87" dur="500"/>
                                        <p:tgtEl>
                                          <p:spTgt spid="45"/>
                                        </p:tgtEl>
                                      </p:cBhvr>
                                    </p:animEffect>
                                  </p:childTnLst>
                                </p:cTn>
                              </p:par>
                            </p:childTnLst>
                          </p:cTn>
                        </p:par>
                        <p:par>
                          <p:cTn id="88" fill="hold">
                            <p:stCondLst>
                              <p:cond delay="1000"/>
                            </p:stCondLst>
                            <p:childTnLst>
                              <p:par>
                                <p:cTn id="89" presetID="16" presetClass="entr" presetSubtype="21"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barn(inVertical)">
                                      <p:cBhvr>
                                        <p:cTn id="96" dur="500"/>
                                        <p:tgtEl>
                                          <p:spTgt spid="6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barn(inVertical)">
                                      <p:cBhvr>
                                        <p:cTn id="100" dur="500"/>
                                        <p:tgtEl>
                                          <p:spTgt spid="61"/>
                                        </p:tgtEl>
                                      </p:cBhvr>
                                    </p:animEffect>
                                  </p:childTnLst>
                                </p:cTn>
                              </p:par>
                            </p:childTnLst>
                          </p:cTn>
                        </p:par>
                        <p:par>
                          <p:cTn id="101" fill="hold">
                            <p:stCondLst>
                              <p:cond delay="1000"/>
                            </p:stCondLst>
                            <p:childTnLst>
                              <p:par>
                                <p:cTn id="102" presetID="16" presetClass="entr" presetSubtype="21"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barn(inVertical)">
                                      <p:cBhvr>
                                        <p:cTn id="104" dur="500"/>
                                        <p:tgtEl>
                                          <p:spTgt spid="46"/>
                                        </p:tgtEl>
                                      </p:cBhvr>
                                    </p:animEffect>
                                  </p:childTnLst>
                                </p:cTn>
                              </p:par>
                            </p:childTnLst>
                          </p:cTn>
                        </p:par>
                        <p:par>
                          <p:cTn id="105" fill="hold">
                            <p:stCondLst>
                              <p:cond delay="1500"/>
                            </p:stCondLst>
                            <p:childTnLst>
                              <p:par>
                                <p:cTn id="106" presetID="16" presetClass="entr" presetSubtype="21" fill="hold" nodeType="after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barn(inVertical)">
                                      <p:cBhvr>
                                        <p:cTn id="10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p:bldP spid="45" grpId="0"/>
      <p:bldP spid="40" grpId="0"/>
      <p:bldP spid="46" grpId="0"/>
      <p:bldP spid="23" grpId="0"/>
      <p:bldP spid="42" grpId="0"/>
      <p:bldP spid="2"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2" name="TextBox 1">
            <a:extLst>
              <a:ext uri="{FF2B5EF4-FFF2-40B4-BE49-F238E27FC236}">
                <a16:creationId xmlns:a16="http://schemas.microsoft.com/office/drawing/2014/main" id="{11FA5BBF-CD5E-4AA2-9662-4FA8F498E5B0}"/>
              </a:ext>
            </a:extLst>
          </p:cNvPr>
          <p:cNvSpPr txBox="1"/>
          <p:nvPr/>
        </p:nvSpPr>
        <p:spPr>
          <a:xfrm>
            <a:off x="138529" y="1220880"/>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11" name="图片 22">
            <a:extLst>
              <a:ext uri="{FF2B5EF4-FFF2-40B4-BE49-F238E27FC236}">
                <a16:creationId xmlns:a16="http://schemas.microsoft.com/office/drawing/2014/main" id="{47098018-0C5B-4D32-9608-A74C1F5EC0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0" y="5667055"/>
            <a:ext cx="1331516" cy="1232533"/>
          </a:xfrm>
          <a:prstGeom prst="rect">
            <a:avLst/>
          </a:prstGeom>
        </p:spPr>
      </p:pic>
      <p:pic>
        <p:nvPicPr>
          <p:cNvPr id="12" name="图片 22">
            <a:extLst>
              <a:ext uri="{FF2B5EF4-FFF2-40B4-BE49-F238E27FC236}">
                <a16:creationId xmlns:a16="http://schemas.microsoft.com/office/drawing/2014/main" id="{D7878F03-7EF3-419D-B032-DC7C1D456C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5" name="TextBox 14">
            <a:extLst>
              <a:ext uri="{FF2B5EF4-FFF2-40B4-BE49-F238E27FC236}">
                <a16:creationId xmlns:a16="http://schemas.microsoft.com/office/drawing/2014/main" id="{F660DDFA-88FC-4E08-B867-1490B0562C47}"/>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9DD20A2A-BF37-49F5-90AD-9DA1934253C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72E51011-275A-48D0-9279-3BBB9C46779D}"/>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1D5F80A4-FA1E-46BF-83B9-3A8509D49AB0}"/>
              </a:ext>
            </a:extLst>
          </p:cNvPr>
          <p:cNvSpPr/>
          <p:nvPr/>
        </p:nvSpPr>
        <p:spPr>
          <a:xfrm>
            <a:off x="461120" y="3958933"/>
            <a:ext cx="4869884" cy="983575"/>
          </a:xfrm>
          <a:prstGeom prst="cloudCallout">
            <a:avLst>
              <a:gd name="adj1" fmla="val -23515"/>
              <a:gd name="adj2" fmla="val 10123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Đội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được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giao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việc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pic>
        <p:nvPicPr>
          <p:cNvPr id="17" name="Picture 16">
            <a:extLst>
              <a:ext uri="{FF2B5EF4-FFF2-40B4-BE49-F238E27FC236}">
                <a16:creationId xmlns:a16="http://schemas.microsoft.com/office/drawing/2014/main" id="{32A197E6-2ABD-4AC8-A695-2F9D62C23AF9}"/>
              </a:ext>
            </a:extLst>
          </p:cNvPr>
          <p:cNvPicPr>
            <a:picLocks noChangeAspect="1"/>
          </p:cNvPicPr>
          <p:nvPr/>
        </p:nvPicPr>
        <p:blipFill>
          <a:blip r:embed="rId4"/>
          <a:stretch>
            <a:fillRect/>
          </a:stretch>
        </p:blipFill>
        <p:spPr>
          <a:xfrm>
            <a:off x="30769" y="5412372"/>
            <a:ext cx="1787146" cy="1431590"/>
          </a:xfrm>
          <a:prstGeom prst="rect">
            <a:avLst/>
          </a:prstGeom>
        </p:spPr>
      </p:pic>
      <p:sp>
        <p:nvSpPr>
          <p:cNvPr id="24" name="Cloud Callout 24">
            <a:extLst>
              <a:ext uri="{FF2B5EF4-FFF2-40B4-BE49-F238E27FC236}">
                <a16:creationId xmlns:a16="http://schemas.microsoft.com/office/drawing/2014/main" id="{5C2D5926-577B-48DE-962B-A0F7F42F203B}"/>
              </a:ext>
            </a:extLst>
          </p:cNvPr>
          <p:cNvSpPr/>
          <p:nvPr/>
        </p:nvSpPr>
        <p:spPr>
          <a:xfrm>
            <a:off x="5991225" y="4382524"/>
            <a:ext cx="5234456" cy="2038617"/>
          </a:xfrm>
          <a:prstGeom prst="cloudCallout">
            <a:avLst>
              <a:gd name="adj1" fmla="val 54685"/>
              <a:gd name="adj2" fmla="val 39784"/>
            </a:avLst>
          </a:prstGeom>
          <a:solidFill>
            <a:srgbClr val="FFFF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lang thang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84B09476-FD08-447B-AABF-1A245E1941C2}"/>
              </a:ext>
            </a:extLst>
          </p:cNvPr>
          <p:cNvPicPr>
            <a:picLocks noChangeAspect="1"/>
          </p:cNvPicPr>
          <p:nvPr/>
        </p:nvPicPr>
        <p:blipFill>
          <a:blip r:embed="rId5"/>
          <a:stretch>
            <a:fillRect/>
          </a:stretch>
        </p:blipFill>
        <p:spPr>
          <a:xfrm>
            <a:off x="11367101" y="4994371"/>
            <a:ext cx="963264" cy="1905217"/>
          </a:xfrm>
          <a:prstGeom prst="rect">
            <a:avLst/>
          </a:prstGeom>
        </p:spPr>
      </p:pic>
      <p:sp>
        <p:nvSpPr>
          <p:cNvPr id="27" name="Thought Bubble: Cloud 26">
            <a:extLst>
              <a:ext uri="{FF2B5EF4-FFF2-40B4-BE49-F238E27FC236}">
                <a16:creationId xmlns:a16="http://schemas.microsoft.com/office/drawing/2014/main" id="{E45F03FB-1F62-401A-93A9-66B21828CE72}"/>
              </a:ext>
            </a:extLst>
          </p:cNvPr>
          <p:cNvSpPr/>
          <p:nvPr/>
        </p:nvSpPr>
        <p:spPr>
          <a:xfrm>
            <a:off x="365089" y="3986746"/>
            <a:ext cx="4973667" cy="983575"/>
          </a:xfrm>
          <a:prstGeom prst="cloudCallout">
            <a:avLst>
              <a:gd name="adj1" fmla="val -24554"/>
              <a:gd name="adj2" fmla="val 104556"/>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phát</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hiện</a:t>
            </a:r>
            <a:r>
              <a:rPr lang="en-US" sz="2800" dirty="0">
                <a:solidFill>
                  <a:srgbClr val="3B16F2"/>
                </a:solidFill>
                <a:latin typeface="Times New Roman" panose="02020603050405020304" pitchFamily="18" charset="0"/>
                <a:cs typeface="Times New Roman" panose="02020603050405020304" pitchFamily="18" charset="0"/>
              </a:rPr>
              <a:t> ra </a:t>
            </a:r>
            <a:r>
              <a:rPr lang="en-US" sz="2800" dirty="0" err="1">
                <a:solidFill>
                  <a:srgbClr val="3B16F2"/>
                </a:solidFill>
                <a:latin typeface="Times New Roman" panose="02020603050405020304" pitchFamily="18" charset="0"/>
                <a:cs typeface="Times New Roman" panose="02020603050405020304" pitchFamily="18" charset="0"/>
              </a:rPr>
              <a:t>Lái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thèm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muốn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sp>
        <p:nvSpPr>
          <p:cNvPr id="29" name="Cloud Callout 24">
            <a:extLst>
              <a:ext uri="{FF2B5EF4-FFF2-40B4-BE49-F238E27FC236}">
                <a16:creationId xmlns:a16="http://schemas.microsoft.com/office/drawing/2014/main" id="{DBDE2525-34FA-450B-9B36-7447C8987574}"/>
              </a:ext>
            </a:extLst>
          </p:cNvPr>
          <p:cNvSpPr/>
          <p:nvPr/>
        </p:nvSpPr>
        <p:spPr>
          <a:xfrm>
            <a:off x="5594663" y="4382524"/>
            <a:ext cx="5801830" cy="2118944"/>
          </a:xfrm>
          <a:prstGeom prst="cloudCallout">
            <a:avLst>
              <a:gd name="adj1" fmla="val 54685"/>
              <a:gd name="adj2" fmla="val 39784"/>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4" name="Thought Bubble: Cloud 33">
            <a:extLst>
              <a:ext uri="{FF2B5EF4-FFF2-40B4-BE49-F238E27FC236}">
                <a16:creationId xmlns:a16="http://schemas.microsoft.com/office/drawing/2014/main" id="{3BCF8890-0352-4241-959C-B3F4798A0728}"/>
              </a:ext>
            </a:extLst>
          </p:cNvPr>
          <p:cNvSpPr/>
          <p:nvPr/>
        </p:nvSpPr>
        <p:spPr>
          <a:xfrm>
            <a:off x="415651" y="3972093"/>
            <a:ext cx="4973667" cy="983575"/>
          </a:xfrm>
          <a:prstGeom prst="cloudCallout">
            <a:avLst>
              <a:gd name="adj1" fmla="val -27618"/>
              <a:gd name="adj2" fmla="val 139972"/>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37" name="Cloud Callout 24">
            <a:extLst>
              <a:ext uri="{FF2B5EF4-FFF2-40B4-BE49-F238E27FC236}">
                <a16:creationId xmlns:a16="http://schemas.microsoft.com/office/drawing/2014/main" id="{4C0BF345-C687-4857-9C7E-C402AA622D17}"/>
              </a:ext>
            </a:extLst>
          </p:cNvPr>
          <p:cNvSpPr/>
          <p:nvPr/>
        </p:nvSpPr>
        <p:spPr>
          <a:xfrm>
            <a:off x="5799695" y="4416610"/>
            <a:ext cx="5447978" cy="1928644"/>
          </a:xfrm>
          <a:prstGeom prst="cloudCallout">
            <a:avLst>
              <a:gd name="adj1" fmla="val 54685"/>
              <a:gd name="adj2" fmla="val 39784"/>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1" name="Thought Bubble: Cloud 40">
            <a:extLst>
              <a:ext uri="{FF2B5EF4-FFF2-40B4-BE49-F238E27FC236}">
                <a16:creationId xmlns:a16="http://schemas.microsoft.com/office/drawing/2014/main" id="{D8160CD2-1B76-4A8E-AF0E-B0CBD1140965}"/>
              </a:ext>
            </a:extLst>
          </p:cNvPr>
          <p:cNvSpPr/>
          <p:nvPr/>
        </p:nvSpPr>
        <p:spPr>
          <a:xfrm>
            <a:off x="149364" y="3898536"/>
            <a:ext cx="5296479" cy="1606680"/>
          </a:xfrm>
          <a:prstGeom prst="cloudCallou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43" name="Cloud Callout 24">
            <a:extLst>
              <a:ext uri="{FF2B5EF4-FFF2-40B4-BE49-F238E27FC236}">
                <a16:creationId xmlns:a16="http://schemas.microsoft.com/office/drawing/2014/main" id="{1396C734-9C75-43C7-84F2-D1E6C53D931B}"/>
              </a:ext>
            </a:extLst>
          </p:cNvPr>
          <p:cNvSpPr/>
          <p:nvPr/>
        </p:nvSpPr>
        <p:spPr>
          <a:xfrm>
            <a:off x="6164295" y="4302197"/>
            <a:ext cx="5001038" cy="1928644"/>
          </a:xfrm>
          <a:prstGeom prst="cloudCallout">
            <a:avLst>
              <a:gd name="adj1" fmla="val 54685"/>
              <a:gd name="adj2" fmla="val 39784"/>
            </a:avLst>
          </a:prstGeom>
          <a:solidFill>
            <a:schemeClr val="accent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cs typeface="Times New Roman" panose="02020603050405020304" pitchFamily="18" charset="0"/>
              </a:rPr>
              <a:t>Thưởng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Lái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ba</a:t>
            </a:r>
            <a:r>
              <a:rPr lang="en-US" sz="2800" dirty="0">
                <a:solidFill>
                  <a:srgbClr val="0000CC"/>
                </a:solidFill>
                <a:latin typeface="Times New Roman" panose="02020603050405020304" pitchFamily="18" charset="0"/>
                <a:cs typeface="Times New Roman" panose="02020603050405020304" pitchFamily="18" charset="0"/>
              </a:rPr>
              <a:t> ta </a:t>
            </a:r>
            <a:r>
              <a:rPr lang="en-US" sz="2800" dirty="0" err="1">
                <a:solidFill>
                  <a:srgbClr val="0000CC"/>
                </a:solidFill>
                <a:latin typeface="Times New Roman" panose="02020603050405020304" pitchFamily="18" charset="0"/>
                <a:cs typeface="Times New Roman" panose="02020603050405020304" pitchFamily="18" charset="0"/>
              </a:rPr>
              <a:t>màu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xanh</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45" name="Thought Bubble: Cloud 44">
            <a:extLst>
              <a:ext uri="{FF2B5EF4-FFF2-40B4-BE49-F238E27FC236}">
                <a16:creationId xmlns:a16="http://schemas.microsoft.com/office/drawing/2014/main" id="{6AF7FB47-C420-41E1-A249-4B2084410BFE}"/>
              </a:ext>
            </a:extLst>
          </p:cNvPr>
          <p:cNvSpPr/>
          <p:nvPr/>
        </p:nvSpPr>
        <p:spPr>
          <a:xfrm>
            <a:off x="350109" y="3968272"/>
            <a:ext cx="5235029" cy="1136075"/>
          </a:xfrm>
          <a:prstGeom prst="cloudCallout">
            <a:avLst>
              <a:gd name="adj1" fmla="val -26655"/>
              <a:gd name="adj2" fmla="val 96036"/>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Vì</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sao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chọn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làm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đó</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solidFill>
                <a:srgbClr val="3B16F2"/>
              </a:solidFill>
            </a:endParaRPr>
          </a:p>
        </p:txBody>
      </p:sp>
      <p:sp>
        <p:nvSpPr>
          <p:cNvPr id="46" name="Cloud Callout 24">
            <a:extLst>
              <a:ext uri="{FF2B5EF4-FFF2-40B4-BE49-F238E27FC236}">
                <a16:creationId xmlns:a16="http://schemas.microsoft.com/office/drawing/2014/main" id="{578B80B5-7F47-4F70-B1E4-0D4D35122D8F}"/>
              </a:ext>
            </a:extLst>
          </p:cNvPr>
          <p:cNvSpPr/>
          <p:nvPr/>
        </p:nvSpPr>
        <p:spPr>
          <a:xfrm>
            <a:off x="6154770" y="4277214"/>
            <a:ext cx="5001038" cy="1928644"/>
          </a:xfrm>
          <a:prstGeom prst="cloudCallout">
            <a:avLst>
              <a:gd name="adj1" fmla="val 54685"/>
              <a:gd name="adj2" fmla="val 39784"/>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5284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xit" presetSubtype="4" fill="hold" grpId="1"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24"/>
                                        </p:tgtEl>
                                        <p:attrNameLst>
                                          <p:attrName>ppt_x</p:attrName>
                                        </p:attrNameLst>
                                      </p:cBhvr>
                                      <p:tavLst>
                                        <p:tav tm="0">
                                          <p:val>
                                            <p:strVal val="ppt_x"/>
                                          </p:val>
                                        </p:tav>
                                        <p:tav tm="100000">
                                          <p:val>
                                            <p:strVal val="ppt_x"/>
                                          </p:val>
                                        </p:tav>
                                      </p:tavLst>
                                    </p:anim>
                                    <p:anim calcmode="lin" valueType="num">
                                      <p:cBhvr additive="base">
                                        <p:cTn id="41" dur="500"/>
                                        <p:tgtEl>
                                          <p:spTgt spid="24"/>
                                        </p:tgtEl>
                                        <p:attrNameLst>
                                          <p:attrName>ppt_y</p:attrName>
                                        </p:attrNameLst>
                                      </p:cBhvr>
                                      <p:tavLst>
                                        <p:tav tm="0">
                                          <p:val>
                                            <p:strVal val="ppt_y"/>
                                          </p:val>
                                        </p:tav>
                                        <p:tav tm="100000">
                                          <p:val>
                                            <p:strVal val="1+ppt_h/2"/>
                                          </p:val>
                                        </p:tav>
                                      </p:tavLst>
                                    </p:anim>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xit" presetSubtype="4" fill="hold" grpId="1" nodeType="withEffect">
                                  <p:stCondLst>
                                    <p:cond delay="0"/>
                                  </p:stCondLst>
                                  <p:childTnLst>
                                    <p:anim calcmode="lin" valueType="num">
                                      <p:cBhvr additive="base">
                                        <p:cTn id="56" dur="500"/>
                                        <p:tgtEl>
                                          <p:spTgt spid="27"/>
                                        </p:tgtEl>
                                        <p:attrNameLst>
                                          <p:attrName>ppt_x</p:attrName>
                                        </p:attrNameLst>
                                      </p:cBhvr>
                                      <p:tavLst>
                                        <p:tav tm="0">
                                          <p:val>
                                            <p:strVal val="ppt_x"/>
                                          </p:val>
                                        </p:tav>
                                        <p:tav tm="100000">
                                          <p:val>
                                            <p:strVal val="ppt_x"/>
                                          </p:val>
                                        </p:tav>
                                      </p:tavLst>
                                    </p:anim>
                                    <p:anim calcmode="lin" valueType="num">
                                      <p:cBhvr additive="base">
                                        <p:cTn id="57" dur="500"/>
                                        <p:tgtEl>
                                          <p:spTgt spid="27"/>
                                        </p:tgtEl>
                                        <p:attrNameLst>
                                          <p:attrName>ppt_y</p:attrName>
                                        </p:attrNameLst>
                                      </p:cBhvr>
                                      <p:tavLst>
                                        <p:tav tm="0">
                                          <p:val>
                                            <p:strVal val="ppt_y"/>
                                          </p:val>
                                        </p:tav>
                                        <p:tav tm="100000">
                                          <p:val>
                                            <p:strVal val="1+ppt_h/2"/>
                                          </p:val>
                                        </p:tav>
                                      </p:tavLst>
                                    </p:anim>
                                    <p:set>
                                      <p:cBhvr>
                                        <p:cTn id="58" dur="1" fill="hold">
                                          <p:stCondLst>
                                            <p:cond delay="499"/>
                                          </p:stCondLst>
                                        </p:cTn>
                                        <p:tgtEl>
                                          <p:spTgt spid="2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29"/>
                                        </p:tgtEl>
                                        <p:attrNameLst>
                                          <p:attrName>ppt_x</p:attrName>
                                        </p:attrNameLst>
                                      </p:cBhvr>
                                      <p:tavLst>
                                        <p:tav tm="0">
                                          <p:val>
                                            <p:strVal val="ppt_x"/>
                                          </p:val>
                                        </p:tav>
                                        <p:tav tm="100000">
                                          <p:val>
                                            <p:strVal val="ppt_x"/>
                                          </p:val>
                                        </p:tav>
                                      </p:tavLst>
                                    </p:anim>
                                    <p:anim calcmode="lin" valueType="num">
                                      <p:cBhvr additive="base">
                                        <p:cTn id="61" dur="500"/>
                                        <p:tgtEl>
                                          <p:spTgt spid="29"/>
                                        </p:tgtEl>
                                        <p:attrNameLst>
                                          <p:attrName>ppt_y</p:attrName>
                                        </p:attrNameLst>
                                      </p:cBhvr>
                                      <p:tavLst>
                                        <p:tav tm="0">
                                          <p:val>
                                            <p:strVal val="ppt_y"/>
                                          </p:val>
                                        </p:tav>
                                        <p:tav tm="100000">
                                          <p:val>
                                            <p:strVal val="1+ppt_h/2"/>
                                          </p:val>
                                        </p:tav>
                                      </p:tavLst>
                                    </p:anim>
                                    <p:set>
                                      <p:cBhvr>
                                        <p:cTn id="62" dur="1" fill="hold">
                                          <p:stCondLst>
                                            <p:cond delay="4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ppt_x"/>
                                          </p:val>
                                        </p:tav>
                                        <p:tav tm="100000">
                                          <p:val>
                                            <p:strVal val="#ppt_x"/>
                                          </p:val>
                                        </p:tav>
                                      </p:tavLst>
                                    </p:anim>
                                    <p:anim calcmode="lin" valueType="num">
                                      <p:cBhvr additive="base">
                                        <p:cTn id="73" dur="500" fill="hold"/>
                                        <p:tgtEl>
                                          <p:spTgt spid="41"/>
                                        </p:tgtEl>
                                        <p:attrNameLst>
                                          <p:attrName>ppt_y</p:attrName>
                                        </p:attrNameLst>
                                      </p:cBhvr>
                                      <p:tavLst>
                                        <p:tav tm="0">
                                          <p:val>
                                            <p:strVal val="1+#ppt_h/2"/>
                                          </p:val>
                                        </p:tav>
                                        <p:tav tm="100000">
                                          <p:val>
                                            <p:strVal val="#ppt_y"/>
                                          </p:val>
                                        </p:tav>
                                      </p:tavLst>
                                    </p:anim>
                                  </p:childTnLst>
                                </p:cTn>
                              </p:par>
                              <p:par>
                                <p:cTn id="74" presetID="2" presetClass="exit" presetSubtype="4" fill="hold" grpId="1" nodeType="withEffect">
                                  <p:stCondLst>
                                    <p:cond delay="0"/>
                                  </p:stCondLst>
                                  <p:childTnLst>
                                    <p:anim calcmode="lin" valueType="num">
                                      <p:cBhvr additive="base">
                                        <p:cTn id="75" dur="500"/>
                                        <p:tgtEl>
                                          <p:spTgt spid="34"/>
                                        </p:tgtEl>
                                        <p:attrNameLst>
                                          <p:attrName>ppt_x</p:attrName>
                                        </p:attrNameLst>
                                      </p:cBhvr>
                                      <p:tavLst>
                                        <p:tav tm="0">
                                          <p:val>
                                            <p:strVal val="ppt_x"/>
                                          </p:val>
                                        </p:tav>
                                        <p:tav tm="100000">
                                          <p:val>
                                            <p:strVal val="ppt_x"/>
                                          </p:val>
                                        </p:tav>
                                      </p:tavLst>
                                    </p:anim>
                                    <p:anim calcmode="lin" valueType="num">
                                      <p:cBhvr additive="base">
                                        <p:cTn id="76" dur="500"/>
                                        <p:tgtEl>
                                          <p:spTgt spid="34"/>
                                        </p:tgtEl>
                                        <p:attrNameLst>
                                          <p:attrName>ppt_y</p:attrName>
                                        </p:attrNameLst>
                                      </p:cBhvr>
                                      <p:tavLst>
                                        <p:tav tm="0">
                                          <p:val>
                                            <p:strVal val="ppt_y"/>
                                          </p:val>
                                        </p:tav>
                                        <p:tav tm="100000">
                                          <p:val>
                                            <p:strVal val="1+ppt_h/2"/>
                                          </p:val>
                                        </p:tav>
                                      </p:tavLst>
                                    </p:anim>
                                    <p:set>
                                      <p:cBhvr>
                                        <p:cTn id="77" dur="1" fill="hold">
                                          <p:stCondLst>
                                            <p:cond delay="499"/>
                                          </p:stCondLst>
                                        </p:cTn>
                                        <p:tgtEl>
                                          <p:spTgt spid="34"/>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37"/>
                                        </p:tgtEl>
                                        <p:attrNameLst>
                                          <p:attrName>ppt_x</p:attrName>
                                        </p:attrNameLst>
                                      </p:cBhvr>
                                      <p:tavLst>
                                        <p:tav tm="0">
                                          <p:val>
                                            <p:strVal val="ppt_x"/>
                                          </p:val>
                                        </p:tav>
                                        <p:tav tm="100000">
                                          <p:val>
                                            <p:strVal val="ppt_x"/>
                                          </p:val>
                                        </p:tav>
                                      </p:tavLst>
                                    </p:anim>
                                    <p:anim calcmode="lin" valueType="num">
                                      <p:cBhvr additive="base">
                                        <p:cTn id="80" dur="500"/>
                                        <p:tgtEl>
                                          <p:spTgt spid="37"/>
                                        </p:tgtEl>
                                        <p:attrNameLst>
                                          <p:attrName>ppt_y</p:attrName>
                                        </p:attrNameLst>
                                      </p:cBhvr>
                                      <p:tavLst>
                                        <p:tav tm="0">
                                          <p:val>
                                            <p:strVal val="ppt_y"/>
                                          </p:val>
                                        </p:tav>
                                        <p:tav tm="100000">
                                          <p:val>
                                            <p:strVal val="1+ppt_h/2"/>
                                          </p:val>
                                        </p:tav>
                                      </p:tavLst>
                                    </p:anim>
                                    <p:set>
                                      <p:cBhvr>
                                        <p:cTn id="81" dur="1" fill="hold">
                                          <p:stCondLst>
                                            <p:cond delay="499"/>
                                          </p:stCondLst>
                                        </p:cTn>
                                        <p:tgtEl>
                                          <p:spTgt spid="3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arn(inVertical)">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1+#ppt_h/2"/>
                                          </p:val>
                                        </p:tav>
                                        <p:tav tm="100000">
                                          <p:val>
                                            <p:strVal val="#ppt_y"/>
                                          </p:val>
                                        </p:tav>
                                      </p:tavLst>
                                    </p:anim>
                                  </p:childTnLst>
                                </p:cTn>
                              </p:par>
                              <p:par>
                                <p:cTn id="93" presetID="2" presetClass="exit" presetSubtype="4" fill="hold" grpId="1" nodeType="withEffect">
                                  <p:stCondLst>
                                    <p:cond delay="0"/>
                                  </p:stCondLst>
                                  <p:childTnLst>
                                    <p:anim calcmode="lin" valueType="num">
                                      <p:cBhvr additive="base">
                                        <p:cTn id="94" dur="500"/>
                                        <p:tgtEl>
                                          <p:spTgt spid="41"/>
                                        </p:tgtEl>
                                        <p:attrNameLst>
                                          <p:attrName>ppt_x</p:attrName>
                                        </p:attrNameLst>
                                      </p:cBhvr>
                                      <p:tavLst>
                                        <p:tav tm="0">
                                          <p:val>
                                            <p:strVal val="ppt_x"/>
                                          </p:val>
                                        </p:tav>
                                        <p:tav tm="100000">
                                          <p:val>
                                            <p:strVal val="ppt_x"/>
                                          </p:val>
                                        </p:tav>
                                      </p:tavLst>
                                    </p:anim>
                                    <p:anim calcmode="lin" valueType="num">
                                      <p:cBhvr additive="base">
                                        <p:cTn id="95" dur="500"/>
                                        <p:tgtEl>
                                          <p:spTgt spid="41"/>
                                        </p:tgtEl>
                                        <p:attrNameLst>
                                          <p:attrName>ppt_y</p:attrName>
                                        </p:attrNameLst>
                                      </p:cBhvr>
                                      <p:tavLst>
                                        <p:tav tm="0">
                                          <p:val>
                                            <p:strVal val="ppt_y"/>
                                          </p:val>
                                        </p:tav>
                                        <p:tav tm="100000">
                                          <p:val>
                                            <p:strVal val="1+ppt_h/2"/>
                                          </p:val>
                                        </p:tav>
                                      </p:tavLst>
                                    </p:anim>
                                    <p:set>
                                      <p:cBhvr>
                                        <p:cTn id="96" dur="1" fill="hold">
                                          <p:stCondLst>
                                            <p:cond delay="499"/>
                                          </p:stCondLst>
                                        </p:cTn>
                                        <p:tgtEl>
                                          <p:spTgt spid="41"/>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4" grpId="0" animBg="1"/>
      <p:bldP spid="24" grpId="1" animBg="1"/>
      <p:bldP spid="27" grpId="0" animBg="1"/>
      <p:bldP spid="27" grpId="1" animBg="1"/>
      <p:bldP spid="29" grpId="0" animBg="1"/>
      <p:bldP spid="29" grpId="1" animBg="1"/>
      <p:bldP spid="34" grpId="0" animBg="1"/>
      <p:bldP spid="34" grpId="1" animBg="1"/>
      <p:bldP spid="37" grpId="0" animBg="1"/>
      <p:bldP spid="37" grpId="1" animBg="1"/>
      <p:bldP spid="41" grpId="0" animBg="1"/>
      <p:bldP spid="41" grpId="1" animBg="1"/>
      <p:bldP spid="43" grpId="0" animBg="1"/>
      <p:bldP spid="43" grpId="1"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16" name="TextBox 15">
            <a:extLst>
              <a:ext uri="{FF2B5EF4-FFF2-40B4-BE49-F238E27FC236}">
                <a16:creationId xmlns:a16="http://schemas.microsoft.com/office/drawing/2014/main" id="{40B4B00F-6771-4767-9451-0BAD039AC728}"/>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9893404-C323-445A-A864-7A0A8A5ED7D4}"/>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53EC13E6-3741-41ED-9B2E-A9610CBDB9E8}"/>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4125441-D8B0-4EBA-8FDA-07DC2D53D110}"/>
              </a:ext>
            </a:extLst>
          </p:cNvPr>
          <p:cNvSpPr txBox="1"/>
          <p:nvPr/>
        </p:nvSpPr>
        <p:spPr>
          <a:xfrm>
            <a:off x="-10191" y="4078956"/>
            <a:ext cx="12264500" cy="461665"/>
          </a:xfrm>
          <a:prstGeom prst="rect">
            <a:avLst/>
          </a:prstGeom>
          <a:noFill/>
        </p:spPr>
        <p:txBody>
          <a:bodyPr wrap="squar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3.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chi </a:t>
            </a:r>
            <a:r>
              <a:rPr lang="en-US" sz="2400" b="1" dirty="0" err="1">
                <a:solidFill>
                  <a:srgbClr val="CC0066"/>
                </a:solidFill>
                <a:latin typeface="Times New Roman" panose="02020603050405020304" pitchFamily="18" charset="0"/>
                <a:cs typeface="Times New Roman" panose="02020603050405020304" pitchFamily="18" charset="0"/>
              </a:rPr>
              <a:t>tiết</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nói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lên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sự</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cảm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động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và</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niềm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vui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Lái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khi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nhận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DBB61ECD-30BC-49A3-AFC6-C4E6C8C70F07}"/>
              </a:ext>
            </a:extLst>
          </p:cNvPr>
          <p:cNvSpPr txBox="1"/>
          <p:nvPr/>
        </p:nvSpPr>
        <p:spPr>
          <a:xfrm>
            <a:off x="69275" y="4597216"/>
            <a:ext cx="8079474" cy="1200329"/>
          </a:xfrm>
          <a:prstGeom prst="rect">
            <a:avLst/>
          </a:prstGeom>
          <a:noFill/>
        </p:spPr>
        <p:txBody>
          <a:bodyPr wrap="square" rtlCol="0">
            <a:spAutoFit/>
          </a:bodyPr>
          <a:lstStyle/>
          <a:p>
            <a:pPr algn="just"/>
            <a:r>
              <a:rPr lang="en-US" sz="2400" i="1"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Khi nhận được đôi giày thì tay Lái run run, môi cậu mấp máy, mắt hết nhìn đôi giày, lại nhìn xuống đôi bàn chân mình đang ngọ nguậy dưới đất.</a:t>
            </a:r>
            <a:endParaRPr lang="en-US" sz="2400" i="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5088E1E-7AC7-4F4B-8F7C-35D4224B843B}"/>
              </a:ext>
            </a:extLst>
          </p:cNvPr>
          <p:cNvSpPr txBox="1"/>
          <p:nvPr/>
        </p:nvSpPr>
        <p:spPr>
          <a:xfrm>
            <a:off x="138529" y="1344705"/>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p>
        </p:txBody>
      </p:sp>
      <p:sp>
        <p:nvSpPr>
          <p:cNvPr id="14" name="TextBox 13">
            <a:extLst>
              <a:ext uri="{FF2B5EF4-FFF2-40B4-BE49-F238E27FC236}">
                <a16:creationId xmlns:a16="http://schemas.microsoft.com/office/drawing/2014/main" id="{C740BB88-A6DB-4601-91B8-8AFC482945A0}"/>
              </a:ext>
            </a:extLst>
          </p:cNvPr>
          <p:cNvSpPr txBox="1"/>
          <p:nvPr/>
        </p:nvSpPr>
        <p:spPr>
          <a:xfrm>
            <a:off x="647244" y="2807290"/>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endParaRPr lang="en-US" sz="2400" dirty="0"/>
          </a:p>
        </p:txBody>
      </p:sp>
      <p:sp>
        <p:nvSpPr>
          <p:cNvPr id="25" name="TextBox 24">
            <a:extLst>
              <a:ext uri="{FF2B5EF4-FFF2-40B4-BE49-F238E27FC236}">
                <a16:creationId xmlns:a16="http://schemas.microsoft.com/office/drawing/2014/main" id="{1A67BA76-BD93-4666-9D74-C0396A864355}"/>
              </a:ext>
            </a:extLst>
          </p:cNvPr>
          <p:cNvSpPr txBox="1"/>
          <p:nvPr/>
        </p:nvSpPr>
        <p:spPr>
          <a:xfrm>
            <a:off x="112294" y="3216551"/>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5" name="TextBox 14">
            <a:extLst>
              <a:ext uri="{FF2B5EF4-FFF2-40B4-BE49-F238E27FC236}">
                <a16:creationId xmlns:a16="http://schemas.microsoft.com/office/drawing/2014/main" id="{6920D8B3-7888-42B5-881E-0101644F54E2}"/>
              </a:ext>
            </a:extLst>
          </p:cNvPr>
          <p:cNvSpPr txBox="1"/>
          <p:nvPr/>
        </p:nvSpPr>
        <p:spPr>
          <a:xfrm>
            <a:off x="5061707" y="3216551"/>
            <a:ext cx="76096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F1DA0E64-A0E0-4CD9-96E0-7BB4F5BC63AD}"/>
              </a:ext>
            </a:extLst>
          </p:cNvPr>
          <p:cNvSpPr txBox="1"/>
          <p:nvPr/>
        </p:nvSpPr>
        <p:spPr>
          <a:xfrm>
            <a:off x="96785" y="3581563"/>
            <a:ext cx="3771586"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23" name="图片 22">
            <a:extLst>
              <a:ext uri="{FF2B5EF4-FFF2-40B4-BE49-F238E27FC236}">
                <a16:creationId xmlns:a16="http://schemas.microsoft.com/office/drawing/2014/main" id="{B4BF8C8A-8A58-4A1D-AB11-8DEB0AD0A6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6" name="图片 22">
            <a:extLst>
              <a:ext uri="{FF2B5EF4-FFF2-40B4-BE49-F238E27FC236}">
                <a16:creationId xmlns:a16="http://schemas.microsoft.com/office/drawing/2014/main" id="{E74389B8-27C9-47A7-8703-A3E9185C6A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22" name="TextBox 21">
            <a:extLst>
              <a:ext uri="{FF2B5EF4-FFF2-40B4-BE49-F238E27FC236}">
                <a16:creationId xmlns:a16="http://schemas.microsoft.com/office/drawing/2014/main" id="{8769CB89-6E9E-4BAE-8060-101317098F6F}"/>
              </a:ext>
            </a:extLst>
          </p:cNvPr>
          <p:cNvSpPr txBox="1"/>
          <p:nvPr/>
        </p:nvSpPr>
        <p:spPr>
          <a:xfrm>
            <a:off x="77825" y="5827257"/>
            <a:ext cx="8253959" cy="461665"/>
          </a:xfrm>
          <a:prstGeom prst="rect">
            <a:avLst/>
          </a:prstGeom>
          <a:noFill/>
        </p:spPr>
        <p:txBody>
          <a:bodyPr wrap="squar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Lái cột hai chiếc giày vào nhau, đeo vào cổ, nhảy tưng tưng</a:t>
            </a:r>
            <a:endParaRPr lang="en-US" sz="2400" i="1" dirty="0">
              <a:solidFill>
                <a:srgbClr val="0000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CA9C839-886D-4A75-A994-CFFCC10E5B32}"/>
              </a:ext>
            </a:extLst>
          </p:cNvPr>
          <p:cNvPicPr>
            <a:picLocks noChangeAspect="1"/>
          </p:cNvPicPr>
          <p:nvPr/>
        </p:nvPicPr>
        <p:blipFill>
          <a:blip r:embed="rId4"/>
          <a:stretch>
            <a:fillRect/>
          </a:stretch>
        </p:blipFill>
        <p:spPr>
          <a:xfrm>
            <a:off x="8416987" y="4584009"/>
            <a:ext cx="3562065" cy="2168187"/>
          </a:xfrm>
          <a:prstGeom prst="rect">
            <a:avLst/>
          </a:prstGeom>
          <a:ln w="28575">
            <a:solidFill>
              <a:schemeClr val="tx1"/>
            </a:solidFill>
          </a:ln>
        </p:spPr>
      </p:pic>
    </p:spTree>
    <p:custDataLst>
      <p:tags r:id="rId1"/>
    </p:custDataLst>
    <p:extLst>
      <p:ext uri="{BB962C8B-B14F-4D97-AF65-F5344CB8AC3E}">
        <p14:creationId xmlns:p14="http://schemas.microsoft.com/office/powerpoint/2010/main" val="7909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4"/>
                                        </p:tgtEl>
                                        <p:attrNameLst>
                                          <p:attrName>style.color</p:attrName>
                                        </p:attrNameLst>
                                      </p:cBhvr>
                                      <p:to>
                                        <p:clrVal>
                                          <a:srgbClr val="FF3300"/>
                                        </p:clrVal>
                                      </p:to>
                                    </p:set>
                                    <p:set>
                                      <p:cBhvr>
                                        <p:cTn id="13" dur="500" fill="hold"/>
                                        <p:tgtEl>
                                          <p:spTgt spid="14"/>
                                        </p:tgtEl>
                                        <p:attrNameLst>
                                          <p:attrName>fillcolor</p:attrName>
                                        </p:attrNameLst>
                                      </p:cBhvr>
                                      <p:to>
                                        <p:clrVal>
                                          <a:srgbClr val="FF3300"/>
                                        </p:clrVal>
                                      </p:to>
                                    </p:set>
                                    <p:set>
                                      <p:cBhvr>
                                        <p:cTn id="14" dur="500" fill="hold"/>
                                        <p:tgtEl>
                                          <p:spTgt spid="14"/>
                                        </p:tgtEl>
                                        <p:attrNameLst>
                                          <p:attrName>fill.type</p:attrName>
                                        </p:attrNameLst>
                                      </p:cBhvr>
                                      <p:to>
                                        <p:strVal val="solid"/>
                                      </p:to>
                                    </p:set>
                                  </p:childTnLst>
                                </p:cTn>
                              </p:par>
                            </p:childTnLst>
                          </p:cTn>
                        </p:par>
                        <p:par>
                          <p:cTn id="15" fill="hold">
                            <p:stCondLst>
                              <p:cond delay="1900"/>
                            </p:stCondLst>
                            <p:childTnLst>
                              <p:par>
                                <p:cTn id="16" presetID="16" presetClass="emph" presetSubtype="0" fill="hold" grpId="0" nodeType="afterEffect">
                                  <p:stCondLst>
                                    <p:cond delay="0"/>
                                  </p:stCondLst>
                                  <p:iterate type="lt">
                                    <p:tmPct val="4000"/>
                                  </p:iterate>
                                  <p:childTnLst>
                                    <p:set>
                                      <p:cBhvr override="childStyle">
                                        <p:cTn id="17" dur="500" fill="hold"/>
                                        <p:tgtEl>
                                          <p:spTgt spid="25"/>
                                        </p:tgtEl>
                                        <p:attrNameLst>
                                          <p:attrName>style.color</p:attrName>
                                        </p:attrNameLst>
                                      </p:cBhvr>
                                      <p:to>
                                        <p:clrVal>
                                          <a:srgbClr val="FF3300"/>
                                        </p:clrVal>
                                      </p:to>
                                    </p:set>
                                    <p:set>
                                      <p:cBhvr>
                                        <p:cTn id="18" dur="500" fill="hold"/>
                                        <p:tgtEl>
                                          <p:spTgt spid="25"/>
                                        </p:tgtEl>
                                        <p:attrNameLst>
                                          <p:attrName>fillcolor</p:attrName>
                                        </p:attrNameLst>
                                      </p:cBhvr>
                                      <p:to>
                                        <p:clrVal>
                                          <a:srgbClr val="FF3300"/>
                                        </p:clrVal>
                                      </p:to>
                                    </p:set>
                                    <p:set>
                                      <p:cBhvr>
                                        <p:cTn id="19" dur="500" fill="hold"/>
                                        <p:tgtEl>
                                          <p:spTgt spid="25"/>
                                        </p:tgtEl>
                                        <p:attrNameLst>
                                          <p:attrName>fill.type</p:attrName>
                                        </p:attrNameLst>
                                      </p:cBhvr>
                                      <p:to>
                                        <p:strVal val="solid"/>
                                      </p:to>
                                    </p:se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15"/>
                                        </p:tgtEl>
                                        <p:attrNameLst>
                                          <p:attrName>style.color</p:attrName>
                                        </p:attrNameLst>
                                      </p:cBhvr>
                                      <p:to>
                                        <p:clrVal>
                                          <a:srgbClr val="FF3300"/>
                                        </p:clrVal>
                                      </p:to>
                                    </p:set>
                                    <p:set>
                                      <p:cBhvr>
                                        <p:cTn id="35" dur="500" fill="hold"/>
                                        <p:tgtEl>
                                          <p:spTgt spid="15"/>
                                        </p:tgtEl>
                                        <p:attrNameLst>
                                          <p:attrName>fillcolor</p:attrName>
                                        </p:attrNameLst>
                                      </p:cBhvr>
                                      <p:to>
                                        <p:clrVal>
                                          <a:srgbClr val="FF3300"/>
                                        </p:clrVal>
                                      </p:to>
                                    </p:set>
                                    <p:set>
                                      <p:cBhvr>
                                        <p:cTn id="36" dur="500" fill="hold"/>
                                        <p:tgtEl>
                                          <p:spTgt spid="15"/>
                                        </p:tgtEl>
                                        <p:attrNameLst>
                                          <p:attrName>fill.type</p:attrName>
                                        </p:attrNameLst>
                                      </p:cBhvr>
                                      <p:to>
                                        <p:strVal val="solid"/>
                                      </p:to>
                                    </p:set>
                                  </p:childTnLst>
                                </p:cTn>
                              </p:par>
                            </p:childTnLst>
                          </p:cTn>
                        </p:par>
                        <p:par>
                          <p:cTn id="37" fill="hold">
                            <p:stCondLst>
                              <p:cond delay="1320"/>
                            </p:stCondLst>
                            <p:childTnLst>
                              <p:par>
                                <p:cTn id="38" presetID="16" presetClass="emph" presetSubtype="0" fill="hold" grpId="0" nodeType="afterEffect">
                                  <p:stCondLst>
                                    <p:cond delay="0"/>
                                  </p:stCondLst>
                                  <p:iterate type="lt">
                                    <p:tmPct val="4000"/>
                                  </p:iterate>
                                  <p:childTnLst>
                                    <p:set>
                                      <p:cBhvr override="childStyle">
                                        <p:cTn id="39" dur="500" fill="hold"/>
                                        <p:tgtEl>
                                          <p:spTgt spid="19"/>
                                        </p:tgtEl>
                                        <p:attrNameLst>
                                          <p:attrName>style.color</p:attrName>
                                        </p:attrNameLst>
                                      </p:cBhvr>
                                      <p:to>
                                        <p:clrVal>
                                          <a:srgbClr val="FF3300"/>
                                        </p:clrVal>
                                      </p:to>
                                    </p:set>
                                    <p:set>
                                      <p:cBhvr>
                                        <p:cTn id="40" dur="500" fill="hold"/>
                                        <p:tgtEl>
                                          <p:spTgt spid="19"/>
                                        </p:tgtEl>
                                        <p:attrNameLst>
                                          <p:attrName>fillcolor</p:attrName>
                                        </p:attrNameLst>
                                      </p:cBhvr>
                                      <p:to>
                                        <p:clrVal>
                                          <a:srgbClr val="FF3300"/>
                                        </p:clrVal>
                                      </p:to>
                                    </p:set>
                                    <p:set>
                                      <p:cBhvr>
                                        <p:cTn id="41" dur="500" fill="hold"/>
                                        <p:tgtEl>
                                          <p:spTgt spid="19"/>
                                        </p:tgtEl>
                                        <p:attrNameLst>
                                          <p:attrName>fill.type</p:attrName>
                                        </p:attrNameLst>
                                      </p:cBhvr>
                                      <p:to>
                                        <p:strVal val="solid"/>
                                      </p:to>
                                    </p:set>
                                  </p:childTnLst>
                                </p:cTn>
                              </p:par>
                            </p:childTnLst>
                          </p:cTn>
                        </p:par>
                        <p:par>
                          <p:cTn id="42" fill="hold">
                            <p:stCondLst>
                              <p:cond delay="218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4" grpId="0"/>
      <p:bldP spid="25" grpId="0"/>
      <p:bldP spid="15" grpId="0"/>
      <p:bldP spid="1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916237" y="958510"/>
            <a:ext cx="3309280" cy="1392256"/>
          </a:xfrm>
          <a:prstGeom prst="rect">
            <a:avLst/>
          </a:prstGeom>
        </p:spPr>
      </p:pic>
      <p:pic>
        <p:nvPicPr>
          <p:cNvPr id="35" name="图片 22">
            <a:extLst>
              <a:ext uri="{FF2B5EF4-FFF2-40B4-BE49-F238E27FC236}">
                <a16:creationId xmlns:a16="http://schemas.microsoft.com/office/drawing/2014/main" id="{C8154913-8256-4D6F-8299-1D9A4CC949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17291" y="5880664"/>
            <a:ext cx="2663025" cy="957852"/>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49411" y="21421"/>
            <a:ext cx="3442589" cy="1238250"/>
          </a:xfrm>
          <a:prstGeom prst="rect">
            <a:avLst/>
          </a:prstGeom>
        </p:spPr>
      </p:pic>
      <p:pic>
        <p:nvPicPr>
          <p:cNvPr id="37" name="图片 22">
            <a:extLst>
              <a:ext uri="{FF2B5EF4-FFF2-40B4-BE49-F238E27FC236}">
                <a16:creationId xmlns:a16="http://schemas.microsoft.com/office/drawing/2014/main" id="{BAE574C4-D393-4B31-81CC-186DD0845E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202357" y="4852663"/>
            <a:ext cx="2628495" cy="1316209"/>
          </a:xfrm>
          <a:prstGeom prst="rect">
            <a:avLst/>
          </a:prstGeom>
        </p:spPr>
      </p:pic>
      <p:sp>
        <p:nvSpPr>
          <p:cNvPr id="14" name="TextBox 13">
            <a:extLst>
              <a:ext uri="{FF2B5EF4-FFF2-40B4-BE49-F238E27FC236}">
                <a16:creationId xmlns:a16="http://schemas.microsoft.com/office/drawing/2014/main" id="{05230580-99AE-4F4B-972B-9A3274992FDD}"/>
              </a:ext>
            </a:extLst>
          </p:cNvPr>
          <p:cNvSpPr txBox="1"/>
          <p:nvPr/>
        </p:nvSpPr>
        <p:spPr>
          <a:xfrm>
            <a:off x="738403" y="1799180"/>
            <a:ext cx="4448891" cy="584775"/>
          </a:xfrm>
          <a:prstGeom prst="rect">
            <a:avLst/>
          </a:prstGeom>
          <a:noFill/>
        </p:spPr>
        <p:txBody>
          <a:bodyPr wrap="square" rtlCol="0">
            <a:spAutoFit/>
          </a:bodyPr>
          <a:lstStyle/>
          <a:p>
            <a:pPr>
              <a:spcAft>
                <a:spcPts val="600"/>
              </a:spcAft>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Nội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dung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p>
        </p:txBody>
      </p:sp>
      <p:grpSp>
        <p:nvGrpSpPr>
          <p:cNvPr id="17" name="Group 16">
            <a:extLst>
              <a:ext uri="{FF2B5EF4-FFF2-40B4-BE49-F238E27FC236}">
                <a16:creationId xmlns:a16="http://schemas.microsoft.com/office/drawing/2014/main" id="{B809F637-4824-407D-AAF0-639B6F91B224}"/>
              </a:ext>
            </a:extLst>
          </p:cNvPr>
          <p:cNvGrpSpPr/>
          <p:nvPr/>
        </p:nvGrpSpPr>
        <p:grpSpPr>
          <a:xfrm>
            <a:off x="941697" y="2432685"/>
            <a:ext cx="10563368" cy="3063240"/>
            <a:chOff x="245658" y="2773884"/>
            <a:chExt cx="10563368" cy="3063240"/>
          </a:xfrm>
        </p:grpSpPr>
        <p:sp>
          <p:nvSpPr>
            <p:cNvPr id="18" name="Scroll: Horizontal 17">
              <a:extLst>
                <a:ext uri="{FF2B5EF4-FFF2-40B4-BE49-F238E27FC236}">
                  <a16:creationId xmlns:a16="http://schemas.microsoft.com/office/drawing/2014/main" id="{82E63098-1F66-4131-9595-9FC26AD398BA}"/>
                </a:ext>
              </a:extLst>
            </p:cNvPr>
            <p:cNvSpPr/>
            <p:nvPr/>
          </p:nvSpPr>
          <p:spPr>
            <a:xfrm>
              <a:off x="245658" y="2773884"/>
              <a:ext cx="10563368" cy="306324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7D26ABC-F85C-41BC-9325-36FCC3536968}"/>
                </a:ext>
              </a:extLst>
            </p:cNvPr>
            <p:cNvSpPr txBox="1"/>
            <p:nvPr/>
          </p:nvSpPr>
          <p:spPr>
            <a:xfrm>
              <a:off x="722705" y="3288139"/>
              <a:ext cx="9879826" cy="2062103"/>
            </a:xfrm>
            <a:prstGeom prst="rect">
              <a:avLst/>
            </a:prstGeom>
            <a:noFill/>
          </p:spPr>
          <p:txBody>
            <a:bodyPr wrap="square" rtlCol="0">
              <a:spAutoFit/>
            </a:bodyPr>
            <a:lstStyle/>
            <a:p>
              <a:pPr algn="just">
                <a:spcAft>
                  <a:spcPts val="600"/>
                </a:spcAft>
              </a:pPr>
              <a:r>
                <a:rPr lang="en-US" sz="3200" b="1" dirty="0" err="1">
                  <a:solidFill>
                    <a:srgbClr val="FF0066"/>
                  </a:solidFill>
                  <a:latin typeface="Times New Roman" panose="02020603050405020304" pitchFamily="18" charset="0"/>
                  <a:cs typeface="Times New Roman" panose="02020603050405020304" pitchFamily="18" charset="0"/>
                </a:rPr>
                <a:t>Để</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vận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bé</a:t>
              </a:r>
              <a:r>
                <a:rPr lang="en-US" sz="3200" b="1" dirty="0">
                  <a:solidFill>
                    <a:srgbClr val="FF0066"/>
                  </a:solidFill>
                  <a:latin typeface="Times New Roman" panose="02020603050405020304" pitchFamily="18" charset="0"/>
                  <a:cs typeface="Times New Roman" panose="02020603050405020304" pitchFamily="18" charset="0"/>
                </a:rPr>
                <a:t> lang thang </a:t>
              </a:r>
              <a:r>
                <a:rPr lang="en-US" sz="3200" b="1" dirty="0" err="1">
                  <a:solidFill>
                    <a:srgbClr val="FF0066"/>
                  </a:solidFill>
                  <a:latin typeface="Times New Roman" panose="02020603050405020304" pitchFamily="18" charset="0"/>
                  <a:cs typeface="Times New Roman" panose="02020603050405020304" pitchFamily="18" charset="0"/>
                </a:rPr>
                <a:t>đi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học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chị</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phụ</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trách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đã</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quan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tâm</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tới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ước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mơ</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khiến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rất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xúc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vui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sướng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vì</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thưởng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đôi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giày</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trong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buổi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lớp</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đầu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tiên</a:t>
              </a:r>
              <a:r>
                <a:rPr lang="en-US" sz="3200" b="1" dirty="0">
                  <a:solidFill>
                    <a:srgbClr val="FF0066"/>
                  </a:solidFill>
                  <a:latin typeface="Times New Roman" panose="02020603050405020304" pitchFamily="18" charset="0"/>
                  <a:cs typeface="Times New Roman" panose="02020603050405020304" pitchFamily="18" charset="0"/>
                </a:rPr>
                <a:t>.</a:t>
              </a:r>
            </a:p>
          </p:txBody>
        </p:sp>
      </p:grpSp>
      <p:sp>
        <p:nvSpPr>
          <p:cNvPr id="20" name="TextBox 19">
            <a:extLst>
              <a:ext uri="{FF2B5EF4-FFF2-40B4-BE49-F238E27FC236}">
                <a16:creationId xmlns:a16="http://schemas.microsoft.com/office/drawing/2014/main" id="{104E33A5-9785-4201-BDBF-E85A51F9D7E7}"/>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37AC3EDA-D437-461E-A41D-33943EA81B51}"/>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id="{742689D2-9B7A-4B0C-8B3E-1DC04069D76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02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4" y="1861958"/>
            <a:ext cx="5683788"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7B251273-16A5-4FCF-9086-46F2D615D84F}"/>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9A27C006-8D3F-4D1F-B5A1-E6E5493F112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041640CF-19BA-4882-B953-DD0AD8C0A89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994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0"/>
                                        </p:tgtEl>
                                        <p:attrNameLst>
                                          <p:attrName>style.color</p:attrName>
                                        </p:attrNameLst>
                                      </p:cBhvr>
                                      <p:to>
                                        <p:clrVal>
                                          <a:srgbClr val="FF0066"/>
                                        </p:clrVal>
                                      </p:to>
                                    </p:set>
                                    <p:set>
                                      <p:cBhvr>
                                        <p:cTn id="7" dur="500" fill="hold"/>
                                        <p:tgtEl>
                                          <p:spTgt spid="20"/>
                                        </p:tgtEl>
                                        <p:attrNameLst>
                                          <p:attrName>fillcolor</p:attrName>
                                        </p:attrNameLst>
                                      </p:cBhvr>
                                      <p:to>
                                        <p:clrVal>
                                          <a:srgbClr val="FF0066"/>
                                        </p:clrVal>
                                      </p:to>
                                    </p:set>
                                    <p:set>
                                      <p:cBhvr>
                                        <p:cTn id="8"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341906" y="1349735"/>
            <a:ext cx="9681502"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2AC75985-EB5D-4937-B7E8-6CA80B97F0EB}"/>
              </a:ext>
            </a:extLst>
          </p:cNvPr>
          <p:cNvSpPr txBox="1"/>
          <p:nvPr/>
        </p:nvSpPr>
        <p:spPr>
          <a:xfrm>
            <a:off x="1323975" y="4267200"/>
            <a:ext cx="184731" cy="369332"/>
          </a:xfrm>
          <a:prstGeom prst="rect">
            <a:avLst/>
          </a:prstGeom>
          <a:noFill/>
        </p:spPr>
        <p:txBody>
          <a:bodyPr wrap="none" rtlCol="0">
            <a:spAutoFit/>
          </a:bodyPr>
          <a:lstStyle/>
          <a:p>
            <a:endParaRPr lang="en-US" dirty="0"/>
          </a:p>
        </p:txBody>
      </p:sp>
      <p:cxnSp>
        <p:nvCxnSpPr>
          <p:cNvPr id="34" name="Straight Connector 33">
            <a:extLst>
              <a:ext uri="{FF2B5EF4-FFF2-40B4-BE49-F238E27FC236}">
                <a16:creationId xmlns:a16="http://schemas.microsoft.com/office/drawing/2014/main" id="{7FD13531-D8DE-4938-A35F-6CDEA455BE35}"/>
              </a:ext>
            </a:extLst>
          </p:cNvPr>
          <p:cNvCxnSpPr>
            <a:cxnSpLocks/>
          </p:cNvCxnSpPr>
          <p:nvPr/>
        </p:nvCxnSpPr>
        <p:spPr>
          <a:xfrm>
            <a:off x="3004457" y="2425116"/>
            <a:ext cx="1023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29BF38-A0B4-4129-B197-5B3C80212594}"/>
              </a:ext>
            </a:extLst>
          </p:cNvPr>
          <p:cNvCxnSpPr>
            <a:cxnSpLocks/>
          </p:cNvCxnSpPr>
          <p:nvPr/>
        </p:nvCxnSpPr>
        <p:spPr>
          <a:xfrm flipV="1">
            <a:off x="6619104" y="2069695"/>
            <a:ext cx="787056" cy="23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E3EA09-ECD2-40FD-A9F4-6382551469EC}"/>
              </a:ext>
            </a:extLst>
          </p:cNvPr>
          <p:cNvCxnSpPr>
            <a:cxnSpLocks/>
          </p:cNvCxnSpPr>
          <p:nvPr/>
        </p:nvCxnSpPr>
        <p:spPr>
          <a:xfrm>
            <a:off x="3906906" y="2078404"/>
            <a:ext cx="15383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AFACBC-8DE4-41BF-9A58-9B72774CFA16}"/>
              </a:ext>
            </a:extLst>
          </p:cNvPr>
          <p:cNvCxnSpPr>
            <a:cxnSpLocks/>
          </p:cNvCxnSpPr>
          <p:nvPr/>
        </p:nvCxnSpPr>
        <p:spPr>
          <a:xfrm>
            <a:off x="5784605" y="2416407"/>
            <a:ext cx="13634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AC3409-B19C-4187-8874-E7970CB0D13D}"/>
              </a:ext>
            </a:extLst>
          </p:cNvPr>
          <p:cNvCxnSpPr>
            <a:cxnSpLocks/>
          </p:cNvCxnSpPr>
          <p:nvPr/>
        </p:nvCxnSpPr>
        <p:spPr>
          <a:xfrm>
            <a:off x="7371324" y="3129504"/>
            <a:ext cx="4267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7A6142-A34E-4639-8E4D-81D7FE846722}"/>
              </a:ext>
            </a:extLst>
          </p:cNvPr>
          <p:cNvCxnSpPr>
            <a:cxnSpLocks/>
          </p:cNvCxnSpPr>
          <p:nvPr/>
        </p:nvCxnSpPr>
        <p:spPr>
          <a:xfrm>
            <a:off x="8266754" y="3120552"/>
            <a:ext cx="11500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CE5B7C6-4BE7-4B38-991B-69A9957DCF26}"/>
              </a:ext>
            </a:extLst>
          </p:cNvPr>
          <p:cNvCxnSpPr>
            <a:cxnSpLocks/>
          </p:cNvCxnSpPr>
          <p:nvPr/>
        </p:nvCxnSpPr>
        <p:spPr>
          <a:xfrm>
            <a:off x="2500213" y="5939695"/>
            <a:ext cx="10806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1E6774-D130-474B-AAD4-567C4FD21BBB}"/>
              </a:ext>
            </a:extLst>
          </p:cNvPr>
          <p:cNvCxnSpPr>
            <a:cxnSpLocks/>
          </p:cNvCxnSpPr>
          <p:nvPr/>
        </p:nvCxnSpPr>
        <p:spPr>
          <a:xfrm>
            <a:off x="8167955" y="3478840"/>
            <a:ext cx="12488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E2242F-3500-42E5-9311-FCB2E62C20DF}"/>
              </a:ext>
            </a:extLst>
          </p:cNvPr>
          <p:cNvCxnSpPr>
            <a:cxnSpLocks/>
          </p:cNvCxnSpPr>
          <p:nvPr/>
        </p:nvCxnSpPr>
        <p:spPr>
          <a:xfrm>
            <a:off x="6634167" y="6291080"/>
            <a:ext cx="3784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E26BF2-7B1D-448B-AC3D-EC5B8FAF1CEC}"/>
              </a:ext>
            </a:extLst>
          </p:cNvPr>
          <p:cNvCxnSpPr>
            <a:cxnSpLocks/>
          </p:cNvCxnSpPr>
          <p:nvPr/>
        </p:nvCxnSpPr>
        <p:spPr>
          <a:xfrm>
            <a:off x="1701693" y="6291080"/>
            <a:ext cx="12426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15DF3D1-3736-4AD7-9241-0667662B91DD}"/>
              </a:ext>
            </a:extLst>
          </p:cNvPr>
          <p:cNvCxnSpPr>
            <a:cxnSpLocks/>
          </p:cNvCxnSpPr>
          <p:nvPr/>
        </p:nvCxnSpPr>
        <p:spPr>
          <a:xfrm>
            <a:off x="345159" y="6646159"/>
            <a:ext cx="12913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72AEE7A-B45B-43B2-B180-BC668A6DFDC1}"/>
              </a:ext>
            </a:extLst>
          </p:cNvPr>
          <p:cNvGrpSpPr/>
          <p:nvPr/>
        </p:nvGrpSpPr>
        <p:grpSpPr>
          <a:xfrm>
            <a:off x="10095346" y="1403095"/>
            <a:ext cx="2134595" cy="1675880"/>
            <a:chOff x="10057405" y="1257302"/>
            <a:chExt cx="2134595" cy="1971172"/>
          </a:xfrm>
          <a:solidFill>
            <a:schemeClr val="accent1">
              <a:lumMod val="40000"/>
              <a:lumOff val="60000"/>
            </a:schemeClr>
          </a:solidFill>
        </p:grpSpPr>
        <p:sp>
          <p:nvSpPr>
            <p:cNvPr id="16" name="Speech Bubble: Rectangle with Corners Rounded 15">
              <a:extLst>
                <a:ext uri="{FF2B5EF4-FFF2-40B4-BE49-F238E27FC236}">
                  <a16:creationId xmlns:a16="http://schemas.microsoft.com/office/drawing/2014/main" id="{50D3B85D-32E8-444B-87CB-E730F6CD9453}"/>
                </a:ext>
              </a:extLst>
            </p:cNvPr>
            <p:cNvSpPr/>
            <p:nvPr/>
          </p:nvSpPr>
          <p:spPr>
            <a:xfrm>
              <a:off x="10103562" y="1257302"/>
              <a:ext cx="2014100" cy="1890064"/>
            </a:xfrm>
            <a:prstGeom prst="wedgeRoundRectCallout">
              <a:avLst>
                <a:gd name="adj1" fmla="val -59072"/>
                <a:gd name="adj2" fmla="val -2352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4279A4F3-7596-4E4C-80AA-A0F3C992DA50}"/>
                </a:ext>
              </a:extLst>
            </p:cNvPr>
            <p:cNvSpPr txBox="1"/>
            <p:nvPr/>
          </p:nvSpPr>
          <p:spPr>
            <a:xfrm>
              <a:off x="10057405" y="1454639"/>
              <a:ext cx="2134595" cy="177383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kể</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và</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tả</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nhẹ</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nhàng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35" name="TextBox 34">
            <a:extLst>
              <a:ext uri="{FF2B5EF4-FFF2-40B4-BE49-F238E27FC236}">
                <a16:creationId xmlns:a16="http://schemas.microsoft.com/office/drawing/2014/main" id="{622D34C8-4FE9-4B90-8E4A-505452AA732E}"/>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37" name="Title 1">
            <a:extLst>
              <a:ext uri="{FF2B5EF4-FFF2-40B4-BE49-F238E27FC236}">
                <a16:creationId xmlns:a16="http://schemas.microsoft.com/office/drawing/2014/main" id="{B508DB2C-5D3E-4522-9892-CEEA6EE18DBB}"/>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9" name="Title 1">
            <a:extLst>
              <a:ext uri="{FF2B5EF4-FFF2-40B4-BE49-F238E27FC236}">
                <a16:creationId xmlns:a16="http://schemas.microsoft.com/office/drawing/2014/main" id="{236774DB-CF9F-4377-95A3-9218C5AD224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696CBE7-5D24-4841-9CA8-200DEF958249}"/>
              </a:ext>
            </a:extLst>
          </p:cNvPr>
          <p:cNvCxnSpPr>
            <a:cxnSpLocks/>
          </p:cNvCxnSpPr>
          <p:nvPr/>
        </p:nvCxnSpPr>
        <p:spPr>
          <a:xfrm>
            <a:off x="331933" y="5934831"/>
            <a:ext cx="921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0912C83-B069-4DDF-B9B1-6666848AA9AE}"/>
              </a:ext>
            </a:extLst>
          </p:cNvPr>
          <p:cNvCxnSpPr>
            <a:cxnSpLocks/>
          </p:cNvCxnSpPr>
          <p:nvPr/>
        </p:nvCxnSpPr>
        <p:spPr>
          <a:xfrm flipV="1">
            <a:off x="2397747" y="6646159"/>
            <a:ext cx="1132808" cy="4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图片 22">
            <a:extLst>
              <a:ext uri="{FF2B5EF4-FFF2-40B4-BE49-F238E27FC236}">
                <a16:creationId xmlns:a16="http://schemas.microsoft.com/office/drawing/2014/main" id="{9D5D3757-089D-4B85-8492-7AEAB414BB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32" name="图片 22">
            <a:extLst>
              <a:ext uri="{FF2B5EF4-FFF2-40B4-BE49-F238E27FC236}">
                <a16:creationId xmlns:a16="http://schemas.microsoft.com/office/drawing/2014/main" id="{542968E9-2932-47D6-98F2-574CF6B250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33" name="图片 22">
            <a:extLst>
              <a:ext uri="{FF2B5EF4-FFF2-40B4-BE49-F238E27FC236}">
                <a16:creationId xmlns:a16="http://schemas.microsoft.com/office/drawing/2014/main" id="{B2FB3400-08E7-4942-9019-479DCE4CF5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40" name="图片 22">
            <a:extLst>
              <a:ext uri="{FF2B5EF4-FFF2-40B4-BE49-F238E27FC236}">
                <a16:creationId xmlns:a16="http://schemas.microsoft.com/office/drawing/2014/main" id="{FB44788F-F53B-4C43-BEDE-61E3C8D4EB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grpSp>
        <p:nvGrpSpPr>
          <p:cNvPr id="19" name="Group 18">
            <a:extLst>
              <a:ext uri="{FF2B5EF4-FFF2-40B4-BE49-F238E27FC236}">
                <a16:creationId xmlns:a16="http://schemas.microsoft.com/office/drawing/2014/main" id="{FC31CE0B-75D5-4658-BBEB-9573C89E5BD0}"/>
              </a:ext>
            </a:extLst>
          </p:cNvPr>
          <p:cNvGrpSpPr/>
          <p:nvPr/>
        </p:nvGrpSpPr>
        <p:grpSpPr>
          <a:xfrm>
            <a:off x="10098942" y="4283586"/>
            <a:ext cx="2127402" cy="1707760"/>
            <a:chOff x="9990260" y="4267200"/>
            <a:chExt cx="2127402" cy="1890064"/>
          </a:xfrm>
          <a:solidFill>
            <a:schemeClr val="accent6">
              <a:lumMod val="60000"/>
              <a:lumOff val="40000"/>
            </a:schemeClr>
          </a:solidFill>
        </p:grpSpPr>
        <p:sp>
          <p:nvSpPr>
            <p:cNvPr id="17" name="Speech Bubble: Rectangle with Corners Rounded 16">
              <a:extLst>
                <a:ext uri="{FF2B5EF4-FFF2-40B4-BE49-F238E27FC236}">
                  <a16:creationId xmlns:a16="http://schemas.microsoft.com/office/drawing/2014/main" id="{D3D7B960-5315-4CC3-8F5D-48F3F55EABDE}"/>
                </a:ext>
              </a:extLst>
            </p:cNvPr>
            <p:cNvSpPr/>
            <p:nvPr/>
          </p:nvSpPr>
          <p:spPr>
            <a:xfrm>
              <a:off x="10033579" y="4267200"/>
              <a:ext cx="1962296" cy="1890064"/>
            </a:xfrm>
            <a:prstGeom prst="wedgeRoundRectCallout">
              <a:avLst>
                <a:gd name="adj1" fmla="val -59896"/>
                <a:gd name="adj2" fmla="val -401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C556209B-A64D-4731-A7AE-D74D3B76911C}"/>
                </a:ext>
              </a:extLst>
            </p:cNvPr>
            <p:cNvSpPr txBox="1"/>
            <p:nvPr/>
          </p:nvSpPr>
          <p:spPr>
            <a:xfrm>
              <a:off x="9990260" y="4490339"/>
              <a:ext cx="2127402" cy="150810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nhanh</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vui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hơn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14" name="TextBox 13">
            <a:extLst>
              <a:ext uri="{FF2B5EF4-FFF2-40B4-BE49-F238E27FC236}">
                <a16:creationId xmlns:a16="http://schemas.microsoft.com/office/drawing/2014/main" id="{5303BCED-671B-41CE-8926-A47644E39134}"/>
              </a:ext>
            </a:extLst>
          </p:cNvPr>
          <p:cNvSpPr txBox="1"/>
          <p:nvPr/>
        </p:nvSpPr>
        <p:spPr>
          <a:xfrm>
            <a:off x="255714" y="3824580"/>
            <a:ext cx="9803995" cy="3046988"/>
          </a:xfrm>
          <a:prstGeom prst="rect">
            <a:avLst/>
          </a:prstGeom>
          <a:noFill/>
        </p:spPr>
        <p:txBody>
          <a:bodyPr wrap="square">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endParaRPr lang="en-US" sz="2400" dirty="0"/>
          </a:p>
        </p:txBody>
      </p:sp>
    </p:spTree>
    <p:custDataLst>
      <p:tags r:id="rId1"/>
    </p:custDataLst>
    <p:extLst>
      <p:ext uri="{BB962C8B-B14F-4D97-AF65-F5344CB8AC3E}">
        <p14:creationId xmlns:p14="http://schemas.microsoft.com/office/powerpoint/2010/main" val="31234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par>
                                <p:cTn id="28" presetID="16" presetClass="entr" presetSubtype="21"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par>
                                <p:cTn id="41" presetID="16" presetClass="entr" presetSubtype="21"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arn(inVertical)">
                                      <p:cBhvr>
                                        <p:cTn id="43" dur="500"/>
                                        <p:tgtEl>
                                          <p:spTgt spid="60"/>
                                        </p:tgtEl>
                                      </p:cBhvr>
                                    </p:animEffect>
                                  </p:childTnLst>
                                </p:cTn>
                              </p:par>
                              <p:par>
                                <p:cTn id="44" presetID="16" presetClass="entr" presetSubtype="21"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arn(inVertical)">
                                      <p:cBhvr>
                                        <p:cTn id="46" dur="500"/>
                                        <p:tgtEl>
                                          <p:spTgt spid="61"/>
                                        </p:tgtEl>
                                      </p:cBhvr>
                                    </p:animEffect>
                                  </p:childTnLst>
                                </p:cTn>
                              </p:par>
                              <p:par>
                                <p:cTn id="47" presetID="16" presetClass="entr" presetSubtype="21"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barn(inVertical)">
                                      <p:cBhvr>
                                        <p:cTn id="49" dur="500"/>
                                        <p:tgtEl>
                                          <p:spTgt spid="66"/>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2">
            <a:extLst>
              <a:ext uri="{FF2B5EF4-FFF2-40B4-BE49-F238E27FC236}">
                <a16:creationId xmlns:a16="http://schemas.microsoft.com/office/drawing/2014/main" id="{8E51FF41-4159-40F9-941F-189AEBB79A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88757" y="-46485"/>
            <a:ext cx="1314453" cy="1407415"/>
          </a:xfrm>
          <a:prstGeom prst="rect">
            <a:avLst/>
          </a:prstGeom>
        </p:spPr>
      </p:pic>
      <p:pic>
        <p:nvPicPr>
          <p:cNvPr id="12" name="图片 22">
            <a:extLst>
              <a:ext uri="{FF2B5EF4-FFF2-40B4-BE49-F238E27FC236}">
                <a16:creationId xmlns:a16="http://schemas.microsoft.com/office/drawing/2014/main" id="{FE5A1F35-50FC-4A27-8646-E1B608E224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606" y="5476875"/>
            <a:ext cx="1625218" cy="1404078"/>
          </a:xfrm>
          <a:prstGeom prst="rect">
            <a:avLst/>
          </a:prstGeom>
        </p:spPr>
      </p:pic>
      <p:pic>
        <p:nvPicPr>
          <p:cNvPr id="13" name="图片 22">
            <a:extLst>
              <a:ext uri="{FF2B5EF4-FFF2-40B4-BE49-F238E27FC236}">
                <a16:creationId xmlns:a16="http://schemas.microsoft.com/office/drawing/2014/main" id="{539D3FE3-C211-4B48-AAAB-B293AB44D2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551453" y="5185857"/>
            <a:ext cx="1275313" cy="2114879"/>
          </a:xfrm>
          <a:prstGeom prst="rect">
            <a:avLst/>
          </a:prstGeom>
        </p:spPr>
      </p:pic>
      <p:pic>
        <p:nvPicPr>
          <p:cNvPr id="14" name="图片 22">
            <a:extLst>
              <a:ext uri="{FF2B5EF4-FFF2-40B4-BE49-F238E27FC236}">
                <a16:creationId xmlns:a16="http://schemas.microsoft.com/office/drawing/2014/main" id="{8BDC364A-E4CF-42CD-84AF-C84D9DA9A8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9425" y="-1"/>
            <a:ext cx="1552575" cy="1419226"/>
          </a:xfrm>
          <a:prstGeom prst="rect">
            <a:avLst/>
          </a:prstGeom>
        </p:spPr>
      </p:pic>
      <p:sp>
        <p:nvSpPr>
          <p:cNvPr id="17" name="TextBox 16">
            <a:extLst>
              <a:ext uri="{FF2B5EF4-FFF2-40B4-BE49-F238E27FC236}">
                <a16:creationId xmlns:a16="http://schemas.microsoft.com/office/drawing/2014/main" id="{855822B4-AC66-4FE5-92D9-39477D4DCAEC}"/>
              </a:ext>
            </a:extLst>
          </p:cNvPr>
          <p:cNvSpPr txBox="1"/>
          <p:nvPr/>
        </p:nvSpPr>
        <p:spPr>
          <a:xfrm>
            <a:off x="561975" y="1790611"/>
            <a:ext cx="11153775" cy="2062103"/>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run </a:t>
            </a:r>
            <a:r>
              <a:rPr lang="en-US" sz="3200" dirty="0" err="1">
                <a:latin typeface="Times New Roman" panose="02020603050405020304" pitchFamily="18" charset="0"/>
                <a:cs typeface="Times New Roman" panose="02020603050405020304" pitchFamily="18" charset="0"/>
              </a:rPr>
              <a:t>run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a:t>
            </a:r>
            <a:endParaRPr lang="en-US" sz="3200" dirty="0"/>
          </a:p>
        </p:txBody>
      </p:sp>
      <p:cxnSp>
        <p:nvCxnSpPr>
          <p:cNvPr id="18" name="Straight Connector 17">
            <a:extLst>
              <a:ext uri="{FF2B5EF4-FFF2-40B4-BE49-F238E27FC236}">
                <a16:creationId xmlns:a16="http://schemas.microsoft.com/office/drawing/2014/main" id="{AF965D6F-403C-430D-8DA6-FB0E464589EE}"/>
              </a:ext>
            </a:extLst>
          </p:cNvPr>
          <p:cNvCxnSpPr>
            <a:cxnSpLocks/>
          </p:cNvCxnSpPr>
          <p:nvPr/>
        </p:nvCxnSpPr>
        <p:spPr>
          <a:xfrm flipV="1">
            <a:off x="7315200" y="2263672"/>
            <a:ext cx="1485116" cy="8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8710CE-EB6F-49F1-A187-FAD0534D1D31}"/>
              </a:ext>
            </a:extLst>
          </p:cNvPr>
          <p:cNvCxnSpPr>
            <a:cxnSpLocks/>
          </p:cNvCxnSpPr>
          <p:nvPr/>
        </p:nvCxnSpPr>
        <p:spPr>
          <a:xfrm>
            <a:off x="4552460" y="2255638"/>
            <a:ext cx="1190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B1D13D-8A26-46F7-BC2B-D7DD0E468ABF}"/>
              </a:ext>
            </a:extLst>
          </p:cNvPr>
          <p:cNvCxnSpPr>
            <a:cxnSpLocks/>
          </p:cNvCxnSpPr>
          <p:nvPr/>
        </p:nvCxnSpPr>
        <p:spPr>
          <a:xfrm>
            <a:off x="8612689" y="2758975"/>
            <a:ext cx="16299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A45815-5C35-469D-AA2E-BDBA320C3573}"/>
              </a:ext>
            </a:extLst>
          </p:cNvPr>
          <p:cNvCxnSpPr>
            <a:cxnSpLocks/>
          </p:cNvCxnSpPr>
          <p:nvPr/>
        </p:nvCxnSpPr>
        <p:spPr>
          <a:xfrm>
            <a:off x="9370502" y="3249412"/>
            <a:ext cx="1744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124229-65DB-4348-833D-3F1B03F7AE39}"/>
              </a:ext>
            </a:extLst>
          </p:cNvPr>
          <p:cNvCxnSpPr>
            <a:cxnSpLocks/>
          </p:cNvCxnSpPr>
          <p:nvPr/>
        </p:nvCxnSpPr>
        <p:spPr>
          <a:xfrm>
            <a:off x="1572408" y="3746170"/>
            <a:ext cx="14988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C6DD906-71C7-4433-893E-76CF463C153A}"/>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id="{07B6D890-3BA5-4C5F-81DA-DFAAC6C9A184}"/>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505FB4C9-5329-41D0-B939-023C0AFA8F79}"/>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7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động cuộc thi vẽ tranh “Ước mơ vượt khó” về trẻ em khuyết tật - Báo  Nhân Dân">
            <a:extLst>
              <a:ext uri="{FF2B5EF4-FFF2-40B4-BE49-F238E27FC236}">
                <a16:creationId xmlns:a16="http://schemas.microsoft.com/office/drawing/2014/main" id="{AD4122DB-BF42-400A-8505-2A7DBB115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317FCBC-01D8-4DE2-AA56-C344FC7A57AD}"/>
              </a:ext>
            </a:extLst>
          </p:cNvPr>
          <p:cNvGrpSpPr/>
          <p:nvPr/>
        </p:nvGrpSpPr>
        <p:grpSpPr>
          <a:xfrm>
            <a:off x="85192" y="2313708"/>
            <a:ext cx="2418393" cy="1663705"/>
            <a:chOff x="85192" y="2313708"/>
            <a:chExt cx="2418393" cy="1663705"/>
          </a:xfrm>
        </p:grpSpPr>
        <p:sp>
          <p:nvSpPr>
            <p:cNvPr id="4" name="Thought Bubble: Cloud 3">
              <a:extLst>
                <a:ext uri="{FF2B5EF4-FFF2-40B4-BE49-F238E27FC236}">
                  <a16:creationId xmlns:a16="http://schemas.microsoft.com/office/drawing/2014/main" id="{86C75983-0E5A-4F24-A21C-76836E4530F7}"/>
                </a:ext>
              </a:extLst>
            </p:cNvPr>
            <p:cNvSpPr/>
            <p:nvPr/>
          </p:nvSpPr>
          <p:spPr>
            <a:xfrm>
              <a:off x="85192" y="2313708"/>
              <a:ext cx="2418393" cy="1663705"/>
            </a:xfrm>
            <a:prstGeom prst="cloudCallout">
              <a:avLst>
                <a:gd name="adj1" fmla="val 6928"/>
                <a:gd name="adj2" fmla="val 83354"/>
              </a:avLst>
            </a:prstGeom>
            <a:solidFill>
              <a:srgbClr val="CC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822BFF-8942-4EDA-B9F7-9C6C513A1516}"/>
                </a:ext>
              </a:extLst>
            </p:cNvPr>
            <p:cNvSpPr txBox="1"/>
            <p:nvPr/>
          </p:nvSpPr>
          <p:spPr>
            <a:xfrm>
              <a:off x="179133" y="2649265"/>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cây</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mau</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cho</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quả</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ngọt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B97552C6-8F09-4FBD-A01D-0E65B8A61F6D}"/>
              </a:ext>
            </a:extLst>
          </p:cNvPr>
          <p:cNvGrpSpPr/>
          <p:nvPr/>
        </p:nvGrpSpPr>
        <p:grpSpPr>
          <a:xfrm>
            <a:off x="2597489" y="997528"/>
            <a:ext cx="2812333" cy="2302170"/>
            <a:chOff x="2597489" y="997528"/>
            <a:chExt cx="2812333" cy="2302170"/>
          </a:xfrm>
        </p:grpSpPr>
        <p:sp>
          <p:nvSpPr>
            <p:cNvPr id="9" name="Thought Bubble: Cloud 8">
              <a:extLst>
                <a:ext uri="{FF2B5EF4-FFF2-40B4-BE49-F238E27FC236}">
                  <a16:creationId xmlns:a16="http://schemas.microsoft.com/office/drawing/2014/main" id="{3EB5077E-FFA1-4F7C-ABB1-9392E6545F32}"/>
                </a:ext>
              </a:extLst>
            </p:cNvPr>
            <p:cNvSpPr/>
            <p:nvPr/>
          </p:nvSpPr>
          <p:spPr>
            <a:xfrm>
              <a:off x="2597489" y="997528"/>
              <a:ext cx="2812333" cy="2302170"/>
            </a:xfrm>
            <a:prstGeom prst="cloudCallout">
              <a:avLst>
                <a:gd name="adj1" fmla="val 41301"/>
                <a:gd name="adj2" fmla="val 108954"/>
              </a:avLst>
            </a:prstGeom>
            <a:solidFill>
              <a:srgbClr val="FFFF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B02AE6-B14B-4E54-BE68-84E473CF1447}"/>
                </a:ext>
              </a:extLst>
            </p:cNvPr>
            <p:cNvSpPr txBox="1"/>
            <p:nvPr/>
          </p:nvSpPr>
          <p:spPr>
            <a:xfrm>
              <a:off x="2821968" y="1495436"/>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thành</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làm</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việc</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5F60A95-1BA1-4BB1-9294-2506732010BA}"/>
              </a:ext>
            </a:extLst>
          </p:cNvPr>
          <p:cNvGrpSpPr/>
          <p:nvPr/>
        </p:nvGrpSpPr>
        <p:grpSpPr>
          <a:xfrm>
            <a:off x="6250208" y="1075079"/>
            <a:ext cx="2812333" cy="2302169"/>
            <a:chOff x="6250208" y="1075079"/>
            <a:chExt cx="2812333" cy="2302169"/>
          </a:xfrm>
        </p:grpSpPr>
        <p:sp>
          <p:nvSpPr>
            <p:cNvPr id="12" name="Thought Bubble: Cloud 11">
              <a:extLst>
                <a:ext uri="{FF2B5EF4-FFF2-40B4-BE49-F238E27FC236}">
                  <a16:creationId xmlns:a16="http://schemas.microsoft.com/office/drawing/2014/main" id="{A5BC67E2-9B17-4498-8C30-63F43C2D9ACC}"/>
                </a:ext>
              </a:extLst>
            </p:cNvPr>
            <p:cNvSpPr/>
            <p:nvPr/>
          </p:nvSpPr>
          <p:spPr>
            <a:xfrm>
              <a:off x="6250208" y="1075079"/>
              <a:ext cx="2812333" cy="2302169"/>
            </a:xfrm>
            <a:prstGeom prst="cloudCallout">
              <a:avLst>
                <a:gd name="adj1" fmla="val 21393"/>
                <a:gd name="adj2" fmla="val 100624"/>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B20EF31-EA88-48A9-B040-1C7DEEC0C4FF}"/>
                </a:ext>
              </a:extLst>
            </p:cNvPr>
            <p:cNvSpPr txBox="1"/>
            <p:nvPr/>
          </p:nvSpPr>
          <p:spPr>
            <a:xfrm>
              <a:off x="6506723" y="1625998"/>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mùa</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giá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rét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F9FF54CB-A0AA-47E5-BD4D-9D8AA075B460}"/>
              </a:ext>
            </a:extLst>
          </p:cNvPr>
          <p:cNvGrpSpPr/>
          <p:nvPr/>
        </p:nvGrpSpPr>
        <p:grpSpPr>
          <a:xfrm>
            <a:off x="9156445" y="2461555"/>
            <a:ext cx="2324487" cy="1934890"/>
            <a:chOff x="9156445" y="2461555"/>
            <a:chExt cx="2324487" cy="1934890"/>
          </a:xfrm>
        </p:grpSpPr>
        <p:sp>
          <p:nvSpPr>
            <p:cNvPr id="14" name="Thought Bubble: Cloud 13">
              <a:extLst>
                <a:ext uri="{FF2B5EF4-FFF2-40B4-BE49-F238E27FC236}">
                  <a16:creationId xmlns:a16="http://schemas.microsoft.com/office/drawing/2014/main" id="{6EC7FDE0-0FDA-429C-863C-202BFD58ED84}"/>
                </a:ext>
              </a:extLst>
            </p:cNvPr>
            <p:cNvSpPr/>
            <p:nvPr/>
          </p:nvSpPr>
          <p:spPr>
            <a:xfrm>
              <a:off x="9156445" y="2461555"/>
              <a:ext cx="2324487" cy="1934890"/>
            </a:xfrm>
            <a:prstGeom prst="cloudCallout">
              <a:avLst>
                <a:gd name="adj1" fmla="val 64789"/>
                <a:gd name="adj2" fmla="val 46508"/>
              </a:avLst>
            </a:prstGeom>
            <a:solidFill>
              <a:srgbClr val="CC66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27B4BAE-5C9E-437F-A85A-70040958C179}"/>
                </a:ext>
              </a:extLst>
            </p:cNvPr>
            <p:cNvSpPr txBox="1"/>
            <p:nvPr/>
          </p:nvSpPr>
          <p:spPr>
            <a:xfrm>
              <a:off x="9330261" y="2777084"/>
              <a:ext cx="1998271"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chiến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tranh</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3863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90"/>
                                          </p:val>
                                        </p:tav>
                                        <p:tav tm="100000">
                                          <p:val>
                                            <p:fltVal val="0"/>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5A7A2-0037-48DE-8968-F72F45972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951223-EA80-4F35-A9D9-AAF32D682C83}"/>
              </a:ext>
            </a:extLst>
          </p:cNvPr>
          <p:cNvSpPr txBox="1"/>
          <p:nvPr/>
        </p:nvSpPr>
        <p:spPr>
          <a:xfrm>
            <a:off x="643873" y="2351782"/>
            <a:ext cx="7972391" cy="1077218"/>
          </a:xfrm>
          <a:prstGeom prst="rect">
            <a:avLst/>
          </a:prstGeom>
          <a:noFill/>
        </p:spPr>
        <p:txBody>
          <a:bodyPr wrap="square" rtlCol="0">
            <a:spAutoFit/>
          </a:bodyPr>
          <a:lstStyle/>
          <a:p>
            <a:pPr algn="just">
              <a:spcAft>
                <a:spcPts val="600"/>
              </a:spcAft>
            </a:pPr>
            <a:r>
              <a:rPr lang="en-US" sz="3200" b="1" dirty="0">
                <a:solidFill>
                  <a:schemeClr val="bg1"/>
                </a:solidFill>
                <a:latin typeface="Times New Roman" panose="02020603050405020304" pitchFamily="18" charset="0"/>
                <a:cs typeface="Times New Roman" panose="02020603050405020304" pitchFamily="18" charset="0"/>
              </a:rPr>
              <a:t>Qua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OA\Khung nen bieu tuong\Khung nen bieu tuong\[Muare.asia]-FramesChildrenVol34\muare.asia - babyvol34 - 4.png">
            <a:extLst>
              <a:ext uri="{FF2B5EF4-FFF2-40B4-BE49-F238E27FC236}">
                <a16:creationId xmlns:a16="http://schemas.microsoft.com/office/drawing/2014/main" id="{E2B19D44-4A4A-4CBC-9006-276CF0895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173E886-CFFD-4E4B-81B9-438AA1181E06}"/>
              </a:ext>
            </a:extLst>
          </p:cNvPr>
          <p:cNvSpPr/>
          <p:nvPr/>
        </p:nvSpPr>
        <p:spPr>
          <a:xfrm>
            <a:off x="4176712" y="1720840"/>
            <a:ext cx="6619875" cy="3416320"/>
          </a:xfrm>
          <a:prstGeom prst="rect">
            <a:avLst/>
          </a:prstGeom>
          <a:noFill/>
        </p:spPr>
        <p:txBody>
          <a:bodyPr wrap="square" lIns="91440" tIns="45720" rIns="91440" bIns="45720">
            <a:spAutoFit/>
          </a:bodyPr>
          <a:lstStyle/>
          <a:p>
            <a:pPr algn="ct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Chúc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các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em</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luôn</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vui</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khoẻ</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và</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học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tập</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tốt</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66253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2">
            <a:extLst>
              <a:ext uri="{FF2B5EF4-FFF2-40B4-BE49-F238E27FC236}">
                <a16:creationId xmlns:a16="http://schemas.microsoft.com/office/drawing/2014/main" id="{F7A95A53-FFA3-486D-93CB-97B6A4C29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1446" y="1442866"/>
            <a:ext cx="11131754" cy="5410200"/>
          </a:xfrm>
          <a:prstGeom prst="rect">
            <a:avLst/>
          </a:prstGeom>
        </p:spPr>
      </p:pic>
      <p:pic>
        <p:nvPicPr>
          <p:cNvPr id="8" name="图片 22">
            <a:extLst>
              <a:ext uri="{FF2B5EF4-FFF2-40B4-BE49-F238E27FC236}">
                <a16:creationId xmlns:a16="http://schemas.microsoft.com/office/drawing/2014/main" id="{57E6DBF6-CE5B-4DEB-A54F-E968C202C96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9" name="图片 22">
            <a:extLst>
              <a:ext uri="{FF2B5EF4-FFF2-40B4-BE49-F238E27FC236}">
                <a16:creationId xmlns:a16="http://schemas.microsoft.com/office/drawing/2014/main" id="{79755755-93AD-4511-BC48-90F49FDC79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0" name="图片 22">
            <a:extLst>
              <a:ext uri="{FF2B5EF4-FFF2-40B4-BE49-F238E27FC236}">
                <a16:creationId xmlns:a16="http://schemas.microsoft.com/office/drawing/2014/main" id="{55AAEE2A-6147-4A43-809B-3CFB541BF8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1" name="图片 22">
            <a:extLst>
              <a:ext uri="{FF2B5EF4-FFF2-40B4-BE49-F238E27FC236}">
                <a16:creationId xmlns:a16="http://schemas.microsoft.com/office/drawing/2014/main" id="{F7556997-7F3C-4C76-AFCC-94EB230E83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4" name="TextBox 13">
            <a:extLst>
              <a:ext uri="{FF2B5EF4-FFF2-40B4-BE49-F238E27FC236}">
                <a16:creationId xmlns:a16="http://schemas.microsoft.com/office/drawing/2014/main" id="{4706A729-8C29-4441-A410-7C35ED12613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AC256C0D-9C07-4D6E-A952-3EC13709FB3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CCE7712-554F-4299-81C4-F24E327204C0}"/>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5423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3" presetClass="exit" presetSubtype="32" fill="hold" nodeType="afterEffect">
                                  <p:stCondLst>
                                    <p:cond delay="0"/>
                                  </p:stCondLst>
                                  <p:childTnLst>
                                    <p:animEffect transition="out" filter="plus(out)">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Content Placeholder 1">
            <a:extLst>
              <a:ext uri="{FF2B5EF4-FFF2-40B4-BE49-F238E27FC236}">
                <a16:creationId xmlns:a16="http://schemas.microsoft.com/office/drawing/2014/main" id="{B669C98D-2A72-4868-BD58-4BA5F088D1C4}"/>
              </a:ext>
            </a:extLst>
          </p:cNvPr>
          <p:cNvSpPr>
            <a:spLocks noGrp="1"/>
          </p:cNvSpPr>
          <p:nvPr>
            <p:ph sz="half" idx="2"/>
          </p:nvPr>
        </p:nvSpPr>
        <p:spPr>
          <a:xfrm>
            <a:off x="5149654" y="2477940"/>
            <a:ext cx="6575424" cy="1941497"/>
          </a:xfrm>
        </p:spPr>
        <p:txBody>
          <a:bodyPr>
            <a:normAutofit lnSpcReduction="10000"/>
          </a:bodyPr>
          <a:lstStyle/>
          <a:p>
            <a:pPr algn="just"/>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s</a:t>
            </a:r>
            <a:r>
              <a:rPr lang="vi-VN" altLang="en-US" dirty="0">
                <a:latin typeface="Times New Roman" panose="02020603050405020304" pitchFamily="18" charset="0"/>
                <a:cs typeface="Times New Roman" panose="02020603050405020304" pitchFamily="18" charset="0"/>
              </a:rPr>
              <a:t>inh ra và lớn lên ở Quảng Ngãi, năm 1970 anh vào Sài Gòn</a:t>
            </a:r>
            <a:r>
              <a:rPr lang="en-US" altLang="en-US" dirty="0">
                <a:latin typeface="Times New Roman" panose="02020603050405020304" pitchFamily="18" charset="0"/>
                <a:cs typeface="Times New Roman" panose="02020603050405020304" pitchFamily="18" charset="0"/>
              </a:rPr>
              <a:t>.</a:t>
            </a:r>
            <a:r>
              <a:rPr lang="vi-VN"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lgn="just"/>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nay </a:t>
            </a:r>
            <a:r>
              <a:rPr lang="en-US" altLang="en-US" dirty="0" err="1">
                <a:latin typeface="Times New Roman" panose="02020603050405020304" pitchFamily="18" charset="0"/>
                <a:cs typeface="Times New Roman" panose="02020603050405020304" pitchFamily="18" charset="0"/>
              </a:rPr>
              <a:t>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vẫn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việc</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trẻ</a:t>
            </a:r>
            <a:r>
              <a:rPr lang="en-US" altLang="en-US" dirty="0">
                <a:latin typeface="Times New Roman" panose="02020603050405020304" pitchFamily="18" charset="0"/>
                <a:cs typeface="Times New Roman" panose="02020603050405020304" pitchFamily="18" charset="0"/>
              </a:rPr>
              <a:t>.</a:t>
            </a:r>
          </a:p>
        </p:txBody>
      </p:sp>
      <p:pic>
        <p:nvPicPr>
          <p:cNvPr id="294917" name="Picture 2">
            <a:extLst>
              <a:ext uri="{FF2B5EF4-FFF2-40B4-BE49-F238E27FC236}">
                <a16:creationId xmlns:a16="http://schemas.microsoft.com/office/drawing/2014/main" id="{A5DCDAB0-677F-4888-84D4-8FAD18C25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309" y="1352744"/>
            <a:ext cx="427719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sp>
        <p:nvSpPr>
          <p:cNvPr id="12" name="TextBox 11">
            <a:extLst>
              <a:ext uri="{FF2B5EF4-FFF2-40B4-BE49-F238E27FC236}">
                <a16:creationId xmlns:a16="http://schemas.microsoft.com/office/drawing/2014/main" id="{6973A4B9-4CF3-4A9D-97C2-CCC1DD309E2C}"/>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57F27FDE-9267-4ADD-A621-9A76C1666DF9}"/>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ACC2549B-D417-41BD-B0AB-E579187F385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89342" y="0"/>
            <a:ext cx="1602658"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4917"/>
                                        </p:tgtEl>
                                        <p:attrNameLst>
                                          <p:attrName>style.visibility</p:attrName>
                                        </p:attrNameLst>
                                      </p:cBhvr>
                                      <p:to>
                                        <p:strVal val="visible"/>
                                      </p:to>
                                    </p:set>
                                    <p:anim calcmode="lin" valueType="num">
                                      <p:cBhvr additive="base">
                                        <p:cTn id="7" dur="500" fill="hold"/>
                                        <p:tgtEl>
                                          <p:spTgt spid="294917"/>
                                        </p:tgtEl>
                                        <p:attrNameLst>
                                          <p:attrName>ppt_x</p:attrName>
                                        </p:attrNameLst>
                                      </p:cBhvr>
                                      <p:tavLst>
                                        <p:tav tm="0">
                                          <p:val>
                                            <p:strVal val="#ppt_x"/>
                                          </p:val>
                                        </p:tav>
                                        <p:tav tm="100000">
                                          <p:val>
                                            <p:strVal val="#ppt_x"/>
                                          </p:val>
                                        </p:tav>
                                      </p:tavLst>
                                    </p:anim>
                                    <p:anim calcmode="lin" valueType="num">
                                      <p:cBhvr additive="base">
                                        <p:cTn id="8" dur="500" fill="hold"/>
                                        <p:tgtEl>
                                          <p:spTgt spid="2949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4916">
                                            <p:txEl>
                                              <p:pRg st="0" end="0"/>
                                            </p:txEl>
                                          </p:spTgt>
                                        </p:tgtEl>
                                        <p:attrNameLst>
                                          <p:attrName>style.visibility</p:attrName>
                                        </p:attrNameLst>
                                      </p:cBhvr>
                                      <p:to>
                                        <p:strVal val="visible"/>
                                      </p:to>
                                    </p:set>
                                    <p:anim calcmode="lin" valueType="num">
                                      <p:cBhvr additive="base">
                                        <p:cTn id="13" dur="500" fill="hold"/>
                                        <p:tgtEl>
                                          <p:spTgt spid="2949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49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4916">
                                            <p:txEl>
                                              <p:pRg st="1" end="1"/>
                                            </p:txEl>
                                          </p:spTgt>
                                        </p:tgtEl>
                                        <p:attrNameLst>
                                          <p:attrName>style.visibility</p:attrName>
                                        </p:attrNameLst>
                                      </p:cBhvr>
                                      <p:to>
                                        <p:strVal val="visible"/>
                                      </p:to>
                                    </p:set>
                                    <p:anim calcmode="lin" valueType="num">
                                      <p:cBhvr additive="base">
                                        <p:cTn id="19" dur="500" fill="hold"/>
                                        <p:tgtEl>
                                          <p:spTgt spid="2949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49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4" y="1861958"/>
            <a:ext cx="5766426"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B008E417-CB18-4490-B741-821BC43F6453}"/>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ADF219B9-0167-43A3-AF1C-070AB5D0CD47}"/>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9BB8FEF3-536B-42F7-B516-0950B34C30F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044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1" grpId="1" nodeType="clickEffect">
                                  <p:stCondLst>
                                    <p:cond delay="0"/>
                                  </p:stCondLst>
                                  <p:childTnLst>
                                    <p:set>
                                      <p:cBhvr override="childStyle">
                                        <p:cTn id="21" dur="indefinite"/>
                                        <p:tgtEl>
                                          <p:spTgt spid="18"/>
                                        </p:tgtEl>
                                        <p:attrNameLst>
                                          <p:attrName>style.color</p:attrName>
                                        </p:attrNameLst>
                                      </p:cBhvr>
                                      <p:to>
                                        <p:clrVal>
                                          <a:srgbClr val="FF3399"/>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OINSET2">
            <a:extLst>
              <a:ext uri="{FF2B5EF4-FFF2-40B4-BE49-F238E27FC236}">
                <a16:creationId xmlns:a16="http://schemas.microsoft.com/office/drawing/2014/main" id="{5E166FF2-D600-464B-895D-47CC20028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OINSET2">
            <a:extLst>
              <a:ext uri="{FF2B5EF4-FFF2-40B4-BE49-F238E27FC236}">
                <a16:creationId xmlns:a16="http://schemas.microsoft.com/office/drawing/2014/main" id="{11705B83-E54B-4EFD-ABA0-4D5FDF9DC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3286128-0A96-481E-AFE8-C1F388C91713}"/>
              </a:ext>
            </a:extLst>
          </p:cNvPr>
          <p:cNvPicPr>
            <a:picLocks noChangeAspect="1"/>
          </p:cNvPicPr>
          <p:nvPr/>
        </p:nvPicPr>
        <p:blipFill>
          <a:blip r:embed="rId4"/>
          <a:stretch>
            <a:fillRect/>
          </a:stretch>
        </p:blipFill>
        <p:spPr>
          <a:xfrm>
            <a:off x="502383" y="-9304"/>
            <a:ext cx="5863909" cy="6858000"/>
          </a:xfrm>
          <a:prstGeom prst="rect">
            <a:avLst/>
          </a:prstGeom>
        </p:spPr>
      </p:pic>
      <p:pic>
        <p:nvPicPr>
          <p:cNvPr id="12" name="Picture 12" descr="POINSET2">
            <a:extLst>
              <a:ext uri="{FF2B5EF4-FFF2-40B4-BE49-F238E27FC236}">
                <a16:creationId xmlns:a16="http://schemas.microsoft.com/office/drawing/2014/main" id="{9FE8744A-A29E-4791-A2B2-C7292A06A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7BC2AA0-1EA4-495D-BEE3-625065494B42}"/>
              </a:ext>
            </a:extLst>
          </p:cNvPr>
          <p:cNvPicPr>
            <a:picLocks noChangeAspect="1"/>
          </p:cNvPicPr>
          <p:nvPr/>
        </p:nvPicPr>
        <p:blipFill>
          <a:blip r:embed="rId5"/>
          <a:stretch>
            <a:fillRect/>
          </a:stretch>
        </p:blipFill>
        <p:spPr>
          <a:xfrm>
            <a:off x="6328090" y="2347886"/>
            <a:ext cx="5863909" cy="1741035"/>
          </a:xfrm>
          <a:prstGeom prst="rect">
            <a:avLst/>
          </a:prstGeom>
        </p:spPr>
      </p:pic>
      <p:pic>
        <p:nvPicPr>
          <p:cNvPr id="6" name="Picture 12" descr="POINSET2">
            <a:extLst>
              <a:ext uri="{FF2B5EF4-FFF2-40B4-BE49-F238E27FC236}">
                <a16:creationId xmlns:a16="http://schemas.microsoft.com/office/drawing/2014/main" id="{9C5B4551-22FB-4545-A0C4-5E68D2DDC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1AA842A7-AF7B-4998-874D-0ABD6FA747FD}"/>
              </a:ext>
            </a:extLst>
          </p:cNvPr>
          <p:cNvCxnSpPr>
            <a:cxnSpLocks/>
          </p:cNvCxnSpPr>
          <p:nvPr/>
        </p:nvCxnSpPr>
        <p:spPr>
          <a:xfrm>
            <a:off x="6096000" y="-9304"/>
            <a:ext cx="0" cy="6858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18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389312" y="1073979"/>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id="{9168C2AE-6C20-45F3-968A-5C60E7108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id="{6038E3F6-8C3E-451A-8FCE-A0E074E6E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id="{C23486B7-EDFC-44E5-9B60-0F2E97D3C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id="{2F3E51F4-92F8-4432-A3D2-251AAD57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0BD4371-C5B9-49D8-8AC1-4E724AD8B1E0}"/>
              </a:ext>
            </a:extLst>
          </p:cNvPr>
          <p:cNvSpPr txBox="1"/>
          <p:nvPr/>
        </p:nvSpPr>
        <p:spPr>
          <a:xfrm>
            <a:off x="7449179" y="5710866"/>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4AEB327A-049B-432F-8470-D6EE3C00A74D}"/>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5B371F58-3D13-4FC7-A412-904E5D3BD433}"/>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9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455573" y="3460329"/>
            <a:ext cx="11413375"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200" b="1" dirty="0"/>
              <a:t>                                                                      </a:t>
            </a:r>
          </a:p>
        </p:txBody>
      </p:sp>
      <p:pic>
        <p:nvPicPr>
          <p:cNvPr id="10" name="Picture 9" descr="POINSET2">
            <a:extLst>
              <a:ext uri="{FF2B5EF4-FFF2-40B4-BE49-F238E27FC236}">
                <a16:creationId xmlns:a16="http://schemas.microsoft.com/office/drawing/2014/main" id="{82F18DA8-C8DD-4287-90CB-28A74C765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OINSET2">
            <a:extLst>
              <a:ext uri="{FF2B5EF4-FFF2-40B4-BE49-F238E27FC236}">
                <a16:creationId xmlns:a16="http://schemas.microsoft.com/office/drawing/2014/main" id="{878E6574-6211-465E-AC2F-CD92C8169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OINSET2">
            <a:extLst>
              <a:ext uri="{FF2B5EF4-FFF2-40B4-BE49-F238E27FC236}">
                <a16:creationId xmlns:a16="http://schemas.microsoft.com/office/drawing/2014/main" id="{D37A05F9-7CD1-41B6-AC58-752CC5A35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POINSET2">
            <a:extLst>
              <a:ext uri="{FF2B5EF4-FFF2-40B4-BE49-F238E27FC236}">
                <a16:creationId xmlns:a16="http://schemas.microsoft.com/office/drawing/2014/main" id="{209B92CD-6B6F-46F3-A5FA-73A376949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6BAD2AD-DD54-4700-8173-553B35D4DCEF}"/>
              </a:ext>
            </a:extLst>
          </p:cNvPr>
          <p:cNvSpPr txBox="1"/>
          <p:nvPr/>
        </p:nvSpPr>
        <p:spPr>
          <a:xfrm>
            <a:off x="455573" y="1233767"/>
            <a:ext cx="11413375" cy="2215991"/>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B4BF1A60-50E1-4330-805A-3DEB961A7A27}"/>
              </a:ext>
            </a:extLst>
          </p:cNvPr>
          <p:cNvSpPr txBox="1"/>
          <p:nvPr/>
        </p:nvSpPr>
        <p:spPr>
          <a:xfrm>
            <a:off x="420816" y="1233767"/>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19" name="Minus Sign 18">
            <a:extLst>
              <a:ext uri="{FF2B5EF4-FFF2-40B4-BE49-F238E27FC236}">
                <a16:creationId xmlns:a16="http://schemas.microsoft.com/office/drawing/2014/main" id="{5EC6E109-96E2-493C-9D23-37B5538490B9}"/>
              </a:ext>
            </a:extLst>
          </p:cNvPr>
          <p:cNvSpPr/>
          <p:nvPr/>
        </p:nvSpPr>
        <p:spPr>
          <a:xfrm rot="17676774">
            <a:off x="2519657" y="3176781"/>
            <a:ext cx="397455" cy="113793"/>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B14B9DB-67BA-4A4F-A627-122B768F3D08}"/>
              </a:ext>
            </a:extLst>
          </p:cNvPr>
          <p:cNvSpPr txBox="1"/>
          <p:nvPr/>
        </p:nvSpPr>
        <p:spPr>
          <a:xfrm>
            <a:off x="455573" y="3429000"/>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Đ2:</a:t>
            </a:r>
          </a:p>
        </p:txBody>
      </p:sp>
      <p:sp>
        <p:nvSpPr>
          <p:cNvPr id="21" name="Minus Sign 20">
            <a:extLst>
              <a:ext uri="{FF2B5EF4-FFF2-40B4-BE49-F238E27FC236}">
                <a16:creationId xmlns:a16="http://schemas.microsoft.com/office/drawing/2014/main" id="{7FEB7521-28B4-43AC-B588-48C9FB7A6FAD}"/>
              </a:ext>
            </a:extLst>
          </p:cNvPr>
          <p:cNvSpPr/>
          <p:nvPr/>
        </p:nvSpPr>
        <p:spPr>
          <a:xfrm rot="17676774">
            <a:off x="3220601" y="5788349"/>
            <a:ext cx="397455" cy="90289"/>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9BE0464-288A-4231-8816-6FAC01A827B4}"/>
              </a:ext>
            </a:extLst>
          </p:cNvPr>
          <p:cNvSpPr txBox="1"/>
          <p:nvPr/>
        </p:nvSpPr>
        <p:spPr>
          <a:xfrm>
            <a:off x="7084005" y="5837535"/>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FA1CF530-0547-4ED6-8DC8-A65B7FD9A351}"/>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7E2EEF13-B73A-48A8-A4AF-FB094943C211}"/>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767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250"/>
                                        <p:tgtEl>
                                          <p:spTgt spid="18"/>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250"/>
                                        <p:tgtEl>
                                          <p:spTgt spid="19"/>
                                        </p:tgtEl>
                                      </p:cBhvr>
                                    </p:animEffect>
                                  </p:childTnLst>
                                </p:cTn>
                              </p:par>
                            </p:childTnLst>
                          </p:cTn>
                        </p:par>
                        <p:par>
                          <p:cTn id="12" fill="hold">
                            <p:stCondLst>
                              <p:cond delay="500"/>
                            </p:stCondLst>
                            <p:childTnLst>
                              <p:par>
                                <p:cTn id="13" presetID="1" presetClass="emph" presetSubtype="2" fill="hold" nodeType="afterEffect">
                                  <p:stCondLst>
                                    <p:cond delay="0"/>
                                  </p:stCondLst>
                                  <p:childTnLst>
                                    <p:animClr clrSpc="rgb" dir="cw">
                                      <p:cBhvr>
                                        <p:cTn id="14" dur="1000" fill="hold"/>
                                        <p:tgtEl>
                                          <p:spTgt spid="17"/>
                                        </p:tgtEl>
                                        <p:attrNameLst>
                                          <p:attrName>fillcolor</p:attrName>
                                        </p:attrNameLst>
                                      </p:cBhvr>
                                      <p:to>
                                        <a:srgbClr val="CCECFF"/>
                                      </p:to>
                                    </p:animClr>
                                    <p:set>
                                      <p:cBhvr>
                                        <p:cTn id="15" dur="1000" fill="hold"/>
                                        <p:tgtEl>
                                          <p:spTgt spid="17"/>
                                        </p:tgtEl>
                                        <p:attrNameLst>
                                          <p:attrName>fill.type</p:attrName>
                                        </p:attrNameLst>
                                      </p:cBhvr>
                                      <p:to>
                                        <p:strVal val="solid"/>
                                      </p:to>
                                    </p:set>
                                    <p:set>
                                      <p:cBhvr>
                                        <p:cTn id="16" dur="1000" fill="hold"/>
                                        <p:tgtEl>
                                          <p:spTgt spid="1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1000"/>
                            </p:stCondLst>
                            <p:childTnLst>
                              <p:par>
                                <p:cTn id="27" presetID="1" presetClass="emph" presetSubtype="2" fill="hold" nodeType="afterEffect">
                                  <p:stCondLst>
                                    <p:cond delay="0"/>
                                  </p:stCondLst>
                                  <p:childTnLst>
                                    <p:animClr clrSpc="rgb" dir="cw">
                                      <p:cBhvr>
                                        <p:cTn id="28" dur="1000" fill="hold"/>
                                        <p:tgtEl>
                                          <p:spTgt spid="5"/>
                                        </p:tgtEl>
                                        <p:attrNameLst>
                                          <p:attrName>fillcolor</p:attrName>
                                        </p:attrNameLst>
                                      </p:cBhvr>
                                      <p:to>
                                        <a:srgbClr val="CCFF99"/>
                                      </p:to>
                                    </p:animClr>
                                    <p:set>
                                      <p:cBhvr>
                                        <p:cTn id="29" dur="1000" fill="hold"/>
                                        <p:tgtEl>
                                          <p:spTgt spid="5"/>
                                        </p:tgtEl>
                                        <p:attrNameLst>
                                          <p:attrName>fill.type</p:attrName>
                                        </p:attrNameLst>
                                      </p:cBhvr>
                                      <p:to>
                                        <p:strVal val="solid"/>
                                      </p:to>
                                    </p:set>
                                    <p:set>
                                      <p:cBhvr>
                                        <p:cTn id="30"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FCAC107B-A563-4F0B-96C8-2FD977519C51}"/>
              </a:ext>
            </a:extLst>
          </p:cNvPr>
          <p:cNvSpPr/>
          <p:nvPr/>
        </p:nvSpPr>
        <p:spPr>
          <a:xfrm>
            <a:off x="286575" y="1437931"/>
            <a:ext cx="1831144" cy="50643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1.  TỪ</a:t>
            </a:r>
          </a:p>
        </p:txBody>
      </p:sp>
      <p:sp>
        <p:nvSpPr>
          <p:cNvPr id="13" name="TextBox 12">
            <a:extLst>
              <a:ext uri="{FF2B5EF4-FFF2-40B4-BE49-F238E27FC236}">
                <a16:creationId xmlns:a16="http://schemas.microsoft.com/office/drawing/2014/main" id="{668D59F9-6622-4C7C-B0A7-EA21A9A2B656}"/>
              </a:ext>
            </a:extLst>
          </p:cNvPr>
          <p:cNvSpPr txBox="1"/>
          <p:nvPr/>
        </p:nvSpPr>
        <p:spPr>
          <a:xfrm>
            <a:off x="8874020" y="1368866"/>
            <a:ext cx="117211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ngọ</a:t>
            </a:r>
            <a:r>
              <a:rPr lang="en-US" sz="2800" dirty="0">
                <a:latin typeface="Times New Roman" panose="02020603050405020304" pitchFamily="18" charset="0"/>
                <a:cs typeface="Times New Roman" panose="02020603050405020304" pitchFamily="18" charset="0"/>
              </a:rPr>
              <a:t> ng</a:t>
            </a:r>
          </a:p>
        </p:txBody>
      </p:sp>
      <p:sp>
        <p:nvSpPr>
          <p:cNvPr id="15" name="TextBox 14">
            <a:extLst>
              <a:ext uri="{FF2B5EF4-FFF2-40B4-BE49-F238E27FC236}">
                <a16:creationId xmlns:a16="http://schemas.microsoft.com/office/drawing/2014/main" id="{8C78EE6F-63C6-4640-93B7-6AE21FACD2EF}"/>
              </a:ext>
            </a:extLst>
          </p:cNvPr>
          <p:cNvSpPr txBox="1"/>
          <p:nvPr/>
        </p:nvSpPr>
        <p:spPr>
          <a:xfrm>
            <a:off x="6763729" y="1377418"/>
            <a:ext cx="117211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un   </a:t>
            </a:r>
            <a:r>
              <a:rPr lang="en-US" sz="2800" dirty="0" err="1">
                <a:latin typeface="Times New Roman" panose="02020603050405020304" pitchFamily="18" charset="0"/>
                <a:cs typeface="Times New Roman" panose="02020603050405020304" pitchFamily="18" charset="0"/>
              </a:rPr>
              <a:t>un</a:t>
            </a:r>
            <a:endParaRPr lang="en-US" sz="2800" dirty="0">
              <a:latin typeface="Times New Roman" panose="02020603050405020304" pitchFamily="18" charset="0"/>
              <a:cs typeface="Times New Roman" panose="02020603050405020304" pitchFamily="18" charset="0"/>
            </a:endParaRPr>
          </a:p>
        </p:txBody>
      </p:sp>
      <p:sp>
        <p:nvSpPr>
          <p:cNvPr id="20" name="Hexagon 19">
            <a:extLst>
              <a:ext uri="{FF2B5EF4-FFF2-40B4-BE49-F238E27FC236}">
                <a16:creationId xmlns:a16="http://schemas.microsoft.com/office/drawing/2014/main" id="{DD13664A-80C5-4269-83AD-A40E3872CAD6}"/>
              </a:ext>
            </a:extLst>
          </p:cNvPr>
          <p:cNvSpPr/>
          <p:nvPr/>
        </p:nvSpPr>
        <p:spPr>
          <a:xfrm>
            <a:off x="340773" y="2735571"/>
            <a:ext cx="1831144" cy="506437"/>
          </a:xfrm>
          <a:prstGeom prst="hexag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2.  CÂU</a:t>
            </a:r>
          </a:p>
        </p:txBody>
      </p:sp>
      <p:sp>
        <p:nvSpPr>
          <p:cNvPr id="21" name="TextBox 20">
            <a:extLst>
              <a:ext uri="{FF2B5EF4-FFF2-40B4-BE49-F238E27FC236}">
                <a16:creationId xmlns:a16="http://schemas.microsoft.com/office/drawing/2014/main" id="{11797778-11F9-4F86-803A-71D6D98343A0}"/>
              </a:ext>
            </a:extLst>
          </p:cNvPr>
          <p:cNvSpPr txBox="1"/>
          <p:nvPr/>
        </p:nvSpPr>
        <p:spPr>
          <a:xfrm>
            <a:off x="3882775" y="3662492"/>
            <a:ext cx="355411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sao</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24" name="TextBox 23">
            <a:extLst>
              <a:ext uri="{FF2B5EF4-FFF2-40B4-BE49-F238E27FC236}">
                <a16:creationId xmlns:a16="http://schemas.microsoft.com/office/drawing/2014/main" id="{C7B0121F-A4E2-4613-B649-D49528BD9387}"/>
              </a:ext>
            </a:extLst>
          </p:cNvPr>
          <p:cNvSpPr txBox="1"/>
          <p:nvPr/>
        </p:nvSpPr>
        <p:spPr>
          <a:xfrm>
            <a:off x="190359" y="4284697"/>
            <a:ext cx="11364127" cy="1953868"/>
          </a:xfrm>
          <a:prstGeom prst="rect">
            <a:avLst/>
          </a:prstGeom>
          <a:noFill/>
        </p:spPr>
        <p:txBody>
          <a:bodyPr wrap="square">
            <a:spAutoFit/>
          </a:bodyPr>
          <a:lstStyle/>
          <a:p>
            <a:pPr marL="228600" algn="just">
              <a:lnSpc>
                <a:spcPct val="150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mịn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thèm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16EB7AD3-5E70-4344-85B1-FAE0D72DABC0}"/>
              </a:ext>
            </a:extLst>
          </p:cNvPr>
          <p:cNvCxnSpPr>
            <a:cxnSpLocks/>
          </p:cNvCxnSpPr>
          <p:nvPr/>
        </p:nvCxnSpPr>
        <p:spPr>
          <a:xfrm flipH="1">
            <a:off x="2904202" y="456287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B2EB10-91A1-4AC4-95B0-07BC748CEB55}"/>
              </a:ext>
            </a:extLst>
          </p:cNvPr>
          <p:cNvCxnSpPr>
            <a:cxnSpLocks/>
          </p:cNvCxnSpPr>
          <p:nvPr/>
        </p:nvCxnSpPr>
        <p:spPr>
          <a:xfrm flipH="1">
            <a:off x="5481688" y="457584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07B76A8-DF95-42FC-8FC7-C20AB82A586E}"/>
              </a:ext>
            </a:extLst>
          </p:cNvPr>
          <p:cNvSpPr txBox="1"/>
          <p:nvPr/>
        </p:nvSpPr>
        <p:spPr>
          <a:xfrm>
            <a:off x="4307825" y="35161"/>
            <a:ext cx="346308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LUYỆN ĐỌC ĐÚNG</a:t>
            </a:r>
          </a:p>
        </p:txBody>
      </p:sp>
      <p:sp>
        <p:nvSpPr>
          <p:cNvPr id="26" name="Minus Sign 25">
            <a:extLst>
              <a:ext uri="{FF2B5EF4-FFF2-40B4-BE49-F238E27FC236}">
                <a16:creationId xmlns:a16="http://schemas.microsoft.com/office/drawing/2014/main" id="{27B276F6-396D-4B2E-AFD1-D0F05C1E4D1F}"/>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Sign 28">
            <a:extLst>
              <a:ext uri="{FF2B5EF4-FFF2-40B4-BE49-F238E27FC236}">
                <a16:creationId xmlns:a16="http://schemas.microsoft.com/office/drawing/2014/main" id="{51A583FD-2F71-476F-A894-8A0A31E0B46A}"/>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A258F6-C63A-4D3D-B3C0-1184465E2597}"/>
              </a:ext>
            </a:extLst>
          </p:cNvPr>
          <p:cNvSpPr txBox="1"/>
          <p:nvPr/>
        </p:nvSpPr>
        <p:spPr>
          <a:xfrm>
            <a:off x="9850451" y="1371102"/>
            <a:ext cx="70243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uậy</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BEFD202-8B14-4267-AB83-7C3FC3058E55}"/>
              </a:ext>
            </a:extLst>
          </p:cNvPr>
          <p:cNvSpPr txBox="1"/>
          <p:nvPr/>
        </p:nvSpPr>
        <p:spPr>
          <a:xfrm>
            <a:off x="6637025" y="1373520"/>
            <a:ext cx="96372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r      </a:t>
            </a:r>
            <a:r>
              <a:rPr lang="en-US" sz="2800" dirty="0" err="1">
                <a:latin typeface="Times New Roman" panose="02020603050405020304" pitchFamily="18" charset="0"/>
                <a:cs typeface="Times New Roman" panose="02020603050405020304" pitchFamily="18" charset="0"/>
              </a:rPr>
              <a:t>r</a:t>
            </a:r>
            <a:endParaRPr lang="en-US"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271F511-9626-4BE6-8C19-A09D6BBC1D58}"/>
              </a:ext>
            </a:extLst>
          </p:cNvPr>
          <p:cNvSpPr txBox="1"/>
          <p:nvPr/>
        </p:nvSpPr>
        <p:spPr>
          <a:xfrm>
            <a:off x="1690594" y="3647317"/>
            <a:ext cx="4392549"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37" name="TextBox 36">
            <a:extLst>
              <a:ext uri="{FF2B5EF4-FFF2-40B4-BE49-F238E27FC236}">
                <a16:creationId xmlns:a16="http://schemas.microsoft.com/office/drawing/2014/main" id="{34E8D359-E221-469E-9ADA-56400EC25659}"/>
              </a:ext>
            </a:extLst>
          </p:cNvPr>
          <p:cNvSpPr txBox="1"/>
          <p:nvPr/>
        </p:nvSpPr>
        <p:spPr>
          <a:xfrm>
            <a:off x="587451" y="3656442"/>
            <a:ext cx="1309974"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Chao </a:t>
            </a:r>
            <a:r>
              <a:rPr lang="en-US" sz="2800" dirty="0" err="1">
                <a:effectLst/>
                <a:latin typeface="Times New Roman" panose="02020603050405020304" pitchFamily="18" charset="0"/>
                <a:ea typeface="Calibri" panose="020F0502020204030204" pitchFamily="34" charset="0"/>
              </a:rPr>
              <a:t>ôi</a:t>
            </a:r>
            <a:endParaRPr lang="en-US" sz="2800" dirty="0"/>
          </a:p>
        </p:txBody>
      </p:sp>
      <p:cxnSp>
        <p:nvCxnSpPr>
          <p:cNvPr id="38" name="Straight Connector 37">
            <a:extLst>
              <a:ext uri="{FF2B5EF4-FFF2-40B4-BE49-F238E27FC236}">
                <a16:creationId xmlns:a16="http://schemas.microsoft.com/office/drawing/2014/main" id="{F8E6B26A-DEF4-4690-9CA1-957716C25378}"/>
              </a:ext>
            </a:extLst>
          </p:cNvPr>
          <p:cNvCxnSpPr>
            <a:cxnSpLocks/>
          </p:cNvCxnSpPr>
          <p:nvPr/>
        </p:nvCxnSpPr>
        <p:spPr>
          <a:xfrm flipH="1">
            <a:off x="7489537" y="5244698"/>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0D479A-4E73-49FB-BE74-9F702579B88B}"/>
              </a:ext>
            </a:extLst>
          </p:cNvPr>
          <p:cNvSpPr txBox="1"/>
          <p:nvPr/>
        </p:nvSpPr>
        <p:spPr>
          <a:xfrm>
            <a:off x="201910" y="3709125"/>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9" name="TextBox 38">
            <a:extLst>
              <a:ext uri="{FF2B5EF4-FFF2-40B4-BE49-F238E27FC236}">
                <a16:creationId xmlns:a16="http://schemas.microsoft.com/office/drawing/2014/main" id="{E8CEDC51-BFCC-4F24-8E35-BD435452C39C}"/>
              </a:ext>
            </a:extLst>
          </p:cNvPr>
          <p:cNvSpPr txBox="1"/>
          <p:nvPr/>
        </p:nvSpPr>
        <p:spPr>
          <a:xfrm>
            <a:off x="190359" y="4477968"/>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0" name="TextBox 29">
            <a:extLst>
              <a:ext uri="{FF2B5EF4-FFF2-40B4-BE49-F238E27FC236}">
                <a16:creationId xmlns:a16="http://schemas.microsoft.com/office/drawing/2014/main" id="{574C00BF-4E73-45CD-8F84-EF81AE324171}"/>
              </a:ext>
            </a:extLst>
          </p:cNvPr>
          <p:cNvSpPr txBox="1"/>
          <p:nvPr/>
        </p:nvSpPr>
        <p:spPr>
          <a:xfrm>
            <a:off x="4636664" y="1409760"/>
            <a:ext cx="532518"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át</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30404030-3A91-43E1-ABA2-54B4E37A8B6D}"/>
              </a:ext>
            </a:extLst>
          </p:cNvPr>
          <p:cNvSpPr txBox="1"/>
          <p:nvPr/>
        </p:nvSpPr>
        <p:spPr>
          <a:xfrm>
            <a:off x="4479444" y="1402103"/>
            <a:ext cx="1921879" cy="538609"/>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4BAF30B-3374-4342-97BC-BD467D9C331D}"/>
              </a:ext>
            </a:extLst>
          </p:cNvPr>
          <p:cNvSpPr txBox="1"/>
          <p:nvPr/>
        </p:nvSpPr>
        <p:spPr>
          <a:xfrm>
            <a:off x="2886915" y="1389995"/>
            <a:ext cx="2840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a:t>
            </a:r>
          </a:p>
        </p:txBody>
      </p:sp>
      <p:sp>
        <p:nvSpPr>
          <p:cNvPr id="40" name="TextBox 39">
            <a:extLst>
              <a:ext uri="{FF2B5EF4-FFF2-40B4-BE49-F238E27FC236}">
                <a16:creationId xmlns:a16="http://schemas.microsoft.com/office/drawing/2014/main" id="{77925225-A2D0-4787-A5B7-EA6374108D15}"/>
              </a:ext>
            </a:extLst>
          </p:cNvPr>
          <p:cNvSpPr txBox="1"/>
          <p:nvPr/>
        </p:nvSpPr>
        <p:spPr>
          <a:xfrm flipH="1">
            <a:off x="2993304" y="1389364"/>
            <a:ext cx="8240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uồn</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644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iterate type="lt">
                                    <p:tmPct val="0"/>
                                  </p:iterate>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grpId="0" nodeType="afterEffect">
                                  <p:stCondLst>
                                    <p:cond delay="0"/>
                                  </p:stCondLst>
                                  <p:iterate type="lt">
                                    <p:tmPct val="0"/>
                                  </p:iterate>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par>
                          <p:cTn id="32" fill="hold">
                            <p:stCondLst>
                              <p:cond delay="1500"/>
                            </p:stCondLst>
                            <p:childTnLst>
                              <p:par>
                                <p:cTn id="33" presetID="16" presetClass="entr" presetSubtype="21" fill="hold" grpId="0" nodeType="afterEffect">
                                  <p:stCondLst>
                                    <p:cond delay="0"/>
                                  </p:stCondLst>
                                  <p:iterate type="lt">
                                    <p:tmPct val="0"/>
                                  </p:iterate>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1" nodeType="clickEffect">
                                  <p:stCondLst>
                                    <p:cond delay="0"/>
                                  </p:stCondLst>
                                  <p:iterate type="lt">
                                    <p:tmPct val="4000"/>
                                  </p:iterate>
                                  <p:childTnLst>
                                    <p:set>
                                      <p:cBhvr override="childStyle">
                                        <p:cTn id="42" dur="500" fill="hold"/>
                                        <p:tgtEl>
                                          <p:spTgt spid="40"/>
                                        </p:tgtEl>
                                        <p:attrNameLst>
                                          <p:attrName>style.color</p:attrName>
                                        </p:attrNameLst>
                                      </p:cBhvr>
                                      <p:to>
                                        <p:clrVal>
                                          <a:srgbClr val="FF0066"/>
                                        </p:clrVal>
                                      </p:to>
                                    </p:set>
                                    <p:set>
                                      <p:cBhvr>
                                        <p:cTn id="43" dur="500" fill="hold"/>
                                        <p:tgtEl>
                                          <p:spTgt spid="40"/>
                                        </p:tgtEl>
                                        <p:attrNameLst>
                                          <p:attrName>fillcolor</p:attrName>
                                        </p:attrNameLst>
                                      </p:cBhvr>
                                      <p:to>
                                        <p:clrVal>
                                          <a:srgbClr val="FF0066"/>
                                        </p:clrVal>
                                      </p:to>
                                    </p:set>
                                    <p:set>
                                      <p:cBhvr>
                                        <p:cTn id="44" dur="500" fill="hold"/>
                                        <p:tgtEl>
                                          <p:spTgt spid="40"/>
                                        </p:tgtEl>
                                        <p:attrNameLst>
                                          <p:attrName>fill.type</p:attrName>
                                        </p:attrNameLst>
                                      </p:cBhvr>
                                      <p:to>
                                        <p:strVal val="solid"/>
                                      </p:to>
                                    </p:set>
                                  </p:childTnLst>
                                </p:cTn>
                              </p:par>
                            </p:childTnLst>
                          </p:cTn>
                        </p:par>
                        <p:par>
                          <p:cTn id="45" fill="hold">
                            <p:stCondLst>
                              <p:cond delay="540"/>
                            </p:stCondLst>
                            <p:childTnLst>
                              <p:par>
                                <p:cTn id="46" presetID="16" presetClass="emph" presetSubtype="0" fill="hold" grpId="1" nodeType="afterEffect">
                                  <p:stCondLst>
                                    <p:cond delay="0"/>
                                  </p:stCondLst>
                                  <p:iterate type="lt">
                                    <p:tmPct val="4000"/>
                                  </p:iterate>
                                  <p:childTnLst>
                                    <p:set>
                                      <p:cBhvr override="childStyle">
                                        <p:cTn id="47" dur="500" fill="hold"/>
                                        <p:tgtEl>
                                          <p:spTgt spid="30"/>
                                        </p:tgtEl>
                                        <p:attrNameLst>
                                          <p:attrName>style.color</p:attrName>
                                        </p:attrNameLst>
                                      </p:cBhvr>
                                      <p:to>
                                        <p:clrVal>
                                          <a:srgbClr val="FF0066"/>
                                        </p:clrVal>
                                      </p:to>
                                    </p:set>
                                    <p:set>
                                      <p:cBhvr>
                                        <p:cTn id="48" dur="500" fill="hold"/>
                                        <p:tgtEl>
                                          <p:spTgt spid="30"/>
                                        </p:tgtEl>
                                        <p:attrNameLst>
                                          <p:attrName>fillcolor</p:attrName>
                                        </p:attrNameLst>
                                      </p:cBhvr>
                                      <p:to>
                                        <p:clrVal>
                                          <a:srgbClr val="FF0066"/>
                                        </p:clrVal>
                                      </p:to>
                                    </p:set>
                                    <p:set>
                                      <p:cBhvr>
                                        <p:cTn id="49" dur="500" fill="hold"/>
                                        <p:tgtEl>
                                          <p:spTgt spid="30"/>
                                        </p:tgtEl>
                                        <p:attrNameLst>
                                          <p:attrName>fill.type</p:attrName>
                                        </p:attrNameLst>
                                      </p:cBhvr>
                                      <p:to>
                                        <p:strVal val="solid"/>
                                      </p:to>
                                    </p:set>
                                  </p:childTnLst>
                                </p:cTn>
                              </p:par>
                            </p:childTnLst>
                          </p:cTn>
                        </p:par>
                        <p:par>
                          <p:cTn id="50" fill="hold">
                            <p:stCondLst>
                              <p:cond delay="1060"/>
                            </p:stCondLst>
                            <p:childTnLst>
                              <p:par>
                                <p:cTn id="51" presetID="16" presetClass="emph" presetSubtype="0" fill="hold" grpId="1" nodeType="afterEffect">
                                  <p:stCondLst>
                                    <p:cond delay="0"/>
                                  </p:stCondLst>
                                  <p:iterate type="lt">
                                    <p:tmPct val="4000"/>
                                  </p:iterate>
                                  <p:childTnLst>
                                    <p:set>
                                      <p:cBhvr override="childStyle">
                                        <p:cTn id="52" dur="500" fill="hold"/>
                                        <p:tgtEl>
                                          <p:spTgt spid="23"/>
                                        </p:tgtEl>
                                        <p:attrNameLst>
                                          <p:attrName>style.color</p:attrName>
                                        </p:attrNameLst>
                                      </p:cBhvr>
                                      <p:to>
                                        <p:clrVal>
                                          <a:srgbClr val="FF0066"/>
                                        </p:clrVal>
                                      </p:to>
                                    </p:set>
                                    <p:set>
                                      <p:cBhvr>
                                        <p:cTn id="53" dur="500" fill="hold"/>
                                        <p:tgtEl>
                                          <p:spTgt spid="23"/>
                                        </p:tgtEl>
                                        <p:attrNameLst>
                                          <p:attrName>fillcolor</p:attrName>
                                        </p:attrNameLst>
                                      </p:cBhvr>
                                      <p:to>
                                        <p:clrVal>
                                          <a:srgbClr val="FF0066"/>
                                        </p:clrVal>
                                      </p:to>
                                    </p:set>
                                    <p:set>
                                      <p:cBhvr>
                                        <p:cTn id="54" dur="500" fill="hold"/>
                                        <p:tgtEl>
                                          <p:spTgt spid="23"/>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mph" presetSubtype="0" fill="hold" grpId="1" nodeType="clickEffect">
                                  <p:stCondLst>
                                    <p:cond delay="0"/>
                                  </p:stCondLst>
                                  <p:iterate type="lt">
                                    <p:tmPct val="4000"/>
                                  </p:iterate>
                                  <p:childTnLst>
                                    <p:set>
                                      <p:cBhvr override="childStyle">
                                        <p:cTn id="58" dur="500" fill="hold"/>
                                        <p:tgtEl>
                                          <p:spTgt spid="33"/>
                                        </p:tgtEl>
                                        <p:attrNameLst>
                                          <p:attrName>style.color</p:attrName>
                                        </p:attrNameLst>
                                      </p:cBhvr>
                                      <p:to>
                                        <p:clrVal>
                                          <a:srgbClr val="FF0066"/>
                                        </p:clrVal>
                                      </p:to>
                                    </p:set>
                                    <p:set>
                                      <p:cBhvr>
                                        <p:cTn id="59" dur="500" fill="hold"/>
                                        <p:tgtEl>
                                          <p:spTgt spid="33"/>
                                        </p:tgtEl>
                                        <p:attrNameLst>
                                          <p:attrName>fillcolor</p:attrName>
                                        </p:attrNameLst>
                                      </p:cBhvr>
                                      <p:to>
                                        <p:clrVal>
                                          <a:srgbClr val="FF0066"/>
                                        </p:clrVal>
                                      </p:to>
                                    </p:set>
                                    <p:set>
                                      <p:cBhvr>
                                        <p:cTn id="60" dur="500" fill="hold"/>
                                        <p:tgtEl>
                                          <p:spTgt spid="33"/>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iterate type="lt">
                                    <p:tmPct val="0"/>
                                  </p:iterate>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anim calcmode="lin" valueType="num">
                                      <p:cBhvr>
                                        <p:cTn id="83" dur="1000" fill="hold"/>
                                        <p:tgtEl>
                                          <p:spTgt spid="37"/>
                                        </p:tgtEl>
                                        <p:attrNameLst>
                                          <p:attrName>ppt_x</p:attrName>
                                        </p:attrNameLst>
                                      </p:cBhvr>
                                      <p:tavLst>
                                        <p:tav tm="0">
                                          <p:val>
                                            <p:strVal val="#ppt_x"/>
                                          </p:val>
                                        </p:tav>
                                        <p:tav tm="100000">
                                          <p:val>
                                            <p:strVal val="#ppt_x"/>
                                          </p:val>
                                        </p:tav>
                                      </p:tavLst>
                                    </p:anim>
                                    <p:anim calcmode="lin" valueType="num">
                                      <p:cBhvr>
                                        <p:cTn id="84" dur="1000" fill="hold"/>
                                        <p:tgtEl>
                                          <p:spTgt spid="3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iterate type="lt">
                                    <p:tmPct val="0"/>
                                  </p:iterate>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6" presetClass="emph" presetSubtype="0" fill="hold" grpId="1" nodeType="clickEffect">
                                  <p:stCondLst>
                                    <p:cond delay="0"/>
                                  </p:stCondLst>
                                  <p:iterate type="lt">
                                    <p:tmPct val="4000"/>
                                  </p:iterate>
                                  <p:childTnLst>
                                    <p:set>
                                      <p:cBhvr override="childStyle">
                                        <p:cTn id="93" dur="500" fill="hold"/>
                                        <p:tgtEl>
                                          <p:spTgt spid="37"/>
                                        </p:tgtEl>
                                        <p:attrNameLst>
                                          <p:attrName>style.color</p:attrName>
                                        </p:attrNameLst>
                                      </p:cBhvr>
                                      <p:to>
                                        <p:clrVal>
                                          <a:srgbClr val="FF0066"/>
                                        </p:clrVal>
                                      </p:to>
                                    </p:set>
                                    <p:set>
                                      <p:cBhvr>
                                        <p:cTn id="94" dur="500" fill="hold"/>
                                        <p:tgtEl>
                                          <p:spTgt spid="37"/>
                                        </p:tgtEl>
                                        <p:attrNameLst>
                                          <p:attrName>fillcolor</p:attrName>
                                        </p:attrNameLst>
                                      </p:cBhvr>
                                      <p:to>
                                        <p:clrVal>
                                          <a:srgbClr val="FF0066"/>
                                        </p:clrVal>
                                      </p:to>
                                    </p:set>
                                    <p:set>
                                      <p:cBhvr>
                                        <p:cTn id="95" dur="500" fill="hold"/>
                                        <p:tgtEl>
                                          <p:spTgt spid="37"/>
                                        </p:tgtEl>
                                        <p:attrNameLst>
                                          <p:attrName>fill.type</p:attrName>
                                        </p:attrNameLst>
                                      </p:cBhvr>
                                      <p:to>
                                        <p:strVal val="solid"/>
                                      </p:to>
                                    </p:set>
                                  </p:childTnLst>
                                </p:cTn>
                              </p:par>
                            </p:childTnLst>
                          </p:cTn>
                        </p:par>
                        <p:par>
                          <p:cTn id="96" fill="hold">
                            <p:stCondLst>
                              <p:cond delay="600"/>
                            </p:stCondLst>
                            <p:childTnLst>
                              <p:par>
                                <p:cTn id="97" presetID="16" presetClass="emph" presetSubtype="0" fill="hold" grpId="1" nodeType="afterEffect">
                                  <p:stCondLst>
                                    <p:cond delay="0"/>
                                  </p:stCondLst>
                                  <p:iterate type="lt">
                                    <p:tmPct val="4000"/>
                                  </p:iterate>
                                  <p:childTnLst>
                                    <p:set>
                                      <p:cBhvr override="childStyle">
                                        <p:cTn id="98" dur="500" fill="hold"/>
                                        <p:tgtEl>
                                          <p:spTgt spid="21"/>
                                        </p:tgtEl>
                                        <p:attrNameLst>
                                          <p:attrName>style.color</p:attrName>
                                        </p:attrNameLst>
                                      </p:cBhvr>
                                      <p:to>
                                        <p:clrVal>
                                          <a:srgbClr val="FF0066"/>
                                        </p:clrVal>
                                      </p:to>
                                    </p:set>
                                    <p:set>
                                      <p:cBhvr>
                                        <p:cTn id="99" dur="500" fill="hold"/>
                                        <p:tgtEl>
                                          <p:spTgt spid="21"/>
                                        </p:tgtEl>
                                        <p:attrNameLst>
                                          <p:attrName>fillcolor</p:attrName>
                                        </p:attrNameLst>
                                      </p:cBhvr>
                                      <p:to>
                                        <p:clrVal>
                                          <a:srgbClr val="FF0066"/>
                                        </p:clrVal>
                                      </p:to>
                                    </p:set>
                                    <p:set>
                                      <p:cBhvr>
                                        <p:cTn id="100" dur="500" fill="hold"/>
                                        <p:tgtEl>
                                          <p:spTgt spid="21"/>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barn(inVertical)">
                                      <p:cBhvr>
                                        <p:cTn id="117" dur="500"/>
                                        <p:tgtEl>
                                          <p:spTgt spid="27"/>
                                        </p:tgtEl>
                                      </p:cBhvr>
                                    </p:animEffect>
                                  </p:childTnLst>
                                </p:cTn>
                              </p:par>
                            </p:childTnLst>
                          </p:cTn>
                        </p:par>
                        <p:par>
                          <p:cTn id="118" fill="hold">
                            <p:stCondLst>
                              <p:cond delay="500"/>
                            </p:stCondLst>
                            <p:childTnLst>
                              <p:par>
                                <p:cTn id="119" presetID="16" presetClass="entr" presetSubtype="21" fill="hold"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barn(inVertical)">
                                      <p:cBhvr>
                                        <p:cTn id="121" dur="500"/>
                                        <p:tgtEl>
                                          <p:spTgt spid="28"/>
                                        </p:tgtEl>
                                      </p:cBhvr>
                                    </p:animEffect>
                                  </p:childTnLst>
                                </p:cTn>
                              </p:par>
                            </p:childTnLst>
                          </p:cTn>
                        </p:par>
                        <p:par>
                          <p:cTn id="122" fill="hold">
                            <p:stCondLst>
                              <p:cond delay="1000"/>
                            </p:stCondLst>
                            <p:childTnLst>
                              <p:par>
                                <p:cTn id="123" presetID="16" presetClass="entr" presetSubtype="21" fill="hold" nodeType="after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barn(inVertical)">
                                      <p:cBhvr>
                                        <p:cTn id="1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20" grpId="0" animBg="1"/>
      <p:bldP spid="21" grpId="0"/>
      <p:bldP spid="21" grpId="1"/>
      <p:bldP spid="24" grpId="0"/>
      <p:bldP spid="23" grpId="0"/>
      <p:bldP spid="23" grpId="1"/>
      <p:bldP spid="33" grpId="0"/>
      <p:bldP spid="33" grpId="1"/>
      <p:bldP spid="36" grpId="0"/>
      <p:bldP spid="37" grpId="0"/>
      <p:bldP spid="37" grpId="1"/>
      <p:bldP spid="6" grpId="0"/>
      <p:bldP spid="39" grpId="0"/>
      <p:bldP spid="30" grpId="0"/>
      <p:bldP spid="30" grpId="1"/>
      <p:bldP spid="34" grpId="0"/>
      <p:bldP spid="35" grpId="0"/>
      <p:bldP spid="40" grpId="0"/>
      <p:bldP spid="40"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2.8|4.7|3.6"/>
</p:tagLst>
</file>

<file path=ppt/tags/tag10.xml><?xml version="1.0" encoding="utf-8"?>
<p:tagLst xmlns:a="http://schemas.openxmlformats.org/drawingml/2006/main" xmlns:r="http://schemas.openxmlformats.org/officeDocument/2006/relationships" xmlns:p="http://schemas.openxmlformats.org/presentationml/2006/main">
  <p:tag name="TIMING" val="|6.1|4.4|49.5|28|5.3|2.2|3.5|3|22.9"/>
</p:tagLst>
</file>

<file path=ppt/tags/tag11.xml><?xml version="1.0" encoding="utf-8"?>
<p:tagLst xmlns:a="http://schemas.openxmlformats.org/drawingml/2006/main" xmlns:r="http://schemas.openxmlformats.org/officeDocument/2006/relationships" xmlns:p="http://schemas.openxmlformats.org/presentationml/2006/main">
  <p:tag name="TIMING" val="|6.8|12.9|4.3|8.8|5.1|7.4|6.1|5.1|6.2|8.2|5.1"/>
</p:tagLst>
</file>

<file path=ppt/tags/tag12.xml><?xml version="1.0" encoding="utf-8"?>
<p:tagLst xmlns:a="http://schemas.openxmlformats.org/drawingml/2006/main" xmlns:r="http://schemas.openxmlformats.org/officeDocument/2006/relationships" xmlns:p="http://schemas.openxmlformats.org/presentationml/2006/main">
  <p:tag name="TIMING" val="|6.1|9.5|9.4|1.1"/>
</p:tagLst>
</file>

<file path=ppt/tags/tag13.xml><?xml version="1.0" encoding="utf-8"?>
<p:tagLst xmlns:a="http://schemas.openxmlformats.org/drawingml/2006/main" xmlns:r="http://schemas.openxmlformats.org/officeDocument/2006/relationships" xmlns:p="http://schemas.openxmlformats.org/presentationml/2006/main">
  <p:tag name="TIMING" val="|11.6|1.1"/>
</p:tagLst>
</file>

<file path=ppt/tags/tag14.xml><?xml version="1.0" encoding="utf-8"?>
<p:tagLst xmlns:a="http://schemas.openxmlformats.org/drawingml/2006/main" xmlns:r="http://schemas.openxmlformats.org/officeDocument/2006/relationships" xmlns:p="http://schemas.openxmlformats.org/presentationml/2006/main">
  <p:tag name="TIMING" val="|7.4"/>
</p:tagLst>
</file>

<file path=ppt/tags/tag15.xml><?xml version="1.0" encoding="utf-8"?>
<p:tagLst xmlns:a="http://schemas.openxmlformats.org/drawingml/2006/main" xmlns:r="http://schemas.openxmlformats.org/officeDocument/2006/relationships" xmlns:p="http://schemas.openxmlformats.org/presentationml/2006/main">
  <p:tag name="TIMING" val="|4.5|1.8|4.5|5"/>
</p:tagLst>
</file>

<file path=ppt/tags/tag16.xml><?xml version="1.0" encoding="utf-8"?>
<p:tagLst xmlns:a="http://schemas.openxmlformats.org/drawingml/2006/main" xmlns:r="http://schemas.openxmlformats.org/officeDocument/2006/relationships" xmlns:p="http://schemas.openxmlformats.org/presentationml/2006/main">
  <p:tag name="TIMING" val="|5.4|1.4|1|1|2.3|3.9"/>
</p:tagLst>
</file>

<file path=ppt/tags/tag17.xml><?xml version="1.0" encoding="utf-8"?>
<p:tagLst xmlns:a="http://schemas.openxmlformats.org/drawingml/2006/main" xmlns:r="http://schemas.openxmlformats.org/officeDocument/2006/relationships" xmlns:p="http://schemas.openxmlformats.org/presentationml/2006/main">
  <p:tag name="TIMING" val="|21.7"/>
</p:tagLst>
</file>

<file path=ppt/tags/tag2.xml><?xml version="1.0" encoding="utf-8"?>
<p:tagLst xmlns:a="http://schemas.openxmlformats.org/drawingml/2006/main" xmlns:r="http://schemas.openxmlformats.org/officeDocument/2006/relationships" xmlns:p="http://schemas.openxmlformats.org/presentationml/2006/main">
  <p:tag name="TIMING" val="|25.3"/>
</p:tagLst>
</file>

<file path=ppt/tags/tag3.xml><?xml version="1.0" encoding="utf-8"?>
<p:tagLst xmlns:a="http://schemas.openxmlformats.org/drawingml/2006/main" xmlns:r="http://schemas.openxmlformats.org/officeDocument/2006/relationships" xmlns:p="http://schemas.openxmlformats.org/presentationml/2006/main">
  <p:tag name="TIMING" val="|4.9|4.9|13.4"/>
</p:tagLst>
</file>

<file path=ppt/tags/tag4.xml><?xml version="1.0" encoding="utf-8"?>
<p:tagLst xmlns:a="http://schemas.openxmlformats.org/drawingml/2006/main" xmlns:r="http://schemas.openxmlformats.org/officeDocument/2006/relationships" xmlns:p="http://schemas.openxmlformats.org/presentationml/2006/main">
  <p:tag name="TIMING" val="|4.4|1.9|2.5"/>
</p:tagLst>
</file>

<file path=ppt/tags/tag5.xml><?xml version="1.0" encoding="utf-8"?>
<p:tagLst xmlns:a="http://schemas.openxmlformats.org/drawingml/2006/main" xmlns:r="http://schemas.openxmlformats.org/officeDocument/2006/relationships" xmlns:p="http://schemas.openxmlformats.org/presentationml/2006/main">
  <p:tag name="TIMING" val="|8.5"/>
</p:tagLst>
</file>

<file path=ppt/tags/tag6.xml><?xml version="1.0" encoding="utf-8"?>
<p:tagLst xmlns:a="http://schemas.openxmlformats.org/drawingml/2006/main" xmlns:r="http://schemas.openxmlformats.org/officeDocument/2006/relationships" xmlns:p="http://schemas.openxmlformats.org/presentationml/2006/main">
  <p:tag name="TIMING" val="|13.1|7.4"/>
</p:tagLst>
</file>

<file path=ppt/tags/tag7.xml><?xml version="1.0" encoding="utf-8"?>
<p:tagLst xmlns:a="http://schemas.openxmlformats.org/drawingml/2006/main" xmlns:r="http://schemas.openxmlformats.org/officeDocument/2006/relationships" xmlns:p="http://schemas.openxmlformats.org/presentationml/2006/main">
  <p:tag name="TIMING" val="|5.2|0.9|9.5|3.9|19.6|1.5|4.8|8.5|12.8"/>
</p:tagLst>
</file>

<file path=ppt/tags/tag8.xml><?xml version="1.0" encoding="utf-8"?>
<p:tagLst xmlns:a="http://schemas.openxmlformats.org/drawingml/2006/main" xmlns:r="http://schemas.openxmlformats.org/officeDocument/2006/relationships" xmlns:p="http://schemas.openxmlformats.org/presentationml/2006/main">
  <p:tag name="TIMING" val="|8.3|4.3|20.8|12.5"/>
</p:tagLst>
</file>

<file path=ppt/tags/tag9.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4328</TotalTime>
  <Words>2330</Words>
  <Application>Microsoft Macintosh PowerPoint</Application>
  <PresentationFormat>Widescreen</PresentationFormat>
  <Paragraphs>141</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Tập đọc</vt:lpstr>
      <vt:lpstr>Tập đọc</vt:lpstr>
      <vt:lpstr>Tập đọc</vt:lpstr>
      <vt:lpstr>PowerPoint Presentation</vt:lpstr>
      <vt:lpstr>Tập đọc</vt:lpstr>
      <vt:lpstr>Tập đọc</vt:lpstr>
      <vt:lpstr>PowerPoint Presentation</vt:lpstr>
      <vt:lpstr>PowerPoint Presentation</vt:lpstr>
      <vt:lpstr>Tập đọc</vt:lpstr>
      <vt:lpstr>Tập đọc</vt:lpstr>
      <vt:lpstr>Tập đọc</vt:lpstr>
      <vt:lpstr>Tập đọc</vt:lpstr>
      <vt:lpstr>Tập đọc</vt:lpstr>
      <vt:lpstr>Tập đọc</vt:lpstr>
      <vt:lpstr>Tập đọc</vt:lpstr>
      <vt:lpstr>Tập đọc</vt:lpstr>
      <vt:lpstr>Tập đọc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96</cp:revision>
  <dcterms:created xsi:type="dcterms:W3CDTF">2021-09-09T02:53:18Z</dcterms:created>
  <dcterms:modified xsi:type="dcterms:W3CDTF">2021-10-17T08:35:28Z</dcterms:modified>
</cp:coreProperties>
</file>