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94" r:id="rId3"/>
    <p:sldId id="257" r:id="rId4"/>
    <p:sldId id="312" r:id="rId5"/>
    <p:sldId id="299" r:id="rId6"/>
    <p:sldId id="265" r:id="rId7"/>
    <p:sldId id="300" r:id="rId8"/>
    <p:sldId id="266" r:id="rId9"/>
    <p:sldId id="290" r:id="rId10"/>
    <p:sldId id="287" r:id="rId11"/>
    <p:sldId id="289" r:id="rId12"/>
    <p:sldId id="274" r:id="rId13"/>
    <p:sldId id="302" r:id="rId14"/>
    <p:sldId id="277" r:id="rId15"/>
    <p:sldId id="321" r:id="rId16"/>
    <p:sldId id="314" r:id="rId17"/>
    <p:sldId id="315" r:id="rId18"/>
    <p:sldId id="316" r:id="rId19"/>
    <p:sldId id="317" r:id="rId20"/>
    <p:sldId id="279" r:id="rId21"/>
    <p:sldId id="319" r:id="rId22"/>
    <p:sldId id="270" r:id="rId23"/>
    <p:sldId id="303" r:id="rId24"/>
    <p:sldId id="304" r:id="rId25"/>
    <p:sldId id="283" r:id="rId26"/>
    <p:sldId id="318" r:id="rId27"/>
    <p:sldId id="310" r:id="rId28"/>
    <p:sldId id="320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99"/>
    <a:srgbClr val="FFCCFF"/>
    <a:srgbClr val="33CC33"/>
    <a:srgbClr val="FFCCCC"/>
    <a:srgbClr val="FF9999"/>
    <a:srgbClr val="CC0066"/>
    <a:srgbClr val="FF3399"/>
    <a:srgbClr val="FF66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66" autoAdjust="0"/>
    <p:restoredTop sz="64575" autoAdjust="0"/>
  </p:normalViewPr>
  <p:slideViewPr>
    <p:cSldViewPr snapToGrid="0">
      <p:cViewPr varScale="1">
        <p:scale>
          <a:sx n="101" d="100"/>
          <a:sy n="101" d="100"/>
        </p:scale>
        <p:origin x="21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DDA2D-E840-48D2-B79A-98C7A23599AF}" type="datetimeFigureOut">
              <a:rPr lang="vi-VN" smtClean="0"/>
              <a:t>17/10/2021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A1F9A-DF5C-45B8-896E-FEC38FD1A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41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A1F9A-DF5C-45B8-896E-FEC38FD1A1D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210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BD506-B1F2-43E5-8177-D8B5AEE81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BF739-FFBB-4524-981B-755E8B19F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F90F7-0E62-4755-8D91-AF4CAEA6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A9E2F-4B5A-40F1-B2A7-4AFAFEEE8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278B7-9AB0-4D94-AE69-8AD7668B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8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11327-CAFA-4162-BC2A-03C415B0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27B90-7532-4D32-8E22-7B9230D5A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B03F6-AECC-464B-8B1F-779079CC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811CB-7255-43D6-8695-5F54C2370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56C3E-B825-4C72-9FFB-BA05B54B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3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7190-05F0-4AF0-B1D4-6698973AB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FE79F-804C-497D-9D20-1F3114E44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7E641-362B-4937-9F2C-DDBB7A977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121C8-2556-4E7B-B101-BB265EFE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912C3-F711-46E6-807E-272A88D0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7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64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8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47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45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55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31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6DBE6-A0EC-40EB-ABA8-682C4B39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E04CB-7E99-4E79-A36D-810BC581D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DBDE0-9279-4E81-BC19-F6C21890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F20CF-7C8A-47B2-B4B9-BE19C2E9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55B18-155F-4A21-BF27-D11FE003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51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63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28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1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AD5D-A2EF-4790-B22C-EB2788A0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6F6F5-B9E5-470F-B2A3-1418A4C48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0CE1A-D810-4099-952B-DEC5DDC7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0110D-0B64-4270-BBF4-A3543AED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B34F8-803A-4B0D-9F11-9DF6B76F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1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2912-9BF9-47CA-B4C4-3EEEBB4E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09016-38FE-457B-B00F-6C92EFF61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6D845-3E1C-4AAF-B973-C19D6A20E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159FC-117D-4352-95C7-0CE5F1EB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255D4-4CE3-4160-A358-2ABF5FA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CC19F-8C9F-4C69-8F3F-9928D2E1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0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6EB2-AE45-4E78-A006-3BB7058E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661B1-4037-4F7A-BCEF-226072208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6449C-8326-47A0-B935-27ACDBF12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C44D99-3F82-401E-BC84-8686EAB34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96E0F4-6146-44BA-87E9-0786FA9E5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9CDAF-8B25-476B-9BCD-5DDEB068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95044-C4B6-4FA5-98FE-1FC4510A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1F16DC-D397-4167-B264-547197A7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1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5549D-38C2-468C-8378-E00F259D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AC42AA-1748-4128-A032-4A26AA26E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100E6-1B1E-4B55-A4B9-51575C7D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01E35-170D-4598-8B1B-755F9277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2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CD2BBF-B83E-40B4-A26D-336C749A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3FD99-C02B-4D32-A9EC-302C0B1D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783C2-2063-4D1A-98A1-4466D772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6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0C41-727F-4CDF-BD1B-7EFDAE9E9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2DAE4-091C-4FCB-BC7C-2EEAA1FD6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74455-628B-4A82-A0F4-40619836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6037E-B2AF-490F-A773-721BBED2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031FB-8DF9-44B9-A2E6-31679B5A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F40C9-A9ED-4612-BDC1-C7B6B806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9A03-307F-426B-BE75-F9927344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3F5C1A-9A84-485E-9FF6-8A38C09AD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86DA9-C3C4-4618-92D8-0CFAD9863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646E8-03EE-4E10-BF4C-DF07A7638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43ED2-2270-4C42-AA3C-EFC0763A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3031E-A6ED-40BA-86B5-7E54BF9B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9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D570AE-0FF7-47AA-971E-A695C7E3B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3066F-D649-446D-9459-32868C69C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8C706-A083-425C-AC80-77E56B01F85F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2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136FB-7585-4E56-B3F6-B2D9DF0040F6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2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AD88BAD-AC4D-4ECE-B0D4-D686759A4DDE}"/>
              </a:ext>
            </a:extLst>
          </p:cNvPr>
          <p:cNvSpPr/>
          <p:nvPr/>
        </p:nvSpPr>
        <p:spPr>
          <a:xfrm>
            <a:off x="4770783" y="3389059"/>
            <a:ext cx="2690191" cy="10673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8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2800" b="1" dirty="0">
              <a:solidFill>
                <a:srgbClr val="CC0066"/>
              </a:solidFill>
            </a:endParaRPr>
          </a:p>
        </p:txBody>
      </p:sp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022751E5-192A-49AB-BEAA-9EC226CD10BA}"/>
              </a:ext>
            </a:extLst>
          </p:cNvPr>
          <p:cNvSpPr/>
          <p:nvPr/>
        </p:nvSpPr>
        <p:spPr>
          <a:xfrm>
            <a:off x="4183752" y="1613268"/>
            <a:ext cx="4430161" cy="1775791"/>
          </a:xfrm>
          <a:prstGeom prst="horizontalScroll">
            <a:avLst>
              <a:gd name="adj" fmla="val 15755"/>
            </a:avLst>
          </a:prstGeom>
          <a:solidFill>
            <a:srgbClr val="FF6699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28D243-18DE-4A50-95C3-7EACD55F2EFE}"/>
              </a:ext>
            </a:extLst>
          </p:cNvPr>
          <p:cNvSpPr/>
          <p:nvPr/>
        </p:nvSpPr>
        <p:spPr>
          <a:xfrm>
            <a:off x="4591855" y="2026430"/>
            <a:ext cx="37305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2AE51E-D46F-7346-86B1-D2CB652D023C}"/>
              </a:ext>
            </a:extLst>
          </p:cNvPr>
          <p:cNvSpPr txBox="1"/>
          <p:nvPr/>
        </p:nvSpPr>
        <p:spPr>
          <a:xfrm>
            <a:off x="1601724" y="193289"/>
            <a:ext cx="90283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</a:t>
            </a:r>
          </a:p>
        </p:txBody>
      </p:sp>
    </p:spTree>
    <p:extLst>
      <p:ext uri="{BB962C8B-B14F-4D97-AF65-F5344CB8AC3E}">
        <p14:creationId xmlns:p14="http://schemas.microsoft.com/office/powerpoint/2010/main" val="191667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449421" y="2915273"/>
            <a:ext cx="53807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041285" y="2024750"/>
            <a:ext cx="59874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45E88B-A649-4AFF-80AD-84F848768E76}"/>
              </a:ext>
            </a:extLst>
          </p:cNvPr>
          <p:cNvCxnSpPr/>
          <p:nvPr/>
        </p:nvCxnSpPr>
        <p:spPr>
          <a:xfrm flipH="1">
            <a:off x="2217526" y="4008771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B58BBD-EC92-410B-989B-B17781826D1C}"/>
              </a:ext>
            </a:extLst>
          </p:cNvPr>
          <p:cNvCxnSpPr/>
          <p:nvPr/>
        </p:nvCxnSpPr>
        <p:spPr>
          <a:xfrm flipH="1">
            <a:off x="1717496" y="4420065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762F75-AB42-4D8D-B9F8-ED864C4FFC49}"/>
              </a:ext>
            </a:extLst>
          </p:cNvPr>
          <p:cNvCxnSpPr/>
          <p:nvPr/>
        </p:nvCxnSpPr>
        <p:spPr>
          <a:xfrm flipH="1">
            <a:off x="8364359" y="3533868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71F3FAC-A337-4733-B15C-7DA5610B5B15}"/>
              </a:ext>
            </a:extLst>
          </p:cNvPr>
          <p:cNvSpPr txBox="1"/>
          <p:nvPr/>
        </p:nvSpPr>
        <p:spPr>
          <a:xfrm>
            <a:off x="460548" y="2915273"/>
            <a:ext cx="53807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E69CD4-693D-466C-B943-9B726FA29FF7}"/>
              </a:ext>
            </a:extLst>
          </p:cNvPr>
          <p:cNvSpPr txBox="1"/>
          <p:nvPr/>
        </p:nvSpPr>
        <p:spPr>
          <a:xfrm>
            <a:off x="6030158" y="2024750"/>
            <a:ext cx="59874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bom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thành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 kẹo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 tròn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9D39E-FAB6-4C96-94BD-8562D3E010B0}"/>
              </a:ext>
            </a:extLst>
          </p:cNvPr>
          <p:cNvSpPr txBox="1"/>
          <p:nvPr/>
        </p:nvSpPr>
        <p:spPr>
          <a:xfrm>
            <a:off x="2640561" y="106581"/>
            <a:ext cx="626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F2CCA-9E5E-4BFD-98E7-B6075CFE0531}"/>
              </a:ext>
            </a:extLst>
          </p:cNvPr>
          <p:cNvSpPr txBox="1"/>
          <p:nvPr/>
        </p:nvSpPr>
        <p:spPr>
          <a:xfrm flipH="1">
            <a:off x="546923" y="1927044"/>
            <a:ext cx="355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1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786914-FF09-41A4-9D54-37D8CBB613E4}"/>
              </a:ext>
            </a:extLst>
          </p:cNvPr>
          <p:cNvSpPr/>
          <p:nvPr/>
        </p:nvSpPr>
        <p:spPr>
          <a:xfrm>
            <a:off x="3766088" y="136294"/>
            <a:ext cx="4649492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5C97A-5637-48C0-96CB-43F690D3D9DC}"/>
              </a:ext>
            </a:extLst>
          </p:cNvPr>
          <p:cNvSpPr txBox="1"/>
          <p:nvPr/>
        </p:nvSpPr>
        <p:spPr>
          <a:xfrm>
            <a:off x="2144516" y="1353688"/>
            <a:ext cx="6739462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96675-EB14-4351-BC2F-02FF6ABA62E4}"/>
              </a:ext>
            </a:extLst>
          </p:cNvPr>
          <p:cNvSpPr txBox="1"/>
          <p:nvPr/>
        </p:nvSpPr>
        <p:spPr>
          <a:xfrm>
            <a:off x="4007224" y="2538749"/>
            <a:ext cx="75653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ED811-3403-4D4A-A77B-D2E2ECC6C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6" y="2218766"/>
            <a:ext cx="3146612" cy="1962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28" y="1353688"/>
            <a:ext cx="15976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663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2879865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2877604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2877605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5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2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041" y="4069327"/>
            <a:ext cx="3053037" cy="2699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407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2F1D7-7B9F-4A68-859C-478845473BB2}"/>
              </a:ext>
            </a:extLst>
          </p:cNvPr>
          <p:cNvSpPr txBox="1"/>
          <p:nvPr/>
        </p:nvSpPr>
        <p:spPr>
          <a:xfrm>
            <a:off x="385423" y="435558"/>
            <a:ext cx="599386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30B42-221B-4FB4-9ABB-2D7A8C132D46}"/>
              </a:ext>
            </a:extLst>
          </p:cNvPr>
          <p:cNvSpPr txBox="1"/>
          <p:nvPr/>
        </p:nvSpPr>
        <p:spPr>
          <a:xfrm>
            <a:off x="388275" y="435558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54CE33-7F9E-40AA-9432-878157D44D46}"/>
              </a:ext>
            </a:extLst>
          </p:cNvPr>
          <p:cNvSpPr txBox="1"/>
          <p:nvPr/>
        </p:nvSpPr>
        <p:spPr>
          <a:xfrm>
            <a:off x="385423" y="1812324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2531EC-E6A3-4E01-B9A4-37BFA89AA5D4}"/>
              </a:ext>
            </a:extLst>
          </p:cNvPr>
          <p:cNvSpPr txBox="1"/>
          <p:nvPr/>
        </p:nvSpPr>
        <p:spPr>
          <a:xfrm>
            <a:off x="398609" y="3189360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C2313-5BB4-474D-B40F-989F214DA852}"/>
              </a:ext>
            </a:extLst>
          </p:cNvPr>
          <p:cNvSpPr txBox="1"/>
          <p:nvPr/>
        </p:nvSpPr>
        <p:spPr>
          <a:xfrm>
            <a:off x="396028" y="4566125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85308-7D55-452B-BE31-42B818228549}"/>
              </a:ext>
            </a:extLst>
          </p:cNvPr>
          <p:cNvSpPr txBox="1"/>
          <p:nvPr/>
        </p:nvSpPr>
        <p:spPr>
          <a:xfrm>
            <a:off x="388275" y="5657671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chúng mình có phép lạ!</a:t>
            </a: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3E486F-BF68-4E6D-B36F-3237F6684985}"/>
              </a:ext>
            </a:extLst>
          </p:cNvPr>
          <p:cNvSpPr/>
          <p:nvPr/>
        </p:nvSpPr>
        <p:spPr>
          <a:xfrm>
            <a:off x="4115262" y="673694"/>
            <a:ext cx="6797172" cy="107787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4115262" y="626713"/>
            <a:ext cx="6838119" cy="120030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15262" y="2343673"/>
            <a:ext cx="7655232" cy="2149291"/>
            <a:chOff x="4536769" y="2197422"/>
            <a:chExt cx="7655232" cy="2149291"/>
          </a:xfrm>
        </p:grpSpPr>
        <p:sp>
          <p:nvSpPr>
            <p:cNvPr id="10" name="Cloud 9"/>
            <p:cNvSpPr/>
            <p:nvPr/>
          </p:nvSpPr>
          <p:spPr>
            <a:xfrm>
              <a:off x="4536769" y="2197422"/>
              <a:ext cx="7655232" cy="214929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169F6B8-4579-45A6-AB67-D61B84DD674F}"/>
                </a:ext>
              </a:extLst>
            </p:cNvPr>
            <p:cNvSpPr/>
            <p:nvPr/>
          </p:nvSpPr>
          <p:spPr>
            <a:xfrm>
              <a:off x="5247945" y="2645874"/>
              <a:ext cx="6912513" cy="123859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34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8" grpId="0"/>
      <p:bldP spid="4" grpId="0" animBg="1"/>
      <p:bldP spid="4" grpId="1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9">
            <a:extLst>
              <a:ext uri="{FF2B5EF4-FFF2-40B4-BE49-F238E27FC236}">
                <a16:creationId xmlns:a16="http://schemas.microsoft.com/office/drawing/2014/main" id="{1686A591-B0E8-4B49-A10B-4150AFC7C2A8}"/>
              </a:ext>
            </a:extLst>
          </p:cNvPr>
          <p:cNvSpPr/>
          <p:nvPr/>
        </p:nvSpPr>
        <p:spPr>
          <a:xfrm>
            <a:off x="1168132" y="2586568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457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29" y="1550827"/>
            <a:ext cx="4646985" cy="33680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3507" y="4176789"/>
            <a:ext cx="5939426" cy="2342328"/>
            <a:chOff x="4698586" y="1610769"/>
            <a:chExt cx="6983662" cy="23423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23423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238352" y="2018625"/>
              <a:ext cx="596964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mau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87103" y="1225100"/>
            <a:ext cx="3704897" cy="2929908"/>
            <a:chOff x="8198069" y="2937236"/>
            <a:chExt cx="3704897" cy="2929908"/>
          </a:xfrm>
        </p:grpSpPr>
        <p:sp>
          <p:nvSpPr>
            <p:cNvPr id="20" name="Flowchart: Connector 19"/>
            <p:cNvSpPr/>
            <p:nvPr/>
          </p:nvSpPr>
          <p:spPr>
            <a:xfrm>
              <a:off x="8198069" y="2986326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9D4A1BC-037A-4580-9020-FB732E8E6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1" y="2937236"/>
              <a:ext cx="3673365" cy="29299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5537870" y="3560132"/>
            <a:ext cx="3280381" cy="2852839"/>
            <a:chOff x="5134984" y="4028094"/>
            <a:chExt cx="3280381" cy="2852839"/>
          </a:xfrm>
        </p:grpSpPr>
        <p:sp>
          <p:nvSpPr>
            <p:cNvPr id="21" name="Flowchart: Connector 20"/>
            <p:cNvSpPr/>
            <p:nvPr/>
          </p:nvSpPr>
          <p:spPr>
            <a:xfrm>
              <a:off x="5144133" y="4059266"/>
              <a:ext cx="3271232" cy="2734293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ây xoài có đặc điểm gì? cách trồng, chăm sóc và tác dụ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28403" r="17496"/>
            <a:stretch/>
          </p:blipFill>
          <p:spPr bwMode="auto">
            <a:xfrm>
              <a:off x="5134984" y="4028094"/>
              <a:ext cx="3257998" cy="28528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8222222" y="3613550"/>
            <a:ext cx="3969778" cy="2941299"/>
            <a:chOff x="8795868" y="3478059"/>
            <a:chExt cx="3969778" cy="2941299"/>
          </a:xfrm>
        </p:grpSpPr>
        <p:sp>
          <p:nvSpPr>
            <p:cNvPr id="22" name="Flowchart: Connector 21"/>
            <p:cNvSpPr/>
            <p:nvPr/>
          </p:nvSpPr>
          <p:spPr>
            <a:xfrm>
              <a:off x="8849783" y="3478059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14 lợi ích sức khỏe tuyệt vời khi ăn cam mỗi ngày - KhoaHoc.tv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1" t="4886" r="9474"/>
            <a:stretch/>
          </p:blipFill>
          <p:spPr bwMode="auto">
            <a:xfrm>
              <a:off x="8795868" y="3489559"/>
              <a:ext cx="3969778" cy="29297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5701447" y="1747447"/>
            <a:ext cx="3263161" cy="2300597"/>
            <a:chOff x="5050980" y="1151286"/>
            <a:chExt cx="3263161" cy="2300597"/>
          </a:xfrm>
        </p:grpSpPr>
        <p:sp>
          <p:nvSpPr>
            <p:cNvPr id="12" name="Flowchart: Connector 11"/>
            <p:cNvSpPr/>
            <p:nvPr/>
          </p:nvSpPr>
          <p:spPr>
            <a:xfrm>
              <a:off x="5050980" y="1223302"/>
              <a:ext cx="3171242" cy="2156566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Có bao nhiêu loại chôm chôm? Tổng hợp các loại, giống chôm chôm ở Việt Nam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r="6806"/>
            <a:stretch/>
          </p:blipFill>
          <p:spPr bwMode="auto">
            <a:xfrm>
              <a:off x="5108910" y="1151286"/>
              <a:ext cx="3205231" cy="23005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30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607110" y="1862578"/>
              <a:ext cx="60751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ngay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60" y="1349207"/>
            <a:ext cx="5596758" cy="3205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57" y="1349207"/>
            <a:ext cx="3166830" cy="2729676"/>
          </a:xfrm>
          <a:prstGeom prst="round2DiagRect">
            <a:avLst>
              <a:gd name="adj1" fmla="val 16667"/>
              <a:gd name="adj2" fmla="val 1637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9912" b="22101"/>
          <a:stretch/>
        </p:blipFill>
        <p:spPr>
          <a:xfrm>
            <a:off x="6143373" y="4273518"/>
            <a:ext cx="5715000" cy="2648607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4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07055" y="1942813"/>
              <a:ext cx="60751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còn</a:t>
              </a:r>
              <a:endPara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mùa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85" y="1223302"/>
            <a:ext cx="5407084" cy="3617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742" t="39108" r="25603"/>
          <a:stretch/>
        </p:blipFill>
        <p:spPr>
          <a:xfrm>
            <a:off x="5470634" y="1167530"/>
            <a:ext cx="2964337" cy="274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211" y="4056906"/>
            <a:ext cx="3215707" cy="2605392"/>
          </a:xfrm>
          <a:prstGeom prst="round2DiagRect">
            <a:avLst>
              <a:gd name="adj1" fmla="val 16667"/>
              <a:gd name="adj2" fmla="val 45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1993" y="1167530"/>
            <a:ext cx="3530637" cy="2723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5908" r="14367" b="11587"/>
          <a:stretch/>
        </p:blipFill>
        <p:spPr>
          <a:xfrm>
            <a:off x="8862963" y="3692313"/>
            <a:ext cx="3400096" cy="333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556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211520" y="0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567802" y="4014686"/>
            <a:ext cx="6725387" cy="3080684"/>
            <a:chOff x="11087020" y="-1805086"/>
            <a:chExt cx="7907807" cy="3737451"/>
          </a:xfrm>
        </p:grpSpPr>
        <p:sp>
          <p:nvSpPr>
            <p:cNvPr id="17" name="Cloud 16"/>
            <p:cNvSpPr/>
            <p:nvPr/>
          </p:nvSpPr>
          <p:spPr>
            <a:xfrm>
              <a:off x="11087020" y="-1805086"/>
              <a:ext cx="7907807" cy="373745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03353" y="-1336577"/>
              <a:ext cx="6075138" cy="2800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bi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4" y="1042077"/>
            <a:ext cx="5336877" cy="35158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32" y="1720448"/>
            <a:ext cx="5507716" cy="4677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7DBD8E-74E1-4D7A-8DE5-787F6B1921B4}"/>
              </a:ext>
            </a:extLst>
          </p:cNvPr>
          <p:cNvSpPr txBox="1"/>
          <p:nvPr/>
        </p:nvSpPr>
        <p:spPr>
          <a:xfrm>
            <a:off x="6650607" y="3952664"/>
            <a:ext cx="4962635" cy="2400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 descr="Chuyện ly kỳ quanh quả &amp;#39;bom mẹ&amp;#39; ở Gia Lai, vừa được Mỹ ném xuống Afghanistan">
            <a:extLst>
              <a:ext uri="{FF2B5EF4-FFF2-40B4-BE49-F238E27FC236}">
                <a16:creationId xmlns:a16="http://schemas.microsoft.com/office/drawing/2014/main" id="{9F012369-9ED4-41AF-9028-8636FA1EF23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73" y="1412324"/>
            <a:ext cx="3146612" cy="2212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29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721221" y="470646"/>
            <a:ext cx="9291919" cy="848794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7872" y="895043"/>
            <a:ext cx="1021975" cy="2076757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721220" y="2084294"/>
            <a:ext cx="6710086" cy="1089212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721220" y="3559245"/>
            <a:ext cx="7010405" cy="1089212"/>
          </a:xfrm>
          <a:prstGeom prst="flowChartAlternateProcess">
            <a:avLst/>
          </a:prstGeom>
          <a:solidFill>
            <a:srgbClr val="FFCC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Arrow: Curved Right 4">
            <a:extLst>
              <a:ext uri="{FF2B5EF4-FFF2-40B4-BE49-F238E27FC236}">
                <a16:creationId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1723" y="895043"/>
            <a:ext cx="1021975" cy="3316841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ED8708-13BC-4B5F-8BF1-191555396338}"/>
              </a:ext>
            </a:extLst>
          </p:cNvPr>
          <p:cNvSpPr/>
          <p:nvPr/>
        </p:nvSpPr>
        <p:spPr>
          <a:xfrm>
            <a:off x="2672008" y="2570014"/>
            <a:ext cx="6582828" cy="58189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172368D-F4AD-49D8-8A3A-D9B9923C6F46}"/>
              </a:ext>
            </a:extLst>
          </p:cNvPr>
          <p:cNvSpPr/>
          <p:nvPr/>
        </p:nvSpPr>
        <p:spPr>
          <a:xfrm>
            <a:off x="3075648" y="3537694"/>
            <a:ext cx="6179188" cy="58189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7AC718-CE84-4B7D-A658-70A91600BBD7}"/>
              </a:ext>
            </a:extLst>
          </p:cNvPr>
          <p:cNvSpPr/>
          <p:nvPr/>
        </p:nvSpPr>
        <p:spPr>
          <a:xfrm>
            <a:off x="3352800" y="4457559"/>
            <a:ext cx="5902036" cy="5818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73CCC8-717C-4428-881A-16FCA49FE498}"/>
              </a:ext>
            </a:extLst>
          </p:cNvPr>
          <p:cNvSpPr/>
          <p:nvPr/>
        </p:nvSpPr>
        <p:spPr>
          <a:xfrm>
            <a:off x="3602170" y="5389416"/>
            <a:ext cx="5652666" cy="58189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31C2D4-EB4F-44DF-856E-2A755BC160F6}"/>
              </a:ext>
            </a:extLst>
          </p:cNvPr>
          <p:cNvSpPr/>
          <p:nvPr/>
        </p:nvSpPr>
        <p:spPr>
          <a:xfrm>
            <a:off x="2423790" y="1563755"/>
            <a:ext cx="6998506" cy="702485"/>
          </a:xfrm>
          <a:prstGeom prst="roundRect">
            <a:avLst/>
          </a:prstGeom>
          <a:solidFill>
            <a:srgbClr val="FF9999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048284-4651-477F-8BFA-135C1A7EE14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950" y="2504235"/>
            <a:ext cx="624840" cy="66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9C9930-6A7A-417B-92E0-F22591B8E43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71" y="3455683"/>
            <a:ext cx="562969" cy="66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B150E1-E28A-44C0-A310-1EE38D9A5B0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14" y="4457559"/>
            <a:ext cx="562969" cy="56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223DB0-CC4E-47E3-95AF-2916BE5B2F8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28" y="5408193"/>
            <a:ext cx="624840" cy="563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85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721221" y="470646"/>
            <a:ext cx="9291919" cy="848794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7872" y="895043"/>
            <a:ext cx="1021975" cy="2076757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721220" y="2084294"/>
            <a:ext cx="6710086" cy="1089212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DCFF50B-86FA-4AC3-8997-38B3F5171597}"/>
              </a:ext>
            </a:extLst>
          </p:cNvPr>
          <p:cNvSpPr/>
          <p:nvPr/>
        </p:nvSpPr>
        <p:spPr>
          <a:xfrm>
            <a:off x="4679577" y="3213848"/>
            <a:ext cx="309283" cy="6185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EC2AE3-10F1-4066-88A9-302D43945E34}"/>
              </a:ext>
            </a:extLst>
          </p:cNvPr>
          <p:cNvSpPr/>
          <p:nvPr/>
        </p:nvSpPr>
        <p:spPr>
          <a:xfrm>
            <a:off x="1721220" y="3886201"/>
            <a:ext cx="7059709" cy="1627093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689847" y="2084294"/>
            <a:ext cx="7010405" cy="1089212"/>
          </a:xfrm>
          <a:prstGeom prst="flowChartAlternateProcess">
            <a:avLst/>
          </a:prstGeom>
          <a:solidFill>
            <a:srgbClr val="FFCC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7CAE822-97F9-4273-A533-3864B3EC6FC0}"/>
              </a:ext>
            </a:extLst>
          </p:cNvPr>
          <p:cNvSpPr/>
          <p:nvPr/>
        </p:nvSpPr>
        <p:spPr>
          <a:xfrm>
            <a:off x="4675092" y="3213848"/>
            <a:ext cx="309283" cy="6185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B09A00E-5E11-476F-9C90-064DB5D6D289}"/>
              </a:ext>
            </a:extLst>
          </p:cNvPr>
          <p:cNvSpPr/>
          <p:nvPr/>
        </p:nvSpPr>
        <p:spPr>
          <a:xfrm>
            <a:off x="1723462" y="3911467"/>
            <a:ext cx="7454153" cy="11967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1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F8A2F3-B5FC-4EB8-A2B2-4DBD7D0615AC}"/>
              </a:ext>
            </a:extLst>
          </p:cNvPr>
          <p:cNvSpPr txBox="1"/>
          <p:nvPr/>
        </p:nvSpPr>
        <p:spPr>
          <a:xfrm>
            <a:off x="1710712" y="2282501"/>
            <a:ext cx="9473524" cy="1938992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F989D-29C3-4FB0-A146-6D6F11AD61F5}"/>
              </a:ext>
            </a:extLst>
          </p:cNvPr>
          <p:cNvSpPr txBox="1"/>
          <p:nvPr/>
        </p:nvSpPr>
        <p:spPr>
          <a:xfrm>
            <a:off x="540452" y="1302833"/>
            <a:ext cx="256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60FF7-635B-4AFC-A33B-CEF8B5657607}"/>
              </a:ext>
            </a:extLst>
          </p:cNvPr>
          <p:cNvSpPr txBox="1"/>
          <p:nvPr/>
        </p:nvSpPr>
        <p:spPr>
          <a:xfrm>
            <a:off x="2880506" y="0"/>
            <a:ext cx="6261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45D68-0196-49E6-B72F-91198CCDF47B}"/>
              </a:ext>
            </a:extLst>
          </p:cNvPr>
          <p:cNvSpPr txBox="1"/>
          <p:nvPr/>
        </p:nvSpPr>
        <p:spPr>
          <a:xfrm>
            <a:off x="8335156" y="1230200"/>
            <a:ext cx="161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7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972686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970425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970426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24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584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2F1D7-7B9F-4A68-859C-478845473BB2}"/>
              </a:ext>
            </a:extLst>
          </p:cNvPr>
          <p:cNvSpPr txBox="1"/>
          <p:nvPr/>
        </p:nvSpPr>
        <p:spPr>
          <a:xfrm>
            <a:off x="1418055" y="565091"/>
            <a:ext cx="599386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50D75FC-8094-4ED3-BD78-B92761C65408}"/>
              </a:ext>
            </a:extLst>
          </p:cNvPr>
          <p:cNvSpPr/>
          <p:nvPr/>
        </p:nvSpPr>
        <p:spPr>
          <a:xfrm>
            <a:off x="5114365" y="182007"/>
            <a:ext cx="5562600" cy="1694015"/>
          </a:xfrm>
          <a:prstGeom prst="cloudCallout">
            <a:avLst>
              <a:gd name="adj1" fmla="val 24447"/>
              <a:gd name="adj2" fmla="val 8710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9BF838-2B25-42BB-B85B-06B675251187}"/>
              </a:ext>
            </a:extLst>
          </p:cNvPr>
          <p:cNvSpPr/>
          <p:nvPr/>
        </p:nvSpPr>
        <p:spPr>
          <a:xfrm>
            <a:off x="4464423" y="2623923"/>
            <a:ext cx="6306671" cy="11883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ADCBCA4E-1B45-4D60-840E-E2246C5B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379" y="3429000"/>
            <a:ext cx="2813543" cy="34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6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7181" y="-22985"/>
            <a:ext cx="58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17" y="726969"/>
            <a:ext cx="62179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0957" y="712732"/>
            <a:ext cx="572493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BB72B-B3F3-42D5-812B-866BF75F0469}"/>
              </a:ext>
            </a:extLst>
          </p:cNvPr>
          <p:cNvSpPr txBox="1"/>
          <p:nvPr/>
        </p:nvSpPr>
        <p:spPr>
          <a:xfrm flipH="1">
            <a:off x="3717384" y="732371"/>
            <a:ext cx="1529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lạ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30EA4-2412-4D0C-BD19-059A70EDE8A0}"/>
              </a:ext>
            </a:extLst>
          </p:cNvPr>
          <p:cNvSpPr txBox="1"/>
          <p:nvPr/>
        </p:nvSpPr>
        <p:spPr>
          <a:xfrm>
            <a:off x="2757268" y="1195754"/>
            <a:ext cx="3446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 mầm nhanh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1EFDC-D5EF-4477-9D54-37683963AF97}"/>
              </a:ext>
            </a:extLst>
          </p:cNvPr>
          <p:cNvSpPr txBox="1"/>
          <p:nvPr/>
        </p:nvSpPr>
        <p:spPr>
          <a:xfrm>
            <a:off x="478300" y="1645919"/>
            <a:ext cx="2039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5AD76-0DFD-4E74-A6A0-F669634B174F}"/>
              </a:ext>
            </a:extLst>
          </p:cNvPr>
          <p:cNvSpPr txBox="1"/>
          <p:nvPr/>
        </p:nvSpPr>
        <p:spPr>
          <a:xfrm>
            <a:off x="3910819" y="1645920"/>
            <a:ext cx="216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quả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C41F7-DD29-44D8-BA72-AAD1717E3059}"/>
              </a:ext>
            </a:extLst>
          </p:cNvPr>
          <p:cNvSpPr txBox="1"/>
          <p:nvPr/>
        </p:nvSpPr>
        <p:spPr>
          <a:xfrm>
            <a:off x="492367" y="2110157"/>
            <a:ext cx="20538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E40A1B-AE41-4CF4-A12C-A465B1C38CFF}"/>
              </a:ext>
            </a:extLst>
          </p:cNvPr>
          <p:cNvSpPr txBox="1"/>
          <p:nvPr/>
        </p:nvSpPr>
        <p:spPr>
          <a:xfrm>
            <a:off x="9144002" y="3459788"/>
            <a:ext cx="248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ngon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D5187-E106-48E0-9172-7E7C383DC2E2}"/>
              </a:ext>
            </a:extLst>
          </p:cNvPr>
          <p:cNvSpPr txBox="1"/>
          <p:nvPr/>
        </p:nvSpPr>
        <p:spPr>
          <a:xfrm>
            <a:off x="6597746" y="3459004"/>
            <a:ext cx="17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bom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D41A4A-F3E1-48EA-95D7-DF6E3D9007E0}"/>
              </a:ext>
            </a:extLst>
          </p:cNvPr>
          <p:cNvCxnSpPr>
            <a:cxnSpLocks/>
          </p:cNvCxnSpPr>
          <p:nvPr/>
        </p:nvCxnSpPr>
        <p:spPr>
          <a:xfrm flipH="1">
            <a:off x="2218005" y="1763820"/>
            <a:ext cx="92665" cy="3604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368AF5-468F-492A-9B98-164A28997DD1}"/>
              </a:ext>
            </a:extLst>
          </p:cNvPr>
          <p:cNvCxnSpPr>
            <a:cxnSpLocks/>
          </p:cNvCxnSpPr>
          <p:nvPr/>
        </p:nvCxnSpPr>
        <p:spPr>
          <a:xfrm flipH="1">
            <a:off x="1702190" y="2199917"/>
            <a:ext cx="126610" cy="4642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029B7D-B057-4B0E-BD72-DEDDC6CCF865}"/>
              </a:ext>
            </a:extLst>
          </p:cNvPr>
          <p:cNvCxnSpPr>
            <a:cxnSpLocks/>
          </p:cNvCxnSpPr>
          <p:nvPr/>
        </p:nvCxnSpPr>
        <p:spPr>
          <a:xfrm flipH="1">
            <a:off x="8085558" y="3498275"/>
            <a:ext cx="149336" cy="5004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18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F8A2F3-B5FC-4EB8-A2B2-4DBD7D0615AC}"/>
              </a:ext>
            </a:extLst>
          </p:cNvPr>
          <p:cNvSpPr txBox="1"/>
          <p:nvPr/>
        </p:nvSpPr>
        <p:spPr>
          <a:xfrm>
            <a:off x="1710712" y="2282501"/>
            <a:ext cx="9473524" cy="1938992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F989D-29C3-4FB0-A146-6D6F11AD61F5}"/>
              </a:ext>
            </a:extLst>
          </p:cNvPr>
          <p:cNvSpPr txBox="1"/>
          <p:nvPr/>
        </p:nvSpPr>
        <p:spPr>
          <a:xfrm>
            <a:off x="540452" y="1302833"/>
            <a:ext cx="256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60FF7-635B-4AFC-A33B-CEF8B5657607}"/>
              </a:ext>
            </a:extLst>
          </p:cNvPr>
          <p:cNvSpPr txBox="1"/>
          <p:nvPr/>
        </p:nvSpPr>
        <p:spPr>
          <a:xfrm>
            <a:off x="2880506" y="0"/>
            <a:ext cx="6261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45D68-0196-49E6-B72F-91198CCDF47B}"/>
              </a:ext>
            </a:extLst>
          </p:cNvPr>
          <p:cNvSpPr txBox="1"/>
          <p:nvPr/>
        </p:nvSpPr>
        <p:spPr>
          <a:xfrm>
            <a:off x="8335156" y="1230200"/>
            <a:ext cx="161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461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FB678-98B2-458E-8727-198E233E8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48127"/>
            <a:ext cx="12047620" cy="6697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2FD84-2986-4110-81DD-E877C896196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43593" y="1099820"/>
            <a:ext cx="7959777" cy="43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41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456EF-C6EA-4462-8A55-9F5032A0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CFEFC9-A865-48D5-ACA6-4609D81A8B5E}"/>
              </a:ext>
            </a:extLst>
          </p:cNvPr>
          <p:cNvSpPr txBox="1"/>
          <p:nvPr/>
        </p:nvSpPr>
        <p:spPr>
          <a:xfrm>
            <a:off x="2133600" y="2604663"/>
            <a:ext cx="9462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 dirty="0">
              <a:solidFill>
                <a:srgbClr val="7030A0"/>
              </a:solidFill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469E6FBC-50E8-4ACB-9029-918B13E00EEB}"/>
              </a:ext>
            </a:extLst>
          </p:cNvPr>
          <p:cNvSpPr/>
          <p:nvPr/>
        </p:nvSpPr>
        <p:spPr>
          <a:xfrm>
            <a:off x="3616035" y="401782"/>
            <a:ext cx="4502729" cy="1468582"/>
          </a:xfrm>
          <a:prstGeom prst="cloudCallout">
            <a:avLst>
              <a:gd name="adj1" fmla="val -29517"/>
              <a:gd name="adj2" fmla="val 88228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83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456EF-C6EA-4462-8A55-9F5032A0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7713" y="2068433"/>
            <a:ext cx="7901615" cy="1754326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Chúc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các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em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vui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,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khỏe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</a:p>
          <a:p>
            <a:pPr algn="ctr"/>
            <a:r>
              <a:rPr lang="en-US" sz="5400" b="1" i="1" dirty="0" err="1">
                <a:solidFill>
                  <a:srgbClr val="FF0000"/>
                </a:solidFill>
              </a:rPr>
              <a:t>và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học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tập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tốt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784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03F7F-CE7F-414D-9B79-7351CCC2B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" y="-17482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0D68E-E028-49E9-B6C8-676A197FA915}"/>
              </a:ext>
            </a:extLst>
          </p:cNvPr>
          <p:cNvSpPr txBox="1"/>
          <p:nvPr/>
        </p:nvSpPr>
        <p:spPr>
          <a:xfrm>
            <a:off x="3737111" y="1046922"/>
            <a:ext cx="4293705" cy="646331"/>
          </a:xfrm>
          <a:prstGeom prst="rect">
            <a:avLst/>
          </a:prstGeom>
          <a:solidFill>
            <a:srgbClr val="92D05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B13ADB-8B99-410F-A590-EDEE389A1C33}"/>
              </a:ext>
            </a:extLst>
          </p:cNvPr>
          <p:cNvSpPr/>
          <p:nvPr/>
        </p:nvSpPr>
        <p:spPr>
          <a:xfrm>
            <a:off x="3061252" y="1908191"/>
            <a:ext cx="6029740" cy="1007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55020-E8C1-4576-919B-E4D2929ED226}"/>
              </a:ext>
            </a:extLst>
          </p:cNvPr>
          <p:cNvSpPr txBox="1"/>
          <p:nvPr/>
        </p:nvSpPr>
        <p:spPr>
          <a:xfrm>
            <a:off x="2597427" y="1996726"/>
            <a:ext cx="7394712" cy="3816429"/>
          </a:xfrm>
          <a:prstGeom prst="rect">
            <a:avLst/>
          </a:prstGeom>
          <a:solidFill>
            <a:srgbClr val="FFCCFF"/>
          </a:solidFill>
          <a:ln w="1905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13851-EBAB-4F62-AE90-7FBFB47CFF3D}"/>
              </a:ext>
            </a:extLst>
          </p:cNvPr>
          <p:cNvSpPr/>
          <p:nvPr/>
        </p:nvSpPr>
        <p:spPr>
          <a:xfrm>
            <a:off x="2888973" y="1903639"/>
            <a:ext cx="6374297" cy="1007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F3E8EA-B701-4933-929B-75F9E7805B50}"/>
              </a:ext>
            </a:extLst>
          </p:cNvPr>
          <p:cNvSpPr/>
          <p:nvPr/>
        </p:nvSpPr>
        <p:spPr>
          <a:xfrm>
            <a:off x="2928730" y="2209800"/>
            <a:ext cx="6930887" cy="2438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39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50186F95-94E5-4657-B007-C7A87B11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1" y="-6149"/>
            <a:ext cx="12350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132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0DF2C6-A136-4989-98F7-D326D45A1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1609"/>
            <a:ext cx="3439886" cy="37809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F472DE-D6BF-42EE-A8A2-88E9B14D6257}"/>
              </a:ext>
            </a:extLst>
          </p:cNvPr>
          <p:cNvSpPr/>
          <p:nvPr/>
        </p:nvSpPr>
        <p:spPr>
          <a:xfrm>
            <a:off x="4087906" y="2041609"/>
            <a:ext cx="7315201" cy="36733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6/6/1937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1962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0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3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972686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970425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970426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BCCD64-9A3B-4606-BC58-70E7678DA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94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42DD05-8496-4E26-8FF0-8E76FB25E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918" y="26894"/>
            <a:ext cx="51860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33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3187181" y="117693"/>
            <a:ext cx="58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562783" y="678835"/>
            <a:ext cx="53807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589777" y="678835"/>
            <a:ext cx="598743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2" name="Heptagon 1">
            <a:extLst>
              <a:ext uri="{FF2B5EF4-FFF2-40B4-BE49-F238E27FC236}">
                <a16:creationId xmlns:a16="http://schemas.microsoft.com/office/drawing/2014/main" id="{20EF568C-55CB-4310-86AB-1CAC9B4743F8}"/>
              </a:ext>
            </a:extLst>
          </p:cNvPr>
          <p:cNvSpPr/>
          <p:nvPr/>
        </p:nvSpPr>
        <p:spPr>
          <a:xfrm>
            <a:off x="155875" y="692120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Heptagon 5">
            <a:extLst>
              <a:ext uri="{FF2B5EF4-FFF2-40B4-BE49-F238E27FC236}">
                <a16:creationId xmlns:a16="http://schemas.microsoft.com/office/drawing/2014/main" id="{381DF806-5FC4-490B-9B8A-2EE560D624DB}"/>
              </a:ext>
            </a:extLst>
          </p:cNvPr>
          <p:cNvSpPr/>
          <p:nvPr/>
        </p:nvSpPr>
        <p:spPr>
          <a:xfrm>
            <a:off x="155875" y="298086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Heptagon 6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97275" y="715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58B88BA5-7ECB-4214-8DC4-A7C60FA880E2}"/>
              </a:ext>
            </a:extLst>
          </p:cNvPr>
          <p:cNvSpPr/>
          <p:nvPr/>
        </p:nvSpPr>
        <p:spPr>
          <a:xfrm>
            <a:off x="6213499" y="298086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3B008EB6-19DC-4C6A-B88A-197B11102F61}"/>
              </a:ext>
            </a:extLst>
          </p:cNvPr>
          <p:cNvSpPr/>
          <p:nvPr/>
        </p:nvSpPr>
        <p:spPr>
          <a:xfrm>
            <a:off x="6213499" y="5291033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b="1" dirty="0">
                <a:solidFill>
                  <a:prstClr val="white"/>
                </a:solidFill>
                <a:latin typeface="Arial" panose="020B0604020202020204" pitchFamily="34" charset="0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6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9A9854C-3509-415E-85E4-4EC7D9F827B0}"/>
              </a:ext>
            </a:extLst>
          </p:cNvPr>
          <p:cNvSpPr txBox="1"/>
          <p:nvPr/>
        </p:nvSpPr>
        <p:spPr>
          <a:xfrm>
            <a:off x="3279419" y="422802"/>
            <a:ext cx="626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2820033" y="2573375"/>
            <a:ext cx="23128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6A5707-4D82-42CD-B015-66C172572422}"/>
              </a:ext>
            </a:extLst>
          </p:cNvPr>
          <p:cNvSpPr txBox="1"/>
          <p:nvPr/>
        </p:nvSpPr>
        <p:spPr>
          <a:xfrm>
            <a:off x="2820033" y="2573375"/>
            <a:ext cx="39120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uột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83CA30-97CD-4E64-88CA-63D8FE0EB28D}"/>
              </a:ext>
            </a:extLst>
          </p:cNvPr>
          <p:cNvSpPr txBox="1"/>
          <p:nvPr/>
        </p:nvSpPr>
        <p:spPr>
          <a:xfrm flipH="1">
            <a:off x="816743" y="1927044"/>
            <a:ext cx="355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2704</TotalTime>
  <Words>1688</Words>
  <Application>Microsoft Macintosh PowerPoint</Application>
  <PresentationFormat>Widescreen</PresentationFormat>
  <Paragraphs>275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KHUÊ</dc:creator>
  <cp:lastModifiedBy>Microsoft Office User</cp:lastModifiedBy>
  <cp:revision>144</cp:revision>
  <dcterms:created xsi:type="dcterms:W3CDTF">2021-09-11T09:07:14Z</dcterms:created>
  <dcterms:modified xsi:type="dcterms:W3CDTF">2021-10-17T08:36:59Z</dcterms:modified>
</cp:coreProperties>
</file>