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31"/>
  </p:notesMasterIdLst>
  <p:sldIdLst>
    <p:sldId id="282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12" r:id="rId14"/>
    <p:sldId id="296" r:id="rId15"/>
    <p:sldId id="298" r:id="rId16"/>
    <p:sldId id="299" r:id="rId17"/>
    <p:sldId id="300" r:id="rId18"/>
    <p:sldId id="301" r:id="rId19"/>
    <p:sldId id="302" r:id="rId20"/>
    <p:sldId id="260" r:id="rId21"/>
    <p:sldId id="284" r:id="rId22"/>
    <p:sldId id="262" r:id="rId23"/>
    <p:sldId id="261" r:id="rId24"/>
    <p:sldId id="263" r:id="rId25"/>
    <p:sldId id="283" r:id="rId26"/>
    <p:sldId id="338" r:id="rId27"/>
    <p:sldId id="339" r:id="rId28"/>
    <p:sldId id="313" r:id="rId29"/>
    <p:sldId id="285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000 BoogersBB [TeddyBear]" panose="020B0604020202020204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adena" panose="020B0704020202020204" pitchFamily="34" charset="0"/>
      <p:bold r:id="rId43"/>
    </p:embeddedFont>
    <p:embeddedFont>
      <p:font typeface="Quicksand SemiBold" panose="020B0604020202020204" pitchFamily="34" charset="0"/>
      <p:regular r:id="rId44"/>
      <p:bold r:id="rId45"/>
    </p:embeddedFont>
  </p:embeddedFontLst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DD6"/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3" autoAdjust="0"/>
    <p:restoredTop sz="94660"/>
  </p:normalViewPr>
  <p:slideViewPr>
    <p:cSldViewPr snapToGrid="0">
      <p:cViewPr varScale="1">
        <p:scale>
          <a:sx n="50" d="100"/>
          <a:sy n="50" d="100"/>
        </p:scale>
        <p:origin x="168" y="1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88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514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2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ec820c91b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ec820c91b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ec43dee98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ec43dee98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57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992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79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90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1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3"/><Relationship Id="rId7" Type="http://schemas.openxmlformats.org/officeDocument/2006/relationships/image" Target="../media/image39.png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72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4.jpe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openxmlformats.org/officeDocument/2006/relationships/image" Target="../media/image34.jpe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1.png"/><Relationship Id="rId10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6.jpe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4.jpe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2214" y="860992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7191" y="2364675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4582" y="2156811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 cstate="print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 cstate="print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grpSp>
        <p:nvGrpSpPr>
          <p:cNvPr id="5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665600" y="1330207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Lớp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4A1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0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4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400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2771" y="0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81237" y="427507"/>
            <a:ext cx="613531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Tính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chất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kết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hợp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của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phép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cộng</a:t>
            </a:r>
            <a:endParaRPr lang="en-US" sz="6600" b="1" dirty="0">
              <a:ln/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54031" y="1213828"/>
            <a:ext cx="20980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394800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1600" dirty="0">
                <a:solidFill>
                  <a:srgbClr val="FF7171"/>
                </a:solidFill>
                <a:latin typeface="000 BoogersBB [TeddyBear]" pitchFamily="2" charset="0"/>
              </a:rPr>
              <a:t>KHÁM PHÁ</a:t>
            </a:r>
            <a:endParaRPr sz="11600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" name="Google Shape;2511;p46"/>
          <p:cNvGrpSpPr/>
          <p:nvPr/>
        </p:nvGrpSpPr>
        <p:grpSpPr>
          <a:xfrm>
            <a:off x="605655" y="356659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oogle Shape;2526;p46"/>
          <p:cNvGrpSpPr/>
          <p:nvPr/>
        </p:nvGrpSpPr>
        <p:grpSpPr>
          <a:xfrm>
            <a:off x="779795" y="3907275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2558;p46"/>
          <p:cNvGrpSpPr/>
          <p:nvPr/>
        </p:nvGrpSpPr>
        <p:grpSpPr>
          <a:xfrm flipH="1">
            <a:off x="10235823" y="1056242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2570;p46"/>
          <p:cNvGrpSpPr/>
          <p:nvPr/>
        </p:nvGrpSpPr>
        <p:grpSpPr>
          <a:xfrm>
            <a:off x="10235837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2592;p46"/>
          <p:cNvGrpSpPr/>
          <p:nvPr/>
        </p:nvGrpSpPr>
        <p:grpSpPr>
          <a:xfrm flipH="1">
            <a:off x="10847442" y="442303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2614;p46"/>
          <p:cNvGrpSpPr/>
          <p:nvPr/>
        </p:nvGrpSpPr>
        <p:grpSpPr>
          <a:xfrm>
            <a:off x="175660" y="267764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76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776;p38"/>
          <p:cNvGrpSpPr/>
          <p:nvPr/>
        </p:nvGrpSpPr>
        <p:grpSpPr>
          <a:xfrm>
            <a:off x="895608" y="1050960"/>
            <a:ext cx="2045293" cy="978291"/>
            <a:chOff x="6275088" y="4174408"/>
            <a:chExt cx="1533970" cy="733718"/>
          </a:xfrm>
        </p:grpSpPr>
        <p:sp>
          <p:nvSpPr>
            <p:cNvPr id="1777" name="Google Shape;1777;p38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789;p38"/>
          <p:cNvGrpSpPr/>
          <p:nvPr/>
        </p:nvGrpSpPr>
        <p:grpSpPr>
          <a:xfrm>
            <a:off x="350008" y="274829"/>
            <a:ext cx="11320025" cy="6269323"/>
            <a:chOff x="262505" y="206122"/>
            <a:chExt cx="8490019" cy="4701992"/>
          </a:xfrm>
        </p:grpSpPr>
        <p:sp>
          <p:nvSpPr>
            <p:cNvPr id="1790" name="Google Shape;1790;p38"/>
            <p:cNvSpPr/>
            <p:nvPr/>
          </p:nvSpPr>
          <p:spPr>
            <a:xfrm>
              <a:off x="454967" y="206122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61" name="Google Shape;1761;p38"/>
          <p:cNvSpPr txBox="1">
            <a:spLocks noGrp="1"/>
          </p:cNvSpPr>
          <p:nvPr>
            <p:ph type="title" idx="4294967295"/>
          </p:nvPr>
        </p:nvSpPr>
        <p:spPr>
          <a:xfrm>
            <a:off x="0" y="454025"/>
            <a:ext cx="11325432" cy="5969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sz="4000" b="1" dirty="0" err="1"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giá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trị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hai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biểu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thức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(a + b) + c </a:t>
            </a:r>
            <a:r>
              <a:rPr lang="en-US" sz="4000" b="1" dirty="0" err="1"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+ (b + c)</a:t>
            </a:r>
            <a:endParaRPr sz="4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51772"/>
              </p:ext>
            </p:extLst>
          </p:nvPr>
        </p:nvGraphicFramePr>
        <p:xfrm>
          <a:off x="24869" y="1771583"/>
          <a:ext cx="12192000" cy="4754880"/>
        </p:xfrm>
        <a:graphic>
          <a:graphicData uri="http://schemas.openxmlformats.org/drawingml/2006/table">
            <a:tbl>
              <a:tblPr firstRow="1" bandRow="1"/>
              <a:tblGrid>
                <a:gridCol w="9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(a + b) + c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="1" dirty="0">
                          <a:solidFill>
                            <a:schemeClr val="accent6"/>
                          </a:solidFill>
                        </a:rPr>
                        <a:t>a</a:t>
                      </a:r>
                      <a:r>
                        <a:rPr lang="en-US" sz="4300" b="1" baseline="0" dirty="0">
                          <a:solidFill>
                            <a:schemeClr val="accent6"/>
                          </a:solidFill>
                        </a:rPr>
                        <a:t> + (b + c)</a:t>
                      </a:r>
                      <a:endParaRPr lang="en-US" sz="43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2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7717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24917" y="2825877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40901" y="2825878"/>
            <a:ext cx="4436483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(5 + 4) + 6 = 9 + 5 = 15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03743" y="2825878"/>
            <a:ext cx="4725108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5 + (4 + 6) = 5 + 10 = 15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7551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79415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16615" y="3887529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20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45065" y="3688469"/>
            <a:ext cx="4666961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(35 + 15) + 20 = 50 + 20 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 = 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05461" y="3688469"/>
            <a:ext cx="4686540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35 + (15 + 20) = 35 + 35 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 = 70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3412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28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3553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49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20753" y="5496600"/>
            <a:ext cx="1020147" cy="6617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5B9BD5"/>
                </a:solidFill>
              </a:rPr>
              <a:t>51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45065" y="5297539"/>
            <a:ext cx="4671100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(28 + 49) + 51 = 77 + 51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   = 128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56943" y="5297539"/>
            <a:ext cx="4896791" cy="12003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28 + (49 + 51) = 28 + 100</a:t>
            </a:r>
          </a:p>
          <a:p>
            <a:pPr algn="ctr" defTabSz="914400"/>
            <a:r>
              <a:rPr lang="en-US" sz="3500" b="1" dirty="0">
                <a:solidFill>
                  <a:srgbClr val="FF0000"/>
                </a:solidFill>
              </a:rPr>
              <a:t>                 = 128</a:t>
            </a:r>
          </a:p>
        </p:txBody>
      </p:sp>
      <p:sp>
        <p:nvSpPr>
          <p:cNvPr id="66" name="Google Shape;1761;p38"/>
          <p:cNvSpPr txBox="1">
            <a:spLocks/>
          </p:cNvSpPr>
          <p:nvPr/>
        </p:nvSpPr>
        <p:spPr>
          <a:xfrm>
            <a:off x="-7551" y="418220"/>
            <a:ext cx="12199550" cy="59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 </a:t>
            </a:r>
            <a:r>
              <a:rPr lang="en-US" sz="4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giá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trị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(a + b) + c </a:t>
            </a:r>
            <a:r>
              <a:rPr lang="en-US" sz="4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+ (b + 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8701" y="1025560"/>
            <a:ext cx="66203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Hai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biểu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thức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có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giá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trị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bằng</a:t>
            </a:r>
            <a:r>
              <a:rPr lang="en-US" sz="36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5B9BD5">
                    <a:lumMod val="75000"/>
                  </a:srgbClr>
                </a:solidFill>
              </a:rPr>
              <a:t>nhau</a:t>
            </a:r>
            <a:endParaRPr lang="en-US" sz="3600" b="1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" grpId="0"/>
      <p:bldP spid="1761" grpId="1"/>
      <p:bldP spid="4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23;p39"/>
          <p:cNvGrpSpPr/>
          <p:nvPr/>
        </p:nvGrpSpPr>
        <p:grpSpPr>
          <a:xfrm rot="-447500">
            <a:off x="10582404" y="45585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</p:grpSp>
      <p:grpSp>
        <p:nvGrpSpPr>
          <p:cNvPr id="5" name="Google Shape;1839;p39"/>
          <p:cNvGrpSpPr/>
          <p:nvPr/>
        </p:nvGrpSpPr>
        <p:grpSpPr>
          <a:xfrm rot="473617">
            <a:off x="1956356" y="217337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857;p39"/>
          <p:cNvGrpSpPr/>
          <p:nvPr/>
        </p:nvGrpSpPr>
        <p:grpSpPr>
          <a:xfrm>
            <a:off x="472500" y="805353"/>
            <a:ext cx="11426960" cy="5621634"/>
            <a:chOff x="354375" y="604015"/>
            <a:chExt cx="8570220" cy="4216226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072106" y="1524709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0567" y="2155208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3606384" y="2132715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(a + b) + c = a + (b + c) 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54249" y="4413463"/>
            <a:ext cx="9858878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3"/>
          <p:cNvGrpSpPr/>
          <p:nvPr/>
        </p:nvGrpSpPr>
        <p:grpSpPr>
          <a:xfrm rot="401831">
            <a:off x="-193277" y="-275170"/>
            <a:ext cx="3263900" cy="2377086"/>
            <a:chOff x="-139700" y="477363"/>
            <a:chExt cx="3263900" cy="2377086"/>
          </a:xfrm>
          <a:noFill/>
        </p:grpSpPr>
        <p:sp>
          <p:nvSpPr>
            <p:cNvPr id="2" name="Explosion 2 1"/>
            <p:cNvSpPr/>
            <p:nvPr/>
          </p:nvSpPr>
          <p:spPr>
            <a:xfrm>
              <a:off x="-139700" y="477363"/>
              <a:ext cx="3263900" cy="2377086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47790">
              <a:off x="288786" y="1300225"/>
              <a:ext cx="246605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dirty="0" err="1">
                  <a:solidFill>
                    <a:prstClr val="black"/>
                  </a:solidFill>
                </a:rPr>
                <a:t>Nhận</a:t>
              </a:r>
              <a:r>
                <a:rPr lang="en-US" sz="3600" dirty="0">
                  <a:solidFill>
                    <a:prstClr val="black"/>
                  </a:solidFill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</a:rPr>
                <a:t>xét</a:t>
              </a:r>
              <a:endParaRPr lang="en-US" sz="3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92982" y="477363"/>
            <a:ext cx="98588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(a + b) + c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+ (b + c)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107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7;p39"/>
          <p:cNvGrpSpPr/>
          <p:nvPr/>
        </p:nvGrpSpPr>
        <p:grpSpPr>
          <a:xfrm>
            <a:off x="472500" y="658141"/>
            <a:ext cx="11426960" cy="5768846"/>
            <a:chOff x="354375" y="493606"/>
            <a:chExt cx="8570220" cy="4326635"/>
          </a:xfrm>
        </p:grpSpPr>
        <p:sp>
          <p:nvSpPr>
            <p:cNvPr id="1858" name="Google Shape;1858;p39"/>
            <p:cNvSpPr/>
            <p:nvPr/>
          </p:nvSpPr>
          <p:spPr>
            <a:xfrm rot="20640204">
              <a:off x="8170504" y="493606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21202682">
              <a:off x="8041727" y="1156245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2287272" y="1290182"/>
            <a:ext cx="716422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(a + b) + c = a + (b + c) 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48569" y="3748027"/>
            <a:ext cx="10327529" cy="212365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nhât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569" y="208967"/>
            <a:ext cx="985887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23;p39"/>
          <p:cNvGrpSpPr/>
          <p:nvPr/>
        </p:nvGrpSpPr>
        <p:grpSpPr>
          <a:xfrm rot="-447500">
            <a:off x="10582404" y="4075946"/>
            <a:ext cx="1038491" cy="2097880"/>
            <a:chOff x="8141219" y="352993"/>
            <a:chExt cx="778899" cy="1573472"/>
          </a:xfrm>
        </p:grpSpPr>
        <p:sp>
          <p:nvSpPr>
            <p:cNvPr id="1824" name="Google Shape;1824;p39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4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4472C4"/>
                </a:solidFill>
              </a:endParaRPr>
            </a:p>
          </p:txBody>
        </p:sp>
      </p:grpSp>
      <p:grpSp>
        <p:nvGrpSpPr>
          <p:cNvPr id="5" name="Google Shape;1857;p39"/>
          <p:cNvGrpSpPr/>
          <p:nvPr/>
        </p:nvGrpSpPr>
        <p:grpSpPr>
          <a:xfrm>
            <a:off x="472500" y="-128984"/>
            <a:ext cx="11426960" cy="6073373"/>
            <a:chOff x="354375" y="265212"/>
            <a:chExt cx="8570220" cy="4555030"/>
          </a:xfrm>
        </p:grpSpPr>
        <p:sp>
          <p:nvSpPr>
            <p:cNvPr id="1858" name="Google Shape;1858;p39"/>
            <p:cNvSpPr/>
            <p:nvPr/>
          </p:nvSpPr>
          <p:spPr>
            <a:xfrm rot="-959796">
              <a:off x="7819047" y="351055"/>
              <a:ext cx="723140" cy="712692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 rot="-397318">
              <a:off x="8372942" y="1163966"/>
              <a:ext cx="264298" cy="26052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1605354" y="604015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54375" y="298990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574467" y="9805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8814495" y="471014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8642985" y="287979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6816" y="216367"/>
            <a:ext cx="102052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pSp>
        <p:nvGrpSpPr>
          <p:cNvPr id="6" name="Group 20"/>
          <p:cNvGrpSpPr/>
          <p:nvPr/>
        </p:nvGrpSpPr>
        <p:grpSpPr>
          <a:xfrm>
            <a:off x="586013" y="1454174"/>
            <a:ext cx="10579812" cy="2214854"/>
            <a:chOff x="1955089" y="1845087"/>
            <a:chExt cx="7164222" cy="2214854"/>
          </a:xfrm>
        </p:grpSpPr>
        <p:sp>
          <p:nvSpPr>
            <p:cNvPr id="19" name="Cloud 18"/>
            <p:cNvSpPr/>
            <p:nvPr/>
          </p:nvSpPr>
          <p:spPr>
            <a:xfrm>
              <a:off x="1955089" y="1845087"/>
              <a:ext cx="7164222" cy="221485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3800" y="2501900"/>
              <a:ext cx="6146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 + b + c = (a + b) + c = a + (b +c)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9426" y="4030256"/>
            <a:ext cx="4370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 err="1">
                <a:solidFill>
                  <a:prstClr val="black"/>
                </a:solidFill>
              </a:rPr>
              <a:t>Ví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dụ</a:t>
            </a:r>
            <a:r>
              <a:rPr lang="en-US" sz="4000" dirty="0">
                <a:solidFill>
                  <a:prstClr val="black"/>
                </a:solidFill>
              </a:rPr>
              <a:t>: 45 + 17 + 83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4500" y="4028916"/>
            <a:ext cx="48138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>
                <a:solidFill>
                  <a:srgbClr val="FF0000"/>
                </a:solidFill>
              </a:rPr>
              <a:t>= 45 + (17 + 83) </a:t>
            </a:r>
          </a:p>
          <a:p>
            <a:pPr defTabSz="914400"/>
            <a:endParaRPr lang="en-US" sz="2000" dirty="0">
              <a:solidFill>
                <a:srgbClr val="FF0000"/>
              </a:solidFill>
            </a:endParaRPr>
          </a:p>
          <a:p>
            <a:pPr defTabSz="914400"/>
            <a:r>
              <a:rPr lang="en-US" sz="4000" dirty="0">
                <a:solidFill>
                  <a:srgbClr val="FF0000"/>
                </a:solidFill>
              </a:rPr>
              <a:t>= 45 + 100 </a:t>
            </a:r>
          </a:p>
          <a:p>
            <a:pPr defTabSz="914400"/>
            <a:endParaRPr lang="en-US" sz="2000" dirty="0">
              <a:solidFill>
                <a:srgbClr val="FF0000"/>
              </a:solidFill>
            </a:endParaRPr>
          </a:p>
          <a:p>
            <a:pPr defTabSz="914400"/>
            <a:r>
              <a:rPr lang="en-US" sz="4000" dirty="0">
                <a:solidFill>
                  <a:srgbClr val="FF0000"/>
                </a:solidFill>
              </a:rPr>
              <a:t>= 145</a:t>
            </a:r>
          </a:p>
        </p:txBody>
      </p:sp>
      <p:grpSp>
        <p:nvGrpSpPr>
          <p:cNvPr id="7" name="Google Shape;1839;p39"/>
          <p:cNvGrpSpPr/>
          <p:nvPr/>
        </p:nvGrpSpPr>
        <p:grpSpPr>
          <a:xfrm rot="473617">
            <a:off x="43535" y="2703783"/>
            <a:ext cx="1151529" cy="1997655"/>
            <a:chOff x="4572325" y="2915575"/>
            <a:chExt cx="623925" cy="1082375"/>
          </a:xfrm>
        </p:grpSpPr>
        <p:sp>
          <p:nvSpPr>
            <p:cNvPr id="1840" name="Google Shape;1840;p39"/>
            <p:cNvSpPr/>
            <p:nvPr/>
          </p:nvSpPr>
          <p:spPr>
            <a:xfrm>
              <a:off x="465655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8" y="1687"/>
                  </a:lnTo>
                  <a:lnTo>
                    <a:pt x="3848" y="1687"/>
                  </a:lnTo>
                  <a:cubicBezTo>
                    <a:pt x="3850" y="1686"/>
                    <a:pt x="3853" y="1685"/>
                    <a:pt x="3855" y="1684"/>
                  </a:cubicBezTo>
                  <a:close/>
                  <a:moveTo>
                    <a:pt x="3683" y="1756"/>
                  </a:moveTo>
                  <a:lnTo>
                    <a:pt x="3655" y="1768"/>
                  </a:lnTo>
                  <a:cubicBezTo>
                    <a:pt x="3664" y="1764"/>
                    <a:pt x="3674" y="1760"/>
                    <a:pt x="3683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60" y="3428"/>
                  </a:lnTo>
                  <a:lnTo>
                    <a:pt x="2360" y="3428"/>
                  </a:lnTo>
                  <a:cubicBezTo>
                    <a:pt x="2363" y="3421"/>
                    <a:pt x="2365" y="3415"/>
                    <a:pt x="2368" y="3409"/>
                  </a:cubicBezTo>
                  <a:close/>
                  <a:moveTo>
                    <a:pt x="2004" y="4583"/>
                  </a:moveTo>
                  <a:lnTo>
                    <a:pt x="2001" y="4604"/>
                  </a:lnTo>
                  <a:lnTo>
                    <a:pt x="2001" y="4604"/>
                  </a:lnTo>
                  <a:cubicBezTo>
                    <a:pt x="2002" y="4597"/>
                    <a:pt x="2003" y="4590"/>
                    <a:pt x="2004" y="4583"/>
                  </a:cubicBezTo>
                  <a:close/>
                  <a:moveTo>
                    <a:pt x="1980" y="4757"/>
                  </a:moveTo>
                  <a:lnTo>
                    <a:pt x="1973" y="4806"/>
                  </a:lnTo>
                  <a:cubicBezTo>
                    <a:pt x="1975" y="4790"/>
                    <a:pt x="1978" y="4773"/>
                    <a:pt x="1980" y="4757"/>
                  </a:cubicBezTo>
                  <a:close/>
                  <a:moveTo>
                    <a:pt x="2121" y="5808"/>
                  </a:moveTo>
                  <a:lnTo>
                    <a:pt x="2129" y="5827"/>
                  </a:lnTo>
                  <a:cubicBezTo>
                    <a:pt x="2126" y="5821"/>
                    <a:pt x="2124" y="5814"/>
                    <a:pt x="2121" y="5808"/>
                  </a:cubicBezTo>
                  <a:close/>
                  <a:moveTo>
                    <a:pt x="2423" y="6287"/>
                  </a:moveTo>
                  <a:lnTo>
                    <a:pt x="2449" y="6320"/>
                  </a:lnTo>
                  <a:lnTo>
                    <a:pt x="2449" y="6320"/>
                  </a:lnTo>
                  <a:cubicBezTo>
                    <a:pt x="2440" y="6309"/>
                    <a:pt x="2432" y="6298"/>
                    <a:pt x="2423" y="6287"/>
                  </a:cubicBezTo>
                  <a:close/>
                  <a:moveTo>
                    <a:pt x="1871" y="8240"/>
                  </a:moveTo>
                  <a:cubicBezTo>
                    <a:pt x="1873" y="8242"/>
                    <a:pt x="1874" y="8244"/>
                    <a:pt x="1875" y="8245"/>
                  </a:cubicBezTo>
                  <a:lnTo>
                    <a:pt x="1871" y="8240"/>
                  </a:lnTo>
                  <a:close/>
                  <a:moveTo>
                    <a:pt x="3168" y="12380"/>
                  </a:moveTo>
                  <a:cubicBezTo>
                    <a:pt x="3168" y="12381"/>
                    <a:pt x="3168" y="12382"/>
                    <a:pt x="3168" y="12384"/>
                  </a:cubicBezTo>
                  <a:lnTo>
                    <a:pt x="3168" y="12384"/>
                  </a:lnTo>
                  <a:lnTo>
                    <a:pt x="3168" y="12380"/>
                  </a:lnTo>
                  <a:close/>
                  <a:moveTo>
                    <a:pt x="3111" y="12738"/>
                  </a:moveTo>
                  <a:cubicBezTo>
                    <a:pt x="3110" y="12740"/>
                    <a:pt x="3109" y="12742"/>
                    <a:pt x="3108" y="12744"/>
                  </a:cubicBezTo>
                  <a:lnTo>
                    <a:pt x="3108" y="12744"/>
                  </a:lnTo>
                  <a:lnTo>
                    <a:pt x="3111" y="12738"/>
                  </a:lnTo>
                  <a:close/>
                  <a:moveTo>
                    <a:pt x="2770" y="13321"/>
                  </a:moveTo>
                  <a:cubicBezTo>
                    <a:pt x="2769" y="13322"/>
                    <a:pt x="2768" y="13324"/>
                    <a:pt x="2767" y="13325"/>
                  </a:cubicBezTo>
                  <a:lnTo>
                    <a:pt x="2770" y="13321"/>
                  </a:lnTo>
                  <a:close/>
                  <a:moveTo>
                    <a:pt x="1709" y="17413"/>
                  </a:moveTo>
                  <a:lnTo>
                    <a:pt x="1712" y="17432"/>
                  </a:lnTo>
                  <a:lnTo>
                    <a:pt x="1712" y="17432"/>
                  </a:lnTo>
                  <a:cubicBezTo>
                    <a:pt x="1711" y="17425"/>
                    <a:pt x="1710" y="17419"/>
                    <a:pt x="1709" y="17413"/>
                  </a:cubicBezTo>
                  <a:close/>
                  <a:moveTo>
                    <a:pt x="2051" y="22552"/>
                  </a:moveTo>
                  <a:lnTo>
                    <a:pt x="2051" y="22552"/>
                  </a:lnTo>
                  <a:cubicBezTo>
                    <a:pt x="2050" y="22557"/>
                    <a:pt x="2050" y="22562"/>
                    <a:pt x="2049" y="22567"/>
                  </a:cubicBezTo>
                  <a:lnTo>
                    <a:pt x="2049" y="22567"/>
                  </a:lnTo>
                  <a:lnTo>
                    <a:pt x="2051" y="22552"/>
                  </a:lnTo>
                  <a:close/>
                  <a:moveTo>
                    <a:pt x="1805" y="23152"/>
                  </a:moveTo>
                  <a:cubicBezTo>
                    <a:pt x="1800" y="23156"/>
                    <a:pt x="1794" y="23161"/>
                    <a:pt x="1788" y="23166"/>
                  </a:cubicBezTo>
                  <a:lnTo>
                    <a:pt x="1788" y="23166"/>
                  </a:lnTo>
                  <a:lnTo>
                    <a:pt x="1805" y="23152"/>
                  </a:lnTo>
                  <a:close/>
                  <a:moveTo>
                    <a:pt x="1689" y="23243"/>
                  </a:moveTo>
                  <a:lnTo>
                    <a:pt x="1689" y="23243"/>
                  </a:lnTo>
                  <a:cubicBezTo>
                    <a:pt x="1672" y="23257"/>
                    <a:pt x="1655" y="23270"/>
                    <a:pt x="1638" y="23283"/>
                  </a:cubicBezTo>
                  <a:lnTo>
                    <a:pt x="1689" y="23243"/>
                  </a:lnTo>
                  <a:close/>
                  <a:moveTo>
                    <a:pt x="1460" y="23357"/>
                  </a:moveTo>
                  <a:lnTo>
                    <a:pt x="1460" y="23357"/>
                  </a:lnTo>
                  <a:cubicBezTo>
                    <a:pt x="1456" y="23359"/>
                    <a:pt x="1452" y="23361"/>
                    <a:pt x="1447" y="23362"/>
                  </a:cubicBezTo>
                  <a:lnTo>
                    <a:pt x="1460" y="23357"/>
                  </a:lnTo>
                  <a:close/>
                  <a:moveTo>
                    <a:pt x="3929" y="1"/>
                  </a:moveTo>
                  <a:cubicBezTo>
                    <a:pt x="3910" y="1"/>
                    <a:pt x="3891" y="2"/>
                    <a:pt x="3872" y="4"/>
                  </a:cubicBezTo>
                  <a:cubicBezTo>
                    <a:pt x="3553" y="41"/>
                    <a:pt x="3305" y="106"/>
                    <a:pt x="3011" y="235"/>
                  </a:cubicBezTo>
                  <a:cubicBezTo>
                    <a:pt x="2847" y="307"/>
                    <a:pt x="2693" y="397"/>
                    <a:pt x="2550" y="505"/>
                  </a:cubicBezTo>
                  <a:cubicBezTo>
                    <a:pt x="2125" y="825"/>
                    <a:pt x="1787" y="1187"/>
                    <a:pt x="1478" y="1620"/>
                  </a:cubicBezTo>
                  <a:cubicBezTo>
                    <a:pt x="1231" y="1968"/>
                    <a:pt x="1024" y="2343"/>
                    <a:pt x="858" y="2735"/>
                  </a:cubicBezTo>
                  <a:cubicBezTo>
                    <a:pt x="668" y="3177"/>
                    <a:pt x="500" y="3627"/>
                    <a:pt x="406" y="4100"/>
                  </a:cubicBezTo>
                  <a:cubicBezTo>
                    <a:pt x="312" y="4579"/>
                    <a:pt x="281" y="5040"/>
                    <a:pt x="348" y="5519"/>
                  </a:cubicBezTo>
                  <a:lnTo>
                    <a:pt x="348" y="5519"/>
                  </a:lnTo>
                  <a:cubicBezTo>
                    <a:pt x="412" y="6064"/>
                    <a:pt x="603" y="6566"/>
                    <a:pt x="913" y="7022"/>
                  </a:cubicBezTo>
                  <a:cubicBezTo>
                    <a:pt x="1179" y="7415"/>
                    <a:pt x="1497" y="7771"/>
                    <a:pt x="1794" y="8142"/>
                  </a:cubicBezTo>
                  <a:lnTo>
                    <a:pt x="1794" y="8142"/>
                  </a:lnTo>
                  <a:cubicBezTo>
                    <a:pt x="2124" y="8579"/>
                    <a:pt x="2399" y="9057"/>
                    <a:pt x="2621" y="9558"/>
                  </a:cubicBezTo>
                  <a:lnTo>
                    <a:pt x="2621" y="9558"/>
                  </a:lnTo>
                  <a:cubicBezTo>
                    <a:pt x="2812" y="10032"/>
                    <a:pt x="2960" y="10521"/>
                    <a:pt x="3064" y="11020"/>
                  </a:cubicBezTo>
                  <a:lnTo>
                    <a:pt x="3064" y="11020"/>
                  </a:lnTo>
                  <a:cubicBezTo>
                    <a:pt x="3127" y="11509"/>
                    <a:pt x="3194" y="12001"/>
                    <a:pt x="3151" y="12494"/>
                  </a:cubicBezTo>
                  <a:lnTo>
                    <a:pt x="3151" y="12494"/>
                  </a:lnTo>
                  <a:cubicBezTo>
                    <a:pt x="3128" y="12621"/>
                    <a:pt x="3096" y="12745"/>
                    <a:pt x="3052" y="12866"/>
                  </a:cubicBezTo>
                  <a:lnTo>
                    <a:pt x="3052" y="12866"/>
                  </a:lnTo>
                  <a:cubicBezTo>
                    <a:pt x="2990" y="12993"/>
                    <a:pt x="2919" y="13114"/>
                    <a:pt x="2838" y="13229"/>
                  </a:cubicBezTo>
                  <a:lnTo>
                    <a:pt x="2838" y="13229"/>
                  </a:lnTo>
                  <a:cubicBezTo>
                    <a:pt x="2499" y="13632"/>
                    <a:pt x="2068" y="13945"/>
                    <a:pt x="1666" y="14287"/>
                  </a:cubicBezTo>
                  <a:cubicBezTo>
                    <a:pt x="1456" y="14465"/>
                    <a:pt x="1251" y="14651"/>
                    <a:pt x="1077" y="14864"/>
                  </a:cubicBezTo>
                  <a:cubicBezTo>
                    <a:pt x="832" y="15162"/>
                    <a:pt x="588" y="15465"/>
                    <a:pt x="418" y="15815"/>
                  </a:cubicBezTo>
                  <a:cubicBezTo>
                    <a:pt x="228" y="16206"/>
                    <a:pt x="122" y="16582"/>
                    <a:pt x="71" y="17012"/>
                  </a:cubicBezTo>
                  <a:cubicBezTo>
                    <a:pt x="32" y="17349"/>
                    <a:pt x="66" y="17689"/>
                    <a:pt x="128" y="18023"/>
                  </a:cubicBezTo>
                  <a:cubicBezTo>
                    <a:pt x="244" y="18640"/>
                    <a:pt x="535" y="19230"/>
                    <a:pt x="838" y="19776"/>
                  </a:cubicBezTo>
                  <a:cubicBezTo>
                    <a:pt x="1157" y="20358"/>
                    <a:pt x="1531" y="20910"/>
                    <a:pt x="1803" y="21513"/>
                  </a:cubicBezTo>
                  <a:lnTo>
                    <a:pt x="1803" y="21513"/>
                  </a:lnTo>
                  <a:cubicBezTo>
                    <a:pt x="1902" y="21762"/>
                    <a:pt x="1981" y="22017"/>
                    <a:pt x="2028" y="22280"/>
                  </a:cubicBezTo>
                  <a:lnTo>
                    <a:pt x="2028" y="22280"/>
                  </a:lnTo>
                  <a:cubicBezTo>
                    <a:pt x="2040" y="22408"/>
                    <a:pt x="2042" y="22539"/>
                    <a:pt x="2032" y="22667"/>
                  </a:cubicBezTo>
                  <a:lnTo>
                    <a:pt x="2032" y="22667"/>
                  </a:lnTo>
                  <a:cubicBezTo>
                    <a:pt x="2016" y="22746"/>
                    <a:pt x="1994" y="22824"/>
                    <a:pt x="1968" y="22900"/>
                  </a:cubicBezTo>
                  <a:lnTo>
                    <a:pt x="1968" y="22900"/>
                  </a:lnTo>
                  <a:cubicBezTo>
                    <a:pt x="1937" y="22959"/>
                    <a:pt x="1904" y="23016"/>
                    <a:pt x="1867" y="23071"/>
                  </a:cubicBezTo>
                  <a:lnTo>
                    <a:pt x="1867" y="23071"/>
                  </a:lnTo>
                  <a:cubicBezTo>
                    <a:pt x="1824" y="23120"/>
                    <a:pt x="1779" y="23165"/>
                    <a:pt x="1730" y="23208"/>
                  </a:cubicBezTo>
                  <a:lnTo>
                    <a:pt x="1730" y="23208"/>
                  </a:lnTo>
                  <a:cubicBezTo>
                    <a:pt x="1673" y="23247"/>
                    <a:pt x="1614" y="23283"/>
                    <a:pt x="1552" y="23315"/>
                  </a:cubicBezTo>
                  <a:lnTo>
                    <a:pt x="1552" y="23315"/>
                  </a:lnTo>
                  <a:cubicBezTo>
                    <a:pt x="1468" y="23343"/>
                    <a:pt x="1383" y="23366"/>
                    <a:pt x="1296" y="23383"/>
                  </a:cubicBezTo>
                  <a:lnTo>
                    <a:pt x="1296" y="23383"/>
                  </a:lnTo>
                  <a:cubicBezTo>
                    <a:pt x="1150" y="23395"/>
                    <a:pt x="1004" y="23395"/>
                    <a:pt x="860" y="23395"/>
                  </a:cubicBezTo>
                  <a:lnTo>
                    <a:pt x="858" y="23395"/>
                  </a:lnTo>
                  <a:cubicBezTo>
                    <a:pt x="420" y="23395"/>
                    <a:pt x="1" y="23780"/>
                    <a:pt x="21" y="24232"/>
                  </a:cubicBezTo>
                  <a:cubicBezTo>
                    <a:pt x="42" y="24684"/>
                    <a:pt x="390" y="25069"/>
                    <a:pt x="858" y="25069"/>
                  </a:cubicBezTo>
                  <a:cubicBezTo>
                    <a:pt x="859" y="25069"/>
                    <a:pt x="859" y="25069"/>
                    <a:pt x="860" y="25069"/>
                  </a:cubicBezTo>
                  <a:lnTo>
                    <a:pt x="860" y="25069"/>
                  </a:lnTo>
                  <a:cubicBezTo>
                    <a:pt x="860" y="25069"/>
                    <a:pt x="860" y="25069"/>
                    <a:pt x="860" y="25069"/>
                  </a:cubicBezTo>
                  <a:lnTo>
                    <a:pt x="993" y="25069"/>
                  </a:lnTo>
                  <a:cubicBezTo>
                    <a:pt x="1016" y="25069"/>
                    <a:pt x="1039" y="25068"/>
                    <a:pt x="1061" y="25066"/>
                  </a:cubicBezTo>
                  <a:lnTo>
                    <a:pt x="1061" y="25066"/>
                  </a:lnTo>
                  <a:cubicBezTo>
                    <a:pt x="1563" y="25050"/>
                    <a:pt x="2059" y="24967"/>
                    <a:pt x="2499" y="24696"/>
                  </a:cubicBezTo>
                  <a:cubicBezTo>
                    <a:pt x="3072" y="24345"/>
                    <a:pt x="3520" y="23761"/>
                    <a:pt x="3645" y="23094"/>
                  </a:cubicBezTo>
                  <a:cubicBezTo>
                    <a:pt x="3872" y="21889"/>
                    <a:pt x="3346" y="20748"/>
                    <a:pt x="2745" y="19735"/>
                  </a:cubicBezTo>
                  <a:cubicBezTo>
                    <a:pt x="2464" y="19260"/>
                    <a:pt x="2176" y="18787"/>
                    <a:pt x="1949" y="18284"/>
                  </a:cubicBezTo>
                  <a:lnTo>
                    <a:pt x="1949" y="18284"/>
                  </a:lnTo>
                  <a:cubicBezTo>
                    <a:pt x="1854" y="18043"/>
                    <a:pt x="1775" y="17794"/>
                    <a:pt x="1729" y="17539"/>
                  </a:cubicBezTo>
                  <a:lnTo>
                    <a:pt x="1729" y="17539"/>
                  </a:lnTo>
                  <a:cubicBezTo>
                    <a:pt x="1716" y="17391"/>
                    <a:pt x="1715" y="17241"/>
                    <a:pt x="1728" y="17093"/>
                  </a:cubicBezTo>
                  <a:lnTo>
                    <a:pt x="1728" y="17093"/>
                  </a:lnTo>
                  <a:cubicBezTo>
                    <a:pt x="1753" y="16958"/>
                    <a:pt x="1789" y="16826"/>
                    <a:pt x="1836" y="16699"/>
                  </a:cubicBezTo>
                  <a:lnTo>
                    <a:pt x="1836" y="16699"/>
                  </a:lnTo>
                  <a:cubicBezTo>
                    <a:pt x="1928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9" y="15922"/>
                    <a:pt x="2552" y="15714"/>
                    <a:pt x="2773" y="15525"/>
                  </a:cubicBezTo>
                  <a:cubicBezTo>
                    <a:pt x="3013" y="15314"/>
                    <a:pt x="3268" y="15121"/>
                    <a:pt x="3510" y="14913"/>
                  </a:cubicBezTo>
                  <a:cubicBezTo>
                    <a:pt x="4081" y="14420"/>
                    <a:pt x="4578" y="13779"/>
                    <a:pt x="4739" y="13024"/>
                  </a:cubicBezTo>
                  <a:cubicBezTo>
                    <a:pt x="4827" y="12615"/>
                    <a:pt x="4844" y="12196"/>
                    <a:pt x="4813" y="11783"/>
                  </a:cubicBezTo>
                  <a:cubicBezTo>
                    <a:pt x="4784" y="11394"/>
                    <a:pt x="4741" y="10993"/>
                    <a:pt x="4674" y="10608"/>
                  </a:cubicBezTo>
                  <a:cubicBezTo>
                    <a:pt x="4529" y="9810"/>
                    <a:pt x="4228" y="9018"/>
                    <a:pt x="3858" y="8302"/>
                  </a:cubicBezTo>
                  <a:cubicBezTo>
                    <a:pt x="3673" y="7946"/>
                    <a:pt x="3461" y="7609"/>
                    <a:pt x="3223" y="7292"/>
                  </a:cubicBezTo>
                  <a:cubicBezTo>
                    <a:pt x="2992" y="6985"/>
                    <a:pt x="2744" y="6697"/>
                    <a:pt x="2509" y="6397"/>
                  </a:cubicBezTo>
                  <a:lnTo>
                    <a:pt x="2509" y="6397"/>
                  </a:lnTo>
                  <a:cubicBezTo>
                    <a:pt x="2350" y="6185"/>
                    <a:pt x="2202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90" y="5338"/>
                  </a:cubicBezTo>
                  <a:lnTo>
                    <a:pt x="1990" y="5338"/>
                  </a:lnTo>
                  <a:cubicBezTo>
                    <a:pt x="1979" y="5261"/>
                    <a:pt x="1969" y="5184"/>
                    <a:pt x="1959" y="5107"/>
                  </a:cubicBezTo>
                  <a:lnTo>
                    <a:pt x="1959" y="5107"/>
                  </a:lnTo>
                  <a:lnTo>
                    <a:pt x="1990" y="5330"/>
                  </a:lnTo>
                  <a:cubicBezTo>
                    <a:pt x="1963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5" y="4289"/>
                    <a:pt x="2170" y="3904"/>
                    <a:pt x="2317" y="3533"/>
                  </a:cubicBezTo>
                  <a:lnTo>
                    <a:pt x="2317" y="3533"/>
                  </a:lnTo>
                  <a:cubicBezTo>
                    <a:pt x="2489" y="3144"/>
                    <a:pt x="2695" y="2772"/>
                    <a:pt x="2946" y="2429"/>
                  </a:cubicBezTo>
                  <a:lnTo>
                    <a:pt x="2946" y="2429"/>
                  </a:lnTo>
                  <a:cubicBezTo>
                    <a:pt x="3095" y="2244"/>
                    <a:pt x="3259" y="2070"/>
                    <a:pt x="3443" y="1916"/>
                  </a:cubicBezTo>
                  <a:lnTo>
                    <a:pt x="3443" y="1916"/>
                  </a:lnTo>
                  <a:cubicBezTo>
                    <a:pt x="3543" y="1845"/>
                    <a:pt x="3647" y="1782"/>
                    <a:pt x="3756" y="1728"/>
                  </a:cubicBezTo>
                  <a:lnTo>
                    <a:pt x="3756" y="1728"/>
                  </a:lnTo>
                  <a:cubicBezTo>
                    <a:pt x="3859" y="1693"/>
                    <a:pt x="3965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2" y="1680"/>
                  </a:lnTo>
                  <a:cubicBezTo>
                    <a:pt x="4103" y="1653"/>
                    <a:pt x="4293" y="1606"/>
                    <a:pt x="4463" y="1434"/>
                  </a:cubicBezTo>
                  <a:cubicBezTo>
                    <a:pt x="4608" y="1289"/>
                    <a:pt x="4717" y="1052"/>
                    <a:pt x="4709" y="845"/>
                  </a:cubicBezTo>
                  <a:cubicBezTo>
                    <a:pt x="4698" y="626"/>
                    <a:pt x="4627" y="405"/>
                    <a:pt x="4463" y="254"/>
                  </a:cubicBezTo>
                  <a:cubicBezTo>
                    <a:pt x="4325" y="121"/>
                    <a:pt x="4126" y="1"/>
                    <a:pt x="3929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4997575" y="3249550"/>
              <a:ext cx="121175" cy="626700"/>
            </a:xfrm>
            <a:custGeom>
              <a:avLst/>
              <a:gdLst/>
              <a:ahLst/>
              <a:cxnLst/>
              <a:rect l="l" t="t" r="r" b="b"/>
              <a:pathLst>
                <a:path w="4847" h="25068" extrusionOk="0">
                  <a:moveTo>
                    <a:pt x="1188" y="1760"/>
                  </a:moveTo>
                  <a:cubicBezTo>
                    <a:pt x="1189" y="1761"/>
                    <a:pt x="1191" y="1762"/>
                    <a:pt x="1193" y="1763"/>
                  </a:cubicBezTo>
                  <a:lnTo>
                    <a:pt x="1188" y="1760"/>
                  </a:lnTo>
                  <a:close/>
                  <a:moveTo>
                    <a:pt x="1835" y="2333"/>
                  </a:moveTo>
                  <a:cubicBezTo>
                    <a:pt x="1841" y="2340"/>
                    <a:pt x="1846" y="2348"/>
                    <a:pt x="1851" y="2355"/>
                  </a:cubicBezTo>
                  <a:lnTo>
                    <a:pt x="1851" y="2355"/>
                  </a:lnTo>
                  <a:lnTo>
                    <a:pt x="1835" y="2333"/>
                  </a:lnTo>
                  <a:close/>
                  <a:moveTo>
                    <a:pt x="2549" y="3569"/>
                  </a:moveTo>
                  <a:lnTo>
                    <a:pt x="2549" y="3569"/>
                  </a:lnTo>
                  <a:cubicBezTo>
                    <a:pt x="2554" y="3581"/>
                    <a:pt x="2559" y="3592"/>
                    <a:pt x="2564" y="3604"/>
                  </a:cubicBezTo>
                  <a:lnTo>
                    <a:pt x="2549" y="3569"/>
                  </a:lnTo>
                  <a:close/>
                  <a:moveTo>
                    <a:pt x="2844" y="4578"/>
                  </a:moveTo>
                  <a:cubicBezTo>
                    <a:pt x="2845" y="4584"/>
                    <a:pt x="2846" y="4591"/>
                    <a:pt x="2847" y="4597"/>
                  </a:cubicBezTo>
                  <a:lnTo>
                    <a:pt x="2847" y="4597"/>
                  </a:lnTo>
                  <a:lnTo>
                    <a:pt x="2844" y="4578"/>
                  </a:lnTo>
                  <a:close/>
                  <a:moveTo>
                    <a:pt x="2873" y="4788"/>
                  </a:moveTo>
                  <a:lnTo>
                    <a:pt x="2873" y="4788"/>
                  </a:lnTo>
                  <a:cubicBezTo>
                    <a:pt x="2873" y="4792"/>
                    <a:pt x="2874" y="4797"/>
                    <a:pt x="2875" y="4801"/>
                  </a:cubicBezTo>
                  <a:lnTo>
                    <a:pt x="2873" y="4788"/>
                  </a:lnTo>
                  <a:close/>
                  <a:moveTo>
                    <a:pt x="2803" y="5621"/>
                  </a:moveTo>
                  <a:cubicBezTo>
                    <a:pt x="2802" y="5622"/>
                    <a:pt x="2802" y="5624"/>
                    <a:pt x="2801" y="5625"/>
                  </a:cubicBezTo>
                  <a:lnTo>
                    <a:pt x="2801" y="5625"/>
                  </a:lnTo>
                  <a:lnTo>
                    <a:pt x="2803" y="5621"/>
                  </a:lnTo>
                  <a:close/>
                  <a:moveTo>
                    <a:pt x="2355" y="6371"/>
                  </a:moveTo>
                  <a:lnTo>
                    <a:pt x="2355" y="6371"/>
                  </a:lnTo>
                  <a:cubicBezTo>
                    <a:pt x="2336" y="6397"/>
                    <a:pt x="2316" y="6424"/>
                    <a:pt x="2296" y="6450"/>
                  </a:cubicBezTo>
                  <a:lnTo>
                    <a:pt x="2355" y="6371"/>
                  </a:lnTo>
                  <a:close/>
                  <a:moveTo>
                    <a:pt x="3020" y="8189"/>
                  </a:moveTo>
                  <a:lnTo>
                    <a:pt x="2977" y="8244"/>
                  </a:lnTo>
                  <a:cubicBezTo>
                    <a:pt x="2991" y="8226"/>
                    <a:pt x="3006" y="8207"/>
                    <a:pt x="3020" y="8189"/>
                  </a:cubicBezTo>
                  <a:close/>
                  <a:moveTo>
                    <a:pt x="2271" y="9459"/>
                  </a:moveTo>
                  <a:lnTo>
                    <a:pt x="2262" y="9481"/>
                  </a:lnTo>
                  <a:lnTo>
                    <a:pt x="2262" y="9481"/>
                  </a:lnTo>
                  <a:cubicBezTo>
                    <a:pt x="2265" y="9473"/>
                    <a:pt x="2268" y="9466"/>
                    <a:pt x="2271" y="9459"/>
                  </a:cubicBezTo>
                  <a:close/>
                  <a:moveTo>
                    <a:pt x="1684" y="12381"/>
                  </a:moveTo>
                  <a:lnTo>
                    <a:pt x="1691" y="12432"/>
                  </a:lnTo>
                  <a:lnTo>
                    <a:pt x="1691" y="12432"/>
                  </a:lnTo>
                  <a:cubicBezTo>
                    <a:pt x="1688" y="12415"/>
                    <a:pt x="1686" y="12398"/>
                    <a:pt x="1684" y="12381"/>
                  </a:cubicBezTo>
                  <a:close/>
                  <a:moveTo>
                    <a:pt x="2623" y="16070"/>
                  </a:moveTo>
                  <a:cubicBezTo>
                    <a:pt x="2637" y="16087"/>
                    <a:pt x="2650" y="16105"/>
                    <a:pt x="2663" y="16123"/>
                  </a:cubicBezTo>
                  <a:lnTo>
                    <a:pt x="2663" y="16123"/>
                  </a:lnTo>
                  <a:lnTo>
                    <a:pt x="2623" y="16070"/>
                  </a:lnTo>
                  <a:close/>
                  <a:moveTo>
                    <a:pt x="3039" y="16761"/>
                  </a:moveTo>
                  <a:cubicBezTo>
                    <a:pt x="3045" y="16773"/>
                    <a:pt x="3050" y="16784"/>
                    <a:pt x="3055" y="16796"/>
                  </a:cubicBezTo>
                  <a:lnTo>
                    <a:pt x="3039" y="16761"/>
                  </a:lnTo>
                  <a:close/>
                  <a:moveTo>
                    <a:pt x="2877" y="18331"/>
                  </a:moveTo>
                  <a:cubicBezTo>
                    <a:pt x="2870" y="18349"/>
                    <a:pt x="2862" y="18367"/>
                    <a:pt x="2854" y="18386"/>
                  </a:cubicBezTo>
                  <a:lnTo>
                    <a:pt x="2877" y="18331"/>
                  </a:lnTo>
                  <a:close/>
                  <a:moveTo>
                    <a:pt x="3089" y="21408"/>
                  </a:moveTo>
                  <a:lnTo>
                    <a:pt x="3086" y="21417"/>
                  </a:lnTo>
                  <a:lnTo>
                    <a:pt x="3086" y="21417"/>
                  </a:lnTo>
                  <a:cubicBezTo>
                    <a:pt x="3087" y="21414"/>
                    <a:pt x="3088" y="21411"/>
                    <a:pt x="3089" y="21408"/>
                  </a:cubicBezTo>
                  <a:close/>
                  <a:moveTo>
                    <a:pt x="2799" y="22551"/>
                  </a:moveTo>
                  <a:lnTo>
                    <a:pt x="2801" y="22566"/>
                  </a:lnTo>
                  <a:lnTo>
                    <a:pt x="2801" y="22566"/>
                  </a:lnTo>
                  <a:cubicBezTo>
                    <a:pt x="2800" y="22561"/>
                    <a:pt x="2800" y="22556"/>
                    <a:pt x="2799" y="22551"/>
                  </a:cubicBezTo>
                  <a:close/>
                  <a:moveTo>
                    <a:pt x="3179" y="23256"/>
                  </a:moveTo>
                  <a:lnTo>
                    <a:pt x="3212" y="23282"/>
                  </a:lnTo>
                  <a:cubicBezTo>
                    <a:pt x="3201" y="23273"/>
                    <a:pt x="3190" y="23265"/>
                    <a:pt x="3179" y="23256"/>
                  </a:cubicBezTo>
                  <a:close/>
                  <a:moveTo>
                    <a:pt x="3635" y="23397"/>
                  </a:moveTo>
                  <a:lnTo>
                    <a:pt x="3673" y="23402"/>
                  </a:lnTo>
                  <a:cubicBezTo>
                    <a:pt x="3660" y="23401"/>
                    <a:pt x="3647" y="23399"/>
                    <a:pt x="3635" y="23397"/>
                  </a:cubicBezTo>
                  <a:close/>
                  <a:moveTo>
                    <a:pt x="929" y="0"/>
                  </a:moveTo>
                  <a:cubicBezTo>
                    <a:pt x="738" y="0"/>
                    <a:pt x="509" y="123"/>
                    <a:pt x="387" y="249"/>
                  </a:cubicBezTo>
                  <a:cubicBezTo>
                    <a:pt x="242" y="394"/>
                    <a:pt x="133" y="631"/>
                    <a:pt x="141" y="838"/>
                  </a:cubicBezTo>
                  <a:cubicBezTo>
                    <a:pt x="151" y="1057"/>
                    <a:pt x="223" y="1278"/>
                    <a:pt x="387" y="1429"/>
                  </a:cubicBezTo>
                  <a:lnTo>
                    <a:pt x="555" y="1560"/>
                  </a:lnTo>
                  <a:cubicBezTo>
                    <a:pt x="665" y="1624"/>
                    <a:pt x="789" y="1663"/>
                    <a:pt x="918" y="1673"/>
                  </a:cubicBezTo>
                  <a:lnTo>
                    <a:pt x="918" y="1673"/>
                  </a:lnTo>
                  <a:cubicBezTo>
                    <a:pt x="977" y="1686"/>
                    <a:pt x="1036" y="1703"/>
                    <a:pt x="1093" y="1724"/>
                  </a:cubicBezTo>
                  <a:lnTo>
                    <a:pt x="1093" y="1724"/>
                  </a:lnTo>
                  <a:cubicBezTo>
                    <a:pt x="1206" y="1780"/>
                    <a:pt x="1312" y="1846"/>
                    <a:pt x="1415" y="1919"/>
                  </a:cubicBezTo>
                  <a:lnTo>
                    <a:pt x="1415" y="1919"/>
                  </a:lnTo>
                  <a:cubicBezTo>
                    <a:pt x="1598" y="2075"/>
                    <a:pt x="1763" y="2251"/>
                    <a:pt x="1915" y="2440"/>
                  </a:cubicBezTo>
                  <a:lnTo>
                    <a:pt x="1915" y="2440"/>
                  </a:lnTo>
                  <a:cubicBezTo>
                    <a:pt x="2148" y="2763"/>
                    <a:pt x="2344" y="3112"/>
                    <a:pt x="2508" y="3477"/>
                  </a:cubicBezTo>
                  <a:lnTo>
                    <a:pt x="2508" y="3477"/>
                  </a:lnTo>
                  <a:cubicBezTo>
                    <a:pt x="2666" y="3866"/>
                    <a:pt x="2790" y="4270"/>
                    <a:pt x="2857" y="4684"/>
                  </a:cubicBezTo>
                  <a:lnTo>
                    <a:pt x="2857" y="4684"/>
                  </a:lnTo>
                  <a:cubicBezTo>
                    <a:pt x="2879" y="4882"/>
                    <a:pt x="2882" y="5082"/>
                    <a:pt x="2863" y="5279"/>
                  </a:cubicBezTo>
                  <a:lnTo>
                    <a:pt x="2863" y="5279"/>
                  </a:lnTo>
                  <a:cubicBezTo>
                    <a:pt x="2859" y="5310"/>
                    <a:pt x="2855" y="5341"/>
                    <a:pt x="2851" y="5372"/>
                  </a:cubicBezTo>
                  <a:lnTo>
                    <a:pt x="2851" y="5372"/>
                  </a:lnTo>
                  <a:cubicBezTo>
                    <a:pt x="2829" y="5493"/>
                    <a:pt x="2798" y="5612"/>
                    <a:pt x="2755" y="5728"/>
                  </a:cubicBezTo>
                  <a:lnTo>
                    <a:pt x="2755" y="5728"/>
                  </a:lnTo>
                  <a:cubicBezTo>
                    <a:pt x="2654" y="5940"/>
                    <a:pt x="2528" y="6137"/>
                    <a:pt x="2389" y="6326"/>
                  </a:cubicBezTo>
                  <a:lnTo>
                    <a:pt x="2389" y="6326"/>
                  </a:lnTo>
                  <a:cubicBezTo>
                    <a:pt x="1949" y="6890"/>
                    <a:pt x="1482" y="7426"/>
                    <a:pt x="1125" y="8048"/>
                  </a:cubicBezTo>
                  <a:cubicBezTo>
                    <a:pt x="722" y="8754"/>
                    <a:pt x="424" y="9533"/>
                    <a:pt x="235" y="10325"/>
                  </a:cubicBezTo>
                  <a:cubicBezTo>
                    <a:pt x="143" y="10714"/>
                    <a:pt x="100" y="11119"/>
                    <a:pt x="57" y="11518"/>
                  </a:cubicBezTo>
                  <a:cubicBezTo>
                    <a:pt x="19" y="11865"/>
                    <a:pt x="0" y="12217"/>
                    <a:pt x="39" y="12563"/>
                  </a:cubicBezTo>
                  <a:cubicBezTo>
                    <a:pt x="92" y="13034"/>
                    <a:pt x="211" y="13461"/>
                    <a:pt x="448" y="13877"/>
                  </a:cubicBezTo>
                  <a:cubicBezTo>
                    <a:pt x="634" y="14202"/>
                    <a:pt x="888" y="14494"/>
                    <a:pt x="1162" y="14754"/>
                  </a:cubicBezTo>
                  <a:cubicBezTo>
                    <a:pt x="1422" y="15000"/>
                    <a:pt x="1708" y="15217"/>
                    <a:pt x="1983" y="15446"/>
                  </a:cubicBezTo>
                  <a:cubicBezTo>
                    <a:pt x="2251" y="15672"/>
                    <a:pt x="2494" y="15921"/>
                    <a:pt x="2713" y="16191"/>
                  </a:cubicBezTo>
                  <a:lnTo>
                    <a:pt x="2713" y="16191"/>
                  </a:lnTo>
                  <a:cubicBezTo>
                    <a:pt x="2821" y="16343"/>
                    <a:pt x="2916" y="16501"/>
                    <a:pt x="2996" y="16668"/>
                  </a:cubicBezTo>
                  <a:lnTo>
                    <a:pt x="2996" y="16668"/>
                  </a:lnTo>
                  <a:cubicBezTo>
                    <a:pt x="3049" y="16807"/>
                    <a:pt x="3090" y="16950"/>
                    <a:pt x="3118" y="17096"/>
                  </a:cubicBezTo>
                  <a:lnTo>
                    <a:pt x="3118" y="17096"/>
                  </a:lnTo>
                  <a:cubicBezTo>
                    <a:pt x="3131" y="17243"/>
                    <a:pt x="3130" y="17391"/>
                    <a:pt x="3117" y="17538"/>
                  </a:cubicBezTo>
                  <a:lnTo>
                    <a:pt x="3117" y="17538"/>
                  </a:lnTo>
                  <a:cubicBezTo>
                    <a:pt x="3072" y="17784"/>
                    <a:pt x="2999" y="18021"/>
                    <a:pt x="2908" y="18254"/>
                  </a:cubicBezTo>
                  <a:lnTo>
                    <a:pt x="2908" y="18254"/>
                  </a:lnTo>
                  <a:cubicBezTo>
                    <a:pt x="2708" y="18705"/>
                    <a:pt x="2459" y="19129"/>
                    <a:pt x="2208" y="19554"/>
                  </a:cubicBezTo>
                  <a:cubicBezTo>
                    <a:pt x="1911" y="20055"/>
                    <a:pt x="1635" y="20550"/>
                    <a:pt x="1422" y="21097"/>
                  </a:cubicBezTo>
                  <a:cubicBezTo>
                    <a:pt x="1228" y="21598"/>
                    <a:pt x="1093" y="22167"/>
                    <a:pt x="1146" y="22707"/>
                  </a:cubicBezTo>
                  <a:cubicBezTo>
                    <a:pt x="1185" y="23083"/>
                    <a:pt x="1267" y="23411"/>
                    <a:pt x="1440" y="23750"/>
                  </a:cubicBezTo>
                  <a:cubicBezTo>
                    <a:pt x="1602" y="24063"/>
                    <a:pt x="1839" y="24319"/>
                    <a:pt x="2116" y="24530"/>
                  </a:cubicBezTo>
                  <a:cubicBezTo>
                    <a:pt x="2396" y="24749"/>
                    <a:pt x="2719" y="24914"/>
                    <a:pt x="3067" y="24988"/>
                  </a:cubicBezTo>
                  <a:cubicBezTo>
                    <a:pt x="3305" y="25038"/>
                    <a:pt x="3546" y="25058"/>
                    <a:pt x="3788" y="25065"/>
                  </a:cubicBezTo>
                  <a:lnTo>
                    <a:pt x="3788" y="25065"/>
                  </a:lnTo>
                  <a:cubicBezTo>
                    <a:pt x="3810" y="25067"/>
                    <a:pt x="3832" y="25068"/>
                    <a:pt x="3855" y="25068"/>
                  </a:cubicBezTo>
                  <a:lnTo>
                    <a:pt x="3990" y="25068"/>
                  </a:lnTo>
                  <a:cubicBezTo>
                    <a:pt x="4427" y="25068"/>
                    <a:pt x="4847" y="24683"/>
                    <a:pt x="4826" y="24231"/>
                  </a:cubicBezTo>
                  <a:cubicBezTo>
                    <a:pt x="4806" y="23779"/>
                    <a:pt x="4458" y="23394"/>
                    <a:pt x="3990" y="23394"/>
                  </a:cubicBezTo>
                  <a:cubicBezTo>
                    <a:pt x="3840" y="23394"/>
                    <a:pt x="3694" y="23394"/>
                    <a:pt x="3547" y="23382"/>
                  </a:cubicBezTo>
                  <a:lnTo>
                    <a:pt x="3547" y="23382"/>
                  </a:lnTo>
                  <a:cubicBezTo>
                    <a:pt x="3465" y="23366"/>
                    <a:pt x="3385" y="23344"/>
                    <a:pt x="3307" y="23317"/>
                  </a:cubicBezTo>
                  <a:lnTo>
                    <a:pt x="3307" y="23317"/>
                  </a:lnTo>
                  <a:cubicBezTo>
                    <a:pt x="3241" y="23284"/>
                    <a:pt x="3179" y="23246"/>
                    <a:pt x="3119" y="23206"/>
                  </a:cubicBezTo>
                  <a:lnTo>
                    <a:pt x="3119" y="23206"/>
                  </a:lnTo>
                  <a:cubicBezTo>
                    <a:pt x="3072" y="23165"/>
                    <a:pt x="3028" y="23121"/>
                    <a:pt x="2986" y="23075"/>
                  </a:cubicBezTo>
                  <a:lnTo>
                    <a:pt x="2986" y="23075"/>
                  </a:lnTo>
                  <a:cubicBezTo>
                    <a:pt x="2947" y="23016"/>
                    <a:pt x="2912" y="22955"/>
                    <a:pt x="2879" y="22892"/>
                  </a:cubicBezTo>
                  <a:lnTo>
                    <a:pt x="2879" y="22892"/>
                  </a:lnTo>
                  <a:cubicBezTo>
                    <a:pt x="2855" y="22823"/>
                    <a:pt x="2836" y="22752"/>
                    <a:pt x="2821" y="22679"/>
                  </a:cubicBezTo>
                  <a:lnTo>
                    <a:pt x="2821" y="22679"/>
                  </a:lnTo>
                  <a:cubicBezTo>
                    <a:pt x="2811" y="22541"/>
                    <a:pt x="2812" y="22403"/>
                    <a:pt x="2824" y="22267"/>
                  </a:cubicBezTo>
                  <a:lnTo>
                    <a:pt x="2824" y="22267"/>
                  </a:lnTo>
                  <a:cubicBezTo>
                    <a:pt x="2871" y="22011"/>
                    <a:pt x="2948" y="21763"/>
                    <a:pt x="3044" y="21520"/>
                  </a:cubicBezTo>
                  <a:lnTo>
                    <a:pt x="3044" y="21520"/>
                  </a:lnTo>
                  <a:cubicBezTo>
                    <a:pt x="3542" y="20394"/>
                    <a:pt x="4372" y="19430"/>
                    <a:pt x="4677" y="18216"/>
                  </a:cubicBezTo>
                  <a:cubicBezTo>
                    <a:pt x="4847" y="17551"/>
                    <a:pt x="4847" y="16827"/>
                    <a:pt x="4593" y="16186"/>
                  </a:cubicBezTo>
                  <a:cubicBezTo>
                    <a:pt x="4325" y="15505"/>
                    <a:pt x="3883" y="14902"/>
                    <a:pt x="3337" y="14417"/>
                  </a:cubicBezTo>
                  <a:cubicBezTo>
                    <a:pt x="2897" y="14022"/>
                    <a:pt x="2401" y="13687"/>
                    <a:pt x="2018" y="13233"/>
                  </a:cubicBezTo>
                  <a:lnTo>
                    <a:pt x="2018" y="13233"/>
                  </a:lnTo>
                  <a:cubicBezTo>
                    <a:pt x="1934" y="13113"/>
                    <a:pt x="1860" y="12988"/>
                    <a:pt x="1796" y="12858"/>
                  </a:cubicBezTo>
                  <a:lnTo>
                    <a:pt x="1796" y="12858"/>
                  </a:lnTo>
                  <a:cubicBezTo>
                    <a:pt x="1757" y="12748"/>
                    <a:pt x="1727" y="12635"/>
                    <a:pt x="1706" y="12521"/>
                  </a:cubicBezTo>
                  <a:lnTo>
                    <a:pt x="1706" y="12521"/>
                  </a:lnTo>
                  <a:cubicBezTo>
                    <a:pt x="1658" y="12020"/>
                    <a:pt x="1723" y="11520"/>
                    <a:pt x="1788" y="11023"/>
                  </a:cubicBezTo>
                  <a:lnTo>
                    <a:pt x="1788" y="11023"/>
                  </a:lnTo>
                  <a:cubicBezTo>
                    <a:pt x="1889" y="10531"/>
                    <a:pt x="2033" y="10049"/>
                    <a:pt x="2220" y="9585"/>
                  </a:cubicBezTo>
                  <a:lnTo>
                    <a:pt x="2220" y="9585"/>
                  </a:lnTo>
                  <a:cubicBezTo>
                    <a:pt x="2446" y="9068"/>
                    <a:pt x="2730" y="8574"/>
                    <a:pt x="3072" y="8123"/>
                  </a:cubicBezTo>
                  <a:lnTo>
                    <a:pt x="3072" y="8123"/>
                  </a:lnTo>
                  <a:cubicBezTo>
                    <a:pt x="3363" y="7758"/>
                    <a:pt x="3673" y="7408"/>
                    <a:pt x="3936" y="7021"/>
                  </a:cubicBezTo>
                  <a:cubicBezTo>
                    <a:pt x="4243" y="6570"/>
                    <a:pt x="4433" y="6074"/>
                    <a:pt x="4500" y="5537"/>
                  </a:cubicBezTo>
                  <a:lnTo>
                    <a:pt x="4500" y="5537"/>
                  </a:lnTo>
                  <a:cubicBezTo>
                    <a:pt x="4624" y="4701"/>
                    <a:pt x="4444" y="3836"/>
                    <a:pt x="4129" y="3056"/>
                  </a:cubicBezTo>
                  <a:cubicBezTo>
                    <a:pt x="3945" y="2601"/>
                    <a:pt x="3734" y="2155"/>
                    <a:pt x="3460" y="1748"/>
                  </a:cubicBezTo>
                  <a:cubicBezTo>
                    <a:pt x="3202" y="1366"/>
                    <a:pt x="2907" y="989"/>
                    <a:pt x="2547" y="699"/>
                  </a:cubicBezTo>
                  <a:cubicBezTo>
                    <a:pt x="2345" y="535"/>
                    <a:pt x="2138" y="373"/>
                    <a:pt x="1903" y="263"/>
                  </a:cubicBezTo>
                  <a:cubicBezTo>
                    <a:pt x="1588" y="118"/>
                    <a:pt x="1320" y="44"/>
                    <a:pt x="978" y="3"/>
                  </a:cubicBezTo>
                  <a:cubicBezTo>
                    <a:pt x="962" y="1"/>
                    <a:pt x="945" y="0"/>
                    <a:pt x="929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4814100" y="3249525"/>
              <a:ext cx="121100" cy="626725"/>
            </a:xfrm>
            <a:custGeom>
              <a:avLst/>
              <a:gdLst/>
              <a:ahLst/>
              <a:cxnLst/>
              <a:rect l="l" t="t" r="r" b="b"/>
              <a:pathLst>
                <a:path w="4844" h="25069" extrusionOk="0">
                  <a:moveTo>
                    <a:pt x="3855" y="1684"/>
                  </a:moveTo>
                  <a:lnTo>
                    <a:pt x="3847" y="1687"/>
                  </a:lnTo>
                  <a:lnTo>
                    <a:pt x="3847" y="1687"/>
                  </a:lnTo>
                  <a:cubicBezTo>
                    <a:pt x="3850" y="1686"/>
                    <a:pt x="3852" y="1685"/>
                    <a:pt x="3855" y="1684"/>
                  </a:cubicBezTo>
                  <a:close/>
                  <a:moveTo>
                    <a:pt x="3682" y="1756"/>
                  </a:moveTo>
                  <a:lnTo>
                    <a:pt x="3654" y="1768"/>
                  </a:lnTo>
                  <a:cubicBezTo>
                    <a:pt x="3664" y="1764"/>
                    <a:pt x="3673" y="1760"/>
                    <a:pt x="3682" y="1756"/>
                  </a:cubicBezTo>
                  <a:close/>
                  <a:moveTo>
                    <a:pt x="3012" y="2341"/>
                  </a:moveTo>
                  <a:lnTo>
                    <a:pt x="3012" y="2341"/>
                  </a:lnTo>
                  <a:lnTo>
                    <a:pt x="3012" y="2341"/>
                  </a:lnTo>
                  <a:cubicBezTo>
                    <a:pt x="3012" y="2341"/>
                    <a:pt x="3012" y="2341"/>
                    <a:pt x="3012" y="2341"/>
                  </a:cubicBezTo>
                  <a:close/>
                  <a:moveTo>
                    <a:pt x="2368" y="3409"/>
                  </a:moveTo>
                  <a:lnTo>
                    <a:pt x="2359" y="3428"/>
                  </a:lnTo>
                  <a:lnTo>
                    <a:pt x="2359" y="3428"/>
                  </a:lnTo>
                  <a:cubicBezTo>
                    <a:pt x="2362" y="3421"/>
                    <a:pt x="2365" y="3415"/>
                    <a:pt x="2368" y="3409"/>
                  </a:cubicBezTo>
                  <a:close/>
                  <a:moveTo>
                    <a:pt x="2003" y="4583"/>
                  </a:moveTo>
                  <a:lnTo>
                    <a:pt x="2000" y="4604"/>
                  </a:lnTo>
                  <a:lnTo>
                    <a:pt x="2000" y="4604"/>
                  </a:lnTo>
                  <a:cubicBezTo>
                    <a:pt x="2001" y="4597"/>
                    <a:pt x="2002" y="4590"/>
                    <a:pt x="2003" y="4583"/>
                  </a:cubicBezTo>
                  <a:close/>
                  <a:moveTo>
                    <a:pt x="1979" y="4757"/>
                  </a:moveTo>
                  <a:lnTo>
                    <a:pt x="1973" y="4806"/>
                  </a:lnTo>
                  <a:cubicBezTo>
                    <a:pt x="1975" y="4790"/>
                    <a:pt x="1977" y="4773"/>
                    <a:pt x="1979" y="4757"/>
                  </a:cubicBezTo>
                  <a:close/>
                  <a:moveTo>
                    <a:pt x="2120" y="5808"/>
                  </a:moveTo>
                  <a:lnTo>
                    <a:pt x="2128" y="5827"/>
                  </a:lnTo>
                  <a:cubicBezTo>
                    <a:pt x="2126" y="5821"/>
                    <a:pt x="2123" y="5814"/>
                    <a:pt x="2120" y="5808"/>
                  </a:cubicBezTo>
                  <a:close/>
                  <a:moveTo>
                    <a:pt x="2423" y="6287"/>
                  </a:moveTo>
                  <a:lnTo>
                    <a:pt x="2447" y="6318"/>
                  </a:lnTo>
                  <a:lnTo>
                    <a:pt x="2447" y="6318"/>
                  </a:lnTo>
                  <a:cubicBezTo>
                    <a:pt x="2439" y="6308"/>
                    <a:pt x="2431" y="6298"/>
                    <a:pt x="2423" y="6287"/>
                  </a:cubicBezTo>
                  <a:close/>
                  <a:moveTo>
                    <a:pt x="1869" y="8240"/>
                  </a:moveTo>
                  <a:lnTo>
                    <a:pt x="1869" y="8240"/>
                  </a:lnTo>
                  <a:cubicBezTo>
                    <a:pt x="1870" y="8242"/>
                    <a:pt x="1871" y="8244"/>
                    <a:pt x="1872" y="8245"/>
                  </a:cubicBezTo>
                  <a:lnTo>
                    <a:pt x="1869" y="8240"/>
                  </a:lnTo>
                  <a:close/>
                  <a:moveTo>
                    <a:pt x="3165" y="12380"/>
                  </a:moveTo>
                  <a:cubicBezTo>
                    <a:pt x="3163" y="12396"/>
                    <a:pt x="3161" y="12411"/>
                    <a:pt x="3159" y="12427"/>
                  </a:cubicBezTo>
                  <a:lnTo>
                    <a:pt x="3159" y="12427"/>
                  </a:lnTo>
                  <a:lnTo>
                    <a:pt x="3165" y="12380"/>
                  </a:lnTo>
                  <a:close/>
                  <a:moveTo>
                    <a:pt x="3106" y="12738"/>
                  </a:moveTo>
                  <a:cubicBezTo>
                    <a:pt x="3106" y="12739"/>
                    <a:pt x="3105" y="12740"/>
                    <a:pt x="3105" y="12741"/>
                  </a:cubicBezTo>
                  <a:lnTo>
                    <a:pt x="3105" y="12741"/>
                  </a:lnTo>
                  <a:lnTo>
                    <a:pt x="3106" y="12738"/>
                  </a:lnTo>
                  <a:close/>
                  <a:moveTo>
                    <a:pt x="1709" y="17413"/>
                  </a:moveTo>
                  <a:lnTo>
                    <a:pt x="1711" y="17432"/>
                  </a:lnTo>
                  <a:lnTo>
                    <a:pt x="1711" y="17432"/>
                  </a:lnTo>
                  <a:cubicBezTo>
                    <a:pt x="1710" y="17425"/>
                    <a:pt x="1710" y="17419"/>
                    <a:pt x="1709" y="17413"/>
                  </a:cubicBezTo>
                  <a:close/>
                  <a:moveTo>
                    <a:pt x="1824" y="21567"/>
                  </a:moveTo>
                  <a:cubicBezTo>
                    <a:pt x="1830" y="21580"/>
                    <a:pt x="1836" y="21594"/>
                    <a:pt x="1842" y="21607"/>
                  </a:cubicBezTo>
                  <a:lnTo>
                    <a:pt x="1824" y="21567"/>
                  </a:lnTo>
                  <a:close/>
                  <a:moveTo>
                    <a:pt x="2012" y="22170"/>
                  </a:moveTo>
                  <a:cubicBezTo>
                    <a:pt x="2013" y="22177"/>
                    <a:pt x="2014" y="22185"/>
                    <a:pt x="2015" y="22193"/>
                  </a:cubicBezTo>
                  <a:lnTo>
                    <a:pt x="2015" y="22193"/>
                  </a:lnTo>
                  <a:lnTo>
                    <a:pt x="2012" y="22170"/>
                  </a:lnTo>
                  <a:close/>
                  <a:moveTo>
                    <a:pt x="2048" y="22552"/>
                  </a:moveTo>
                  <a:cubicBezTo>
                    <a:pt x="2048" y="22557"/>
                    <a:pt x="2047" y="22562"/>
                    <a:pt x="2046" y="22567"/>
                  </a:cubicBezTo>
                  <a:lnTo>
                    <a:pt x="2046" y="22567"/>
                  </a:lnTo>
                  <a:lnTo>
                    <a:pt x="2048" y="22552"/>
                  </a:lnTo>
                  <a:close/>
                  <a:moveTo>
                    <a:pt x="1683" y="23245"/>
                  </a:moveTo>
                  <a:cubicBezTo>
                    <a:pt x="1668" y="23258"/>
                    <a:pt x="1651" y="23270"/>
                    <a:pt x="1635" y="23283"/>
                  </a:cubicBezTo>
                  <a:lnTo>
                    <a:pt x="1683" y="23245"/>
                  </a:lnTo>
                  <a:close/>
                  <a:moveTo>
                    <a:pt x="1457" y="23357"/>
                  </a:moveTo>
                  <a:cubicBezTo>
                    <a:pt x="1453" y="23359"/>
                    <a:pt x="1449" y="23361"/>
                    <a:pt x="1445" y="23362"/>
                  </a:cubicBezTo>
                  <a:lnTo>
                    <a:pt x="1457" y="23357"/>
                  </a:lnTo>
                  <a:close/>
                  <a:moveTo>
                    <a:pt x="3927" y="1"/>
                  </a:moveTo>
                  <a:cubicBezTo>
                    <a:pt x="3907" y="1"/>
                    <a:pt x="3888" y="2"/>
                    <a:pt x="3869" y="4"/>
                  </a:cubicBezTo>
                  <a:cubicBezTo>
                    <a:pt x="3550" y="41"/>
                    <a:pt x="3303" y="106"/>
                    <a:pt x="3008" y="235"/>
                  </a:cubicBezTo>
                  <a:cubicBezTo>
                    <a:pt x="2844" y="307"/>
                    <a:pt x="2691" y="397"/>
                    <a:pt x="2548" y="505"/>
                  </a:cubicBezTo>
                  <a:cubicBezTo>
                    <a:pt x="2122" y="825"/>
                    <a:pt x="1784" y="1187"/>
                    <a:pt x="1476" y="1620"/>
                  </a:cubicBezTo>
                  <a:cubicBezTo>
                    <a:pt x="1228" y="1968"/>
                    <a:pt x="1021" y="2343"/>
                    <a:pt x="854" y="2735"/>
                  </a:cubicBezTo>
                  <a:cubicBezTo>
                    <a:pt x="665" y="3177"/>
                    <a:pt x="496" y="3627"/>
                    <a:pt x="403" y="4100"/>
                  </a:cubicBezTo>
                  <a:cubicBezTo>
                    <a:pt x="309" y="4585"/>
                    <a:pt x="275" y="5051"/>
                    <a:pt x="347" y="5536"/>
                  </a:cubicBezTo>
                  <a:lnTo>
                    <a:pt x="347" y="5536"/>
                  </a:lnTo>
                  <a:cubicBezTo>
                    <a:pt x="414" y="6074"/>
                    <a:pt x="604" y="6570"/>
                    <a:pt x="911" y="7022"/>
                  </a:cubicBezTo>
                  <a:cubicBezTo>
                    <a:pt x="1177" y="7415"/>
                    <a:pt x="1494" y="7771"/>
                    <a:pt x="1791" y="8142"/>
                  </a:cubicBezTo>
                  <a:lnTo>
                    <a:pt x="1791" y="8142"/>
                  </a:lnTo>
                  <a:cubicBezTo>
                    <a:pt x="2121" y="8579"/>
                    <a:pt x="2397" y="9057"/>
                    <a:pt x="2618" y="9558"/>
                  </a:cubicBezTo>
                  <a:lnTo>
                    <a:pt x="2618" y="9558"/>
                  </a:lnTo>
                  <a:cubicBezTo>
                    <a:pt x="2810" y="10031"/>
                    <a:pt x="2958" y="10520"/>
                    <a:pt x="3061" y="11019"/>
                  </a:cubicBezTo>
                  <a:lnTo>
                    <a:pt x="3061" y="11019"/>
                  </a:lnTo>
                  <a:cubicBezTo>
                    <a:pt x="3125" y="11516"/>
                    <a:pt x="3191" y="12016"/>
                    <a:pt x="3144" y="12516"/>
                  </a:cubicBezTo>
                  <a:lnTo>
                    <a:pt x="3144" y="12516"/>
                  </a:lnTo>
                  <a:cubicBezTo>
                    <a:pt x="3122" y="12632"/>
                    <a:pt x="3092" y="12745"/>
                    <a:pt x="3053" y="12856"/>
                  </a:cubicBezTo>
                  <a:lnTo>
                    <a:pt x="3053" y="12856"/>
                  </a:lnTo>
                  <a:cubicBezTo>
                    <a:pt x="2990" y="12988"/>
                    <a:pt x="2915" y="13114"/>
                    <a:pt x="2831" y="13234"/>
                  </a:cubicBezTo>
                  <a:lnTo>
                    <a:pt x="2831" y="13234"/>
                  </a:lnTo>
                  <a:cubicBezTo>
                    <a:pt x="2492" y="13635"/>
                    <a:pt x="2063" y="13946"/>
                    <a:pt x="1662" y="14287"/>
                  </a:cubicBezTo>
                  <a:cubicBezTo>
                    <a:pt x="1453" y="14465"/>
                    <a:pt x="1248" y="14651"/>
                    <a:pt x="1075" y="14864"/>
                  </a:cubicBezTo>
                  <a:cubicBezTo>
                    <a:pt x="829" y="15162"/>
                    <a:pt x="586" y="15465"/>
                    <a:pt x="414" y="15815"/>
                  </a:cubicBezTo>
                  <a:cubicBezTo>
                    <a:pt x="225" y="16206"/>
                    <a:pt x="117" y="16582"/>
                    <a:pt x="66" y="17012"/>
                  </a:cubicBezTo>
                  <a:cubicBezTo>
                    <a:pt x="29" y="17349"/>
                    <a:pt x="64" y="17689"/>
                    <a:pt x="125" y="18023"/>
                  </a:cubicBezTo>
                  <a:cubicBezTo>
                    <a:pt x="240" y="18640"/>
                    <a:pt x="532" y="19230"/>
                    <a:pt x="833" y="19776"/>
                  </a:cubicBezTo>
                  <a:cubicBezTo>
                    <a:pt x="1147" y="20346"/>
                    <a:pt x="1513" y="20887"/>
                    <a:pt x="1784" y="21476"/>
                  </a:cubicBezTo>
                  <a:lnTo>
                    <a:pt x="1784" y="21476"/>
                  </a:lnTo>
                  <a:cubicBezTo>
                    <a:pt x="1889" y="21737"/>
                    <a:pt x="1976" y="22006"/>
                    <a:pt x="2025" y="22282"/>
                  </a:cubicBezTo>
                  <a:lnTo>
                    <a:pt x="2025" y="22282"/>
                  </a:lnTo>
                  <a:cubicBezTo>
                    <a:pt x="2037" y="22412"/>
                    <a:pt x="2038" y="22543"/>
                    <a:pt x="2028" y="22673"/>
                  </a:cubicBezTo>
                  <a:lnTo>
                    <a:pt x="2028" y="22673"/>
                  </a:lnTo>
                  <a:cubicBezTo>
                    <a:pt x="2012" y="22748"/>
                    <a:pt x="1992" y="22822"/>
                    <a:pt x="1967" y="22895"/>
                  </a:cubicBezTo>
                  <a:lnTo>
                    <a:pt x="1967" y="22895"/>
                  </a:lnTo>
                  <a:cubicBezTo>
                    <a:pt x="1937" y="22955"/>
                    <a:pt x="1904" y="23012"/>
                    <a:pt x="1867" y="23068"/>
                  </a:cubicBezTo>
                  <a:lnTo>
                    <a:pt x="1867" y="23068"/>
                  </a:lnTo>
                  <a:cubicBezTo>
                    <a:pt x="1824" y="23117"/>
                    <a:pt x="1778" y="23163"/>
                    <a:pt x="1729" y="23206"/>
                  </a:cubicBezTo>
                  <a:lnTo>
                    <a:pt x="1729" y="23206"/>
                  </a:lnTo>
                  <a:cubicBezTo>
                    <a:pt x="1671" y="23246"/>
                    <a:pt x="1611" y="23283"/>
                    <a:pt x="1548" y="23315"/>
                  </a:cubicBezTo>
                  <a:lnTo>
                    <a:pt x="1548" y="23315"/>
                  </a:lnTo>
                  <a:cubicBezTo>
                    <a:pt x="1465" y="23343"/>
                    <a:pt x="1379" y="23366"/>
                    <a:pt x="1293" y="23383"/>
                  </a:cubicBezTo>
                  <a:lnTo>
                    <a:pt x="1293" y="23383"/>
                  </a:lnTo>
                  <a:cubicBezTo>
                    <a:pt x="1148" y="23395"/>
                    <a:pt x="1001" y="23395"/>
                    <a:pt x="858" y="23395"/>
                  </a:cubicBezTo>
                  <a:cubicBezTo>
                    <a:pt x="420" y="23395"/>
                    <a:pt x="0" y="23780"/>
                    <a:pt x="21" y="24232"/>
                  </a:cubicBezTo>
                  <a:cubicBezTo>
                    <a:pt x="41" y="24684"/>
                    <a:pt x="389" y="25069"/>
                    <a:pt x="858" y="25069"/>
                  </a:cubicBezTo>
                  <a:lnTo>
                    <a:pt x="993" y="25069"/>
                  </a:lnTo>
                  <a:cubicBezTo>
                    <a:pt x="1015" y="25069"/>
                    <a:pt x="1038" y="25068"/>
                    <a:pt x="1060" y="25066"/>
                  </a:cubicBezTo>
                  <a:lnTo>
                    <a:pt x="1060" y="25066"/>
                  </a:lnTo>
                  <a:cubicBezTo>
                    <a:pt x="1564" y="25050"/>
                    <a:pt x="2058" y="24967"/>
                    <a:pt x="2498" y="24696"/>
                  </a:cubicBezTo>
                  <a:cubicBezTo>
                    <a:pt x="3071" y="24345"/>
                    <a:pt x="3519" y="23761"/>
                    <a:pt x="3644" y="23094"/>
                  </a:cubicBezTo>
                  <a:cubicBezTo>
                    <a:pt x="3871" y="21889"/>
                    <a:pt x="3345" y="20748"/>
                    <a:pt x="2744" y="19735"/>
                  </a:cubicBezTo>
                  <a:cubicBezTo>
                    <a:pt x="2463" y="19260"/>
                    <a:pt x="2176" y="18787"/>
                    <a:pt x="1948" y="18284"/>
                  </a:cubicBezTo>
                  <a:lnTo>
                    <a:pt x="1948" y="18284"/>
                  </a:lnTo>
                  <a:cubicBezTo>
                    <a:pt x="1854" y="18043"/>
                    <a:pt x="1774" y="17794"/>
                    <a:pt x="1729" y="17539"/>
                  </a:cubicBezTo>
                  <a:lnTo>
                    <a:pt x="1729" y="17539"/>
                  </a:lnTo>
                  <a:cubicBezTo>
                    <a:pt x="1715" y="17391"/>
                    <a:pt x="1714" y="17241"/>
                    <a:pt x="1727" y="17093"/>
                  </a:cubicBezTo>
                  <a:lnTo>
                    <a:pt x="1727" y="17093"/>
                  </a:lnTo>
                  <a:cubicBezTo>
                    <a:pt x="1753" y="16958"/>
                    <a:pt x="1789" y="16826"/>
                    <a:pt x="1835" y="16699"/>
                  </a:cubicBezTo>
                  <a:lnTo>
                    <a:pt x="1835" y="16699"/>
                  </a:lnTo>
                  <a:cubicBezTo>
                    <a:pt x="1927" y="16505"/>
                    <a:pt x="2039" y="16322"/>
                    <a:pt x="2165" y="16148"/>
                  </a:cubicBezTo>
                  <a:lnTo>
                    <a:pt x="2165" y="16148"/>
                  </a:lnTo>
                  <a:cubicBezTo>
                    <a:pt x="2348" y="15922"/>
                    <a:pt x="2551" y="15714"/>
                    <a:pt x="2773" y="15525"/>
                  </a:cubicBezTo>
                  <a:cubicBezTo>
                    <a:pt x="3012" y="15314"/>
                    <a:pt x="3268" y="15121"/>
                    <a:pt x="3509" y="14913"/>
                  </a:cubicBezTo>
                  <a:cubicBezTo>
                    <a:pt x="4080" y="14420"/>
                    <a:pt x="4577" y="13779"/>
                    <a:pt x="4739" y="13024"/>
                  </a:cubicBezTo>
                  <a:cubicBezTo>
                    <a:pt x="4827" y="12615"/>
                    <a:pt x="4843" y="12196"/>
                    <a:pt x="4812" y="11783"/>
                  </a:cubicBezTo>
                  <a:cubicBezTo>
                    <a:pt x="4786" y="11394"/>
                    <a:pt x="4741" y="10993"/>
                    <a:pt x="4673" y="10608"/>
                  </a:cubicBezTo>
                  <a:cubicBezTo>
                    <a:pt x="4530" y="9810"/>
                    <a:pt x="4227" y="9018"/>
                    <a:pt x="3857" y="8302"/>
                  </a:cubicBezTo>
                  <a:cubicBezTo>
                    <a:pt x="3673" y="7946"/>
                    <a:pt x="3460" y="7609"/>
                    <a:pt x="3223" y="7292"/>
                  </a:cubicBezTo>
                  <a:cubicBezTo>
                    <a:pt x="2993" y="6985"/>
                    <a:pt x="2743" y="6696"/>
                    <a:pt x="2507" y="6396"/>
                  </a:cubicBezTo>
                  <a:lnTo>
                    <a:pt x="2507" y="6396"/>
                  </a:lnTo>
                  <a:cubicBezTo>
                    <a:pt x="2349" y="6184"/>
                    <a:pt x="2201" y="5962"/>
                    <a:pt x="2088" y="5723"/>
                  </a:cubicBezTo>
                  <a:lnTo>
                    <a:pt x="2088" y="5723"/>
                  </a:lnTo>
                  <a:cubicBezTo>
                    <a:pt x="2044" y="5599"/>
                    <a:pt x="2012" y="5470"/>
                    <a:pt x="1989" y="5338"/>
                  </a:cubicBezTo>
                  <a:lnTo>
                    <a:pt x="1989" y="5338"/>
                  </a:lnTo>
                  <a:cubicBezTo>
                    <a:pt x="1979" y="5261"/>
                    <a:pt x="1968" y="5184"/>
                    <a:pt x="1958" y="5107"/>
                  </a:cubicBezTo>
                  <a:lnTo>
                    <a:pt x="1958" y="5107"/>
                  </a:lnTo>
                  <a:lnTo>
                    <a:pt x="1989" y="5330"/>
                  </a:lnTo>
                  <a:cubicBezTo>
                    <a:pt x="1962" y="5115"/>
                    <a:pt x="1967" y="4897"/>
                    <a:pt x="1991" y="4682"/>
                  </a:cubicBezTo>
                  <a:lnTo>
                    <a:pt x="1991" y="4682"/>
                  </a:lnTo>
                  <a:cubicBezTo>
                    <a:pt x="2054" y="4289"/>
                    <a:pt x="2169" y="3904"/>
                    <a:pt x="2316" y="3533"/>
                  </a:cubicBezTo>
                  <a:lnTo>
                    <a:pt x="2316" y="3533"/>
                  </a:lnTo>
                  <a:cubicBezTo>
                    <a:pt x="2488" y="3144"/>
                    <a:pt x="2694" y="2772"/>
                    <a:pt x="2946" y="2429"/>
                  </a:cubicBezTo>
                  <a:lnTo>
                    <a:pt x="2946" y="2429"/>
                  </a:lnTo>
                  <a:cubicBezTo>
                    <a:pt x="3093" y="2246"/>
                    <a:pt x="3254" y="2074"/>
                    <a:pt x="3436" y="1921"/>
                  </a:cubicBezTo>
                  <a:lnTo>
                    <a:pt x="3436" y="1921"/>
                  </a:lnTo>
                  <a:cubicBezTo>
                    <a:pt x="3537" y="1848"/>
                    <a:pt x="3643" y="1783"/>
                    <a:pt x="3756" y="1728"/>
                  </a:cubicBezTo>
                  <a:lnTo>
                    <a:pt x="3756" y="1728"/>
                  </a:lnTo>
                  <a:cubicBezTo>
                    <a:pt x="3858" y="1693"/>
                    <a:pt x="3964" y="1668"/>
                    <a:pt x="4072" y="1653"/>
                  </a:cubicBezTo>
                  <a:lnTo>
                    <a:pt x="4072" y="1653"/>
                  </a:lnTo>
                  <a:lnTo>
                    <a:pt x="3849" y="1684"/>
                  </a:lnTo>
                  <a:lnTo>
                    <a:pt x="3871" y="1680"/>
                  </a:lnTo>
                  <a:cubicBezTo>
                    <a:pt x="4102" y="1653"/>
                    <a:pt x="4295" y="1606"/>
                    <a:pt x="4463" y="1434"/>
                  </a:cubicBezTo>
                  <a:cubicBezTo>
                    <a:pt x="4608" y="1289"/>
                    <a:pt x="4716" y="1052"/>
                    <a:pt x="4708" y="845"/>
                  </a:cubicBezTo>
                  <a:cubicBezTo>
                    <a:pt x="4698" y="626"/>
                    <a:pt x="4626" y="405"/>
                    <a:pt x="4463" y="254"/>
                  </a:cubicBezTo>
                  <a:cubicBezTo>
                    <a:pt x="4323" y="121"/>
                    <a:pt x="4125" y="1"/>
                    <a:pt x="392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4742025" y="3333825"/>
              <a:ext cx="121150" cy="626825"/>
            </a:xfrm>
            <a:custGeom>
              <a:avLst/>
              <a:gdLst/>
              <a:ahLst/>
              <a:cxnLst/>
              <a:rect l="l" t="t" r="r" b="b"/>
              <a:pathLst>
                <a:path w="4846" h="25073" extrusionOk="0">
                  <a:moveTo>
                    <a:pt x="3855" y="1688"/>
                  </a:moveTo>
                  <a:lnTo>
                    <a:pt x="3848" y="1691"/>
                  </a:lnTo>
                  <a:lnTo>
                    <a:pt x="3848" y="1691"/>
                  </a:lnTo>
                  <a:cubicBezTo>
                    <a:pt x="3850" y="1690"/>
                    <a:pt x="3853" y="1689"/>
                    <a:pt x="3855" y="1688"/>
                  </a:cubicBezTo>
                  <a:close/>
                  <a:moveTo>
                    <a:pt x="2917" y="2469"/>
                  </a:moveTo>
                  <a:lnTo>
                    <a:pt x="2883" y="2512"/>
                  </a:lnTo>
                  <a:cubicBezTo>
                    <a:pt x="2894" y="2498"/>
                    <a:pt x="2906" y="2483"/>
                    <a:pt x="2917" y="2469"/>
                  </a:cubicBezTo>
                  <a:close/>
                  <a:moveTo>
                    <a:pt x="2290" y="3598"/>
                  </a:moveTo>
                  <a:lnTo>
                    <a:pt x="2284" y="3613"/>
                  </a:lnTo>
                  <a:cubicBezTo>
                    <a:pt x="2286" y="3608"/>
                    <a:pt x="2288" y="3603"/>
                    <a:pt x="2290" y="3598"/>
                  </a:cubicBezTo>
                  <a:close/>
                  <a:moveTo>
                    <a:pt x="1980" y="4761"/>
                  </a:moveTo>
                  <a:lnTo>
                    <a:pt x="1973" y="4810"/>
                  </a:lnTo>
                  <a:cubicBezTo>
                    <a:pt x="1975" y="4793"/>
                    <a:pt x="1977" y="4777"/>
                    <a:pt x="1980" y="4761"/>
                  </a:cubicBezTo>
                  <a:close/>
                  <a:moveTo>
                    <a:pt x="2121" y="5812"/>
                  </a:moveTo>
                  <a:lnTo>
                    <a:pt x="2128" y="5831"/>
                  </a:lnTo>
                  <a:cubicBezTo>
                    <a:pt x="2126" y="5824"/>
                    <a:pt x="2123" y="5818"/>
                    <a:pt x="2121" y="5812"/>
                  </a:cubicBezTo>
                  <a:close/>
                  <a:moveTo>
                    <a:pt x="2423" y="6291"/>
                  </a:moveTo>
                  <a:lnTo>
                    <a:pt x="2550" y="6453"/>
                  </a:lnTo>
                  <a:lnTo>
                    <a:pt x="2550" y="6453"/>
                  </a:lnTo>
                  <a:cubicBezTo>
                    <a:pt x="2507" y="6399"/>
                    <a:pt x="2465" y="6345"/>
                    <a:pt x="2423" y="6291"/>
                  </a:cubicBezTo>
                  <a:close/>
                  <a:moveTo>
                    <a:pt x="1796" y="8151"/>
                  </a:moveTo>
                  <a:lnTo>
                    <a:pt x="1796" y="8151"/>
                  </a:lnTo>
                  <a:cubicBezTo>
                    <a:pt x="1822" y="8183"/>
                    <a:pt x="1847" y="8216"/>
                    <a:pt x="1873" y="8249"/>
                  </a:cubicBezTo>
                  <a:lnTo>
                    <a:pt x="1796" y="8151"/>
                  </a:lnTo>
                  <a:close/>
                  <a:moveTo>
                    <a:pt x="3108" y="12744"/>
                  </a:moveTo>
                  <a:cubicBezTo>
                    <a:pt x="3107" y="12746"/>
                    <a:pt x="3106" y="12749"/>
                    <a:pt x="3105" y="12751"/>
                  </a:cubicBezTo>
                  <a:lnTo>
                    <a:pt x="3105" y="12751"/>
                  </a:lnTo>
                  <a:lnTo>
                    <a:pt x="3108" y="12744"/>
                  </a:lnTo>
                  <a:close/>
                  <a:moveTo>
                    <a:pt x="2768" y="13325"/>
                  </a:moveTo>
                  <a:cubicBezTo>
                    <a:pt x="2767" y="13326"/>
                    <a:pt x="2766" y="13327"/>
                    <a:pt x="2765" y="13329"/>
                  </a:cubicBezTo>
                  <a:lnTo>
                    <a:pt x="2768" y="13325"/>
                  </a:lnTo>
                  <a:close/>
                  <a:moveTo>
                    <a:pt x="1905" y="18190"/>
                  </a:moveTo>
                  <a:lnTo>
                    <a:pt x="1910" y="18202"/>
                  </a:lnTo>
                  <a:lnTo>
                    <a:pt x="1910" y="18202"/>
                  </a:lnTo>
                  <a:cubicBezTo>
                    <a:pt x="1909" y="18198"/>
                    <a:pt x="1907" y="18194"/>
                    <a:pt x="1905" y="18190"/>
                  </a:cubicBezTo>
                  <a:close/>
                  <a:moveTo>
                    <a:pt x="1758" y="21412"/>
                  </a:moveTo>
                  <a:lnTo>
                    <a:pt x="1758" y="21412"/>
                  </a:lnTo>
                  <a:cubicBezTo>
                    <a:pt x="1759" y="21415"/>
                    <a:pt x="1761" y="21418"/>
                    <a:pt x="1762" y="21421"/>
                  </a:cubicBezTo>
                  <a:lnTo>
                    <a:pt x="1762" y="21421"/>
                  </a:lnTo>
                  <a:lnTo>
                    <a:pt x="1758" y="21412"/>
                  </a:lnTo>
                  <a:close/>
                  <a:moveTo>
                    <a:pt x="2014" y="22176"/>
                  </a:moveTo>
                  <a:lnTo>
                    <a:pt x="2014" y="22176"/>
                  </a:lnTo>
                  <a:cubicBezTo>
                    <a:pt x="2015" y="22183"/>
                    <a:pt x="2016" y="22191"/>
                    <a:pt x="2017" y="22199"/>
                  </a:cubicBezTo>
                  <a:lnTo>
                    <a:pt x="2017" y="22199"/>
                  </a:lnTo>
                  <a:lnTo>
                    <a:pt x="2014" y="22176"/>
                  </a:lnTo>
                  <a:close/>
                  <a:moveTo>
                    <a:pt x="2049" y="22556"/>
                  </a:moveTo>
                  <a:cubicBezTo>
                    <a:pt x="2048" y="22561"/>
                    <a:pt x="2047" y="22566"/>
                    <a:pt x="2047" y="22571"/>
                  </a:cubicBezTo>
                  <a:lnTo>
                    <a:pt x="2047" y="22571"/>
                  </a:lnTo>
                  <a:lnTo>
                    <a:pt x="2049" y="22556"/>
                  </a:lnTo>
                  <a:close/>
                  <a:moveTo>
                    <a:pt x="1803" y="23158"/>
                  </a:moveTo>
                  <a:lnTo>
                    <a:pt x="1803" y="23158"/>
                  </a:lnTo>
                  <a:cubicBezTo>
                    <a:pt x="1801" y="23160"/>
                    <a:pt x="1798" y="23162"/>
                    <a:pt x="1795" y="23164"/>
                  </a:cubicBezTo>
                  <a:lnTo>
                    <a:pt x="1795" y="23164"/>
                  </a:lnTo>
                  <a:lnTo>
                    <a:pt x="1803" y="23158"/>
                  </a:lnTo>
                  <a:close/>
                  <a:moveTo>
                    <a:pt x="1669" y="23261"/>
                  </a:moveTo>
                  <a:cubicBezTo>
                    <a:pt x="1658" y="23269"/>
                    <a:pt x="1647" y="23278"/>
                    <a:pt x="1635" y="23286"/>
                  </a:cubicBezTo>
                  <a:lnTo>
                    <a:pt x="1669" y="23261"/>
                  </a:lnTo>
                  <a:close/>
                  <a:moveTo>
                    <a:pt x="3926" y="1"/>
                  </a:moveTo>
                  <a:cubicBezTo>
                    <a:pt x="3909" y="1"/>
                    <a:pt x="3891" y="2"/>
                    <a:pt x="3874" y="4"/>
                  </a:cubicBezTo>
                  <a:cubicBezTo>
                    <a:pt x="3552" y="43"/>
                    <a:pt x="3305" y="106"/>
                    <a:pt x="3010" y="237"/>
                  </a:cubicBezTo>
                  <a:cubicBezTo>
                    <a:pt x="2847" y="309"/>
                    <a:pt x="2693" y="399"/>
                    <a:pt x="2550" y="505"/>
                  </a:cubicBezTo>
                  <a:cubicBezTo>
                    <a:pt x="2126" y="826"/>
                    <a:pt x="1789" y="1188"/>
                    <a:pt x="1480" y="1620"/>
                  </a:cubicBezTo>
                  <a:cubicBezTo>
                    <a:pt x="1230" y="1968"/>
                    <a:pt x="1024" y="2344"/>
                    <a:pt x="858" y="2735"/>
                  </a:cubicBezTo>
                  <a:cubicBezTo>
                    <a:pt x="668" y="3179"/>
                    <a:pt x="500" y="3629"/>
                    <a:pt x="408" y="4102"/>
                  </a:cubicBezTo>
                  <a:cubicBezTo>
                    <a:pt x="314" y="4581"/>
                    <a:pt x="281" y="5041"/>
                    <a:pt x="348" y="5521"/>
                  </a:cubicBezTo>
                  <a:lnTo>
                    <a:pt x="348" y="5521"/>
                  </a:lnTo>
                  <a:cubicBezTo>
                    <a:pt x="412" y="6063"/>
                    <a:pt x="603" y="6565"/>
                    <a:pt x="913" y="7021"/>
                  </a:cubicBezTo>
                  <a:cubicBezTo>
                    <a:pt x="1174" y="7405"/>
                    <a:pt x="1481" y="7754"/>
                    <a:pt x="1769" y="8117"/>
                  </a:cubicBezTo>
                  <a:lnTo>
                    <a:pt x="1769" y="8117"/>
                  </a:lnTo>
                  <a:cubicBezTo>
                    <a:pt x="2114" y="8568"/>
                    <a:pt x="2400" y="9065"/>
                    <a:pt x="2628" y="9585"/>
                  </a:cubicBezTo>
                  <a:lnTo>
                    <a:pt x="2628" y="9585"/>
                  </a:lnTo>
                  <a:cubicBezTo>
                    <a:pt x="2815" y="10053"/>
                    <a:pt x="2960" y="10535"/>
                    <a:pt x="3062" y="11029"/>
                  </a:cubicBezTo>
                  <a:lnTo>
                    <a:pt x="3062" y="11029"/>
                  </a:lnTo>
                  <a:cubicBezTo>
                    <a:pt x="3126" y="11521"/>
                    <a:pt x="3192" y="12017"/>
                    <a:pt x="3147" y="12513"/>
                  </a:cubicBezTo>
                  <a:lnTo>
                    <a:pt x="3147" y="12513"/>
                  </a:lnTo>
                  <a:cubicBezTo>
                    <a:pt x="3125" y="12633"/>
                    <a:pt x="3094" y="12752"/>
                    <a:pt x="3052" y="12867"/>
                  </a:cubicBezTo>
                  <a:lnTo>
                    <a:pt x="3052" y="12867"/>
                  </a:lnTo>
                  <a:cubicBezTo>
                    <a:pt x="2989" y="12994"/>
                    <a:pt x="2917" y="13116"/>
                    <a:pt x="2836" y="13233"/>
                  </a:cubicBezTo>
                  <a:lnTo>
                    <a:pt x="2836" y="13233"/>
                  </a:lnTo>
                  <a:cubicBezTo>
                    <a:pt x="2496" y="13636"/>
                    <a:pt x="2066" y="13951"/>
                    <a:pt x="1664" y="14291"/>
                  </a:cubicBezTo>
                  <a:cubicBezTo>
                    <a:pt x="1453" y="14469"/>
                    <a:pt x="1249" y="14655"/>
                    <a:pt x="1075" y="14867"/>
                  </a:cubicBezTo>
                  <a:cubicBezTo>
                    <a:pt x="829" y="15166"/>
                    <a:pt x="586" y="15469"/>
                    <a:pt x="416" y="15819"/>
                  </a:cubicBezTo>
                  <a:cubicBezTo>
                    <a:pt x="226" y="16210"/>
                    <a:pt x="119" y="16586"/>
                    <a:pt x="68" y="17016"/>
                  </a:cubicBezTo>
                  <a:cubicBezTo>
                    <a:pt x="29" y="17353"/>
                    <a:pt x="64" y="17693"/>
                    <a:pt x="126" y="18026"/>
                  </a:cubicBezTo>
                  <a:cubicBezTo>
                    <a:pt x="242" y="18644"/>
                    <a:pt x="533" y="19233"/>
                    <a:pt x="835" y="19782"/>
                  </a:cubicBezTo>
                  <a:cubicBezTo>
                    <a:pt x="1159" y="20366"/>
                    <a:pt x="1534" y="20921"/>
                    <a:pt x="1806" y="21531"/>
                  </a:cubicBezTo>
                  <a:lnTo>
                    <a:pt x="1806" y="21531"/>
                  </a:lnTo>
                  <a:cubicBezTo>
                    <a:pt x="1903" y="21778"/>
                    <a:pt x="1981" y="22031"/>
                    <a:pt x="2027" y="22291"/>
                  </a:cubicBezTo>
                  <a:lnTo>
                    <a:pt x="2027" y="22291"/>
                  </a:lnTo>
                  <a:cubicBezTo>
                    <a:pt x="2039" y="22416"/>
                    <a:pt x="2040" y="22544"/>
                    <a:pt x="2030" y="22670"/>
                  </a:cubicBezTo>
                  <a:lnTo>
                    <a:pt x="2030" y="22670"/>
                  </a:lnTo>
                  <a:cubicBezTo>
                    <a:pt x="2014" y="22750"/>
                    <a:pt x="1992" y="22828"/>
                    <a:pt x="1966" y="22904"/>
                  </a:cubicBezTo>
                  <a:lnTo>
                    <a:pt x="1966" y="22904"/>
                  </a:lnTo>
                  <a:cubicBezTo>
                    <a:pt x="1936" y="22963"/>
                    <a:pt x="1903" y="23020"/>
                    <a:pt x="1866" y="23075"/>
                  </a:cubicBezTo>
                  <a:lnTo>
                    <a:pt x="1866" y="23075"/>
                  </a:lnTo>
                  <a:cubicBezTo>
                    <a:pt x="1822" y="23124"/>
                    <a:pt x="1775" y="23171"/>
                    <a:pt x="1725" y="23214"/>
                  </a:cubicBezTo>
                  <a:lnTo>
                    <a:pt x="1725" y="23214"/>
                  </a:lnTo>
                  <a:cubicBezTo>
                    <a:pt x="1667" y="23253"/>
                    <a:pt x="1607" y="23289"/>
                    <a:pt x="1544" y="23320"/>
                  </a:cubicBezTo>
                  <a:lnTo>
                    <a:pt x="1544" y="23320"/>
                  </a:lnTo>
                  <a:cubicBezTo>
                    <a:pt x="1462" y="23348"/>
                    <a:pt x="1379" y="23370"/>
                    <a:pt x="1294" y="23387"/>
                  </a:cubicBezTo>
                  <a:lnTo>
                    <a:pt x="1294" y="23387"/>
                  </a:lnTo>
                  <a:cubicBezTo>
                    <a:pt x="1148" y="23399"/>
                    <a:pt x="1002" y="23399"/>
                    <a:pt x="858" y="23399"/>
                  </a:cubicBezTo>
                  <a:cubicBezTo>
                    <a:pt x="420" y="23399"/>
                    <a:pt x="1" y="23784"/>
                    <a:pt x="21" y="24236"/>
                  </a:cubicBezTo>
                  <a:cubicBezTo>
                    <a:pt x="42" y="24688"/>
                    <a:pt x="389" y="25073"/>
                    <a:pt x="858" y="25073"/>
                  </a:cubicBezTo>
                  <a:lnTo>
                    <a:pt x="993" y="25073"/>
                  </a:lnTo>
                  <a:cubicBezTo>
                    <a:pt x="1016" y="25073"/>
                    <a:pt x="1038" y="25072"/>
                    <a:pt x="1060" y="25070"/>
                  </a:cubicBezTo>
                  <a:lnTo>
                    <a:pt x="1060" y="25070"/>
                  </a:lnTo>
                  <a:cubicBezTo>
                    <a:pt x="1564" y="25054"/>
                    <a:pt x="2060" y="24971"/>
                    <a:pt x="2499" y="24700"/>
                  </a:cubicBezTo>
                  <a:cubicBezTo>
                    <a:pt x="3072" y="24348"/>
                    <a:pt x="3520" y="23765"/>
                    <a:pt x="3644" y="23098"/>
                  </a:cubicBezTo>
                  <a:cubicBezTo>
                    <a:pt x="3874" y="21893"/>
                    <a:pt x="3346" y="20752"/>
                    <a:pt x="2744" y="19739"/>
                  </a:cubicBezTo>
                  <a:cubicBezTo>
                    <a:pt x="2469" y="19273"/>
                    <a:pt x="2187" y="18809"/>
                    <a:pt x="1962" y="18316"/>
                  </a:cubicBezTo>
                  <a:lnTo>
                    <a:pt x="1962" y="18316"/>
                  </a:lnTo>
                  <a:cubicBezTo>
                    <a:pt x="1860" y="18065"/>
                    <a:pt x="1777" y="17804"/>
                    <a:pt x="1728" y="17536"/>
                  </a:cubicBezTo>
                  <a:lnTo>
                    <a:pt x="1728" y="17536"/>
                  </a:lnTo>
                  <a:cubicBezTo>
                    <a:pt x="1715" y="17391"/>
                    <a:pt x="1715" y="17244"/>
                    <a:pt x="1727" y="17099"/>
                  </a:cubicBezTo>
                  <a:lnTo>
                    <a:pt x="1727" y="17099"/>
                  </a:lnTo>
                  <a:cubicBezTo>
                    <a:pt x="1754" y="16961"/>
                    <a:pt x="1791" y="16826"/>
                    <a:pt x="1838" y="16697"/>
                  </a:cubicBezTo>
                  <a:lnTo>
                    <a:pt x="1838" y="16697"/>
                  </a:lnTo>
                  <a:cubicBezTo>
                    <a:pt x="1928" y="16510"/>
                    <a:pt x="2037" y="16332"/>
                    <a:pt x="2158" y="16163"/>
                  </a:cubicBezTo>
                  <a:lnTo>
                    <a:pt x="2158" y="16163"/>
                  </a:lnTo>
                  <a:cubicBezTo>
                    <a:pt x="2343" y="15933"/>
                    <a:pt x="2551" y="15721"/>
                    <a:pt x="2773" y="15528"/>
                  </a:cubicBezTo>
                  <a:cubicBezTo>
                    <a:pt x="3014" y="15318"/>
                    <a:pt x="3270" y="15125"/>
                    <a:pt x="3509" y="14917"/>
                  </a:cubicBezTo>
                  <a:cubicBezTo>
                    <a:pt x="4080" y="14423"/>
                    <a:pt x="4579" y="13783"/>
                    <a:pt x="4739" y="13028"/>
                  </a:cubicBezTo>
                  <a:cubicBezTo>
                    <a:pt x="4827" y="12619"/>
                    <a:pt x="4845" y="12200"/>
                    <a:pt x="4815" y="11786"/>
                  </a:cubicBezTo>
                  <a:cubicBezTo>
                    <a:pt x="4786" y="11398"/>
                    <a:pt x="4743" y="10997"/>
                    <a:pt x="4674" y="10612"/>
                  </a:cubicBezTo>
                  <a:cubicBezTo>
                    <a:pt x="4530" y="9814"/>
                    <a:pt x="4228" y="9022"/>
                    <a:pt x="3857" y="8306"/>
                  </a:cubicBezTo>
                  <a:cubicBezTo>
                    <a:pt x="3673" y="7950"/>
                    <a:pt x="3460" y="7613"/>
                    <a:pt x="3223" y="7295"/>
                  </a:cubicBezTo>
                  <a:cubicBezTo>
                    <a:pt x="3007" y="7008"/>
                    <a:pt x="2774" y="6736"/>
                    <a:pt x="2552" y="6456"/>
                  </a:cubicBezTo>
                  <a:lnTo>
                    <a:pt x="2552" y="6456"/>
                  </a:lnTo>
                  <a:cubicBezTo>
                    <a:pt x="2376" y="6227"/>
                    <a:pt x="2211" y="5987"/>
                    <a:pt x="2088" y="5727"/>
                  </a:cubicBezTo>
                  <a:lnTo>
                    <a:pt x="2088" y="5727"/>
                  </a:lnTo>
                  <a:cubicBezTo>
                    <a:pt x="2044" y="5604"/>
                    <a:pt x="2013" y="5477"/>
                    <a:pt x="1991" y="5347"/>
                  </a:cubicBezTo>
                  <a:lnTo>
                    <a:pt x="1991" y="5347"/>
                  </a:lnTo>
                  <a:cubicBezTo>
                    <a:pt x="1980" y="5268"/>
                    <a:pt x="1970" y="5190"/>
                    <a:pt x="1961" y="5110"/>
                  </a:cubicBezTo>
                  <a:lnTo>
                    <a:pt x="1961" y="5110"/>
                  </a:lnTo>
                  <a:lnTo>
                    <a:pt x="1991" y="5333"/>
                  </a:lnTo>
                  <a:cubicBezTo>
                    <a:pt x="1964" y="5114"/>
                    <a:pt x="1969" y="4892"/>
                    <a:pt x="1993" y="4673"/>
                  </a:cubicBezTo>
                  <a:lnTo>
                    <a:pt x="1993" y="4673"/>
                  </a:lnTo>
                  <a:cubicBezTo>
                    <a:pt x="2059" y="4270"/>
                    <a:pt x="2179" y="3877"/>
                    <a:pt x="2334" y="3499"/>
                  </a:cubicBezTo>
                  <a:lnTo>
                    <a:pt x="2334" y="3499"/>
                  </a:lnTo>
                  <a:cubicBezTo>
                    <a:pt x="2506" y="3115"/>
                    <a:pt x="2712" y="2748"/>
                    <a:pt x="2964" y="2411"/>
                  </a:cubicBezTo>
                  <a:lnTo>
                    <a:pt x="2964" y="2411"/>
                  </a:lnTo>
                  <a:cubicBezTo>
                    <a:pt x="3108" y="2235"/>
                    <a:pt x="3265" y="2069"/>
                    <a:pt x="3440" y="1922"/>
                  </a:cubicBezTo>
                  <a:lnTo>
                    <a:pt x="3440" y="1922"/>
                  </a:lnTo>
                  <a:cubicBezTo>
                    <a:pt x="3539" y="1852"/>
                    <a:pt x="3641" y="1788"/>
                    <a:pt x="3750" y="1735"/>
                  </a:cubicBezTo>
                  <a:lnTo>
                    <a:pt x="3750" y="1735"/>
                  </a:lnTo>
                  <a:cubicBezTo>
                    <a:pt x="3854" y="1699"/>
                    <a:pt x="3963" y="1673"/>
                    <a:pt x="4072" y="1657"/>
                  </a:cubicBezTo>
                  <a:lnTo>
                    <a:pt x="4072" y="1657"/>
                  </a:lnTo>
                  <a:lnTo>
                    <a:pt x="3849" y="1688"/>
                  </a:lnTo>
                  <a:lnTo>
                    <a:pt x="3849" y="1688"/>
                  </a:lnTo>
                  <a:lnTo>
                    <a:pt x="3874" y="1684"/>
                  </a:lnTo>
                  <a:cubicBezTo>
                    <a:pt x="4103" y="1657"/>
                    <a:pt x="4295" y="1610"/>
                    <a:pt x="4463" y="1438"/>
                  </a:cubicBezTo>
                  <a:cubicBezTo>
                    <a:pt x="4610" y="1293"/>
                    <a:pt x="4717" y="1055"/>
                    <a:pt x="4708" y="849"/>
                  </a:cubicBezTo>
                  <a:cubicBezTo>
                    <a:pt x="4698" y="630"/>
                    <a:pt x="4627" y="409"/>
                    <a:pt x="4463" y="257"/>
                  </a:cubicBezTo>
                  <a:cubicBezTo>
                    <a:pt x="4326" y="124"/>
                    <a:pt x="4126" y="1"/>
                    <a:pt x="392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4907500" y="3347525"/>
              <a:ext cx="121250" cy="650425"/>
            </a:xfrm>
            <a:custGeom>
              <a:avLst/>
              <a:gdLst/>
              <a:ahLst/>
              <a:cxnLst/>
              <a:rect l="l" t="t" r="r" b="b"/>
              <a:pathLst>
                <a:path w="4850" h="26017" extrusionOk="0">
                  <a:moveTo>
                    <a:pt x="980" y="1669"/>
                  </a:moveTo>
                  <a:lnTo>
                    <a:pt x="980" y="1669"/>
                  </a:lnTo>
                  <a:cubicBezTo>
                    <a:pt x="980" y="1669"/>
                    <a:pt x="980" y="1669"/>
                    <a:pt x="980" y="1669"/>
                  </a:cubicBezTo>
                  <a:lnTo>
                    <a:pt x="980" y="1669"/>
                  </a:lnTo>
                  <a:lnTo>
                    <a:pt x="980" y="1669"/>
                  </a:lnTo>
                  <a:close/>
                  <a:moveTo>
                    <a:pt x="1122" y="1729"/>
                  </a:moveTo>
                  <a:cubicBezTo>
                    <a:pt x="1141" y="1737"/>
                    <a:pt x="1160" y="1745"/>
                    <a:pt x="1179" y="1753"/>
                  </a:cubicBezTo>
                  <a:lnTo>
                    <a:pt x="1122" y="1729"/>
                  </a:lnTo>
                  <a:close/>
                  <a:moveTo>
                    <a:pt x="1277" y="1817"/>
                  </a:moveTo>
                  <a:cubicBezTo>
                    <a:pt x="1279" y="1819"/>
                    <a:pt x="1282" y="1821"/>
                    <a:pt x="1284" y="1823"/>
                  </a:cubicBezTo>
                  <a:lnTo>
                    <a:pt x="1284" y="1823"/>
                  </a:lnTo>
                  <a:lnTo>
                    <a:pt x="1277" y="1817"/>
                  </a:lnTo>
                  <a:close/>
                  <a:moveTo>
                    <a:pt x="1434" y="1939"/>
                  </a:moveTo>
                  <a:cubicBezTo>
                    <a:pt x="1438" y="1942"/>
                    <a:pt x="1441" y="1945"/>
                    <a:pt x="1445" y="1948"/>
                  </a:cubicBezTo>
                  <a:lnTo>
                    <a:pt x="1434" y="1939"/>
                  </a:lnTo>
                  <a:close/>
                  <a:moveTo>
                    <a:pt x="2285" y="6708"/>
                  </a:moveTo>
                  <a:cubicBezTo>
                    <a:pt x="2243" y="6764"/>
                    <a:pt x="2200" y="6820"/>
                    <a:pt x="2157" y="6876"/>
                  </a:cubicBezTo>
                  <a:lnTo>
                    <a:pt x="2285" y="6708"/>
                  </a:lnTo>
                  <a:close/>
                  <a:moveTo>
                    <a:pt x="3132" y="8321"/>
                  </a:moveTo>
                  <a:lnTo>
                    <a:pt x="3114" y="8343"/>
                  </a:lnTo>
                  <a:cubicBezTo>
                    <a:pt x="3120" y="8336"/>
                    <a:pt x="3126" y="8328"/>
                    <a:pt x="3132" y="8321"/>
                  </a:cubicBezTo>
                  <a:close/>
                  <a:moveTo>
                    <a:pt x="2948" y="17167"/>
                  </a:moveTo>
                  <a:cubicBezTo>
                    <a:pt x="2950" y="17170"/>
                    <a:pt x="2951" y="17173"/>
                    <a:pt x="2952" y="17175"/>
                  </a:cubicBezTo>
                  <a:lnTo>
                    <a:pt x="2952" y="17175"/>
                  </a:lnTo>
                  <a:lnTo>
                    <a:pt x="2948" y="17167"/>
                  </a:lnTo>
                  <a:close/>
                  <a:moveTo>
                    <a:pt x="2838" y="19150"/>
                  </a:moveTo>
                  <a:lnTo>
                    <a:pt x="2838" y="19150"/>
                  </a:lnTo>
                  <a:cubicBezTo>
                    <a:pt x="2836" y="19155"/>
                    <a:pt x="2834" y="19160"/>
                    <a:pt x="2832" y="19164"/>
                  </a:cubicBezTo>
                  <a:lnTo>
                    <a:pt x="2838" y="19150"/>
                  </a:lnTo>
                  <a:close/>
                  <a:moveTo>
                    <a:pt x="3132" y="22141"/>
                  </a:moveTo>
                  <a:lnTo>
                    <a:pt x="3132" y="22143"/>
                  </a:lnTo>
                  <a:lnTo>
                    <a:pt x="3132" y="22143"/>
                  </a:lnTo>
                  <a:cubicBezTo>
                    <a:pt x="3132" y="22142"/>
                    <a:pt x="3132" y="22142"/>
                    <a:pt x="3132" y="22141"/>
                  </a:cubicBezTo>
                  <a:close/>
                  <a:moveTo>
                    <a:pt x="3219" y="24218"/>
                  </a:moveTo>
                  <a:lnTo>
                    <a:pt x="3244" y="24237"/>
                  </a:lnTo>
                  <a:lnTo>
                    <a:pt x="3244" y="24237"/>
                  </a:lnTo>
                  <a:cubicBezTo>
                    <a:pt x="3244" y="24236"/>
                    <a:pt x="3244" y="24236"/>
                    <a:pt x="3243" y="24236"/>
                  </a:cubicBezTo>
                  <a:lnTo>
                    <a:pt x="3243" y="24236"/>
                  </a:lnTo>
                  <a:cubicBezTo>
                    <a:pt x="3235" y="24230"/>
                    <a:pt x="3227" y="24224"/>
                    <a:pt x="3219" y="24218"/>
                  </a:cubicBezTo>
                  <a:close/>
                  <a:moveTo>
                    <a:pt x="3246" y="24238"/>
                  </a:moveTo>
                  <a:lnTo>
                    <a:pt x="3246" y="24238"/>
                  </a:lnTo>
                  <a:lnTo>
                    <a:pt x="3246" y="24238"/>
                  </a:lnTo>
                  <a:lnTo>
                    <a:pt x="3251" y="24242"/>
                  </a:lnTo>
                  <a:cubicBezTo>
                    <a:pt x="3249" y="24241"/>
                    <a:pt x="3247" y="24239"/>
                    <a:pt x="3246" y="24238"/>
                  </a:cubicBezTo>
                  <a:close/>
                  <a:moveTo>
                    <a:pt x="929" y="1"/>
                  </a:moveTo>
                  <a:cubicBezTo>
                    <a:pt x="739" y="1"/>
                    <a:pt x="511" y="128"/>
                    <a:pt x="389" y="250"/>
                  </a:cubicBezTo>
                  <a:cubicBezTo>
                    <a:pt x="244" y="395"/>
                    <a:pt x="135" y="632"/>
                    <a:pt x="143" y="841"/>
                  </a:cubicBezTo>
                  <a:cubicBezTo>
                    <a:pt x="154" y="1058"/>
                    <a:pt x="225" y="1281"/>
                    <a:pt x="389" y="1430"/>
                  </a:cubicBezTo>
                  <a:lnTo>
                    <a:pt x="557" y="1561"/>
                  </a:lnTo>
                  <a:cubicBezTo>
                    <a:pt x="670" y="1622"/>
                    <a:pt x="795" y="1661"/>
                    <a:pt x="925" y="1668"/>
                  </a:cubicBezTo>
                  <a:lnTo>
                    <a:pt x="925" y="1668"/>
                  </a:lnTo>
                  <a:cubicBezTo>
                    <a:pt x="971" y="1679"/>
                    <a:pt x="1015" y="1692"/>
                    <a:pt x="1060" y="1707"/>
                  </a:cubicBezTo>
                  <a:lnTo>
                    <a:pt x="1060" y="1707"/>
                  </a:lnTo>
                  <a:cubicBezTo>
                    <a:pt x="1166" y="1759"/>
                    <a:pt x="1268" y="1819"/>
                    <a:pt x="1365" y="1888"/>
                  </a:cubicBezTo>
                  <a:lnTo>
                    <a:pt x="1365" y="1888"/>
                  </a:lnTo>
                  <a:cubicBezTo>
                    <a:pt x="1537" y="2033"/>
                    <a:pt x="1693" y="2198"/>
                    <a:pt x="1837" y="2373"/>
                  </a:cubicBezTo>
                  <a:lnTo>
                    <a:pt x="1837" y="2373"/>
                  </a:lnTo>
                  <a:cubicBezTo>
                    <a:pt x="2098" y="2727"/>
                    <a:pt x="2312" y="3113"/>
                    <a:pt x="2489" y="3516"/>
                  </a:cubicBezTo>
                  <a:lnTo>
                    <a:pt x="2489" y="3516"/>
                  </a:lnTo>
                  <a:cubicBezTo>
                    <a:pt x="2653" y="3925"/>
                    <a:pt x="2781" y="4349"/>
                    <a:pt x="2853" y="4784"/>
                  </a:cubicBezTo>
                  <a:lnTo>
                    <a:pt x="2853" y="4784"/>
                  </a:lnTo>
                  <a:cubicBezTo>
                    <a:pt x="2879" y="5022"/>
                    <a:pt x="2888" y="5261"/>
                    <a:pt x="2860" y="5498"/>
                  </a:cubicBezTo>
                  <a:lnTo>
                    <a:pt x="2860" y="5498"/>
                  </a:lnTo>
                  <a:cubicBezTo>
                    <a:pt x="2855" y="5532"/>
                    <a:pt x="2851" y="5566"/>
                    <a:pt x="2847" y="5599"/>
                  </a:cubicBezTo>
                  <a:lnTo>
                    <a:pt x="2847" y="5599"/>
                  </a:lnTo>
                  <a:cubicBezTo>
                    <a:pt x="2822" y="5728"/>
                    <a:pt x="2787" y="5854"/>
                    <a:pt x="2740" y="5976"/>
                  </a:cubicBezTo>
                  <a:lnTo>
                    <a:pt x="2740" y="5976"/>
                  </a:lnTo>
                  <a:cubicBezTo>
                    <a:pt x="2615" y="6236"/>
                    <a:pt x="2457" y="6475"/>
                    <a:pt x="2285" y="6707"/>
                  </a:cubicBezTo>
                  <a:lnTo>
                    <a:pt x="2285" y="6707"/>
                  </a:lnTo>
                  <a:cubicBezTo>
                    <a:pt x="1835" y="7288"/>
                    <a:pt x="1383" y="7852"/>
                    <a:pt x="1044" y="8507"/>
                  </a:cubicBezTo>
                  <a:cubicBezTo>
                    <a:pt x="669" y="9227"/>
                    <a:pt x="391" y="9994"/>
                    <a:pt x="217" y="10788"/>
                  </a:cubicBezTo>
                  <a:cubicBezTo>
                    <a:pt x="133" y="11171"/>
                    <a:pt x="94" y="11574"/>
                    <a:pt x="53" y="11965"/>
                  </a:cubicBezTo>
                  <a:cubicBezTo>
                    <a:pt x="19" y="12312"/>
                    <a:pt x="0" y="12664"/>
                    <a:pt x="35" y="13016"/>
                  </a:cubicBezTo>
                  <a:cubicBezTo>
                    <a:pt x="84" y="13487"/>
                    <a:pt x="197" y="13900"/>
                    <a:pt x="418" y="14324"/>
                  </a:cubicBezTo>
                  <a:cubicBezTo>
                    <a:pt x="585" y="14647"/>
                    <a:pt x="827" y="14943"/>
                    <a:pt x="1083" y="15205"/>
                  </a:cubicBezTo>
                  <a:cubicBezTo>
                    <a:pt x="1562" y="15695"/>
                    <a:pt x="2149" y="16075"/>
                    <a:pt x="2582" y="16613"/>
                  </a:cubicBezTo>
                  <a:lnTo>
                    <a:pt x="2582" y="16613"/>
                  </a:lnTo>
                  <a:cubicBezTo>
                    <a:pt x="2602" y="16639"/>
                    <a:pt x="2622" y="16665"/>
                    <a:pt x="2642" y="16691"/>
                  </a:cubicBezTo>
                  <a:lnTo>
                    <a:pt x="2642" y="16691"/>
                  </a:lnTo>
                  <a:cubicBezTo>
                    <a:pt x="2777" y="16877"/>
                    <a:pt x="2895" y="17071"/>
                    <a:pt x="2992" y="17278"/>
                  </a:cubicBezTo>
                  <a:lnTo>
                    <a:pt x="2992" y="17278"/>
                  </a:lnTo>
                  <a:cubicBezTo>
                    <a:pt x="3048" y="17425"/>
                    <a:pt x="3090" y="17577"/>
                    <a:pt x="3119" y="17732"/>
                  </a:cubicBezTo>
                  <a:lnTo>
                    <a:pt x="3119" y="17732"/>
                  </a:lnTo>
                  <a:cubicBezTo>
                    <a:pt x="3134" y="17901"/>
                    <a:pt x="3131" y="18073"/>
                    <a:pt x="3115" y="18243"/>
                  </a:cubicBezTo>
                  <a:lnTo>
                    <a:pt x="3115" y="18243"/>
                  </a:lnTo>
                  <a:cubicBezTo>
                    <a:pt x="3066" y="18518"/>
                    <a:pt x="2984" y="18783"/>
                    <a:pt x="2881" y="19042"/>
                  </a:cubicBezTo>
                  <a:lnTo>
                    <a:pt x="2881" y="19042"/>
                  </a:lnTo>
                  <a:cubicBezTo>
                    <a:pt x="2677" y="19505"/>
                    <a:pt x="2429" y="19946"/>
                    <a:pt x="2177" y="20384"/>
                  </a:cubicBezTo>
                  <a:cubicBezTo>
                    <a:pt x="1882" y="20897"/>
                    <a:pt x="1608" y="21415"/>
                    <a:pt x="1404" y="21975"/>
                  </a:cubicBezTo>
                  <a:cubicBezTo>
                    <a:pt x="1216" y="22493"/>
                    <a:pt x="1093" y="23082"/>
                    <a:pt x="1154" y="23637"/>
                  </a:cubicBezTo>
                  <a:cubicBezTo>
                    <a:pt x="1195" y="24007"/>
                    <a:pt x="1279" y="24330"/>
                    <a:pt x="1445" y="24664"/>
                  </a:cubicBezTo>
                  <a:cubicBezTo>
                    <a:pt x="1594" y="24958"/>
                    <a:pt x="1805" y="25218"/>
                    <a:pt x="2067" y="25423"/>
                  </a:cubicBezTo>
                  <a:cubicBezTo>
                    <a:pt x="2371" y="25662"/>
                    <a:pt x="2703" y="25854"/>
                    <a:pt x="3090" y="25936"/>
                  </a:cubicBezTo>
                  <a:cubicBezTo>
                    <a:pt x="3321" y="25985"/>
                    <a:pt x="3553" y="26006"/>
                    <a:pt x="3788" y="26013"/>
                  </a:cubicBezTo>
                  <a:lnTo>
                    <a:pt x="3788" y="26013"/>
                  </a:lnTo>
                  <a:cubicBezTo>
                    <a:pt x="3811" y="26015"/>
                    <a:pt x="3834" y="26016"/>
                    <a:pt x="3857" y="26016"/>
                  </a:cubicBezTo>
                  <a:lnTo>
                    <a:pt x="3992" y="26016"/>
                  </a:lnTo>
                  <a:cubicBezTo>
                    <a:pt x="4430" y="26016"/>
                    <a:pt x="4849" y="25631"/>
                    <a:pt x="4829" y="25179"/>
                  </a:cubicBezTo>
                  <a:cubicBezTo>
                    <a:pt x="4808" y="24727"/>
                    <a:pt x="4460" y="24342"/>
                    <a:pt x="3992" y="24342"/>
                  </a:cubicBezTo>
                  <a:cubicBezTo>
                    <a:pt x="3851" y="24342"/>
                    <a:pt x="3711" y="24342"/>
                    <a:pt x="3570" y="24331"/>
                  </a:cubicBezTo>
                  <a:lnTo>
                    <a:pt x="3570" y="24331"/>
                  </a:lnTo>
                  <a:cubicBezTo>
                    <a:pt x="3487" y="24314"/>
                    <a:pt x="3405" y="24292"/>
                    <a:pt x="3325" y="24266"/>
                  </a:cubicBezTo>
                  <a:lnTo>
                    <a:pt x="3325" y="24266"/>
                  </a:lnTo>
                  <a:cubicBezTo>
                    <a:pt x="3265" y="24235"/>
                    <a:pt x="3208" y="24200"/>
                    <a:pt x="3153" y="24164"/>
                  </a:cubicBezTo>
                  <a:lnTo>
                    <a:pt x="3153" y="24164"/>
                  </a:lnTo>
                  <a:cubicBezTo>
                    <a:pt x="3101" y="24119"/>
                    <a:pt x="3052" y="24072"/>
                    <a:pt x="3006" y="24021"/>
                  </a:cubicBezTo>
                  <a:lnTo>
                    <a:pt x="3006" y="24021"/>
                  </a:lnTo>
                  <a:cubicBezTo>
                    <a:pt x="2964" y="23957"/>
                    <a:pt x="2925" y="23890"/>
                    <a:pt x="2890" y="23822"/>
                  </a:cubicBezTo>
                  <a:lnTo>
                    <a:pt x="2890" y="23822"/>
                  </a:lnTo>
                  <a:cubicBezTo>
                    <a:pt x="2862" y="23738"/>
                    <a:pt x="2839" y="23653"/>
                    <a:pt x="2822" y="23566"/>
                  </a:cubicBezTo>
                  <a:lnTo>
                    <a:pt x="2822" y="23566"/>
                  </a:lnTo>
                  <a:cubicBezTo>
                    <a:pt x="2811" y="23421"/>
                    <a:pt x="2814" y="23277"/>
                    <a:pt x="2827" y="23132"/>
                  </a:cubicBezTo>
                  <a:lnTo>
                    <a:pt x="2827" y="23132"/>
                  </a:lnTo>
                  <a:cubicBezTo>
                    <a:pt x="2881" y="22831"/>
                    <a:pt x="2972" y="22540"/>
                    <a:pt x="3085" y="22256"/>
                  </a:cubicBezTo>
                  <a:lnTo>
                    <a:pt x="3085" y="22256"/>
                  </a:lnTo>
                  <a:cubicBezTo>
                    <a:pt x="3430" y="21485"/>
                    <a:pt x="3919" y="20786"/>
                    <a:pt x="4270" y="20017"/>
                  </a:cubicBezTo>
                  <a:cubicBezTo>
                    <a:pt x="4462" y="19602"/>
                    <a:pt x="4642" y="19172"/>
                    <a:pt x="4724" y="18718"/>
                  </a:cubicBezTo>
                  <a:cubicBezTo>
                    <a:pt x="4818" y="18205"/>
                    <a:pt x="4827" y="17703"/>
                    <a:pt x="4714" y="17190"/>
                  </a:cubicBezTo>
                  <a:cubicBezTo>
                    <a:pt x="4571" y="16556"/>
                    <a:pt x="4225" y="16005"/>
                    <a:pt x="3820" y="15506"/>
                  </a:cubicBezTo>
                  <a:lnTo>
                    <a:pt x="3820" y="15506"/>
                  </a:lnTo>
                  <a:lnTo>
                    <a:pt x="3883" y="15588"/>
                  </a:lnTo>
                  <a:lnTo>
                    <a:pt x="3883" y="15588"/>
                  </a:lnTo>
                  <a:cubicBezTo>
                    <a:pt x="3599" y="15227"/>
                    <a:pt x="3278" y="14920"/>
                    <a:pt x="2926" y="14622"/>
                  </a:cubicBezTo>
                  <a:cubicBezTo>
                    <a:pt x="2621" y="14364"/>
                    <a:pt x="2316" y="14106"/>
                    <a:pt x="2060" y="13801"/>
                  </a:cubicBezTo>
                  <a:lnTo>
                    <a:pt x="2060" y="13801"/>
                  </a:lnTo>
                  <a:cubicBezTo>
                    <a:pt x="1965" y="13666"/>
                    <a:pt x="1881" y="13523"/>
                    <a:pt x="1810" y="13375"/>
                  </a:cubicBezTo>
                  <a:lnTo>
                    <a:pt x="1810" y="13375"/>
                  </a:lnTo>
                  <a:cubicBezTo>
                    <a:pt x="1766" y="13253"/>
                    <a:pt x="1733" y="13127"/>
                    <a:pt x="1710" y="13000"/>
                  </a:cubicBezTo>
                  <a:lnTo>
                    <a:pt x="1710" y="13000"/>
                  </a:lnTo>
                  <a:cubicBezTo>
                    <a:pt x="1659" y="12471"/>
                    <a:pt x="1728" y="11942"/>
                    <a:pt x="1795" y="11418"/>
                  </a:cubicBezTo>
                  <a:lnTo>
                    <a:pt x="1795" y="11418"/>
                  </a:lnTo>
                  <a:cubicBezTo>
                    <a:pt x="1906" y="10858"/>
                    <a:pt x="2067" y="10313"/>
                    <a:pt x="2283" y="9785"/>
                  </a:cubicBezTo>
                  <a:lnTo>
                    <a:pt x="2283" y="9785"/>
                  </a:lnTo>
                  <a:cubicBezTo>
                    <a:pt x="2531" y="9232"/>
                    <a:pt x="2838" y="8709"/>
                    <a:pt x="3205" y="8228"/>
                  </a:cubicBezTo>
                  <a:lnTo>
                    <a:pt x="3205" y="8228"/>
                  </a:lnTo>
                  <a:cubicBezTo>
                    <a:pt x="3481" y="7879"/>
                    <a:pt x="3768" y="7537"/>
                    <a:pt x="4000" y="7159"/>
                  </a:cubicBezTo>
                  <a:cubicBezTo>
                    <a:pt x="4285" y="6700"/>
                    <a:pt x="4457" y="6205"/>
                    <a:pt x="4510" y="5668"/>
                  </a:cubicBezTo>
                  <a:lnTo>
                    <a:pt x="4510" y="5668"/>
                  </a:lnTo>
                  <a:cubicBezTo>
                    <a:pt x="4621" y="4814"/>
                    <a:pt x="4440" y="3942"/>
                    <a:pt x="4131" y="3145"/>
                  </a:cubicBezTo>
                  <a:cubicBezTo>
                    <a:pt x="3949" y="2676"/>
                    <a:pt x="3736" y="2218"/>
                    <a:pt x="3462" y="1796"/>
                  </a:cubicBezTo>
                  <a:cubicBezTo>
                    <a:pt x="3210" y="1408"/>
                    <a:pt x="2916" y="1025"/>
                    <a:pt x="2560" y="722"/>
                  </a:cubicBezTo>
                  <a:cubicBezTo>
                    <a:pt x="2361" y="554"/>
                    <a:pt x="2148" y="387"/>
                    <a:pt x="1911" y="272"/>
                  </a:cubicBezTo>
                  <a:cubicBezTo>
                    <a:pt x="1596" y="119"/>
                    <a:pt x="1322" y="47"/>
                    <a:pt x="980" y="4"/>
                  </a:cubicBezTo>
                  <a:cubicBezTo>
                    <a:pt x="964" y="2"/>
                    <a:pt x="947" y="1"/>
                    <a:pt x="929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4572325" y="2915575"/>
              <a:ext cx="623925" cy="531900"/>
            </a:xfrm>
            <a:custGeom>
              <a:avLst/>
              <a:gdLst/>
              <a:ahLst/>
              <a:cxnLst/>
              <a:rect l="l" t="t" r="r" b="b"/>
              <a:pathLst>
                <a:path w="24957" h="21276" extrusionOk="0">
                  <a:moveTo>
                    <a:pt x="12478" y="0"/>
                  </a:moveTo>
                  <a:cubicBezTo>
                    <a:pt x="12096" y="0"/>
                    <a:pt x="11714" y="31"/>
                    <a:pt x="11351" y="92"/>
                  </a:cubicBezTo>
                  <a:cubicBezTo>
                    <a:pt x="8252" y="614"/>
                    <a:pt x="5481" y="2787"/>
                    <a:pt x="4055" y="5541"/>
                  </a:cubicBezTo>
                  <a:cubicBezTo>
                    <a:pt x="2701" y="8151"/>
                    <a:pt x="2666" y="11089"/>
                    <a:pt x="3370" y="13874"/>
                  </a:cubicBezTo>
                  <a:cubicBezTo>
                    <a:pt x="2736" y="13984"/>
                    <a:pt x="2206" y="14105"/>
                    <a:pt x="1635" y="14590"/>
                  </a:cubicBezTo>
                  <a:cubicBezTo>
                    <a:pt x="919" y="15195"/>
                    <a:pt x="365" y="16018"/>
                    <a:pt x="211" y="16955"/>
                  </a:cubicBezTo>
                  <a:cubicBezTo>
                    <a:pt x="0" y="18227"/>
                    <a:pt x="526" y="19745"/>
                    <a:pt x="1887" y="20065"/>
                  </a:cubicBezTo>
                  <a:cubicBezTo>
                    <a:pt x="2083" y="20111"/>
                    <a:pt x="2269" y="20131"/>
                    <a:pt x="2448" y="20131"/>
                  </a:cubicBezTo>
                  <a:cubicBezTo>
                    <a:pt x="3447" y="20131"/>
                    <a:pt x="4216" y="19499"/>
                    <a:pt x="5193" y="19244"/>
                  </a:cubicBezTo>
                  <a:cubicBezTo>
                    <a:pt x="5588" y="19140"/>
                    <a:pt x="5940" y="19093"/>
                    <a:pt x="6262" y="19093"/>
                  </a:cubicBezTo>
                  <a:cubicBezTo>
                    <a:pt x="7436" y="19093"/>
                    <a:pt x="8207" y="19720"/>
                    <a:pt x="9164" y="20517"/>
                  </a:cubicBezTo>
                  <a:cubicBezTo>
                    <a:pt x="9819" y="21062"/>
                    <a:pt x="10446" y="21275"/>
                    <a:pt x="11055" y="21275"/>
                  </a:cubicBezTo>
                  <a:cubicBezTo>
                    <a:pt x="11540" y="21275"/>
                    <a:pt x="12012" y="21141"/>
                    <a:pt x="12478" y="20932"/>
                  </a:cubicBezTo>
                  <a:cubicBezTo>
                    <a:pt x="12508" y="20919"/>
                    <a:pt x="12548" y="20913"/>
                    <a:pt x="12596" y="20913"/>
                  </a:cubicBezTo>
                  <a:cubicBezTo>
                    <a:pt x="12957" y="20913"/>
                    <a:pt x="13784" y="21237"/>
                    <a:pt x="14231" y="21237"/>
                  </a:cubicBezTo>
                  <a:cubicBezTo>
                    <a:pt x="14272" y="21237"/>
                    <a:pt x="14309" y="21234"/>
                    <a:pt x="14342" y="21229"/>
                  </a:cubicBezTo>
                  <a:cubicBezTo>
                    <a:pt x="15152" y="21088"/>
                    <a:pt x="15770" y="20525"/>
                    <a:pt x="16486" y="20165"/>
                  </a:cubicBezTo>
                  <a:cubicBezTo>
                    <a:pt x="17309" y="19748"/>
                    <a:pt x="18427" y="19197"/>
                    <a:pt x="19390" y="19197"/>
                  </a:cubicBezTo>
                  <a:cubicBezTo>
                    <a:pt x="19485" y="19197"/>
                    <a:pt x="19578" y="19202"/>
                    <a:pt x="19670" y="19213"/>
                  </a:cubicBezTo>
                  <a:cubicBezTo>
                    <a:pt x="20738" y="19343"/>
                    <a:pt x="21465" y="20128"/>
                    <a:pt x="22540" y="20128"/>
                  </a:cubicBezTo>
                  <a:cubicBezTo>
                    <a:pt x="22709" y="20128"/>
                    <a:pt x="22887" y="20109"/>
                    <a:pt x="23076" y="20065"/>
                  </a:cubicBezTo>
                  <a:cubicBezTo>
                    <a:pt x="24433" y="19745"/>
                    <a:pt x="24956" y="18225"/>
                    <a:pt x="24744" y="16955"/>
                  </a:cubicBezTo>
                  <a:cubicBezTo>
                    <a:pt x="24590" y="16018"/>
                    <a:pt x="24036" y="15195"/>
                    <a:pt x="23320" y="14590"/>
                  </a:cubicBezTo>
                  <a:cubicBezTo>
                    <a:pt x="22747" y="14105"/>
                    <a:pt x="22221" y="13984"/>
                    <a:pt x="21587" y="13874"/>
                  </a:cubicBezTo>
                  <a:cubicBezTo>
                    <a:pt x="22289" y="11093"/>
                    <a:pt x="22256" y="8151"/>
                    <a:pt x="20901" y="5541"/>
                  </a:cubicBezTo>
                  <a:cubicBezTo>
                    <a:pt x="19473" y="2789"/>
                    <a:pt x="16703" y="618"/>
                    <a:pt x="13604" y="92"/>
                  </a:cubicBezTo>
                  <a:cubicBezTo>
                    <a:pt x="13242" y="31"/>
                    <a:pt x="12860" y="0"/>
                    <a:pt x="12478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470315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6" y="5736"/>
                    <a:pt x="2718" y="5736"/>
                  </a:cubicBezTo>
                  <a:cubicBezTo>
                    <a:pt x="4217" y="5736"/>
                    <a:pt x="5433" y="4451"/>
                    <a:pt x="5433" y="2869"/>
                  </a:cubicBezTo>
                  <a:cubicBezTo>
                    <a:pt x="5433" y="1286"/>
                    <a:pt x="4217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4946100" y="3121375"/>
              <a:ext cx="135825" cy="143400"/>
            </a:xfrm>
            <a:custGeom>
              <a:avLst/>
              <a:gdLst/>
              <a:ahLst/>
              <a:cxnLst/>
              <a:rect l="l" t="t" r="r" b="b"/>
              <a:pathLst>
                <a:path w="5433" h="5736" extrusionOk="0">
                  <a:moveTo>
                    <a:pt x="2718" y="1"/>
                  </a:moveTo>
                  <a:cubicBezTo>
                    <a:pt x="1216" y="1"/>
                    <a:pt x="1" y="1286"/>
                    <a:pt x="1" y="2869"/>
                  </a:cubicBezTo>
                  <a:cubicBezTo>
                    <a:pt x="1" y="4451"/>
                    <a:pt x="1218" y="5736"/>
                    <a:pt x="2718" y="5736"/>
                  </a:cubicBezTo>
                  <a:cubicBezTo>
                    <a:pt x="4218" y="5736"/>
                    <a:pt x="5433" y="4451"/>
                    <a:pt x="5433" y="2869"/>
                  </a:cubicBezTo>
                  <a:cubicBezTo>
                    <a:pt x="5433" y="1286"/>
                    <a:pt x="4218" y="1"/>
                    <a:pt x="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4836650" y="3263725"/>
              <a:ext cx="108000" cy="54050"/>
            </a:xfrm>
            <a:custGeom>
              <a:avLst/>
              <a:gdLst/>
              <a:ahLst/>
              <a:cxnLst/>
              <a:rect l="l" t="t" r="r" b="b"/>
              <a:pathLst>
                <a:path w="4320" h="2162" extrusionOk="0">
                  <a:moveTo>
                    <a:pt x="1" y="1"/>
                  </a:moveTo>
                  <a:cubicBezTo>
                    <a:pt x="1" y="1196"/>
                    <a:pt x="964" y="2161"/>
                    <a:pt x="2159" y="2161"/>
                  </a:cubicBezTo>
                  <a:cubicBezTo>
                    <a:pt x="3354" y="2161"/>
                    <a:pt x="4320" y="1192"/>
                    <a:pt x="4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4969275" y="2985750"/>
              <a:ext cx="45300" cy="35100"/>
            </a:xfrm>
            <a:custGeom>
              <a:avLst/>
              <a:gdLst/>
              <a:ahLst/>
              <a:cxnLst/>
              <a:rect l="l" t="t" r="r" b="b"/>
              <a:pathLst>
                <a:path w="1812" h="1404" extrusionOk="0">
                  <a:moveTo>
                    <a:pt x="905" y="0"/>
                  </a:moveTo>
                  <a:cubicBezTo>
                    <a:pt x="1" y="2"/>
                    <a:pt x="1" y="1404"/>
                    <a:pt x="905" y="1404"/>
                  </a:cubicBezTo>
                  <a:cubicBezTo>
                    <a:pt x="1811" y="1404"/>
                    <a:pt x="1811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5009325" y="3017925"/>
              <a:ext cx="55775" cy="63450"/>
            </a:xfrm>
            <a:custGeom>
              <a:avLst/>
              <a:gdLst/>
              <a:ahLst/>
              <a:cxnLst/>
              <a:rect l="l" t="t" r="r" b="b"/>
              <a:pathLst>
                <a:path w="2231" h="2538" extrusionOk="0">
                  <a:moveTo>
                    <a:pt x="447" y="0"/>
                  </a:moveTo>
                  <a:cubicBezTo>
                    <a:pt x="4" y="0"/>
                    <a:pt x="0" y="645"/>
                    <a:pt x="383" y="792"/>
                  </a:cubicBezTo>
                  <a:cubicBezTo>
                    <a:pt x="590" y="872"/>
                    <a:pt x="686" y="1189"/>
                    <a:pt x="737" y="1381"/>
                  </a:cubicBezTo>
                  <a:cubicBezTo>
                    <a:pt x="825" y="1708"/>
                    <a:pt x="858" y="2161"/>
                    <a:pt x="1124" y="2394"/>
                  </a:cubicBezTo>
                  <a:cubicBezTo>
                    <a:pt x="1228" y="2485"/>
                    <a:pt x="1362" y="2537"/>
                    <a:pt x="1494" y="2537"/>
                  </a:cubicBezTo>
                  <a:cubicBezTo>
                    <a:pt x="1615" y="2537"/>
                    <a:pt x="1735" y="2493"/>
                    <a:pt x="1830" y="2394"/>
                  </a:cubicBezTo>
                  <a:cubicBezTo>
                    <a:pt x="2231" y="1970"/>
                    <a:pt x="2030" y="1217"/>
                    <a:pt x="1760" y="769"/>
                  </a:cubicBezTo>
                  <a:cubicBezTo>
                    <a:pt x="1472" y="289"/>
                    <a:pt x="1042" y="51"/>
                    <a:pt x="490" y="2"/>
                  </a:cubicBezTo>
                  <a:cubicBezTo>
                    <a:pt x="475" y="1"/>
                    <a:pt x="461" y="0"/>
                    <a:pt x="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4728225" y="3166275"/>
              <a:ext cx="84725" cy="82625"/>
            </a:xfrm>
            <a:custGeom>
              <a:avLst/>
              <a:gdLst/>
              <a:ahLst/>
              <a:cxnLst/>
              <a:rect l="l" t="t" r="r" b="b"/>
              <a:pathLst>
                <a:path w="3389" h="3305" extrusionOk="0">
                  <a:moveTo>
                    <a:pt x="1705" y="1"/>
                  </a:moveTo>
                  <a:cubicBezTo>
                    <a:pt x="903" y="1"/>
                    <a:pt x="208" y="620"/>
                    <a:pt x="109" y="1462"/>
                  </a:cubicBezTo>
                  <a:cubicBezTo>
                    <a:pt x="0" y="2366"/>
                    <a:pt x="622" y="3187"/>
                    <a:pt x="1496" y="3293"/>
                  </a:cubicBezTo>
                  <a:cubicBezTo>
                    <a:pt x="1558" y="3301"/>
                    <a:pt x="1619" y="3304"/>
                    <a:pt x="1680" y="3304"/>
                  </a:cubicBezTo>
                  <a:cubicBezTo>
                    <a:pt x="2481" y="3304"/>
                    <a:pt x="3177" y="2683"/>
                    <a:pt x="3280" y="1843"/>
                  </a:cubicBezTo>
                  <a:cubicBezTo>
                    <a:pt x="3388" y="936"/>
                    <a:pt x="2764" y="116"/>
                    <a:pt x="1891" y="12"/>
                  </a:cubicBezTo>
                  <a:cubicBezTo>
                    <a:pt x="1828" y="4"/>
                    <a:pt x="1767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4748625" y="3175350"/>
              <a:ext cx="27300" cy="26600"/>
            </a:xfrm>
            <a:custGeom>
              <a:avLst/>
              <a:gdLst/>
              <a:ahLst/>
              <a:cxnLst/>
              <a:rect l="l" t="t" r="r" b="b"/>
              <a:pathLst>
                <a:path w="1092" h="1064" extrusionOk="0">
                  <a:moveTo>
                    <a:pt x="548" y="1"/>
                  </a:moveTo>
                  <a:cubicBezTo>
                    <a:pt x="292" y="1"/>
                    <a:pt x="70" y="202"/>
                    <a:pt x="35" y="471"/>
                  </a:cubicBezTo>
                  <a:cubicBezTo>
                    <a:pt x="1" y="764"/>
                    <a:pt x="201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799" y="1064"/>
                    <a:pt x="1026" y="864"/>
                    <a:pt x="1056" y="592"/>
                  </a:cubicBezTo>
                  <a:cubicBezTo>
                    <a:pt x="1091" y="301"/>
                    <a:pt x="891" y="37"/>
                    <a:pt x="608" y="5"/>
                  </a:cubicBezTo>
                  <a:cubicBezTo>
                    <a:pt x="588" y="2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4971675" y="3166275"/>
              <a:ext cx="84675" cy="82625"/>
            </a:xfrm>
            <a:custGeom>
              <a:avLst/>
              <a:gdLst/>
              <a:ahLst/>
              <a:cxnLst/>
              <a:rect l="l" t="t" r="r" b="b"/>
              <a:pathLst>
                <a:path w="3387" h="3305" extrusionOk="0">
                  <a:moveTo>
                    <a:pt x="1706" y="1"/>
                  </a:moveTo>
                  <a:cubicBezTo>
                    <a:pt x="906" y="1"/>
                    <a:pt x="210" y="620"/>
                    <a:pt x="109" y="1462"/>
                  </a:cubicBezTo>
                  <a:cubicBezTo>
                    <a:pt x="1" y="2366"/>
                    <a:pt x="623" y="3187"/>
                    <a:pt x="1496" y="3293"/>
                  </a:cubicBezTo>
                  <a:cubicBezTo>
                    <a:pt x="1558" y="3301"/>
                    <a:pt x="1620" y="3304"/>
                    <a:pt x="1681" y="3304"/>
                  </a:cubicBezTo>
                  <a:cubicBezTo>
                    <a:pt x="2482" y="3304"/>
                    <a:pt x="3178" y="2683"/>
                    <a:pt x="3280" y="1843"/>
                  </a:cubicBezTo>
                  <a:cubicBezTo>
                    <a:pt x="3387" y="936"/>
                    <a:pt x="2765" y="116"/>
                    <a:pt x="1891" y="12"/>
                  </a:cubicBezTo>
                  <a:cubicBezTo>
                    <a:pt x="1829" y="4"/>
                    <a:pt x="1767" y="1"/>
                    <a:pt x="1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4992100" y="3175350"/>
              <a:ext cx="27275" cy="26600"/>
            </a:xfrm>
            <a:custGeom>
              <a:avLst/>
              <a:gdLst/>
              <a:ahLst/>
              <a:cxnLst/>
              <a:rect l="l" t="t" r="r" b="b"/>
              <a:pathLst>
                <a:path w="1091" h="1064" extrusionOk="0">
                  <a:moveTo>
                    <a:pt x="547" y="1"/>
                  </a:moveTo>
                  <a:cubicBezTo>
                    <a:pt x="292" y="1"/>
                    <a:pt x="69" y="202"/>
                    <a:pt x="35" y="471"/>
                  </a:cubicBezTo>
                  <a:cubicBezTo>
                    <a:pt x="0" y="764"/>
                    <a:pt x="203" y="1027"/>
                    <a:pt x="483" y="1060"/>
                  </a:cubicBezTo>
                  <a:cubicBezTo>
                    <a:pt x="503" y="1062"/>
                    <a:pt x="522" y="1064"/>
                    <a:pt x="541" y="1064"/>
                  </a:cubicBezTo>
                  <a:cubicBezTo>
                    <a:pt x="800" y="1064"/>
                    <a:pt x="1025" y="864"/>
                    <a:pt x="1056" y="592"/>
                  </a:cubicBezTo>
                  <a:cubicBezTo>
                    <a:pt x="1091" y="301"/>
                    <a:pt x="890" y="37"/>
                    <a:pt x="608" y="5"/>
                  </a:cubicBezTo>
                  <a:cubicBezTo>
                    <a:pt x="587" y="2"/>
                    <a:pt x="567" y="1"/>
                    <a:pt x="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491030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5" y="1"/>
                  </a:moveTo>
                  <a:cubicBezTo>
                    <a:pt x="1672" y="1"/>
                    <a:pt x="1" y="1230"/>
                    <a:pt x="1" y="2744"/>
                  </a:cubicBezTo>
                  <a:cubicBezTo>
                    <a:pt x="1" y="4260"/>
                    <a:pt x="1672" y="5488"/>
                    <a:pt x="3735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1"/>
                    <a:pt x="3735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4667350" y="3228900"/>
              <a:ext cx="186725" cy="137200"/>
            </a:xfrm>
            <a:custGeom>
              <a:avLst/>
              <a:gdLst/>
              <a:ahLst/>
              <a:cxnLst/>
              <a:rect l="l" t="t" r="r" b="b"/>
              <a:pathLst>
                <a:path w="7469" h="5488" extrusionOk="0">
                  <a:moveTo>
                    <a:pt x="3734" y="1"/>
                  </a:moveTo>
                  <a:cubicBezTo>
                    <a:pt x="1672" y="1"/>
                    <a:pt x="1" y="1228"/>
                    <a:pt x="1" y="2744"/>
                  </a:cubicBezTo>
                  <a:cubicBezTo>
                    <a:pt x="1" y="4260"/>
                    <a:pt x="1672" y="5488"/>
                    <a:pt x="3734" y="5488"/>
                  </a:cubicBezTo>
                  <a:cubicBezTo>
                    <a:pt x="5797" y="5488"/>
                    <a:pt x="7468" y="4258"/>
                    <a:pt x="7468" y="2744"/>
                  </a:cubicBezTo>
                  <a:cubicBezTo>
                    <a:pt x="7468" y="1230"/>
                    <a:pt x="5797" y="3"/>
                    <a:pt x="3734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9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2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sp>
        <p:nvSpPr>
          <p:cNvPr id="3048" name="Google Shape;3048;p51"/>
          <p:cNvSpPr txBox="1">
            <a:spLocks noGrp="1"/>
          </p:cNvSpPr>
          <p:nvPr>
            <p:ph type="title"/>
          </p:nvPr>
        </p:nvSpPr>
        <p:spPr>
          <a:xfrm>
            <a:off x="2775834" y="2970309"/>
            <a:ext cx="6891182" cy="116878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0800" dirty="0">
                <a:solidFill>
                  <a:schemeClr val="accent1"/>
                </a:solidFill>
                <a:latin typeface="000 BoogersBB [TeddyBear]" pitchFamily="2" charset="0"/>
              </a:rPr>
              <a:t>LUYỆN TẬP</a:t>
            </a:r>
            <a:endParaRPr sz="10800"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3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6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04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8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975412"/>
            <a:ext cx="2070923" cy="20598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51125" y="5689875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27" y="0"/>
            <a:ext cx="8860179" cy="1877731"/>
          </a:xfrm>
          <a:prstGeom prst="rect">
            <a:avLst/>
          </a:prstGeom>
        </p:spPr>
      </p:pic>
      <p:grpSp>
        <p:nvGrpSpPr>
          <p:cNvPr id="37" name="Google Shape;2947;p50"/>
          <p:cNvGrpSpPr/>
          <p:nvPr/>
        </p:nvGrpSpPr>
        <p:grpSpPr>
          <a:xfrm>
            <a:off x="8773890" y="4358438"/>
            <a:ext cx="2591167" cy="2131788"/>
            <a:chOff x="6422024" y="3072499"/>
            <a:chExt cx="2149751" cy="1699087"/>
          </a:xfrm>
        </p:grpSpPr>
        <p:sp>
          <p:nvSpPr>
            <p:cNvPr id="39" name="Google Shape;2948;p50"/>
            <p:cNvSpPr/>
            <p:nvPr/>
          </p:nvSpPr>
          <p:spPr>
            <a:xfrm flipH="1">
              <a:off x="7513927" y="3142028"/>
              <a:ext cx="1057848" cy="970983"/>
            </a:xfrm>
            <a:custGeom>
              <a:avLst/>
              <a:gdLst/>
              <a:ahLst/>
              <a:cxnLst/>
              <a:rect l="l" t="t" r="r" b="b"/>
              <a:pathLst>
                <a:path w="24892" h="22848" extrusionOk="0">
                  <a:moveTo>
                    <a:pt x="8244" y="0"/>
                  </a:moveTo>
                  <a:cubicBezTo>
                    <a:pt x="6742" y="0"/>
                    <a:pt x="5206" y="333"/>
                    <a:pt x="3679" y="1081"/>
                  </a:cubicBezTo>
                  <a:cubicBezTo>
                    <a:pt x="674" y="2554"/>
                    <a:pt x="1" y="5520"/>
                    <a:pt x="889" y="8520"/>
                  </a:cubicBezTo>
                  <a:cubicBezTo>
                    <a:pt x="1337" y="10040"/>
                    <a:pt x="2057" y="11455"/>
                    <a:pt x="2366" y="13019"/>
                  </a:cubicBezTo>
                  <a:cubicBezTo>
                    <a:pt x="2740" y="14903"/>
                    <a:pt x="1709" y="16871"/>
                    <a:pt x="856" y="18467"/>
                  </a:cubicBezTo>
                  <a:cubicBezTo>
                    <a:pt x="473" y="19177"/>
                    <a:pt x="604" y="20333"/>
                    <a:pt x="1441" y="20699"/>
                  </a:cubicBezTo>
                  <a:cubicBezTo>
                    <a:pt x="4395" y="21991"/>
                    <a:pt x="7761" y="22847"/>
                    <a:pt x="11073" y="22847"/>
                  </a:cubicBezTo>
                  <a:cubicBezTo>
                    <a:pt x="13634" y="22847"/>
                    <a:pt x="16163" y="22335"/>
                    <a:pt x="18445" y="21116"/>
                  </a:cubicBezTo>
                  <a:cubicBezTo>
                    <a:pt x="21084" y="19705"/>
                    <a:pt x="23199" y="17108"/>
                    <a:pt x="24026" y="14242"/>
                  </a:cubicBezTo>
                  <a:cubicBezTo>
                    <a:pt x="24891" y="11235"/>
                    <a:pt x="23786" y="8198"/>
                    <a:pt x="21706" y="5993"/>
                  </a:cubicBezTo>
                  <a:cubicBezTo>
                    <a:pt x="21330" y="5596"/>
                    <a:pt x="20909" y="5429"/>
                    <a:pt x="20505" y="5429"/>
                  </a:cubicBezTo>
                  <a:cubicBezTo>
                    <a:pt x="20001" y="5429"/>
                    <a:pt x="19521" y="5688"/>
                    <a:pt x="19183" y="6081"/>
                  </a:cubicBezTo>
                  <a:cubicBezTo>
                    <a:pt x="16449" y="2647"/>
                    <a:pt x="12481" y="0"/>
                    <a:pt x="8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2949;p50"/>
            <p:cNvSpPr/>
            <p:nvPr/>
          </p:nvSpPr>
          <p:spPr>
            <a:xfrm flipH="1">
              <a:off x="7571928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6683" y="0"/>
                  </a:moveTo>
                  <a:cubicBezTo>
                    <a:pt x="5465" y="0"/>
                    <a:pt x="4220" y="270"/>
                    <a:pt x="2982" y="877"/>
                  </a:cubicBezTo>
                  <a:cubicBezTo>
                    <a:pt x="545" y="2071"/>
                    <a:pt x="1" y="4477"/>
                    <a:pt x="719" y="6910"/>
                  </a:cubicBezTo>
                  <a:cubicBezTo>
                    <a:pt x="1083" y="8142"/>
                    <a:pt x="1664" y="9292"/>
                    <a:pt x="1918" y="10556"/>
                  </a:cubicBezTo>
                  <a:cubicBezTo>
                    <a:pt x="2222" y="12086"/>
                    <a:pt x="1386" y="13680"/>
                    <a:pt x="690" y="14977"/>
                  </a:cubicBezTo>
                  <a:cubicBezTo>
                    <a:pt x="381" y="15554"/>
                    <a:pt x="486" y="16491"/>
                    <a:pt x="1167" y="16788"/>
                  </a:cubicBezTo>
                  <a:cubicBezTo>
                    <a:pt x="3563" y="17834"/>
                    <a:pt x="6293" y="18529"/>
                    <a:pt x="8979" y="18529"/>
                  </a:cubicBezTo>
                  <a:cubicBezTo>
                    <a:pt x="11056" y="18529"/>
                    <a:pt x="13106" y="18114"/>
                    <a:pt x="14956" y="17125"/>
                  </a:cubicBezTo>
                  <a:cubicBezTo>
                    <a:pt x="17096" y="15982"/>
                    <a:pt x="18813" y="13874"/>
                    <a:pt x="19482" y="11550"/>
                  </a:cubicBezTo>
                  <a:cubicBezTo>
                    <a:pt x="20184" y="9112"/>
                    <a:pt x="19285" y="6650"/>
                    <a:pt x="17598" y="4862"/>
                  </a:cubicBezTo>
                  <a:cubicBezTo>
                    <a:pt x="17293" y="4539"/>
                    <a:pt x="16951" y="4404"/>
                    <a:pt x="16623" y="4404"/>
                  </a:cubicBezTo>
                  <a:cubicBezTo>
                    <a:pt x="16214" y="4404"/>
                    <a:pt x="15826" y="4613"/>
                    <a:pt x="15554" y="4930"/>
                  </a:cubicBezTo>
                  <a:cubicBezTo>
                    <a:pt x="13338" y="2147"/>
                    <a:pt x="10120" y="0"/>
                    <a:pt x="6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2950;p50"/>
            <p:cNvSpPr/>
            <p:nvPr/>
          </p:nvSpPr>
          <p:spPr>
            <a:xfrm flipH="1">
              <a:off x="6422024" y="3142028"/>
              <a:ext cx="1057805" cy="970983"/>
            </a:xfrm>
            <a:custGeom>
              <a:avLst/>
              <a:gdLst/>
              <a:ahLst/>
              <a:cxnLst/>
              <a:rect l="l" t="t" r="r" b="b"/>
              <a:pathLst>
                <a:path w="24891" h="22848" extrusionOk="0">
                  <a:moveTo>
                    <a:pt x="16647" y="0"/>
                  </a:moveTo>
                  <a:cubicBezTo>
                    <a:pt x="12409" y="0"/>
                    <a:pt x="8442" y="2647"/>
                    <a:pt x="5708" y="6081"/>
                  </a:cubicBezTo>
                  <a:cubicBezTo>
                    <a:pt x="5370" y="5688"/>
                    <a:pt x="4891" y="5429"/>
                    <a:pt x="4386" y="5429"/>
                  </a:cubicBezTo>
                  <a:cubicBezTo>
                    <a:pt x="3982" y="5429"/>
                    <a:pt x="3562" y="5596"/>
                    <a:pt x="3186" y="5993"/>
                  </a:cubicBezTo>
                  <a:cubicBezTo>
                    <a:pt x="1105" y="8198"/>
                    <a:pt x="0" y="11235"/>
                    <a:pt x="866" y="14242"/>
                  </a:cubicBezTo>
                  <a:cubicBezTo>
                    <a:pt x="1692" y="17108"/>
                    <a:pt x="3808" y="19705"/>
                    <a:pt x="6447" y="21116"/>
                  </a:cubicBezTo>
                  <a:cubicBezTo>
                    <a:pt x="8728" y="22335"/>
                    <a:pt x="11257" y="22847"/>
                    <a:pt x="13819" y="22847"/>
                  </a:cubicBezTo>
                  <a:cubicBezTo>
                    <a:pt x="17130" y="22847"/>
                    <a:pt x="20496" y="21991"/>
                    <a:pt x="23451" y="20699"/>
                  </a:cubicBezTo>
                  <a:cubicBezTo>
                    <a:pt x="24287" y="20333"/>
                    <a:pt x="24416" y="19177"/>
                    <a:pt x="24036" y="18467"/>
                  </a:cubicBezTo>
                  <a:cubicBezTo>
                    <a:pt x="23182" y="16871"/>
                    <a:pt x="22151" y="14903"/>
                    <a:pt x="22524" y="13019"/>
                  </a:cubicBezTo>
                  <a:cubicBezTo>
                    <a:pt x="22835" y="11455"/>
                    <a:pt x="23555" y="10040"/>
                    <a:pt x="24003" y="8520"/>
                  </a:cubicBezTo>
                  <a:cubicBezTo>
                    <a:pt x="24891" y="5520"/>
                    <a:pt x="24218" y="2554"/>
                    <a:pt x="21212" y="1081"/>
                  </a:cubicBezTo>
                  <a:cubicBezTo>
                    <a:pt x="19685" y="333"/>
                    <a:pt x="18149" y="0"/>
                    <a:pt x="16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2951;p50"/>
            <p:cNvSpPr/>
            <p:nvPr/>
          </p:nvSpPr>
          <p:spPr>
            <a:xfrm flipH="1">
              <a:off x="6564090" y="3271991"/>
              <a:ext cx="857770" cy="787436"/>
            </a:xfrm>
            <a:custGeom>
              <a:avLst/>
              <a:gdLst/>
              <a:ahLst/>
              <a:cxnLst/>
              <a:rect l="l" t="t" r="r" b="b"/>
              <a:pathLst>
                <a:path w="20184" h="18529" extrusionOk="0">
                  <a:moveTo>
                    <a:pt x="13501" y="0"/>
                  </a:moveTo>
                  <a:cubicBezTo>
                    <a:pt x="10064" y="0"/>
                    <a:pt x="6847" y="2147"/>
                    <a:pt x="4631" y="4930"/>
                  </a:cubicBezTo>
                  <a:cubicBezTo>
                    <a:pt x="4359" y="4613"/>
                    <a:pt x="3970" y="4404"/>
                    <a:pt x="3561" y="4404"/>
                  </a:cubicBezTo>
                  <a:cubicBezTo>
                    <a:pt x="3233" y="4404"/>
                    <a:pt x="2891" y="4539"/>
                    <a:pt x="2587" y="4862"/>
                  </a:cubicBezTo>
                  <a:cubicBezTo>
                    <a:pt x="899" y="6650"/>
                    <a:pt x="1" y="9112"/>
                    <a:pt x="701" y="11550"/>
                  </a:cubicBezTo>
                  <a:cubicBezTo>
                    <a:pt x="1372" y="13874"/>
                    <a:pt x="3088" y="15982"/>
                    <a:pt x="5228" y="17125"/>
                  </a:cubicBezTo>
                  <a:cubicBezTo>
                    <a:pt x="7078" y="18114"/>
                    <a:pt x="9129" y="18529"/>
                    <a:pt x="11205" y="18529"/>
                  </a:cubicBezTo>
                  <a:cubicBezTo>
                    <a:pt x="13891" y="18529"/>
                    <a:pt x="16621" y="17834"/>
                    <a:pt x="19018" y="16788"/>
                  </a:cubicBezTo>
                  <a:cubicBezTo>
                    <a:pt x="19699" y="16491"/>
                    <a:pt x="19803" y="15554"/>
                    <a:pt x="19494" y="14977"/>
                  </a:cubicBezTo>
                  <a:cubicBezTo>
                    <a:pt x="18799" y="13680"/>
                    <a:pt x="17962" y="12086"/>
                    <a:pt x="18267" y="10556"/>
                  </a:cubicBezTo>
                  <a:cubicBezTo>
                    <a:pt x="18518" y="9292"/>
                    <a:pt x="19102" y="8142"/>
                    <a:pt x="19466" y="6910"/>
                  </a:cubicBezTo>
                  <a:cubicBezTo>
                    <a:pt x="20184" y="4477"/>
                    <a:pt x="19640" y="2071"/>
                    <a:pt x="17203" y="877"/>
                  </a:cubicBezTo>
                  <a:cubicBezTo>
                    <a:pt x="15965" y="270"/>
                    <a:pt x="14719" y="0"/>
                    <a:pt x="1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2952;p50"/>
            <p:cNvSpPr/>
            <p:nvPr/>
          </p:nvSpPr>
          <p:spPr>
            <a:xfrm flipH="1">
              <a:off x="6861993" y="3260346"/>
              <a:ext cx="1279302" cy="1265916"/>
            </a:xfrm>
            <a:custGeom>
              <a:avLst/>
              <a:gdLst/>
              <a:ahLst/>
              <a:cxnLst/>
              <a:rect l="l" t="t" r="r" b="b"/>
              <a:pathLst>
                <a:path w="30103" h="29788" extrusionOk="0">
                  <a:moveTo>
                    <a:pt x="15309" y="1"/>
                  </a:moveTo>
                  <a:cubicBezTo>
                    <a:pt x="11677" y="1"/>
                    <a:pt x="8244" y="1929"/>
                    <a:pt x="6231" y="4946"/>
                  </a:cubicBezTo>
                  <a:cubicBezTo>
                    <a:pt x="4066" y="8189"/>
                    <a:pt x="3855" y="12051"/>
                    <a:pt x="4590" y="15748"/>
                  </a:cubicBezTo>
                  <a:cubicBezTo>
                    <a:pt x="4566" y="15745"/>
                    <a:pt x="4543" y="15744"/>
                    <a:pt x="4520" y="15744"/>
                  </a:cubicBezTo>
                  <a:cubicBezTo>
                    <a:pt x="4461" y="15744"/>
                    <a:pt x="4403" y="15753"/>
                    <a:pt x="4346" y="15769"/>
                  </a:cubicBezTo>
                  <a:cubicBezTo>
                    <a:pt x="2022" y="16430"/>
                    <a:pt x="795" y="18514"/>
                    <a:pt x="406" y="20818"/>
                  </a:cubicBezTo>
                  <a:cubicBezTo>
                    <a:pt x="1" y="23214"/>
                    <a:pt x="649" y="25532"/>
                    <a:pt x="2481" y="27173"/>
                  </a:cubicBezTo>
                  <a:cubicBezTo>
                    <a:pt x="4312" y="28816"/>
                    <a:pt x="6830" y="29395"/>
                    <a:pt x="9203" y="29675"/>
                  </a:cubicBezTo>
                  <a:cubicBezTo>
                    <a:pt x="9889" y="29755"/>
                    <a:pt x="10580" y="29785"/>
                    <a:pt x="11270" y="29785"/>
                  </a:cubicBezTo>
                  <a:cubicBezTo>
                    <a:pt x="11783" y="29785"/>
                    <a:pt x="12295" y="29769"/>
                    <a:pt x="12804" y="29742"/>
                  </a:cubicBezTo>
                  <a:cubicBezTo>
                    <a:pt x="13551" y="29706"/>
                    <a:pt x="14355" y="29685"/>
                    <a:pt x="15077" y="29462"/>
                  </a:cubicBezTo>
                  <a:cubicBezTo>
                    <a:pt x="15712" y="29650"/>
                    <a:pt x="16407" y="29679"/>
                    <a:pt x="17080" y="29728"/>
                  </a:cubicBezTo>
                  <a:cubicBezTo>
                    <a:pt x="17637" y="29767"/>
                    <a:pt x="18196" y="29788"/>
                    <a:pt x="18756" y="29788"/>
                  </a:cubicBezTo>
                  <a:cubicBezTo>
                    <a:pt x="19395" y="29788"/>
                    <a:pt x="20033" y="29761"/>
                    <a:pt x="20669" y="29706"/>
                  </a:cubicBezTo>
                  <a:cubicBezTo>
                    <a:pt x="23058" y="29493"/>
                    <a:pt x="25593" y="28893"/>
                    <a:pt x="27484" y="27332"/>
                  </a:cubicBezTo>
                  <a:cubicBezTo>
                    <a:pt x="29370" y="25769"/>
                    <a:pt x="30102" y="23507"/>
                    <a:pt x="29783" y="21107"/>
                  </a:cubicBezTo>
                  <a:cubicBezTo>
                    <a:pt x="29462" y="18703"/>
                    <a:pt x="28224" y="16460"/>
                    <a:pt x="25804" y="15769"/>
                  </a:cubicBezTo>
                  <a:cubicBezTo>
                    <a:pt x="25747" y="15753"/>
                    <a:pt x="25691" y="15746"/>
                    <a:pt x="25639" y="15746"/>
                  </a:cubicBezTo>
                  <a:cubicBezTo>
                    <a:pt x="25570" y="15746"/>
                    <a:pt x="25506" y="15758"/>
                    <a:pt x="25448" y="15779"/>
                  </a:cubicBezTo>
                  <a:cubicBezTo>
                    <a:pt x="25579" y="9402"/>
                    <a:pt x="23959" y="917"/>
                    <a:pt x="16464" y="66"/>
                  </a:cubicBezTo>
                  <a:cubicBezTo>
                    <a:pt x="16078" y="22"/>
                    <a:pt x="15693" y="1"/>
                    <a:pt x="15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2953;p50"/>
            <p:cNvSpPr/>
            <p:nvPr/>
          </p:nvSpPr>
          <p:spPr>
            <a:xfrm flipH="1">
              <a:off x="7276700" y="3072499"/>
              <a:ext cx="380310" cy="344187"/>
            </a:xfrm>
            <a:custGeom>
              <a:avLst/>
              <a:gdLst/>
              <a:ahLst/>
              <a:cxnLst/>
              <a:rect l="l" t="t" r="r" b="b"/>
              <a:pathLst>
                <a:path w="8949" h="8099" extrusionOk="0">
                  <a:moveTo>
                    <a:pt x="4167" y="0"/>
                  </a:moveTo>
                  <a:cubicBezTo>
                    <a:pt x="1741" y="0"/>
                    <a:pt x="126" y="2717"/>
                    <a:pt x="32" y="4934"/>
                  </a:cubicBezTo>
                  <a:cubicBezTo>
                    <a:pt x="0" y="5717"/>
                    <a:pt x="587" y="6106"/>
                    <a:pt x="1192" y="6106"/>
                  </a:cubicBezTo>
                  <a:cubicBezTo>
                    <a:pt x="1620" y="6106"/>
                    <a:pt x="2057" y="5911"/>
                    <a:pt x="2289" y="5524"/>
                  </a:cubicBezTo>
                  <a:lnTo>
                    <a:pt x="3654" y="6295"/>
                  </a:lnTo>
                  <a:cubicBezTo>
                    <a:pt x="3224" y="7019"/>
                    <a:pt x="3891" y="8098"/>
                    <a:pt x="4809" y="8098"/>
                  </a:cubicBezTo>
                  <a:cubicBezTo>
                    <a:pt x="4988" y="8098"/>
                    <a:pt x="5176" y="8057"/>
                    <a:pt x="5368" y="7964"/>
                  </a:cubicBezTo>
                  <a:cubicBezTo>
                    <a:pt x="6497" y="7418"/>
                    <a:pt x="7494" y="6925"/>
                    <a:pt x="8271" y="5904"/>
                  </a:cubicBezTo>
                  <a:cubicBezTo>
                    <a:pt x="8908" y="5076"/>
                    <a:pt x="8948" y="3627"/>
                    <a:pt x="8286" y="2827"/>
                  </a:cubicBezTo>
                  <a:cubicBezTo>
                    <a:pt x="7877" y="2332"/>
                    <a:pt x="7326" y="2140"/>
                    <a:pt x="6732" y="2140"/>
                  </a:cubicBezTo>
                  <a:cubicBezTo>
                    <a:pt x="6624" y="2140"/>
                    <a:pt x="6515" y="2146"/>
                    <a:pt x="6405" y="2158"/>
                  </a:cubicBezTo>
                  <a:cubicBezTo>
                    <a:pt x="6483" y="1196"/>
                    <a:pt x="6154" y="351"/>
                    <a:pt x="4902" y="81"/>
                  </a:cubicBezTo>
                  <a:cubicBezTo>
                    <a:pt x="4649" y="26"/>
                    <a:pt x="4404" y="0"/>
                    <a:pt x="4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2954;p50"/>
            <p:cNvSpPr/>
            <p:nvPr/>
          </p:nvSpPr>
          <p:spPr>
            <a:xfrm flipH="1">
              <a:off x="7291572" y="3289755"/>
              <a:ext cx="312612" cy="218565"/>
            </a:xfrm>
            <a:custGeom>
              <a:avLst/>
              <a:gdLst/>
              <a:ahLst/>
              <a:cxnLst/>
              <a:rect l="l" t="t" r="r" b="b"/>
              <a:pathLst>
                <a:path w="7356" h="5143" extrusionOk="0">
                  <a:moveTo>
                    <a:pt x="6659" y="1"/>
                  </a:moveTo>
                  <a:cubicBezTo>
                    <a:pt x="6657" y="1"/>
                    <a:pt x="6654" y="3"/>
                    <a:pt x="6654" y="7"/>
                  </a:cubicBezTo>
                  <a:cubicBezTo>
                    <a:pt x="6826" y="459"/>
                    <a:pt x="7026" y="903"/>
                    <a:pt x="7155" y="1367"/>
                  </a:cubicBezTo>
                  <a:cubicBezTo>
                    <a:pt x="7270" y="1786"/>
                    <a:pt x="7356" y="2290"/>
                    <a:pt x="7112" y="2681"/>
                  </a:cubicBezTo>
                  <a:cubicBezTo>
                    <a:pt x="7032" y="2809"/>
                    <a:pt x="6918" y="2920"/>
                    <a:pt x="6770" y="2963"/>
                  </a:cubicBezTo>
                  <a:cubicBezTo>
                    <a:pt x="6720" y="2978"/>
                    <a:pt x="6668" y="2985"/>
                    <a:pt x="6616" y="2985"/>
                  </a:cubicBezTo>
                  <a:cubicBezTo>
                    <a:pt x="6529" y="2985"/>
                    <a:pt x="6441" y="2966"/>
                    <a:pt x="6357" y="2936"/>
                  </a:cubicBezTo>
                  <a:cubicBezTo>
                    <a:pt x="6198" y="2883"/>
                    <a:pt x="6050" y="2797"/>
                    <a:pt x="5911" y="2701"/>
                  </a:cubicBezTo>
                  <a:cubicBezTo>
                    <a:pt x="5756" y="2591"/>
                    <a:pt x="5608" y="2466"/>
                    <a:pt x="5469" y="2335"/>
                  </a:cubicBezTo>
                  <a:cubicBezTo>
                    <a:pt x="5209" y="2085"/>
                    <a:pt x="4970" y="1815"/>
                    <a:pt x="4751" y="1531"/>
                  </a:cubicBezTo>
                  <a:cubicBezTo>
                    <a:pt x="4730" y="1502"/>
                    <a:pt x="4707" y="1475"/>
                    <a:pt x="4686" y="1447"/>
                  </a:cubicBezTo>
                  <a:lnTo>
                    <a:pt x="4686" y="1447"/>
                  </a:lnTo>
                  <a:cubicBezTo>
                    <a:pt x="4686" y="1445"/>
                    <a:pt x="4686" y="1443"/>
                    <a:pt x="4686" y="1441"/>
                  </a:cubicBezTo>
                  <a:lnTo>
                    <a:pt x="4682" y="1442"/>
                  </a:lnTo>
                  <a:lnTo>
                    <a:pt x="4682" y="1442"/>
                  </a:lnTo>
                  <a:cubicBezTo>
                    <a:pt x="4682" y="1441"/>
                    <a:pt x="4682" y="1441"/>
                    <a:pt x="4682" y="1441"/>
                  </a:cubicBezTo>
                  <a:cubicBezTo>
                    <a:pt x="4681" y="1440"/>
                    <a:pt x="4679" y="1439"/>
                    <a:pt x="4678" y="1439"/>
                  </a:cubicBezTo>
                  <a:cubicBezTo>
                    <a:pt x="4675" y="1439"/>
                    <a:pt x="4672" y="1441"/>
                    <a:pt x="4673" y="1445"/>
                  </a:cubicBezTo>
                  <a:cubicBezTo>
                    <a:pt x="4694" y="1680"/>
                    <a:pt x="4729" y="1911"/>
                    <a:pt x="4755" y="2145"/>
                  </a:cubicBezTo>
                  <a:cubicBezTo>
                    <a:pt x="4792" y="2431"/>
                    <a:pt x="4825" y="2717"/>
                    <a:pt x="4847" y="3006"/>
                  </a:cubicBezTo>
                  <a:cubicBezTo>
                    <a:pt x="4868" y="3298"/>
                    <a:pt x="4878" y="3589"/>
                    <a:pt x="4858" y="3881"/>
                  </a:cubicBezTo>
                  <a:cubicBezTo>
                    <a:pt x="4841" y="4133"/>
                    <a:pt x="4802" y="4395"/>
                    <a:pt x="4694" y="4630"/>
                  </a:cubicBezTo>
                  <a:cubicBezTo>
                    <a:pt x="4606" y="4827"/>
                    <a:pt x="4465" y="4997"/>
                    <a:pt x="4260" y="5078"/>
                  </a:cubicBezTo>
                  <a:cubicBezTo>
                    <a:pt x="4150" y="5121"/>
                    <a:pt x="4029" y="5140"/>
                    <a:pt x="3912" y="5140"/>
                  </a:cubicBezTo>
                  <a:cubicBezTo>
                    <a:pt x="3757" y="5136"/>
                    <a:pt x="3603" y="5119"/>
                    <a:pt x="3450" y="5082"/>
                  </a:cubicBezTo>
                  <a:cubicBezTo>
                    <a:pt x="3096" y="5003"/>
                    <a:pt x="2760" y="4853"/>
                    <a:pt x="2450" y="4671"/>
                  </a:cubicBezTo>
                  <a:cubicBezTo>
                    <a:pt x="2100" y="4469"/>
                    <a:pt x="1774" y="4223"/>
                    <a:pt x="1474" y="3955"/>
                  </a:cubicBezTo>
                  <a:cubicBezTo>
                    <a:pt x="1173" y="3691"/>
                    <a:pt x="899" y="3403"/>
                    <a:pt x="651" y="3090"/>
                  </a:cubicBezTo>
                  <a:cubicBezTo>
                    <a:pt x="434" y="2814"/>
                    <a:pt x="236" y="2517"/>
                    <a:pt x="89" y="2198"/>
                  </a:cubicBezTo>
                  <a:cubicBezTo>
                    <a:pt x="58" y="2130"/>
                    <a:pt x="27" y="2057"/>
                    <a:pt x="3" y="1985"/>
                  </a:cubicBezTo>
                  <a:cubicBezTo>
                    <a:pt x="5" y="1979"/>
                    <a:pt x="4" y="1977"/>
                    <a:pt x="3" y="1977"/>
                  </a:cubicBezTo>
                  <a:lnTo>
                    <a:pt x="3" y="1977"/>
                  </a:lnTo>
                  <a:cubicBezTo>
                    <a:pt x="2" y="1977"/>
                    <a:pt x="1" y="1980"/>
                    <a:pt x="1" y="1983"/>
                  </a:cubicBezTo>
                  <a:cubicBezTo>
                    <a:pt x="113" y="2300"/>
                    <a:pt x="289" y="2593"/>
                    <a:pt x="483" y="2867"/>
                  </a:cubicBezTo>
                  <a:cubicBezTo>
                    <a:pt x="713" y="3188"/>
                    <a:pt x="976" y="3487"/>
                    <a:pt x="1261" y="3761"/>
                  </a:cubicBezTo>
                  <a:cubicBezTo>
                    <a:pt x="1551" y="4045"/>
                    <a:pt x="1868" y="4301"/>
                    <a:pt x="2210" y="4526"/>
                  </a:cubicBezTo>
                  <a:cubicBezTo>
                    <a:pt x="2523" y="4733"/>
                    <a:pt x="2861" y="4913"/>
                    <a:pt x="3219" y="5023"/>
                  </a:cubicBezTo>
                  <a:cubicBezTo>
                    <a:pt x="3378" y="5074"/>
                    <a:pt x="3542" y="5111"/>
                    <a:pt x="3706" y="5130"/>
                  </a:cubicBezTo>
                  <a:cubicBezTo>
                    <a:pt x="3781" y="5137"/>
                    <a:pt x="3857" y="5143"/>
                    <a:pt x="3933" y="5143"/>
                  </a:cubicBezTo>
                  <a:cubicBezTo>
                    <a:pt x="3990" y="5143"/>
                    <a:pt x="4047" y="5139"/>
                    <a:pt x="4105" y="5130"/>
                  </a:cubicBezTo>
                  <a:cubicBezTo>
                    <a:pt x="4317" y="5091"/>
                    <a:pt x="4495" y="4972"/>
                    <a:pt x="4616" y="4794"/>
                  </a:cubicBezTo>
                  <a:cubicBezTo>
                    <a:pt x="4751" y="4593"/>
                    <a:pt x="4813" y="4354"/>
                    <a:pt x="4845" y="4119"/>
                  </a:cubicBezTo>
                  <a:cubicBezTo>
                    <a:pt x="4886" y="3834"/>
                    <a:pt x="4886" y="3544"/>
                    <a:pt x="4874" y="3257"/>
                  </a:cubicBezTo>
                  <a:cubicBezTo>
                    <a:pt x="4862" y="2959"/>
                    <a:pt x="4831" y="2658"/>
                    <a:pt x="4794" y="2359"/>
                  </a:cubicBezTo>
                  <a:cubicBezTo>
                    <a:pt x="4763" y="2104"/>
                    <a:pt x="4729" y="1848"/>
                    <a:pt x="4700" y="1590"/>
                  </a:cubicBezTo>
                  <a:cubicBezTo>
                    <a:pt x="4696" y="1546"/>
                    <a:pt x="4691" y="1500"/>
                    <a:pt x="4687" y="1455"/>
                  </a:cubicBezTo>
                  <a:lnTo>
                    <a:pt x="4687" y="1455"/>
                  </a:lnTo>
                  <a:cubicBezTo>
                    <a:pt x="4899" y="1737"/>
                    <a:pt x="5129" y="2005"/>
                    <a:pt x="5377" y="2255"/>
                  </a:cubicBezTo>
                  <a:cubicBezTo>
                    <a:pt x="5637" y="2511"/>
                    <a:pt x="5926" y="2769"/>
                    <a:pt x="6265" y="2912"/>
                  </a:cubicBezTo>
                  <a:cubicBezTo>
                    <a:pt x="6375" y="2958"/>
                    <a:pt x="6494" y="2992"/>
                    <a:pt x="6615" y="2992"/>
                  </a:cubicBezTo>
                  <a:cubicBezTo>
                    <a:pt x="6640" y="2992"/>
                    <a:pt x="6665" y="2991"/>
                    <a:pt x="6691" y="2987"/>
                  </a:cubicBezTo>
                  <a:cubicBezTo>
                    <a:pt x="6828" y="2971"/>
                    <a:pt x="6948" y="2899"/>
                    <a:pt x="7041" y="2797"/>
                  </a:cubicBezTo>
                  <a:cubicBezTo>
                    <a:pt x="7329" y="2466"/>
                    <a:pt x="7307" y="1995"/>
                    <a:pt x="7223" y="1594"/>
                  </a:cubicBezTo>
                  <a:cubicBezTo>
                    <a:pt x="7116" y="1095"/>
                    <a:pt x="6908" y="628"/>
                    <a:pt x="6723" y="154"/>
                  </a:cubicBezTo>
                  <a:cubicBezTo>
                    <a:pt x="6703" y="103"/>
                    <a:pt x="6685" y="56"/>
                    <a:pt x="6664" y="4"/>
                  </a:cubicBezTo>
                  <a:cubicBezTo>
                    <a:pt x="6663" y="2"/>
                    <a:pt x="6661" y="1"/>
                    <a:pt x="66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2955;p50"/>
            <p:cNvSpPr/>
            <p:nvPr/>
          </p:nvSpPr>
          <p:spPr>
            <a:xfrm flipH="1">
              <a:off x="7672573" y="3611602"/>
              <a:ext cx="146106" cy="83805"/>
            </a:xfrm>
            <a:custGeom>
              <a:avLst/>
              <a:gdLst/>
              <a:ahLst/>
              <a:cxnLst/>
              <a:rect l="l" t="t" r="r" b="b"/>
              <a:pathLst>
                <a:path w="3438" h="1972" extrusionOk="0">
                  <a:moveTo>
                    <a:pt x="1888" y="1"/>
                  </a:moveTo>
                  <a:cubicBezTo>
                    <a:pt x="1785" y="1"/>
                    <a:pt x="1684" y="9"/>
                    <a:pt x="1582" y="26"/>
                  </a:cubicBezTo>
                  <a:cubicBezTo>
                    <a:pt x="1246" y="83"/>
                    <a:pt x="935" y="224"/>
                    <a:pt x="669" y="435"/>
                  </a:cubicBezTo>
                  <a:cubicBezTo>
                    <a:pt x="536" y="544"/>
                    <a:pt x="418" y="666"/>
                    <a:pt x="317" y="803"/>
                  </a:cubicBezTo>
                  <a:cubicBezTo>
                    <a:pt x="215" y="947"/>
                    <a:pt x="139" y="1104"/>
                    <a:pt x="86" y="1270"/>
                  </a:cubicBezTo>
                  <a:cubicBezTo>
                    <a:pt x="29" y="1448"/>
                    <a:pt x="0" y="1632"/>
                    <a:pt x="4" y="1820"/>
                  </a:cubicBezTo>
                  <a:cubicBezTo>
                    <a:pt x="4" y="1867"/>
                    <a:pt x="6" y="1916"/>
                    <a:pt x="11" y="1965"/>
                  </a:cubicBezTo>
                  <a:cubicBezTo>
                    <a:pt x="9" y="1970"/>
                    <a:pt x="12" y="1972"/>
                    <a:pt x="14" y="1972"/>
                  </a:cubicBezTo>
                  <a:cubicBezTo>
                    <a:pt x="16" y="1972"/>
                    <a:pt x="19" y="1970"/>
                    <a:pt x="19" y="1968"/>
                  </a:cubicBezTo>
                  <a:cubicBezTo>
                    <a:pt x="0" y="1779"/>
                    <a:pt x="15" y="1587"/>
                    <a:pt x="58" y="1401"/>
                  </a:cubicBezTo>
                  <a:cubicBezTo>
                    <a:pt x="98" y="1229"/>
                    <a:pt x="164" y="1065"/>
                    <a:pt x="256" y="916"/>
                  </a:cubicBezTo>
                  <a:cubicBezTo>
                    <a:pt x="346" y="771"/>
                    <a:pt x="457" y="638"/>
                    <a:pt x="581" y="525"/>
                  </a:cubicBezTo>
                  <a:cubicBezTo>
                    <a:pt x="706" y="413"/>
                    <a:pt x="845" y="316"/>
                    <a:pt x="997" y="237"/>
                  </a:cubicBezTo>
                  <a:cubicBezTo>
                    <a:pt x="1144" y="159"/>
                    <a:pt x="1299" y="102"/>
                    <a:pt x="1463" y="63"/>
                  </a:cubicBezTo>
                  <a:cubicBezTo>
                    <a:pt x="1607" y="28"/>
                    <a:pt x="1755" y="11"/>
                    <a:pt x="1903" y="11"/>
                  </a:cubicBezTo>
                  <a:cubicBezTo>
                    <a:pt x="1919" y="11"/>
                    <a:pt x="1936" y="11"/>
                    <a:pt x="1952" y="12"/>
                  </a:cubicBezTo>
                  <a:cubicBezTo>
                    <a:pt x="2114" y="16"/>
                    <a:pt x="2275" y="44"/>
                    <a:pt x="2425" y="96"/>
                  </a:cubicBezTo>
                  <a:cubicBezTo>
                    <a:pt x="2578" y="149"/>
                    <a:pt x="2721" y="226"/>
                    <a:pt x="2848" y="329"/>
                  </a:cubicBezTo>
                  <a:cubicBezTo>
                    <a:pt x="2981" y="435"/>
                    <a:pt x="3096" y="568"/>
                    <a:pt x="3182" y="715"/>
                  </a:cubicBezTo>
                  <a:cubicBezTo>
                    <a:pt x="3284" y="885"/>
                    <a:pt x="3354" y="1076"/>
                    <a:pt x="3397" y="1270"/>
                  </a:cubicBezTo>
                  <a:cubicBezTo>
                    <a:pt x="3411" y="1323"/>
                    <a:pt x="3417" y="1374"/>
                    <a:pt x="3427" y="1427"/>
                  </a:cubicBezTo>
                  <a:cubicBezTo>
                    <a:pt x="3427" y="1430"/>
                    <a:pt x="3429" y="1431"/>
                    <a:pt x="3431" y="1431"/>
                  </a:cubicBezTo>
                  <a:cubicBezTo>
                    <a:pt x="3434" y="1431"/>
                    <a:pt x="3437" y="1429"/>
                    <a:pt x="3437" y="1425"/>
                  </a:cubicBezTo>
                  <a:cubicBezTo>
                    <a:pt x="3405" y="1219"/>
                    <a:pt x="3349" y="1014"/>
                    <a:pt x="3253" y="828"/>
                  </a:cubicBezTo>
                  <a:cubicBezTo>
                    <a:pt x="3176" y="666"/>
                    <a:pt x="3069" y="523"/>
                    <a:pt x="2942" y="398"/>
                  </a:cubicBezTo>
                  <a:cubicBezTo>
                    <a:pt x="2824" y="286"/>
                    <a:pt x="2687" y="196"/>
                    <a:pt x="2535" y="128"/>
                  </a:cubicBezTo>
                  <a:cubicBezTo>
                    <a:pt x="2388" y="65"/>
                    <a:pt x="2230" y="24"/>
                    <a:pt x="2071" y="10"/>
                  </a:cubicBezTo>
                  <a:cubicBezTo>
                    <a:pt x="2009" y="4"/>
                    <a:pt x="1949" y="1"/>
                    <a:pt x="1888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2956;p50"/>
            <p:cNvSpPr/>
            <p:nvPr/>
          </p:nvSpPr>
          <p:spPr>
            <a:xfrm flipH="1">
              <a:off x="7194068" y="3588652"/>
              <a:ext cx="146404" cy="83805"/>
            </a:xfrm>
            <a:custGeom>
              <a:avLst/>
              <a:gdLst/>
              <a:ahLst/>
              <a:cxnLst/>
              <a:rect l="l" t="t" r="r" b="b"/>
              <a:pathLst>
                <a:path w="3445" h="1972" extrusionOk="0">
                  <a:moveTo>
                    <a:pt x="1551" y="0"/>
                  </a:moveTo>
                  <a:cubicBezTo>
                    <a:pt x="1529" y="0"/>
                    <a:pt x="1506" y="0"/>
                    <a:pt x="1484" y="1"/>
                  </a:cubicBezTo>
                  <a:cubicBezTo>
                    <a:pt x="1325" y="7"/>
                    <a:pt x="1163" y="34"/>
                    <a:pt x="1009" y="87"/>
                  </a:cubicBezTo>
                  <a:cubicBezTo>
                    <a:pt x="856" y="142"/>
                    <a:pt x="713" y="218"/>
                    <a:pt x="588" y="318"/>
                  </a:cubicBezTo>
                  <a:cubicBezTo>
                    <a:pt x="451" y="425"/>
                    <a:pt x="336" y="558"/>
                    <a:pt x="250" y="707"/>
                  </a:cubicBezTo>
                  <a:cubicBezTo>
                    <a:pt x="148" y="879"/>
                    <a:pt x="77" y="1067"/>
                    <a:pt x="32" y="1262"/>
                  </a:cubicBezTo>
                  <a:cubicBezTo>
                    <a:pt x="19" y="1315"/>
                    <a:pt x="9" y="1370"/>
                    <a:pt x="1" y="1425"/>
                  </a:cubicBezTo>
                  <a:cubicBezTo>
                    <a:pt x="1" y="1429"/>
                    <a:pt x="4" y="1431"/>
                    <a:pt x="6" y="1431"/>
                  </a:cubicBezTo>
                  <a:cubicBezTo>
                    <a:pt x="8" y="1431"/>
                    <a:pt x="10" y="1430"/>
                    <a:pt x="11" y="1427"/>
                  </a:cubicBezTo>
                  <a:cubicBezTo>
                    <a:pt x="42" y="1223"/>
                    <a:pt x="101" y="1018"/>
                    <a:pt x="193" y="832"/>
                  </a:cubicBezTo>
                  <a:cubicBezTo>
                    <a:pt x="271" y="674"/>
                    <a:pt x="375" y="527"/>
                    <a:pt x="502" y="404"/>
                  </a:cubicBezTo>
                  <a:cubicBezTo>
                    <a:pt x="621" y="292"/>
                    <a:pt x="758" y="204"/>
                    <a:pt x="909" y="136"/>
                  </a:cubicBezTo>
                  <a:cubicBezTo>
                    <a:pt x="1059" y="73"/>
                    <a:pt x="1214" y="32"/>
                    <a:pt x="1376" y="16"/>
                  </a:cubicBezTo>
                  <a:cubicBezTo>
                    <a:pt x="1433" y="11"/>
                    <a:pt x="1490" y="8"/>
                    <a:pt x="1547" y="8"/>
                  </a:cubicBezTo>
                  <a:cubicBezTo>
                    <a:pt x="1653" y="8"/>
                    <a:pt x="1759" y="17"/>
                    <a:pt x="1863" y="34"/>
                  </a:cubicBezTo>
                  <a:cubicBezTo>
                    <a:pt x="2196" y="91"/>
                    <a:pt x="2507" y="230"/>
                    <a:pt x="2771" y="441"/>
                  </a:cubicBezTo>
                  <a:cubicBezTo>
                    <a:pt x="2904" y="545"/>
                    <a:pt x="3023" y="670"/>
                    <a:pt x="3119" y="809"/>
                  </a:cubicBezTo>
                  <a:cubicBezTo>
                    <a:pt x="3219" y="951"/>
                    <a:pt x="3299" y="1106"/>
                    <a:pt x="3352" y="1272"/>
                  </a:cubicBezTo>
                  <a:cubicBezTo>
                    <a:pt x="3407" y="1448"/>
                    <a:pt x="3436" y="1636"/>
                    <a:pt x="3432" y="1820"/>
                  </a:cubicBezTo>
                  <a:cubicBezTo>
                    <a:pt x="3432" y="1867"/>
                    <a:pt x="3428" y="1914"/>
                    <a:pt x="3424" y="1963"/>
                  </a:cubicBezTo>
                  <a:cubicBezTo>
                    <a:pt x="3419" y="1969"/>
                    <a:pt x="3420" y="1971"/>
                    <a:pt x="3422" y="1971"/>
                  </a:cubicBezTo>
                  <a:cubicBezTo>
                    <a:pt x="3423" y="1971"/>
                    <a:pt x="3426" y="1969"/>
                    <a:pt x="3426" y="1965"/>
                  </a:cubicBezTo>
                  <a:cubicBezTo>
                    <a:pt x="3444" y="1773"/>
                    <a:pt x="3430" y="1583"/>
                    <a:pt x="3387" y="1395"/>
                  </a:cubicBezTo>
                  <a:cubicBezTo>
                    <a:pt x="3346" y="1225"/>
                    <a:pt x="3276" y="1057"/>
                    <a:pt x="3184" y="906"/>
                  </a:cubicBezTo>
                  <a:cubicBezTo>
                    <a:pt x="3096" y="760"/>
                    <a:pt x="2986" y="627"/>
                    <a:pt x="2861" y="513"/>
                  </a:cubicBezTo>
                  <a:cubicBezTo>
                    <a:pt x="2736" y="398"/>
                    <a:pt x="2595" y="300"/>
                    <a:pt x="2446" y="224"/>
                  </a:cubicBezTo>
                  <a:cubicBezTo>
                    <a:pt x="2298" y="147"/>
                    <a:pt x="2139" y="87"/>
                    <a:pt x="1975" y="50"/>
                  </a:cubicBezTo>
                  <a:cubicBezTo>
                    <a:pt x="1837" y="17"/>
                    <a:pt x="1693" y="0"/>
                    <a:pt x="1551" y="0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2957;p50"/>
            <p:cNvSpPr/>
            <p:nvPr/>
          </p:nvSpPr>
          <p:spPr>
            <a:xfrm flipH="1">
              <a:off x="7554345" y="3779346"/>
              <a:ext cx="275384" cy="290640"/>
            </a:xfrm>
            <a:custGeom>
              <a:avLst/>
              <a:gdLst/>
              <a:ahLst/>
              <a:cxnLst/>
              <a:rect l="l" t="t" r="r" b="b"/>
              <a:pathLst>
                <a:path w="6480" h="6839" extrusionOk="0">
                  <a:moveTo>
                    <a:pt x="3245" y="1"/>
                  </a:moveTo>
                  <a:cubicBezTo>
                    <a:pt x="3244" y="1"/>
                    <a:pt x="3242" y="1"/>
                    <a:pt x="3241" y="1"/>
                  </a:cubicBezTo>
                  <a:cubicBezTo>
                    <a:pt x="1451" y="1"/>
                    <a:pt x="0" y="1531"/>
                    <a:pt x="0" y="3420"/>
                  </a:cubicBezTo>
                  <a:cubicBezTo>
                    <a:pt x="0" y="5306"/>
                    <a:pt x="1451" y="6838"/>
                    <a:pt x="3241" y="6838"/>
                  </a:cubicBezTo>
                  <a:cubicBezTo>
                    <a:pt x="5031" y="6838"/>
                    <a:pt x="6480" y="5306"/>
                    <a:pt x="6480" y="3420"/>
                  </a:cubicBezTo>
                  <a:cubicBezTo>
                    <a:pt x="6480" y="1531"/>
                    <a:pt x="5033" y="1"/>
                    <a:pt x="3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2958;p50"/>
            <p:cNvSpPr/>
            <p:nvPr/>
          </p:nvSpPr>
          <p:spPr>
            <a:xfrm flipH="1">
              <a:off x="7523624" y="3997282"/>
              <a:ext cx="378695" cy="340405"/>
            </a:xfrm>
            <a:custGeom>
              <a:avLst/>
              <a:gdLst/>
              <a:ahLst/>
              <a:cxnLst/>
              <a:rect l="l" t="t" r="r" b="b"/>
              <a:pathLst>
                <a:path w="8911" h="8010" extrusionOk="0">
                  <a:moveTo>
                    <a:pt x="4454" y="0"/>
                  </a:moveTo>
                  <a:cubicBezTo>
                    <a:pt x="1995" y="0"/>
                    <a:pt x="0" y="1792"/>
                    <a:pt x="0" y="4004"/>
                  </a:cubicBezTo>
                  <a:cubicBezTo>
                    <a:pt x="0" y="6218"/>
                    <a:pt x="1995" y="8010"/>
                    <a:pt x="4454" y="8010"/>
                  </a:cubicBezTo>
                  <a:cubicBezTo>
                    <a:pt x="6915" y="8010"/>
                    <a:pt x="8910" y="6218"/>
                    <a:pt x="8910" y="4004"/>
                  </a:cubicBezTo>
                  <a:cubicBezTo>
                    <a:pt x="8910" y="1792"/>
                    <a:pt x="6915" y="0"/>
                    <a:pt x="445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2959;p50"/>
            <p:cNvSpPr/>
            <p:nvPr/>
          </p:nvSpPr>
          <p:spPr>
            <a:xfrm flipH="1">
              <a:off x="7087741" y="3756311"/>
              <a:ext cx="275426" cy="290640"/>
            </a:xfrm>
            <a:custGeom>
              <a:avLst/>
              <a:gdLst/>
              <a:ahLst/>
              <a:cxnLst/>
              <a:rect l="l" t="t" r="r" b="b"/>
              <a:pathLst>
                <a:path w="6481" h="6839" extrusionOk="0">
                  <a:moveTo>
                    <a:pt x="3242" y="1"/>
                  </a:moveTo>
                  <a:cubicBezTo>
                    <a:pt x="1451" y="1"/>
                    <a:pt x="1" y="1531"/>
                    <a:pt x="1" y="3420"/>
                  </a:cubicBezTo>
                  <a:cubicBezTo>
                    <a:pt x="1" y="5306"/>
                    <a:pt x="1451" y="6838"/>
                    <a:pt x="3242" y="6838"/>
                  </a:cubicBezTo>
                  <a:cubicBezTo>
                    <a:pt x="5032" y="6838"/>
                    <a:pt x="6480" y="5306"/>
                    <a:pt x="6480" y="3420"/>
                  </a:cubicBezTo>
                  <a:cubicBezTo>
                    <a:pt x="6480" y="1531"/>
                    <a:pt x="503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2960;p50"/>
            <p:cNvSpPr/>
            <p:nvPr/>
          </p:nvSpPr>
          <p:spPr>
            <a:xfrm flipH="1">
              <a:off x="6953658" y="3951340"/>
              <a:ext cx="355492" cy="337600"/>
            </a:xfrm>
            <a:custGeom>
              <a:avLst/>
              <a:gdLst/>
              <a:ahLst/>
              <a:cxnLst/>
              <a:rect l="l" t="t" r="r" b="b"/>
              <a:pathLst>
                <a:path w="8365" h="7944" extrusionOk="0">
                  <a:moveTo>
                    <a:pt x="3906" y="1"/>
                  </a:moveTo>
                  <a:cubicBezTo>
                    <a:pt x="2220" y="1"/>
                    <a:pt x="757" y="844"/>
                    <a:pt x="0" y="2084"/>
                  </a:cubicBezTo>
                  <a:cubicBezTo>
                    <a:pt x="72" y="2079"/>
                    <a:pt x="144" y="2073"/>
                    <a:pt x="219" y="2073"/>
                  </a:cubicBezTo>
                  <a:cubicBezTo>
                    <a:pt x="2779" y="2073"/>
                    <a:pt x="4851" y="4209"/>
                    <a:pt x="4851" y="6842"/>
                  </a:cubicBezTo>
                  <a:cubicBezTo>
                    <a:pt x="4851" y="7213"/>
                    <a:pt x="4808" y="7581"/>
                    <a:pt x="4724" y="7943"/>
                  </a:cubicBezTo>
                  <a:cubicBezTo>
                    <a:pt x="6793" y="7597"/>
                    <a:pt x="8364" y="5969"/>
                    <a:pt x="8364" y="4009"/>
                  </a:cubicBezTo>
                  <a:cubicBezTo>
                    <a:pt x="8358" y="1795"/>
                    <a:pt x="6367" y="1"/>
                    <a:pt x="3906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2961;p50"/>
            <p:cNvSpPr/>
            <p:nvPr/>
          </p:nvSpPr>
          <p:spPr>
            <a:xfrm flipH="1">
              <a:off x="6680581" y="4007481"/>
              <a:ext cx="850035" cy="764105"/>
            </a:xfrm>
            <a:custGeom>
              <a:avLst/>
              <a:gdLst/>
              <a:ahLst/>
              <a:cxnLst/>
              <a:rect l="l" t="t" r="r" b="b"/>
              <a:pathLst>
                <a:path w="20002" h="17980" extrusionOk="0">
                  <a:moveTo>
                    <a:pt x="5291" y="0"/>
                  </a:moveTo>
                  <a:cubicBezTo>
                    <a:pt x="4728" y="0"/>
                    <a:pt x="4173" y="201"/>
                    <a:pt x="3775" y="642"/>
                  </a:cubicBezTo>
                  <a:cubicBezTo>
                    <a:pt x="3393" y="343"/>
                    <a:pt x="2898" y="194"/>
                    <a:pt x="2397" y="194"/>
                  </a:cubicBezTo>
                  <a:cubicBezTo>
                    <a:pt x="1318" y="194"/>
                    <a:pt x="214" y="889"/>
                    <a:pt x="166" y="2279"/>
                  </a:cubicBezTo>
                  <a:cubicBezTo>
                    <a:pt x="70" y="5141"/>
                    <a:pt x="0" y="8071"/>
                    <a:pt x="804" y="10851"/>
                  </a:cubicBezTo>
                  <a:cubicBezTo>
                    <a:pt x="1733" y="14059"/>
                    <a:pt x="4045" y="16271"/>
                    <a:pt x="7145" y="17384"/>
                  </a:cubicBezTo>
                  <a:cubicBezTo>
                    <a:pt x="8260" y="17784"/>
                    <a:pt x="9477" y="17979"/>
                    <a:pt x="10702" y="17979"/>
                  </a:cubicBezTo>
                  <a:cubicBezTo>
                    <a:pt x="15292" y="17979"/>
                    <a:pt x="20001" y="15232"/>
                    <a:pt x="19962" y="10196"/>
                  </a:cubicBezTo>
                  <a:cubicBezTo>
                    <a:pt x="19950" y="8805"/>
                    <a:pt x="18864" y="8109"/>
                    <a:pt x="17784" y="8109"/>
                  </a:cubicBezTo>
                  <a:cubicBezTo>
                    <a:pt x="16704" y="8109"/>
                    <a:pt x="15630" y="8804"/>
                    <a:pt x="15641" y="10196"/>
                  </a:cubicBezTo>
                  <a:cubicBezTo>
                    <a:pt x="15658" y="12421"/>
                    <a:pt x="14225" y="13294"/>
                    <a:pt x="12587" y="13294"/>
                  </a:cubicBezTo>
                  <a:cubicBezTo>
                    <a:pt x="11017" y="13294"/>
                    <a:pt x="9260" y="12493"/>
                    <a:pt x="8409" y="11311"/>
                  </a:cubicBezTo>
                  <a:cubicBezTo>
                    <a:pt x="6766" y="9032"/>
                    <a:pt x="6746" y="5274"/>
                    <a:pt x="7468" y="2673"/>
                  </a:cubicBezTo>
                  <a:cubicBezTo>
                    <a:pt x="7914" y="1056"/>
                    <a:pt x="6583" y="0"/>
                    <a:pt x="5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2962;p50"/>
            <p:cNvSpPr/>
            <p:nvPr/>
          </p:nvSpPr>
          <p:spPr>
            <a:xfrm flipH="1">
              <a:off x="7267043" y="4137954"/>
              <a:ext cx="199526" cy="46917"/>
            </a:xfrm>
            <a:custGeom>
              <a:avLst/>
              <a:gdLst/>
              <a:ahLst/>
              <a:cxnLst/>
              <a:rect l="l" t="t" r="r" b="b"/>
              <a:pathLst>
                <a:path w="4695" h="1104" extrusionOk="0">
                  <a:moveTo>
                    <a:pt x="2986" y="1"/>
                  </a:moveTo>
                  <a:cubicBezTo>
                    <a:pt x="2925" y="1"/>
                    <a:pt x="2865" y="2"/>
                    <a:pt x="2804" y="4"/>
                  </a:cubicBezTo>
                  <a:cubicBezTo>
                    <a:pt x="2473" y="17"/>
                    <a:pt x="2139" y="66"/>
                    <a:pt x="1818" y="150"/>
                  </a:cubicBezTo>
                  <a:cubicBezTo>
                    <a:pt x="1495" y="232"/>
                    <a:pt x="1186" y="346"/>
                    <a:pt x="889" y="496"/>
                  </a:cubicBezTo>
                  <a:cubicBezTo>
                    <a:pt x="603" y="639"/>
                    <a:pt x="335" y="815"/>
                    <a:pt x="91" y="1021"/>
                  </a:cubicBezTo>
                  <a:cubicBezTo>
                    <a:pt x="63" y="1048"/>
                    <a:pt x="32" y="1072"/>
                    <a:pt x="3" y="1099"/>
                  </a:cubicBezTo>
                  <a:cubicBezTo>
                    <a:pt x="0" y="1099"/>
                    <a:pt x="3" y="1103"/>
                    <a:pt x="6" y="1103"/>
                  </a:cubicBezTo>
                  <a:cubicBezTo>
                    <a:pt x="7" y="1103"/>
                    <a:pt x="8" y="1103"/>
                    <a:pt x="9" y="1101"/>
                  </a:cubicBezTo>
                  <a:cubicBezTo>
                    <a:pt x="245" y="886"/>
                    <a:pt x="507" y="702"/>
                    <a:pt x="787" y="555"/>
                  </a:cubicBezTo>
                  <a:cubicBezTo>
                    <a:pt x="1075" y="401"/>
                    <a:pt x="1382" y="279"/>
                    <a:pt x="1697" y="189"/>
                  </a:cubicBezTo>
                  <a:cubicBezTo>
                    <a:pt x="2021" y="99"/>
                    <a:pt x="2350" y="39"/>
                    <a:pt x="2681" y="19"/>
                  </a:cubicBezTo>
                  <a:cubicBezTo>
                    <a:pt x="2781" y="12"/>
                    <a:pt x="2882" y="8"/>
                    <a:pt x="2982" y="8"/>
                  </a:cubicBezTo>
                  <a:cubicBezTo>
                    <a:pt x="3210" y="8"/>
                    <a:pt x="3438" y="26"/>
                    <a:pt x="3663" y="62"/>
                  </a:cubicBezTo>
                  <a:cubicBezTo>
                    <a:pt x="3978" y="113"/>
                    <a:pt x="4287" y="201"/>
                    <a:pt x="4580" y="334"/>
                  </a:cubicBezTo>
                  <a:cubicBezTo>
                    <a:pt x="4615" y="350"/>
                    <a:pt x="4650" y="367"/>
                    <a:pt x="4684" y="385"/>
                  </a:cubicBezTo>
                  <a:cubicBezTo>
                    <a:pt x="4685" y="385"/>
                    <a:pt x="4686" y="385"/>
                    <a:pt x="4687" y="385"/>
                  </a:cubicBezTo>
                  <a:cubicBezTo>
                    <a:pt x="4691" y="385"/>
                    <a:pt x="4694" y="380"/>
                    <a:pt x="4690" y="377"/>
                  </a:cubicBezTo>
                  <a:cubicBezTo>
                    <a:pt x="4404" y="238"/>
                    <a:pt x="4099" y="135"/>
                    <a:pt x="3786" y="76"/>
                  </a:cubicBezTo>
                  <a:cubicBezTo>
                    <a:pt x="3523" y="26"/>
                    <a:pt x="3254" y="1"/>
                    <a:pt x="2986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2963;p50"/>
            <p:cNvSpPr/>
            <p:nvPr/>
          </p:nvSpPr>
          <p:spPr>
            <a:xfrm flipH="1">
              <a:off x="7274900" y="4219637"/>
              <a:ext cx="99954" cy="18784"/>
            </a:xfrm>
            <a:custGeom>
              <a:avLst/>
              <a:gdLst/>
              <a:ahLst/>
              <a:cxnLst/>
              <a:rect l="l" t="t" r="r" b="b"/>
              <a:pathLst>
                <a:path w="2352" h="442" extrusionOk="0">
                  <a:moveTo>
                    <a:pt x="1269" y="1"/>
                  </a:moveTo>
                  <a:cubicBezTo>
                    <a:pt x="1156" y="1"/>
                    <a:pt x="1043" y="9"/>
                    <a:pt x="931" y="26"/>
                  </a:cubicBezTo>
                  <a:cubicBezTo>
                    <a:pt x="769" y="49"/>
                    <a:pt x="613" y="92"/>
                    <a:pt x="462" y="153"/>
                  </a:cubicBezTo>
                  <a:cubicBezTo>
                    <a:pt x="315" y="214"/>
                    <a:pt x="176" y="294"/>
                    <a:pt x="51" y="394"/>
                  </a:cubicBezTo>
                  <a:lnTo>
                    <a:pt x="4" y="431"/>
                  </a:lnTo>
                  <a:cubicBezTo>
                    <a:pt x="1" y="436"/>
                    <a:pt x="4" y="442"/>
                    <a:pt x="7" y="442"/>
                  </a:cubicBezTo>
                  <a:cubicBezTo>
                    <a:pt x="8" y="442"/>
                    <a:pt x="9" y="441"/>
                    <a:pt x="10" y="439"/>
                  </a:cubicBezTo>
                  <a:cubicBezTo>
                    <a:pt x="133" y="335"/>
                    <a:pt x="268" y="251"/>
                    <a:pt x="415" y="184"/>
                  </a:cubicBezTo>
                  <a:cubicBezTo>
                    <a:pt x="560" y="118"/>
                    <a:pt x="716" y="71"/>
                    <a:pt x="875" y="45"/>
                  </a:cubicBezTo>
                  <a:cubicBezTo>
                    <a:pt x="1011" y="20"/>
                    <a:pt x="1151" y="9"/>
                    <a:pt x="1290" y="9"/>
                  </a:cubicBezTo>
                  <a:cubicBezTo>
                    <a:pt x="1313" y="9"/>
                    <a:pt x="1335" y="9"/>
                    <a:pt x="1358" y="10"/>
                  </a:cubicBezTo>
                  <a:cubicBezTo>
                    <a:pt x="1522" y="16"/>
                    <a:pt x="1681" y="38"/>
                    <a:pt x="1839" y="77"/>
                  </a:cubicBezTo>
                  <a:cubicBezTo>
                    <a:pt x="1994" y="116"/>
                    <a:pt x="2146" y="167"/>
                    <a:pt x="2291" y="235"/>
                  </a:cubicBezTo>
                  <a:cubicBezTo>
                    <a:pt x="2309" y="243"/>
                    <a:pt x="2324" y="251"/>
                    <a:pt x="2342" y="261"/>
                  </a:cubicBezTo>
                  <a:cubicBezTo>
                    <a:pt x="2343" y="262"/>
                    <a:pt x="2343" y="262"/>
                    <a:pt x="2344" y="262"/>
                  </a:cubicBezTo>
                  <a:cubicBezTo>
                    <a:pt x="2347" y="262"/>
                    <a:pt x="2352" y="255"/>
                    <a:pt x="2346" y="253"/>
                  </a:cubicBezTo>
                  <a:cubicBezTo>
                    <a:pt x="2203" y="182"/>
                    <a:pt x="2054" y="126"/>
                    <a:pt x="1900" y="83"/>
                  </a:cubicBezTo>
                  <a:cubicBezTo>
                    <a:pt x="1741" y="42"/>
                    <a:pt x="1579" y="16"/>
                    <a:pt x="1419" y="6"/>
                  </a:cubicBezTo>
                  <a:cubicBezTo>
                    <a:pt x="1369" y="3"/>
                    <a:pt x="1319" y="1"/>
                    <a:pt x="1269" y="1"/>
                  </a:cubicBezTo>
                  <a:close/>
                </a:path>
              </a:pathLst>
            </a:custGeom>
            <a:solidFill>
              <a:srgbClr val="0A63A9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2964;p50"/>
            <p:cNvSpPr/>
            <p:nvPr/>
          </p:nvSpPr>
          <p:spPr>
            <a:xfrm flipH="1">
              <a:off x="7879244" y="4115557"/>
              <a:ext cx="46407" cy="57839"/>
            </a:xfrm>
            <a:custGeom>
              <a:avLst/>
              <a:gdLst/>
              <a:ahLst/>
              <a:cxnLst/>
              <a:rect l="l" t="t" r="r" b="b"/>
              <a:pathLst>
                <a:path w="1092" h="1361" extrusionOk="0">
                  <a:moveTo>
                    <a:pt x="1085" y="0"/>
                  </a:moveTo>
                  <a:cubicBezTo>
                    <a:pt x="1084" y="0"/>
                    <a:pt x="1083" y="1"/>
                    <a:pt x="1083" y="2"/>
                  </a:cubicBezTo>
                  <a:lnTo>
                    <a:pt x="846" y="239"/>
                  </a:lnTo>
                  <a:cubicBezTo>
                    <a:pt x="766" y="319"/>
                    <a:pt x="690" y="401"/>
                    <a:pt x="615" y="484"/>
                  </a:cubicBezTo>
                  <a:cubicBezTo>
                    <a:pt x="541" y="570"/>
                    <a:pt x="467" y="654"/>
                    <a:pt x="398" y="740"/>
                  </a:cubicBezTo>
                  <a:cubicBezTo>
                    <a:pt x="328" y="828"/>
                    <a:pt x="261" y="920"/>
                    <a:pt x="199" y="1014"/>
                  </a:cubicBezTo>
                  <a:cubicBezTo>
                    <a:pt x="134" y="1113"/>
                    <a:pt x="77" y="1211"/>
                    <a:pt x="21" y="1313"/>
                  </a:cubicBezTo>
                  <a:cubicBezTo>
                    <a:pt x="15" y="1327"/>
                    <a:pt x="9" y="1340"/>
                    <a:pt x="1" y="1352"/>
                  </a:cubicBezTo>
                  <a:cubicBezTo>
                    <a:pt x="4" y="1357"/>
                    <a:pt x="7" y="1360"/>
                    <a:pt x="11" y="1360"/>
                  </a:cubicBezTo>
                  <a:cubicBezTo>
                    <a:pt x="12" y="1360"/>
                    <a:pt x="14" y="1359"/>
                    <a:pt x="15" y="1358"/>
                  </a:cubicBezTo>
                  <a:cubicBezTo>
                    <a:pt x="66" y="1256"/>
                    <a:pt x="124" y="1153"/>
                    <a:pt x="185" y="1055"/>
                  </a:cubicBezTo>
                  <a:cubicBezTo>
                    <a:pt x="246" y="961"/>
                    <a:pt x="314" y="867"/>
                    <a:pt x="383" y="777"/>
                  </a:cubicBezTo>
                  <a:cubicBezTo>
                    <a:pt x="451" y="689"/>
                    <a:pt x="523" y="603"/>
                    <a:pt x="598" y="521"/>
                  </a:cubicBezTo>
                  <a:cubicBezTo>
                    <a:pt x="672" y="437"/>
                    <a:pt x="748" y="358"/>
                    <a:pt x="825" y="276"/>
                  </a:cubicBezTo>
                  <a:cubicBezTo>
                    <a:pt x="901" y="196"/>
                    <a:pt x="981" y="116"/>
                    <a:pt x="1061" y="38"/>
                  </a:cubicBezTo>
                  <a:lnTo>
                    <a:pt x="1089" y="10"/>
                  </a:lnTo>
                  <a:cubicBezTo>
                    <a:pt x="1091" y="6"/>
                    <a:pt x="1091" y="4"/>
                    <a:pt x="1089" y="2"/>
                  </a:cubicBezTo>
                  <a:cubicBezTo>
                    <a:pt x="1087" y="1"/>
                    <a:pt x="1086" y="0"/>
                    <a:pt x="1085" y="0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2965;p50"/>
            <p:cNvSpPr/>
            <p:nvPr/>
          </p:nvSpPr>
          <p:spPr>
            <a:xfrm flipH="1">
              <a:off x="7833088" y="4132684"/>
              <a:ext cx="29238" cy="46450"/>
            </a:xfrm>
            <a:custGeom>
              <a:avLst/>
              <a:gdLst/>
              <a:ahLst/>
              <a:cxnLst/>
              <a:rect l="l" t="t" r="r" b="b"/>
              <a:pathLst>
                <a:path w="688" h="1093" extrusionOk="0">
                  <a:moveTo>
                    <a:pt x="682" y="1"/>
                  </a:moveTo>
                  <a:cubicBezTo>
                    <a:pt x="680" y="1"/>
                    <a:pt x="678" y="2"/>
                    <a:pt x="677" y="4"/>
                  </a:cubicBezTo>
                  <a:cubicBezTo>
                    <a:pt x="622" y="59"/>
                    <a:pt x="571" y="116"/>
                    <a:pt x="520" y="178"/>
                  </a:cubicBezTo>
                  <a:cubicBezTo>
                    <a:pt x="465" y="241"/>
                    <a:pt x="414" y="306"/>
                    <a:pt x="368" y="374"/>
                  </a:cubicBezTo>
                  <a:cubicBezTo>
                    <a:pt x="319" y="444"/>
                    <a:pt x="270" y="517"/>
                    <a:pt x="227" y="591"/>
                  </a:cubicBezTo>
                  <a:cubicBezTo>
                    <a:pt x="184" y="665"/>
                    <a:pt x="143" y="742"/>
                    <a:pt x="107" y="822"/>
                  </a:cubicBezTo>
                  <a:cubicBezTo>
                    <a:pt x="72" y="898"/>
                    <a:pt x="37" y="978"/>
                    <a:pt x="10" y="1057"/>
                  </a:cubicBezTo>
                  <a:cubicBezTo>
                    <a:pt x="8" y="1068"/>
                    <a:pt x="2" y="1078"/>
                    <a:pt x="0" y="1084"/>
                  </a:cubicBezTo>
                  <a:cubicBezTo>
                    <a:pt x="0" y="1089"/>
                    <a:pt x="4" y="1092"/>
                    <a:pt x="7" y="1092"/>
                  </a:cubicBezTo>
                  <a:cubicBezTo>
                    <a:pt x="8" y="1092"/>
                    <a:pt x="10" y="1091"/>
                    <a:pt x="10" y="1090"/>
                  </a:cubicBezTo>
                  <a:cubicBezTo>
                    <a:pt x="39" y="1010"/>
                    <a:pt x="70" y="930"/>
                    <a:pt x="105" y="855"/>
                  </a:cubicBezTo>
                  <a:cubicBezTo>
                    <a:pt x="141" y="775"/>
                    <a:pt x="178" y="699"/>
                    <a:pt x="223" y="624"/>
                  </a:cubicBezTo>
                  <a:cubicBezTo>
                    <a:pt x="266" y="550"/>
                    <a:pt x="311" y="478"/>
                    <a:pt x="358" y="407"/>
                  </a:cubicBezTo>
                  <a:cubicBezTo>
                    <a:pt x="403" y="337"/>
                    <a:pt x="454" y="272"/>
                    <a:pt x="510" y="208"/>
                  </a:cubicBezTo>
                  <a:cubicBezTo>
                    <a:pt x="557" y="147"/>
                    <a:pt x="612" y="88"/>
                    <a:pt x="665" y="30"/>
                  </a:cubicBezTo>
                  <a:lnTo>
                    <a:pt x="686" y="10"/>
                  </a:lnTo>
                  <a:cubicBezTo>
                    <a:pt x="688" y="8"/>
                    <a:pt x="688" y="6"/>
                    <a:pt x="686" y="4"/>
                  </a:cubicBezTo>
                  <a:cubicBezTo>
                    <a:pt x="685" y="2"/>
                    <a:pt x="683" y="1"/>
                    <a:pt x="682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2966;p50"/>
            <p:cNvSpPr/>
            <p:nvPr/>
          </p:nvSpPr>
          <p:spPr>
            <a:xfrm flipH="1">
              <a:off x="6955555" y="4020061"/>
              <a:ext cx="46492" cy="57712"/>
            </a:xfrm>
            <a:custGeom>
              <a:avLst/>
              <a:gdLst/>
              <a:ahLst/>
              <a:cxnLst/>
              <a:rect l="l" t="t" r="r" b="b"/>
              <a:pathLst>
                <a:path w="1094" h="1358" extrusionOk="0">
                  <a:moveTo>
                    <a:pt x="6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6"/>
                    <a:pt x="1" y="8"/>
                    <a:pt x="3" y="8"/>
                  </a:cubicBezTo>
                  <a:cubicBezTo>
                    <a:pt x="80" y="88"/>
                    <a:pt x="160" y="166"/>
                    <a:pt x="238" y="246"/>
                  </a:cubicBezTo>
                  <a:cubicBezTo>
                    <a:pt x="316" y="325"/>
                    <a:pt x="391" y="407"/>
                    <a:pt x="467" y="489"/>
                  </a:cubicBezTo>
                  <a:cubicBezTo>
                    <a:pt x="541" y="571"/>
                    <a:pt x="616" y="657"/>
                    <a:pt x="684" y="745"/>
                  </a:cubicBezTo>
                  <a:cubicBezTo>
                    <a:pt x="753" y="831"/>
                    <a:pt x="823" y="923"/>
                    <a:pt x="884" y="1019"/>
                  </a:cubicBezTo>
                  <a:cubicBezTo>
                    <a:pt x="948" y="1115"/>
                    <a:pt x="1007" y="1213"/>
                    <a:pt x="1060" y="1316"/>
                  </a:cubicBezTo>
                  <a:cubicBezTo>
                    <a:pt x="1068" y="1328"/>
                    <a:pt x="1075" y="1340"/>
                    <a:pt x="1081" y="1352"/>
                  </a:cubicBezTo>
                  <a:cubicBezTo>
                    <a:pt x="1083" y="1356"/>
                    <a:pt x="1086" y="1357"/>
                    <a:pt x="1088" y="1357"/>
                  </a:cubicBezTo>
                  <a:cubicBezTo>
                    <a:pt x="1091" y="1357"/>
                    <a:pt x="1093" y="1354"/>
                    <a:pt x="1091" y="1350"/>
                  </a:cubicBezTo>
                  <a:cubicBezTo>
                    <a:pt x="1040" y="1246"/>
                    <a:pt x="981" y="1146"/>
                    <a:pt x="917" y="1050"/>
                  </a:cubicBezTo>
                  <a:cubicBezTo>
                    <a:pt x="856" y="956"/>
                    <a:pt x="790" y="863"/>
                    <a:pt x="721" y="773"/>
                  </a:cubicBezTo>
                  <a:cubicBezTo>
                    <a:pt x="651" y="683"/>
                    <a:pt x="577" y="600"/>
                    <a:pt x="504" y="514"/>
                  </a:cubicBezTo>
                  <a:cubicBezTo>
                    <a:pt x="428" y="430"/>
                    <a:pt x="352" y="348"/>
                    <a:pt x="273" y="268"/>
                  </a:cubicBezTo>
                  <a:cubicBezTo>
                    <a:pt x="197" y="190"/>
                    <a:pt x="117" y="111"/>
                    <a:pt x="37" y="31"/>
                  </a:cubicBezTo>
                  <a:lnTo>
                    <a:pt x="11" y="2"/>
                  </a:lnTo>
                  <a:cubicBezTo>
                    <a:pt x="9" y="1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2967;p50"/>
            <p:cNvSpPr/>
            <p:nvPr/>
          </p:nvSpPr>
          <p:spPr>
            <a:xfrm flipH="1">
              <a:off x="7018581" y="4037273"/>
              <a:ext cx="29366" cy="46195"/>
            </a:xfrm>
            <a:custGeom>
              <a:avLst/>
              <a:gdLst/>
              <a:ahLst/>
              <a:cxnLst/>
              <a:rect l="l" t="t" r="r" b="b"/>
              <a:pathLst>
                <a:path w="691" h="1087" extrusionOk="0">
                  <a:moveTo>
                    <a:pt x="7" y="1"/>
                  </a:moveTo>
                  <a:cubicBezTo>
                    <a:pt x="6" y="1"/>
                    <a:pt x="4" y="1"/>
                    <a:pt x="2" y="2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6" y="64"/>
                    <a:pt x="111" y="123"/>
                    <a:pt x="158" y="182"/>
                  </a:cubicBezTo>
                  <a:cubicBezTo>
                    <a:pt x="213" y="246"/>
                    <a:pt x="260" y="311"/>
                    <a:pt x="309" y="379"/>
                  </a:cubicBezTo>
                  <a:cubicBezTo>
                    <a:pt x="358" y="448"/>
                    <a:pt x="403" y="520"/>
                    <a:pt x="448" y="594"/>
                  </a:cubicBezTo>
                  <a:cubicBezTo>
                    <a:pt x="491" y="667"/>
                    <a:pt x="532" y="743"/>
                    <a:pt x="567" y="821"/>
                  </a:cubicBezTo>
                  <a:cubicBezTo>
                    <a:pt x="604" y="896"/>
                    <a:pt x="637" y="976"/>
                    <a:pt x="665" y="1056"/>
                  </a:cubicBezTo>
                  <a:cubicBezTo>
                    <a:pt x="667" y="1066"/>
                    <a:pt x="673" y="1076"/>
                    <a:pt x="675" y="1085"/>
                  </a:cubicBezTo>
                  <a:cubicBezTo>
                    <a:pt x="678" y="1086"/>
                    <a:pt x="681" y="1087"/>
                    <a:pt x="683" y="1087"/>
                  </a:cubicBezTo>
                  <a:cubicBezTo>
                    <a:pt x="687" y="1087"/>
                    <a:pt x="690" y="1085"/>
                    <a:pt x="688" y="1083"/>
                  </a:cubicBezTo>
                  <a:cubicBezTo>
                    <a:pt x="663" y="1003"/>
                    <a:pt x="628" y="923"/>
                    <a:pt x="596" y="847"/>
                  </a:cubicBezTo>
                  <a:cubicBezTo>
                    <a:pt x="561" y="767"/>
                    <a:pt x="520" y="690"/>
                    <a:pt x="479" y="616"/>
                  </a:cubicBezTo>
                  <a:cubicBezTo>
                    <a:pt x="438" y="542"/>
                    <a:pt x="389" y="469"/>
                    <a:pt x="340" y="399"/>
                  </a:cubicBezTo>
                  <a:cubicBezTo>
                    <a:pt x="295" y="330"/>
                    <a:pt x="244" y="264"/>
                    <a:pt x="189" y="199"/>
                  </a:cubicBezTo>
                  <a:cubicBezTo>
                    <a:pt x="137" y="137"/>
                    <a:pt x="86" y="80"/>
                    <a:pt x="31" y="23"/>
                  </a:cubicBezTo>
                  <a:lnTo>
                    <a:pt x="11" y="2"/>
                  </a:lnTo>
                  <a:cubicBezTo>
                    <a:pt x="9" y="1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2968;p50"/>
            <p:cNvSpPr/>
            <p:nvPr/>
          </p:nvSpPr>
          <p:spPr>
            <a:xfrm flipH="1">
              <a:off x="7650223" y="4223080"/>
              <a:ext cx="236881" cy="211425"/>
            </a:xfrm>
            <a:custGeom>
              <a:avLst/>
              <a:gdLst/>
              <a:ahLst/>
              <a:cxnLst/>
              <a:rect l="l" t="t" r="r" b="b"/>
              <a:pathLst>
                <a:path w="5574" h="4975" extrusionOk="0">
                  <a:moveTo>
                    <a:pt x="761" y="0"/>
                  </a:moveTo>
                  <a:lnTo>
                    <a:pt x="761" y="0"/>
                  </a:lnTo>
                  <a:cubicBezTo>
                    <a:pt x="0" y="170"/>
                    <a:pt x="327" y="1913"/>
                    <a:pt x="434" y="2404"/>
                  </a:cubicBezTo>
                  <a:cubicBezTo>
                    <a:pt x="698" y="3609"/>
                    <a:pt x="1813" y="4430"/>
                    <a:pt x="2936" y="4806"/>
                  </a:cubicBezTo>
                  <a:cubicBezTo>
                    <a:pt x="3264" y="4916"/>
                    <a:pt x="3599" y="4974"/>
                    <a:pt x="3913" y="4974"/>
                  </a:cubicBezTo>
                  <a:cubicBezTo>
                    <a:pt x="4836" y="4974"/>
                    <a:pt x="5574" y="4469"/>
                    <a:pt x="5383" y="3272"/>
                  </a:cubicBezTo>
                  <a:cubicBezTo>
                    <a:pt x="5297" y="2736"/>
                    <a:pt x="3407" y="2707"/>
                    <a:pt x="2967" y="2537"/>
                  </a:cubicBezTo>
                  <a:cubicBezTo>
                    <a:pt x="1938" y="2147"/>
                    <a:pt x="755" y="1236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2969;p50"/>
            <p:cNvSpPr/>
            <p:nvPr/>
          </p:nvSpPr>
          <p:spPr>
            <a:xfrm flipH="1">
              <a:off x="7012429" y="4171528"/>
              <a:ext cx="225067" cy="212488"/>
            </a:xfrm>
            <a:custGeom>
              <a:avLst/>
              <a:gdLst/>
              <a:ahLst/>
              <a:cxnLst/>
              <a:rect l="l" t="t" r="r" b="b"/>
              <a:pathLst>
                <a:path w="5296" h="5000" extrusionOk="0">
                  <a:moveTo>
                    <a:pt x="4532" y="0"/>
                  </a:moveTo>
                  <a:cubicBezTo>
                    <a:pt x="5084" y="123"/>
                    <a:pt x="3458" y="1764"/>
                    <a:pt x="3253" y="1889"/>
                  </a:cubicBezTo>
                  <a:cubicBezTo>
                    <a:pt x="1796" y="2778"/>
                    <a:pt x="0" y="2457"/>
                    <a:pt x="735" y="4853"/>
                  </a:cubicBezTo>
                  <a:cubicBezTo>
                    <a:pt x="945" y="4955"/>
                    <a:pt x="1159" y="4999"/>
                    <a:pt x="1386" y="4999"/>
                  </a:cubicBezTo>
                  <a:cubicBezTo>
                    <a:pt x="1679" y="4999"/>
                    <a:pt x="1996" y="4925"/>
                    <a:pt x="2359" y="4804"/>
                  </a:cubicBezTo>
                  <a:cubicBezTo>
                    <a:pt x="3480" y="4430"/>
                    <a:pt x="4595" y="3607"/>
                    <a:pt x="4859" y="2404"/>
                  </a:cubicBezTo>
                  <a:cubicBezTo>
                    <a:pt x="4968" y="1915"/>
                    <a:pt x="5295" y="170"/>
                    <a:pt x="4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2970;p50"/>
            <p:cNvSpPr/>
            <p:nvPr/>
          </p:nvSpPr>
          <p:spPr>
            <a:xfrm flipH="1">
              <a:off x="7110140" y="4049131"/>
              <a:ext cx="310487" cy="483537"/>
            </a:xfrm>
            <a:custGeom>
              <a:avLst/>
              <a:gdLst/>
              <a:ahLst/>
              <a:cxnLst/>
              <a:rect l="l" t="t" r="r" b="b"/>
              <a:pathLst>
                <a:path w="7306" h="11378" extrusionOk="0">
                  <a:moveTo>
                    <a:pt x="826" y="1"/>
                  </a:moveTo>
                  <a:cubicBezTo>
                    <a:pt x="699" y="1"/>
                    <a:pt x="571" y="3"/>
                    <a:pt x="444" y="8"/>
                  </a:cubicBezTo>
                  <a:cubicBezTo>
                    <a:pt x="299" y="12"/>
                    <a:pt x="156" y="20"/>
                    <a:pt x="11" y="30"/>
                  </a:cubicBezTo>
                  <a:cubicBezTo>
                    <a:pt x="0" y="36"/>
                    <a:pt x="0" y="42"/>
                    <a:pt x="5" y="42"/>
                  </a:cubicBezTo>
                  <a:cubicBezTo>
                    <a:pt x="268" y="24"/>
                    <a:pt x="533" y="14"/>
                    <a:pt x="797" y="14"/>
                  </a:cubicBezTo>
                  <a:cubicBezTo>
                    <a:pt x="1134" y="14"/>
                    <a:pt x="1470" y="31"/>
                    <a:pt x="1805" y="71"/>
                  </a:cubicBezTo>
                  <a:cubicBezTo>
                    <a:pt x="2388" y="141"/>
                    <a:pt x="2971" y="284"/>
                    <a:pt x="3493" y="560"/>
                  </a:cubicBezTo>
                  <a:cubicBezTo>
                    <a:pt x="4010" y="834"/>
                    <a:pt x="4444" y="1243"/>
                    <a:pt x="4729" y="1757"/>
                  </a:cubicBezTo>
                  <a:cubicBezTo>
                    <a:pt x="4976" y="2207"/>
                    <a:pt x="5099" y="2706"/>
                    <a:pt x="5148" y="3214"/>
                  </a:cubicBezTo>
                  <a:cubicBezTo>
                    <a:pt x="5191" y="3694"/>
                    <a:pt x="5179" y="4181"/>
                    <a:pt x="5148" y="4664"/>
                  </a:cubicBezTo>
                  <a:cubicBezTo>
                    <a:pt x="5117" y="5184"/>
                    <a:pt x="5066" y="5703"/>
                    <a:pt x="5025" y="6221"/>
                  </a:cubicBezTo>
                  <a:cubicBezTo>
                    <a:pt x="4984" y="6739"/>
                    <a:pt x="4952" y="7254"/>
                    <a:pt x="4962" y="7774"/>
                  </a:cubicBezTo>
                  <a:cubicBezTo>
                    <a:pt x="4970" y="8253"/>
                    <a:pt x="5013" y="8734"/>
                    <a:pt x="5136" y="9196"/>
                  </a:cubicBezTo>
                  <a:cubicBezTo>
                    <a:pt x="5250" y="9628"/>
                    <a:pt x="5441" y="10041"/>
                    <a:pt x="5723" y="10385"/>
                  </a:cubicBezTo>
                  <a:cubicBezTo>
                    <a:pt x="6036" y="10767"/>
                    <a:pt x="6449" y="11045"/>
                    <a:pt x="6903" y="11234"/>
                  </a:cubicBezTo>
                  <a:cubicBezTo>
                    <a:pt x="7032" y="11289"/>
                    <a:pt x="7165" y="11336"/>
                    <a:pt x="7298" y="11377"/>
                  </a:cubicBezTo>
                  <a:cubicBezTo>
                    <a:pt x="7299" y="11378"/>
                    <a:pt x="7300" y="11378"/>
                    <a:pt x="7301" y="11378"/>
                  </a:cubicBezTo>
                  <a:cubicBezTo>
                    <a:pt x="7305" y="11378"/>
                    <a:pt x="7306" y="11370"/>
                    <a:pt x="7302" y="11367"/>
                  </a:cubicBezTo>
                  <a:cubicBezTo>
                    <a:pt x="6793" y="11209"/>
                    <a:pt x="6306" y="10964"/>
                    <a:pt x="5923" y="10587"/>
                  </a:cubicBezTo>
                  <a:cubicBezTo>
                    <a:pt x="5594" y="10266"/>
                    <a:pt x="5361" y="9859"/>
                    <a:pt x="5211" y="9423"/>
                  </a:cubicBezTo>
                  <a:cubicBezTo>
                    <a:pt x="5060" y="8969"/>
                    <a:pt x="4997" y="8490"/>
                    <a:pt x="4976" y="8011"/>
                  </a:cubicBezTo>
                  <a:cubicBezTo>
                    <a:pt x="4954" y="7496"/>
                    <a:pt x="4980" y="6978"/>
                    <a:pt x="5015" y="6465"/>
                  </a:cubicBezTo>
                  <a:cubicBezTo>
                    <a:pt x="5054" y="5941"/>
                    <a:pt x="5105" y="5419"/>
                    <a:pt x="5144" y="4895"/>
                  </a:cubicBezTo>
                  <a:cubicBezTo>
                    <a:pt x="5179" y="4404"/>
                    <a:pt x="5201" y="3913"/>
                    <a:pt x="5173" y="3422"/>
                  </a:cubicBezTo>
                  <a:cubicBezTo>
                    <a:pt x="5148" y="2952"/>
                    <a:pt x="5068" y="2485"/>
                    <a:pt x="4884" y="2052"/>
                  </a:cubicBezTo>
                  <a:cubicBezTo>
                    <a:pt x="4659" y="1515"/>
                    <a:pt x="4289" y="1059"/>
                    <a:pt x="3808" y="734"/>
                  </a:cubicBezTo>
                  <a:cubicBezTo>
                    <a:pt x="3335" y="411"/>
                    <a:pt x="2781" y="225"/>
                    <a:pt x="2222" y="120"/>
                  </a:cubicBezTo>
                  <a:cubicBezTo>
                    <a:pt x="1762" y="33"/>
                    <a:pt x="1294" y="1"/>
                    <a:pt x="826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2971;p50"/>
            <p:cNvSpPr/>
            <p:nvPr/>
          </p:nvSpPr>
          <p:spPr>
            <a:xfrm flipH="1">
              <a:off x="7879807" y="3574117"/>
              <a:ext cx="249290" cy="191919"/>
            </a:xfrm>
            <a:custGeom>
              <a:avLst/>
              <a:gdLst/>
              <a:ahLst/>
              <a:cxnLst/>
              <a:rect l="l" t="t" r="r" b="b"/>
              <a:pathLst>
                <a:path w="5866" h="4516" extrusionOk="0">
                  <a:moveTo>
                    <a:pt x="2057" y="1"/>
                  </a:moveTo>
                  <a:cubicBezTo>
                    <a:pt x="1440" y="1"/>
                    <a:pt x="867" y="153"/>
                    <a:pt x="440" y="560"/>
                  </a:cubicBezTo>
                  <a:cubicBezTo>
                    <a:pt x="0" y="980"/>
                    <a:pt x="111" y="1747"/>
                    <a:pt x="633" y="2043"/>
                  </a:cubicBezTo>
                  <a:cubicBezTo>
                    <a:pt x="937" y="2217"/>
                    <a:pt x="1252" y="2344"/>
                    <a:pt x="1582" y="2438"/>
                  </a:cubicBezTo>
                  <a:cubicBezTo>
                    <a:pt x="1377" y="2582"/>
                    <a:pt x="1177" y="2735"/>
                    <a:pt x="982" y="2901"/>
                  </a:cubicBezTo>
                  <a:cubicBezTo>
                    <a:pt x="367" y="3421"/>
                    <a:pt x="840" y="4516"/>
                    <a:pt x="1607" y="4516"/>
                  </a:cubicBezTo>
                  <a:cubicBezTo>
                    <a:pt x="1621" y="4516"/>
                    <a:pt x="1635" y="4516"/>
                    <a:pt x="1649" y="4515"/>
                  </a:cubicBezTo>
                  <a:cubicBezTo>
                    <a:pt x="2646" y="4463"/>
                    <a:pt x="3558" y="3883"/>
                    <a:pt x="4541" y="3883"/>
                  </a:cubicBezTo>
                  <a:cubicBezTo>
                    <a:pt x="4567" y="3883"/>
                    <a:pt x="4594" y="3884"/>
                    <a:pt x="4620" y="3885"/>
                  </a:cubicBezTo>
                  <a:cubicBezTo>
                    <a:pt x="4632" y="3885"/>
                    <a:pt x="4645" y="3885"/>
                    <a:pt x="4657" y="3885"/>
                  </a:cubicBezTo>
                  <a:cubicBezTo>
                    <a:pt x="5528" y="3885"/>
                    <a:pt x="5745" y="2877"/>
                    <a:pt x="5318" y="2334"/>
                  </a:cubicBezTo>
                  <a:cubicBezTo>
                    <a:pt x="5756" y="1931"/>
                    <a:pt x="5866" y="1188"/>
                    <a:pt x="5185" y="863"/>
                  </a:cubicBezTo>
                  <a:cubicBezTo>
                    <a:pt x="4378" y="477"/>
                    <a:pt x="3148" y="1"/>
                    <a:pt x="205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2972;p50"/>
            <p:cNvSpPr/>
            <p:nvPr/>
          </p:nvSpPr>
          <p:spPr>
            <a:xfrm flipH="1">
              <a:off x="6917401" y="3574117"/>
              <a:ext cx="249163" cy="191919"/>
            </a:xfrm>
            <a:custGeom>
              <a:avLst/>
              <a:gdLst/>
              <a:ahLst/>
              <a:cxnLst/>
              <a:rect l="l" t="t" r="r" b="b"/>
              <a:pathLst>
                <a:path w="5863" h="4516" extrusionOk="0">
                  <a:moveTo>
                    <a:pt x="3807" y="1"/>
                  </a:moveTo>
                  <a:cubicBezTo>
                    <a:pt x="2716" y="1"/>
                    <a:pt x="1486" y="477"/>
                    <a:pt x="678" y="863"/>
                  </a:cubicBezTo>
                  <a:cubicBezTo>
                    <a:pt x="1" y="1188"/>
                    <a:pt x="109" y="1931"/>
                    <a:pt x="547" y="2334"/>
                  </a:cubicBezTo>
                  <a:cubicBezTo>
                    <a:pt x="117" y="2877"/>
                    <a:pt x="336" y="3885"/>
                    <a:pt x="1208" y="3885"/>
                  </a:cubicBezTo>
                  <a:cubicBezTo>
                    <a:pt x="1220" y="3885"/>
                    <a:pt x="1232" y="3885"/>
                    <a:pt x="1245" y="3885"/>
                  </a:cubicBezTo>
                  <a:cubicBezTo>
                    <a:pt x="1271" y="3884"/>
                    <a:pt x="1297" y="3883"/>
                    <a:pt x="1324" y="3883"/>
                  </a:cubicBezTo>
                  <a:cubicBezTo>
                    <a:pt x="2306" y="3883"/>
                    <a:pt x="3217" y="4463"/>
                    <a:pt x="4213" y="4515"/>
                  </a:cubicBezTo>
                  <a:cubicBezTo>
                    <a:pt x="4227" y="4516"/>
                    <a:pt x="4241" y="4516"/>
                    <a:pt x="4255" y="4516"/>
                  </a:cubicBezTo>
                  <a:cubicBezTo>
                    <a:pt x="5024" y="4516"/>
                    <a:pt x="5497" y="3421"/>
                    <a:pt x="4880" y="2901"/>
                  </a:cubicBezTo>
                  <a:cubicBezTo>
                    <a:pt x="4686" y="2735"/>
                    <a:pt x="4487" y="2582"/>
                    <a:pt x="4283" y="2438"/>
                  </a:cubicBezTo>
                  <a:cubicBezTo>
                    <a:pt x="4612" y="2344"/>
                    <a:pt x="4927" y="2217"/>
                    <a:pt x="5230" y="2043"/>
                  </a:cubicBezTo>
                  <a:cubicBezTo>
                    <a:pt x="5754" y="1747"/>
                    <a:pt x="5862" y="980"/>
                    <a:pt x="5422" y="560"/>
                  </a:cubicBezTo>
                  <a:cubicBezTo>
                    <a:pt x="4996" y="153"/>
                    <a:pt x="4424" y="1"/>
                    <a:pt x="3807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2973;p50"/>
            <p:cNvSpPr/>
            <p:nvPr/>
          </p:nvSpPr>
          <p:spPr>
            <a:xfrm flipH="1">
              <a:off x="7624591" y="3841437"/>
              <a:ext cx="150186" cy="140284"/>
            </a:xfrm>
            <a:custGeom>
              <a:avLst/>
              <a:gdLst/>
              <a:ahLst/>
              <a:cxnLst/>
              <a:rect l="l" t="t" r="r" b="b"/>
              <a:pathLst>
                <a:path w="3534" h="3301" extrusionOk="0">
                  <a:moveTo>
                    <a:pt x="1747" y="1"/>
                  </a:moveTo>
                  <a:cubicBezTo>
                    <a:pt x="1625" y="1"/>
                    <a:pt x="1501" y="15"/>
                    <a:pt x="1377" y="46"/>
                  </a:cubicBezTo>
                  <a:cubicBezTo>
                    <a:pt x="520" y="254"/>
                    <a:pt x="0" y="1140"/>
                    <a:pt x="215" y="2028"/>
                  </a:cubicBezTo>
                  <a:cubicBezTo>
                    <a:pt x="399" y="2787"/>
                    <a:pt x="1064" y="3300"/>
                    <a:pt x="1790" y="3300"/>
                  </a:cubicBezTo>
                  <a:cubicBezTo>
                    <a:pt x="1911" y="3300"/>
                    <a:pt x="2034" y="3286"/>
                    <a:pt x="2157" y="3256"/>
                  </a:cubicBezTo>
                  <a:cubicBezTo>
                    <a:pt x="3014" y="3045"/>
                    <a:pt x="3534" y="2161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2974;p50"/>
            <p:cNvSpPr/>
            <p:nvPr/>
          </p:nvSpPr>
          <p:spPr>
            <a:xfrm flipH="1">
              <a:off x="7699980" y="3863834"/>
              <a:ext cx="48277" cy="45260"/>
            </a:xfrm>
            <a:custGeom>
              <a:avLst/>
              <a:gdLst/>
              <a:ahLst/>
              <a:cxnLst/>
              <a:rect l="l" t="t" r="r" b="b"/>
              <a:pathLst>
                <a:path w="1136" h="1065" extrusionOk="0">
                  <a:moveTo>
                    <a:pt x="560" y="0"/>
                  </a:moveTo>
                  <a:cubicBezTo>
                    <a:pt x="521" y="0"/>
                    <a:pt x="483" y="5"/>
                    <a:pt x="444" y="14"/>
                  </a:cubicBezTo>
                  <a:cubicBezTo>
                    <a:pt x="168" y="83"/>
                    <a:pt x="0" y="368"/>
                    <a:pt x="70" y="654"/>
                  </a:cubicBezTo>
                  <a:cubicBezTo>
                    <a:pt x="130" y="900"/>
                    <a:pt x="345" y="1065"/>
                    <a:pt x="578" y="1065"/>
                  </a:cubicBezTo>
                  <a:cubicBezTo>
                    <a:pt x="617" y="1065"/>
                    <a:pt x="655" y="1060"/>
                    <a:pt x="694" y="1051"/>
                  </a:cubicBezTo>
                  <a:cubicBezTo>
                    <a:pt x="970" y="984"/>
                    <a:pt x="1136" y="697"/>
                    <a:pt x="1068" y="411"/>
                  </a:cubicBezTo>
                  <a:cubicBezTo>
                    <a:pt x="1009" y="165"/>
                    <a:pt x="792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2975;p50"/>
            <p:cNvSpPr/>
            <p:nvPr/>
          </p:nvSpPr>
          <p:spPr>
            <a:xfrm flipH="1">
              <a:off x="7152801" y="3805270"/>
              <a:ext cx="150186" cy="140199"/>
            </a:xfrm>
            <a:custGeom>
              <a:avLst/>
              <a:gdLst/>
              <a:ahLst/>
              <a:cxnLst/>
              <a:rect l="l" t="t" r="r" b="b"/>
              <a:pathLst>
                <a:path w="3534" h="3299" extrusionOk="0">
                  <a:moveTo>
                    <a:pt x="1747" y="1"/>
                  </a:moveTo>
                  <a:cubicBezTo>
                    <a:pt x="1625" y="1"/>
                    <a:pt x="1501" y="15"/>
                    <a:pt x="1378" y="46"/>
                  </a:cubicBezTo>
                  <a:cubicBezTo>
                    <a:pt x="520" y="254"/>
                    <a:pt x="1" y="1140"/>
                    <a:pt x="217" y="2026"/>
                  </a:cubicBezTo>
                  <a:cubicBezTo>
                    <a:pt x="401" y="2786"/>
                    <a:pt x="1065" y="3299"/>
                    <a:pt x="1788" y="3299"/>
                  </a:cubicBezTo>
                  <a:cubicBezTo>
                    <a:pt x="1910" y="3299"/>
                    <a:pt x="2034" y="3284"/>
                    <a:pt x="2157" y="3254"/>
                  </a:cubicBezTo>
                  <a:cubicBezTo>
                    <a:pt x="3014" y="3047"/>
                    <a:pt x="3534" y="2159"/>
                    <a:pt x="3319" y="1273"/>
                  </a:cubicBezTo>
                  <a:cubicBezTo>
                    <a:pt x="3135" y="513"/>
                    <a:pt x="2472" y="1"/>
                    <a:pt x="174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2976;p50"/>
            <p:cNvSpPr/>
            <p:nvPr/>
          </p:nvSpPr>
          <p:spPr>
            <a:xfrm flipH="1">
              <a:off x="7228063" y="3827625"/>
              <a:ext cx="48490" cy="45260"/>
            </a:xfrm>
            <a:custGeom>
              <a:avLst/>
              <a:gdLst/>
              <a:ahLst/>
              <a:cxnLst/>
              <a:rect l="l" t="t" r="r" b="b"/>
              <a:pathLst>
                <a:path w="1141" h="1065" extrusionOk="0">
                  <a:moveTo>
                    <a:pt x="564" y="0"/>
                  </a:moveTo>
                  <a:cubicBezTo>
                    <a:pt x="525" y="0"/>
                    <a:pt x="486" y="5"/>
                    <a:pt x="447" y="15"/>
                  </a:cubicBezTo>
                  <a:cubicBezTo>
                    <a:pt x="170" y="82"/>
                    <a:pt x="1" y="369"/>
                    <a:pt x="72" y="653"/>
                  </a:cubicBezTo>
                  <a:cubicBezTo>
                    <a:pt x="132" y="899"/>
                    <a:pt x="348" y="1064"/>
                    <a:pt x="579" y="1064"/>
                  </a:cubicBezTo>
                  <a:cubicBezTo>
                    <a:pt x="618" y="1064"/>
                    <a:pt x="657" y="1060"/>
                    <a:pt x="696" y="1050"/>
                  </a:cubicBezTo>
                  <a:cubicBezTo>
                    <a:pt x="972" y="985"/>
                    <a:pt x="1140" y="698"/>
                    <a:pt x="1071" y="412"/>
                  </a:cubicBezTo>
                  <a:cubicBezTo>
                    <a:pt x="1011" y="166"/>
                    <a:pt x="797" y="0"/>
                    <a:pt x="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oogle Shape;2977;p50"/>
          <p:cNvGrpSpPr/>
          <p:nvPr/>
        </p:nvGrpSpPr>
        <p:grpSpPr>
          <a:xfrm>
            <a:off x="10096444" y="2028580"/>
            <a:ext cx="1492839" cy="1170464"/>
            <a:chOff x="7602588" y="1339900"/>
            <a:chExt cx="1119629" cy="877848"/>
          </a:xfrm>
        </p:grpSpPr>
        <p:sp>
          <p:nvSpPr>
            <p:cNvPr id="81" name="Google Shape;2978;p50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2979;p50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2980;p50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2981;p50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2982;p50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2983;p50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2984;p50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2985;p50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2986;p50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2987;p50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2988;p50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2989;p50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2990;p50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2991;p50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2992;p50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6" name="Google Shape;2993;p50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97" name="Google Shape;2994;p50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2995;p50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2996;p50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2997;p50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2998;p50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2999;p50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3000;p50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3001;p50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3002;p50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3003;p50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3004;p50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3005;p50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3006;p50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3007;p50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3008;p50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3009;p50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3010;p50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3011;p50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3012;p50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3013;p50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3014;p50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8" name="Google Shape;3015;p50"/>
          <p:cNvGrpSpPr/>
          <p:nvPr/>
        </p:nvGrpSpPr>
        <p:grpSpPr>
          <a:xfrm>
            <a:off x="448789" y="1250789"/>
            <a:ext cx="11075004" cy="5770633"/>
            <a:chOff x="485550" y="479956"/>
            <a:chExt cx="8306253" cy="4327975"/>
          </a:xfrm>
        </p:grpSpPr>
        <p:sp>
          <p:nvSpPr>
            <p:cNvPr id="119" name="Google Shape;3016;p50"/>
            <p:cNvSpPr/>
            <p:nvPr/>
          </p:nvSpPr>
          <p:spPr>
            <a:xfrm>
              <a:off x="485550" y="3370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0" name="Google Shape;3017;p50"/>
            <p:cNvSpPr/>
            <p:nvPr/>
          </p:nvSpPr>
          <p:spPr>
            <a:xfrm>
              <a:off x="2759606" y="463108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3018;p50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2" name="Google Shape;3019;p50"/>
            <p:cNvSpPr/>
            <p:nvPr/>
          </p:nvSpPr>
          <p:spPr>
            <a:xfrm>
              <a:off x="2302325" y="423150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3" name="Google Shape;3020;p50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4" name="Google Shape;3021;p50"/>
            <p:cNvSpPr/>
            <p:nvPr/>
          </p:nvSpPr>
          <p:spPr>
            <a:xfrm>
              <a:off x="8256163" y="47995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5" name="Google Shape;3022;p50"/>
            <p:cNvSpPr/>
            <p:nvPr/>
          </p:nvSpPr>
          <p:spPr>
            <a:xfrm flipH="1">
              <a:off x="8683803" y="4455175"/>
              <a:ext cx="1080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26" name="Google Shape;3025;p50"/>
            <p:cNvSpPr/>
            <p:nvPr/>
          </p:nvSpPr>
          <p:spPr>
            <a:xfrm rot="-397315">
              <a:off x="1483589" y="2876310"/>
              <a:ext cx="475524" cy="468742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3026;p50"/>
            <p:cNvSpPr/>
            <p:nvPr/>
          </p:nvSpPr>
          <p:spPr>
            <a:xfrm rot="1424407">
              <a:off x="6544130" y="900946"/>
              <a:ext cx="328208" cy="32352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3027;p50"/>
            <p:cNvSpPr/>
            <p:nvPr/>
          </p:nvSpPr>
          <p:spPr>
            <a:xfrm rot="-397354">
              <a:off x="2050280" y="3316676"/>
              <a:ext cx="254428" cy="2508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895773" y="525951"/>
            <a:ext cx="983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70AD47"/>
                </a:solidFill>
              </a:rPr>
              <a:t>Bài 1: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bằng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cách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thuận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tiện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48789" y="1562847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lphaLcParenR"/>
            </a:pPr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3254 + 146 + 1698</a:t>
            </a:r>
          </a:p>
          <a:p>
            <a:pPr marL="342900" indent="-342900"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4367 + 199 + 501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4400 + 2148 + 252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910187" y="3813573"/>
            <a:ext cx="5581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921 + 898 + 2079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1255 + 436 + 145</a:t>
            </a:r>
          </a:p>
          <a:p>
            <a:pPr defTabSz="914400"/>
            <a:r>
              <a:rPr lang="en-US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467 + 999 + 9533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04;p37"/>
          <p:cNvGrpSpPr/>
          <p:nvPr/>
        </p:nvGrpSpPr>
        <p:grpSpPr>
          <a:xfrm>
            <a:off x="1455760" y="949569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7091" y="1255488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srgbClr val="ED7D31"/>
              </a:solidFill>
            </a:endParaRPr>
          </a:p>
        </p:txBody>
      </p:sp>
      <p:sp>
        <p:nvSpPr>
          <p:cNvPr id="1621" name="Google Shape;1621;p37"/>
          <p:cNvSpPr txBox="1">
            <a:spLocks noGrp="1"/>
          </p:cNvSpPr>
          <p:nvPr>
            <p:ph type="ctrTitle"/>
          </p:nvPr>
        </p:nvSpPr>
        <p:spPr>
          <a:xfrm>
            <a:off x="2278600" y="1384300"/>
            <a:ext cx="7634800" cy="320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dirty="0">
                <a:solidFill>
                  <a:schemeClr val="accent2"/>
                </a:solidFill>
                <a:latin typeface="iCiel Cadena" pitchFamily="2" charset="0"/>
              </a:rPr>
              <a:t>CHÀO MỪNG CÁC EM ĐẾN VỚI TIẾT TOÁN</a:t>
            </a:r>
            <a:endParaRPr sz="6400" dirty="0">
              <a:solidFill>
                <a:schemeClr val="accent2"/>
              </a:solidFill>
              <a:latin typeface="iCiel Cadena" pitchFamily="2" charset="0"/>
            </a:endParaRPr>
          </a:p>
        </p:txBody>
      </p:sp>
      <p:grpSp>
        <p:nvGrpSpPr>
          <p:cNvPr id="3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4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034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806" y="666749"/>
            <a:ext cx="10736120" cy="5981701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8753" y="1724212"/>
            <a:ext cx="5581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lphaLcParenR"/>
            </a:pPr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3254 + 146 + 1698</a:t>
            </a: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4367 + 199 + 501</a:t>
            </a:r>
          </a:p>
          <a:p>
            <a:pPr marL="342900" indent="-342900" defTabSz="914400">
              <a:buFontTx/>
              <a:buAutoNum type="alphaLcParenR"/>
            </a:pPr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marL="342900" indent="-342900"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4400 + 2148 + 252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2306" y="3376183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7030A0"/>
                </a:solidFill>
                <a:latin typeface="Calibri "/>
                <a:cs typeface="Arial" pitchFamily="34" charset="0"/>
              </a:rPr>
              <a:t>= 4367 + 700 </a:t>
            </a:r>
          </a:p>
          <a:p>
            <a:pPr defTabSz="914400"/>
            <a:r>
              <a:rPr lang="en-US" sz="3600" b="1" dirty="0">
                <a:solidFill>
                  <a:srgbClr val="7030A0"/>
                </a:solidFill>
                <a:latin typeface="Calibri "/>
                <a:cs typeface="Arial" pitchFamily="34" charset="0"/>
              </a:rPr>
              <a:t>= 5067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02305" y="5012234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1E3DD6"/>
                </a:solidFill>
                <a:latin typeface="Calibri "/>
                <a:cs typeface="Arial" pitchFamily="34" charset="0"/>
              </a:rPr>
              <a:t>= 4400 + 2400</a:t>
            </a:r>
          </a:p>
          <a:p>
            <a:pPr defTabSz="914400"/>
            <a:r>
              <a:rPr lang="en-US" sz="3600" b="1" dirty="0">
                <a:solidFill>
                  <a:srgbClr val="1E3DD6"/>
                </a:solidFill>
                <a:latin typeface="Calibri "/>
                <a:cs typeface="Arial" pitchFamily="34" charset="0"/>
              </a:rPr>
              <a:t>= 6800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6787" y="1713231"/>
            <a:ext cx="610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3400 + 1698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5098</a:t>
            </a: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0" y="527194"/>
            <a:ext cx="11967882" cy="60753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89222" y="-54990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4742"/>
            <a:ext cx="1734671" cy="194325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1186570" y="4872712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258378" y="-1037334"/>
            <a:ext cx="4572727" cy="20746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718" y="265559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808" y="1563548"/>
            <a:ext cx="428327" cy="4283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77421" y="1216673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(921 + 2079) + 898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3000 + 898</a:t>
            </a:r>
          </a:p>
          <a:p>
            <a:pPr defTabSz="914400"/>
            <a:r>
              <a:rPr lang="en-US" sz="3600" b="1" dirty="0">
                <a:solidFill>
                  <a:srgbClr val="FF0000"/>
                </a:solidFill>
                <a:latin typeface="Calibri "/>
                <a:cs typeface="Arial" pitchFamily="34" charset="0"/>
              </a:rPr>
              <a:t>= 3898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9451" y="4515507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1E3DD6"/>
                </a:solidFill>
                <a:latin typeface="Calibri "/>
                <a:cs typeface="Arial" pitchFamily="34" charset="0"/>
              </a:rPr>
              <a:t>= (467 + 9533) + 999</a:t>
            </a:r>
          </a:p>
          <a:p>
            <a:pPr defTabSz="914400"/>
            <a:r>
              <a:rPr lang="en-US" sz="3600" b="1" dirty="0">
                <a:solidFill>
                  <a:srgbClr val="1E3DD6"/>
                </a:solidFill>
                <a:latin typeface="Calibri "/>
                <a:cs typeface="Arial" pitchFamily="34" charset="0"/>
              </a:rPr>
              <a:t>= 10000 + 999</a:t>
            </a:r>
          </a:p>
          <a:p>
            <a:pPr defTabSz="914400"/>
            <a:r>
              <a:rPr lang="en-US" sz="3600" b="1" dirty="0">
                <a:solidFill>
                  <a:srgbClr val="1E3DD6"/>
                </a:solidFill>
                <a:latin typeface="Calibri "/>
                <a:cs typeface="Arial" pitchFamily="34" charset="0"/>
              </a:rPr>
              <a:t>= 10999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210072"/>
            <a:ext cx="5581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b) 921 + 898 + 2079</a:t>
            </a: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1255 + 436 + 145</a:t>
            </a: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endParaRPr lang="en-US" sz="3600" dirty="0">
              <a:solidFill>
                <a:prstClr val="black"/>
              </a:solidFill>
              <a:latin typeface="Calibri "/>
              <a:cs typeface="Arial" pitchFamily="34" charset="0"/>
            </a:endParaRPr>
          </a:p>
          <a:p>
            <a:pPr defTabSz="914400"/>
            <a:r>
              <a:rPr lang="en-US" sz="3600" dirty="0">
                <a:solidFill>
                  <a:prstClr val="black"/>
                </a:solidFill>
                <a:latin typeface="Calibri "/>
                <a:cs typeface="Arial" pitchFamily="34" charset="0"/>
              </a:rPr>
              <a:t>    467 + 999 + 9533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7420" y="2879681"/>
            <a:ext cx="6107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7030A0"/>
                </a:solidFill>
                <a:latin typeface="Calibri "/>
                <a:cs typeface="Arial" pitchFamily="34" charset="0"/>
              </a:rPr>
              <a:t>= (1255 + 145) + 436</a:t>
            </a:r>
          </a:p>
          <a:p>
            <a:pPr defTabSz="914400"/>
            <a:r>
              <a:rPr lang="en-US" sz="3600" b="1" dirty="0">
                <a:solidFill>
                  <a:srgbClr val="7030A0"/>
                </a:solidFill>
                <a:latin typeface="Calibri "/>
                <a:cs typeface="Arial" pitchFamily="34" charset="0"/>
              </a:rPr>
              <a:t>=1400 + 436</a:t>
            </a:r>
          </a:p>
          <a:p>
            <a:pPr defTabSz="914400"/>
            <a:r>
              <a:rPr lang="en-US" sz="3600" b="1" dirty="0">
                <a:solidFill>
                  <a:srgbClr val="7030A0"/>
                </a:solidFill>
                <a:latin typeface="Calibri "/>
                <a:cs typeface="Arial" pitchFamily="34" charset="0"/>
              </a:rPr>
              <a:t>= 1836</a:t>
            </a:r>
          </a:p>
        </p:txBody>
      </p:sp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35433" y="-213730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1019446" y="-178181"/>
            <a:ext cx="11304494" cy="74227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87653" y="4484898"/>
            <a:ext cx="1571167" cy="2038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8119" y="1939663"/>
            <a:ext cx="96953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 defTabSz="914400"/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quỹ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kiệm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đầu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được</a:t>
            </a:r>
            <a:r>
              <a:rPr lang="en-US" sz="3200" b="1" dirty="0">
                <a:solidFill>
                  <a:prstClr val="black"/>
                </a:solidFill>
              </a:rPr>
              <a:t> 75 500 000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ngày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được</a:t>
            </a:r>
            <a:r>
              <a:rPr lang="en-US" sz="3200" b="1" dirty="0">
                <a:solidFill>
                  <a:prstClr val="black"/>
                </a:solidFill>
              </a:rPr>
              <a:t> 86 950 000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ngày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được</a:t>
            </a:r>
            <a:r>
              <a:rPr lang="en-US" sz="3200" b="1" dirty="0">
                <a:solidFill>
                  <a:prstClr val="black"/>
                </a:solidFill>
              </a:rPr>
              <a:t> 14 500 000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quỹ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kiệm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được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bao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nhiêu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tiền</a:t>
            </a:r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68" y="4168588"/>
            <a:ext cx="2608854" cy="2689412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738606" y="-178181"/>
            <a:ext cx="4305355" cy="17967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75616" y="380252"/>
            <a:ext cx="1624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41890" y="484001"/>
            <a:ext cx="11543062" cy="58470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801894" y="3093803"/>
            <a:ext cx="3271280" cy="1484195"/>
          </a:xfrm>
          <a:prstGeom prst="rect">
            <a:avLst/>
          </a:prstGeom>
        </p:spPr>
      </p:pic>
      <p:pic>
        <p:nvPicPr>
          <p:cNvPr id="46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3" y="4129010"/>
            <a:ext cx="1495116" cy="2744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88483E-AD4C-024E-BCCE-E778815D87F6}"/>
              </a:ext>
            </a:extLst>
          </p:cNvPr>
          <p:cNvSpPr/>
          <p:nvPr/>
        </p:nvSpPr>
        <p:spPr>
          <a:xfrm>
            <a:off x="434172" y="4023576"/>
            <a:ext cx="1017181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r>
              <a:rPr lang="en-US" sz="3200" b="1" dirty="0" err="1">
                <a:solidFill>
                  <a:srgbClr val="1E3DD6"/>
                </a:solidFill>
              </a:rPr>
              <a:t>Bài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giải</a:t>
            </a:r>
            <a:endParaRPr lang="en-US" sz="3200" b="1" dirty="0">
              <a:solidFill>
                <a:srgbClr val="1E3DD6"/>
              </a:solidFill>
            </a:endParaRPr>
          </a:p>
          <a:p>
            <a:pPr algn="ctr" defTabSz="914400"/>
            <a:r>
              <a:rPr lang="en-US" sz="3200" b="1" dirty="0" err="1">
                <a:solidFill>
                  <a:srgbClr val="1E3DD6"/>
                </a:solidFill>
              </a:rPr>
              <a:t>Cả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ba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ngày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quỹ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tiết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kiệm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đó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nhận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được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số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tiền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là</a:t>
            </a:r>
            <a:r>
              <a:rPr lang="en-US" sz="3200" b="1" dirty="0">
                <a:solidFill>
                  <a:srgbClr val="1E3DD6"/>
                </a:solidFill>
              </a:rPr>
              <a:t>:</a:t>
            </a:r>
          </a:p>
          <a:p>
            <a:pPr algn="ctr" defTabSz="914400"/>
            <a:r>
              <a:rPr lang="en-US" sz="3200" b="1" dirty="0">
                <a:solidFill>
                  <a:srgbClr val="1E3DD6"/>
                </a:solidFill>
              </a:rPr>
              <a:t>75 500 000 + 86 950 000 + 14 500 000 = 176 950 000 (</a:t>
            </a:r>
            <a:r>
              <a:rPr lang="en-US" sz="3200" b="1" dirty="0" err="1">
                <a:solidFill>
                  <a:srgbClr val="1E3DD6"/>
                </a:solidFill>
              </a:rPr>
              <a:t>đồng</a:t>
            </a:r>
            <a:r>
              <a:rPr lang="en-US" sz="3200" b="1" dirty="0">
                <a:solidFill>
                  <a:srgbClr val="1E3DD6"/>
                </a:solidFill>
              </a:rPr>
              <a:t>)</a:t>
            </a:r>
          </a:p>
          <a:p>
            <a:pPr algn="ctr" defTabSz="914400"/>
            <a:r>
              <a:rPr lang="en-US" sz="3200" b="1" dirty="0">
                <a:solidFill>
                  <a:srgbClr val="1E3DD6"/>
                </a:solidFill>
              </a:rPr>
              <a:t>                                                   </a:t>
            </a:r>
            <a:r>
              <a:rPr lang="en-US" sz="3200" b="1" dirty="0" err="1">
                <a:solidFill>
                  <a:srgbClr val="1E3DD6"/>
                </a:solidFill>
              </a:rPr>
              <a:t>Đáp</a:t>
            </a:r>
            <a:r>
              <a:rPr lang="en-US" sz="3200" b="1" dirty="0">
                <a:solidFill>
                  <a:srgbClr val="1E3DD6"/>
                </a:solidFill>
              </a:rPr>
              <a:t> </a:t>
            </a:r>
            <a:r>
              <a:rPr lang="en-US" sz="3200" b="1" dirty="0" err="1">
                <a:solidFill>
                  <a:srgbClr val="1E3DD6"/>
                </a:solidFill>
              </a:rPr>
              <a:t>số</a:t>
            </a:r>
            <a:r>
              <a:rPr lang="en-US" sz="3200" b="1" dirty="0">
                <a:solidFill>
                  <a:srgbClr val="1E3DD6"/>
                </a:solidFill>
              </a:rPr>
              <a:t>: 176 950 000 </a:t>
            </a:r>
            <a:r>
              <a:rPr lang="en-US" sz="3200" b="1" dirty="0" err="1">
                <a:solidFill>
                  <a:srgbClr val="1E3DD6"/>
                </a:solidFill>
              </a:rPr>
              <a:t>đồng</a:t>
            </a:r>
            <a:endParaRPr lang="en-US" sz="3200" b="1" dirty="0">
              <a:solidFill>
                <a:srgbClr val="1E3DD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71B840-9064-1D45-A0C4-7CF91180C752}"/>
              </a:ext>
            </a:extLst>
          </p:cNvPr>
          <p:cNvSpPr/>
          <p:nvPr/>
        </p:nvSpPr>
        <p:spPr>
          <a:xfrm>
            <a:off x="507048" y="783012"/>
            <a:ext cx="1017181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giải</a:t>
            </a:r>
            <a:endParaRPr lang="en-US" sz="3200" b="1" dirty="0">
              <a:solidFill>
                <a:srgbClr val="7030A0"/>
              </a:solidFill>
            </a:endParaRPr>
          </a:p>
          <a:p>
            <a:pPr algn="ctr" defTabSz="914400"/>
            <a:r>
              <a:rPr lang="en-US" sz="3200" b="1" dirty="0" err="1">
                <a:solidFill>
                  <a:srgbClr val="7030A0"/>
                </a:solidFill>
              </a:rPr>
              <a:t>Ngày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thứ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nhất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ngày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thứ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nhận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được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số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tiền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</a:t>
            </a:r>
            <a:r>
              <a:rPr lang="en-US" sz="3200" b="1" dirty="0">
                <a:solidFill>
                  <a:srgbClr val="7030A0"/>
                </a:solidFill>
              </a:rPr>
              <a:t>:</a:t>
            </a:r>
          </a:p>
          <a:p>
            <a:pPr algn="ctr" defTabSz="914400"/>
            <a:r>
              <a:rPr lang="en-US" sz="3200" b="1" dirty="0">
                <a:solidFill>
                  <a:srgbClr val="7030A0"/>
                </a:solidFill>
              </a:rPr>
              <a:t>75 500 000 + 86 950 000 = 162 450 000 (</a:t>
            </a:r>
            <a:r>
              <a:rPr lang="en-US" sz="3200" b="1" dirty="0" err="1">
                <a:solidFill>
                  <a:srgbClr val="7030A0"/>
                </a:solidFill>
              </a:rPr>
              <a:t>đồng</a:t>
            </a:r>
            <a:r>
              <a:rPr lang="en-US" sz="3200" b="1" dirty="0">
                <a:solidFill>
                  <a:srgbClr val="7030A0"/>
                </a:solidFill>
              </a:rPr>
              <a:t>)</a:t>
            </a:r>
          </a:p>
          <a:p>
            <a:pPr algn="ctr" defTabSz="914400"/>
            <a:r>
              <a:rPr lang="en-US" sz="3200" b="1" dirty="0" err="1">
                <a:solidFill>
                  <a:srgbClr val="7030A0"/>
                </a:solidFill>
              </a:rPr>
              <a:t>Cả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ngày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quỹ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kiệm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nhận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được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số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tiền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</a:t>
            </a:r>
            <a:r>
              <a:rPr lang="en-US" sz="3200" b="1" dirty="0">
                <a:solidFill>
                  <a:srgbClr val="7030A0"/>
                </a:solidFill>
              </a:rPr>
              <a:t>:</a:t>
            </a:r>
          </a:p>
          <a:p>
            <a:pPr algn="ctr" defTabSz="914400"/>
            <a:r>
              <a:rPr lang="en-US" sz="3200" b="1" dirty="0">
                <a:solidFill>
                  <a:srgbClr val="7030A0"/>
                </a:solidFill>
              </a:rPr>
              <a:t>162 450 000 + 14 500 000 = 176 950 000 (</a:t>
            </a:r>
            <a:r>
              <a:rPr lang="en-US" sz="3200" b="1" dirty="0" err="1">
                <a:solidFill>
                  <a:srgbClr val="7030A0"/>
                </a:solidFill>
              </a:rPr>
              <a:t>đồng</a:t>
            </a:r>
            <a:r>
              <a:rPr lang="en-US" sz="3200" b="1" dirty="0">
                <a:solidFill>
                  <a:srgbClr val="7030A0"/>
                </a:solidFill>
              </a:rPr>
              <a:t>)</a:t>
            </a:r>
          </a:p>
          <a:p>
            <a:pPr algn="ctr" defTabSz="914400"/>
            <a:r>
              <a:rPr lang="en-US" sz="3200" b="1" dirty="0">
                <a:solidFill>
                  <a:srgbClr val="7030A0"/>
                </a:solidFill>
              </a:rPr>
              <a:t>                                              </a:t>
            </a:r>
            <a:r>
              <a:rPr lang="en-US" sz="3200" b="1" dirty="0" err="1">
                <a:solidFill>
                  <a:srgbClr val="7030A0"/>
                </a:solidFill>
              </a:rPr>
              <a:t>Đáp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số</a:t>
            </a:r>
            <a:r>
              <a:rPr lang="en-US" sz="3200" b="1" dirty="0">
                <a:solidFill>
                  <a:srgbClr val="7030A0"/>
                </a:solidFill>
              </a:rPr>
              <a:t>: 176 950 000 </a:t>
            </a:r>
            <a:r>
              <a:rPr lang="en-US" sz="3200" b="1" dirty="0" err="1">
                <a:solidFill>
                  <a:srgbClr val="7030A0"/>
                </a:solidFill>
              </a:rPr>
              <a:t>đồng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0D125-92EB-7C4E-A1C1-51B5026944CF}"/>
              </a:ext>
            </a:extLst>
          </p:cNvPr>
          <p:cNvSpPr txBox="1"/>
          <p:nvPr/>
        </p:nvSpPr>
        <p:spPr>
          <a:xfrm>
            <a:off x="719232" y="676065"/>
            <a:ext cx="120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44CA0-B779-0541-80C2-AEA1E5311EDB}"/>
              </a:ext>
            </a:extLst>
          </p:cNvPr>
          <p:cNvSpPr txBox="1"/>
          <p:nvPr/>
        </p:nvSpPr>
        <p:spPr>
          <a:xfrm>
            <a:off x="461325" y="3883859"/>
            <a:ext cx="120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55420" y="1748504"/>
            <a:ext cx="6797662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5761" y="3004037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851888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5616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a + 0 = ……. + a = …..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315125" y="3024284"/>
            <a:ext cx="5327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5 + a = ….. + 5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234514" y="4131516"/>
            <a:ext cx="7653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c) (a + 28) + 2 = a + (28 + …. ) = a + …..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169894" y="-133576"/>
            <a:ext cx="11022106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2756649" y="556803"/>
            <a:ext cx="83640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280014" y="165705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60854" y="164218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64784" y="2915828"/>
            <a:ext cx="169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84960" y="402854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29916" y="402854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169894" y="-133576"/>
            <a:ext cx="11022106" cy="1796764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  <p:sp>
        <p:nvSpPr>
          <p:cNvPr id="30" name="Text Box 32">
            <a:extLst>
              <a:ext uri="{FF2B5EF4-FFF2-40B4-BE49-F238E27FC236}">
                <a16:creationId xmlns:a16="http://schemas.microsoft.com/office/drawing/2014/main" id="{FA2E0046-D6D4-B140-803D-CFDBCF174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31" y="-1847654"/>
            <a:ext cx="11041736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u="sng" dirty="0" err="1">
                <a:latin typeface="Times New Roman" pitchFamily="18" charset="0"/>
              </a:rPr>
              <a:t>Bài</a:t>
            </a:r>
            <a:r>
              <a:rPr lang="en-US" altLang="vi-VN" sz="4267" b="1" u="sng" dirty="0">
                <a:latin typeface="Times New Roman" pitchFamily="18" charset="0"/>
              </a:rPr>
              <a:t> 2</a:t>
            </a:r>
            <a:r>
              <a:rPr lang="en-US" altLang="vi-VN" sz="4267" dirty="0">
                <a:latin typeface="Times New Roman" pitchFamily="18" charset="0"/>
              </a:rPr>
              <a:t>: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F37BC166-1E4D-8A43-AD74-E3A798569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50" y="1638575"/>
            <a:ext cx="569468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607102EE-B6CE-2449-A3F8-C6A828E5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30" y="4249929"/>
            <a:ext cx="57912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F8D1E-827A-C540-A654-D63E87C8BD51}"/>
              </a:ext>
            </a:extLst>
          </p:cNvPr>
          <p:cNvSpPr/>
          <p:nvPr/>
        </p:nvSpPr>
        <p:spPr>
          <a:xfrm>
            <a:off x="2693958" y="624436"/>
            <a:ext cx="6939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u="sng" dirty="0" err="1">
                <a:latin typeface="Times New Roman" pitchFamily="18" charset="0"/>
              </a:rPr>
              <a:t>Bài</a:t>
            </a:r>
            <a:r>
              <a:rPr lang="en-US" altLang="vi-VN" sz="3200" b="1" u="sng" dirty="0">
                <a:latin typeface="Times New Roman" pitchFamily="18" charset="0"/>
              </a:rPr>
              <a:t> 2</a:t>
            </a:r>
            <a:r>
              <a:rPr lang="en-US" altLang="vi-VN" sz="3200" dirty="0">
                <a:latin typeface="Times New Roman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022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169894" y="-133576"/>
            <a:ext cx="11022106" cy="1796764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  <p:sp>
        <p:nvSpPr>
          <p:cNvPr id="32" name="Text Box 10">
            <a:extLst>
              <a:ext uri="{FF2B5EF4-FFF2-40B4-BE49-F238E27FC236}">
                <a16:creationId xmlns:a16="http://schemas.microsoft.com/office/drawing/2014/main" id="{607102EE-B6CE-2449-A3F8-C6A828E5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72" y="1796764"/>
            <a:ext cx="5791200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5F8D1E-827A-C540-A654-D63E87C8BD51}"/>
              </a:ext>
            </a:extLst>
          </p:cNvPr>
          <p:cNvSpPr/>
          <p:nvPr/>
        </p:nvSpPr>
        <p:spPr>
          <a:xfrm>
            <a:off x="2693958" y="624436"/>
            <a:ext cx="6939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u="sng" dirty="0" err="1">
                <a:latin typeface="Times New Roman" pitchFamily="18" charset="0"/>
              </a:rPr>
              <a:t>Bài</a:t>
            </a:r>
            <a:r>
              <a:rPr lang="en-US" altLang="vi-VN" sz="3200" b="1" u="sng" dirty="0">
                <a:latin typeface="Times New Roman" pitchFamily="18" charset="0"/>
              </a:rPr>
              <a:t> 2</a:t>
            </a:r>
            <a:r>
              <a:rPr lang="en-US" altLang="vi-VN" sz="3200" dirty="0">
                <a:latin typeface="Times New Roman" pitchFamily="18" charset="0"/>
              </a:rPr>
              <a:t>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876EF-C165-1C4F-A8D3-C75D007992D8}"/>
              </a:ext>
            </a:extLst>
          </p:cNvPr>
          <p:cNvSpPr txBox="1"/>
          <p:nvPr/>
        </p:nvSpPr>
        <p:spPr>
          <a:xfrm>
            <a:off x="5208513" y="1870401"/>
            <a:ext cx="48798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789 + (285 + 15)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789 + 300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8A73F1-0463-0049-BB82-02F6C63886E8}"/>
              </a:ext>
            </a:extLst>
          </p:cNvPr>
          <p:cNvSpPr txBox="1"/>
          <p:nvPr/>
        </p:nvSpPr>
        <p:spPr>
          <a:xfrm>
            <a:off x="5325043" y="3982650"/>
            <a:ext cx="48798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E3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(448 + 52) + 594</a:t>
            </a:r>
          </a:p>
          <a:p>
            <a:r>
              <a:rPr lang="en-US" sz="4800" b="1" dirty="0">
                <a:solidFill>
                  <a:srgbClr val="1E3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500 + 594</a:t>
            </a:r>
          </a:p>
          <a:p>
            <a:r>
              <a:rPr lang="en-US" sz="4800" b="1" dirty="0">
                <a:solidFill>
                  <a:srgbClr val="1E3D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1094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2DCDC3-0A01-AB4C-A2BC-7108E6E100B6}"/>
              </a:ext>
            </a:extLst>
          </p:cNvPr>
          <p:cNvSpPr txBox="1"/>
          <p:nvPr/>
        </p:nvSpPr>
        <p:spPr>
          <a:xfrm>
            <a:off x="5208512" y="1789442"/>
            <a:ext cx="51876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969 + (677 + 123)</a:t>
            </a:r>
          </a:p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969 + 800</a:t>
            </a:r>
          </a:p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1769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F891C71E-F1AE-F841-863D-D2ECB561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01" y="1796764"/>
            <a:ext cx="57912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     677 + 969 + 123</a:t>
            </a:r>
          </a:p>
        </p:txBody>
      </p:sp>
    </p:spTree>
    <p:extLst>
      <p:ext uri="{BB962C8B-B14F-4D97-AF65-F5344CB8AC3E}">
        <p14:creationId xmlns:p14="http://schemas.microsoft.com/office/powerpoint/2010/main" val="17818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/>
      <p:bldP spid="14" grpId="0"/>
      <p:bldP spid="14" grpId="1"/>
      <p:bldP spid="15" grpId="0"/>
      <p:bldP spid="15" grpId="1"/>
      <p:bldP spid="1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5616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– 306 = 504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322180" y="3652623"/>
            <a:ext cx="5327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+ 254 = 680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169894" y="-133576"/>
            <a:ext cx="11022106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2756649" y="556803"/>
            <a:ext cx="83640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</a:t>
            </a: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926724" y="2277088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504 + 306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810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45912" y="4218546"/>
            <a:ext cx="2755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680 – 254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426</a:t>
            </a:r>
          </a:p>
        </p:txBody>
      </p:sp>
    </p:spTree>
    <p:extLst>
      <p:ext uri="{BB962C8B-B14F-4D97-AF65-F5344CB8AC3E}">
        <p14:creationId xmlns:p14="http://schemas.microsoft.com/office/powerpoint/2010/main" val="16076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712693"/>
            <a:ext cx="7444022" cy="72210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1811" y="1314305"/>
            <a:ext cx="606727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Dặn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dò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: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Bài</a:t>
            </a:r>
            <a:r>
              <a:rPr lang="en-US" sz="4400" b="1" cap="none" spc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1,2a,5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/tr46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con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hoàn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thành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sau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tiết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nhé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!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1"/>
          <p:cNvSpPr/>
          <p:nvPr/>
        </p:nvSpPr>
        <p:spPr>
          <a:xfrm>
            <a:off x="3285468" y="2371616"/>
            <a:ext cx="5621065" cy="2324160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srgbClr val="5B9BD5"/>
              </a:solidFill>
            </a:endParaRPr>
          </a:p>
        </p:txBody>
      </p:sp>
      <p:sp>
        <p:nvSpPr>
          <p:cNvPr id="1982" name="Google Shape;1982;p41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Khởi</a:t>
            </a:r>
            <a:r>
              <a:rPr lang="en-US" dirty="0">
                <a:solidFill>
                  <a:schemeClr val="accent4"/>
                </a:solidFill>
                <a:latin typeface="000 BoogersBB [TeddyBear]" pitchFamily="2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000 BoogersBB [TeddyBear]" pitchFamily="2" charset="0"/>
              </a:rPr>
              <a:t>động</a:t>
            </a:r>
            <a:endParaRPr dirty="0">
              <a:solidFill>
                <a:schemeClr val="accent4"/>
              </a:solidFill>
              <a:latin typeface="000 BoogersBB [TeddyBear]" pitchFamily="2" charset="0"/>
            </a:endParaRPr>
          </a:p>
        </p:txBody>
      </p:sp>
      <p:grpSp>
        <p:nvGrpSpPr>
          <p:cNvPr id="2" name="Google Shape;1984;p41"/>
          <p:cNvGrpSpPr/>
          <p:nvPr/>
        </p:nvGrpSpPr>
        <p:grpSpPr>
          <a:xfrm>
            <a:off x="3175062" y="2219256"/>
            <a:ext cx="5841879" cy="2628880"/>
            <a:chOff x="2244650" y="589875"/>
            <a:chExt cx="2753525" cy="1155450"/>
          </a:xfrm>
        </p:grpSpPr>
        <p:sp>
          <p:nvSpPr>
            <p:cNvPr id="1985" name="Google Shape;1985;p4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8" name="Google Shape;1988;p4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10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oogle Shape;1999;p41"/>
          <p:cNvGrpSpPr/>
          <p:nvPr/>
        </p:nvGrpSpPr>
        <p:grpSpPr>
          <a:xfrm>
            <a:off x="9544826" y="626142"/>
            <a:ext cx="1561556" cy="1593125"/>
            <a:chOff x="7158619" y="469606"/>
            <a:chExt cx="1171167" cy="1194844"/>
          </a:xfrm>
        </p:grpSpPr>
        <p:sp>
          <p:nvSpPr>
            <p:cNvPr id="2000" name="Google Shape;2000;p41"/>
            <p:cNvSpPr/>
            <p:nvPr/>
          </p:nvSpPr>
          <p:spPr>
            <a:xfrm>
              <a:off x="7523757" y="469675"/>
              <a:ext cx="209373" cy="385423"/>
            </a:xfrm>
            <a:custGeom>
              <a:avLst/>
              <a:gdLst/>
              <a:ahLst/>
              <a:cxnLst/>
              <a:rect l="l" t="t" r="r" b="b"/>
              <a:pathLst>
                <a:path w="6013" h="11069" extrusionOk="0">
                  <a:moveTo>
                    <a:pt x="3335" y="1"/>
                  </a:moveTo>
                  <a:cubicBezTo>
                    <a:pt x="3231" y="1"/>
                    <a:pt x="3123" y="16"/>
                    <a:pt x="3011" y="49"/>
                  </a:cubicBezTo>
                  <a:cubicBezTo>
                    <a:pt x="1" y="932"/>
                    <a:pt x="3553" y="11069"/>
                    <a:pt x="3553" y="11069"/>
                  </a:cubicBezTo>
                  <a:lnTo>
                    <a:pt x="5901" y="10566"/>
                  </a:lnTo>
                  <a:cubicBezTo>
                    <a:pt x="5901" y="10566"/>
                    <a:pt x="6012" y="1"/>
                    <a:pt x="3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641975" y="469606"/>
              <a:ext cx="216720" cy="379608"/>
            </a:xfrm>
            <a:custGeom>
              <a:avLst/>
              <a:gdLst/>
              <a:ahLst/>
              <a:cxnLst/>
              <a:rect l="l" t="t" r="r" b="b"/>
              <a:pathLst>
                <a:path w="6224" h="10902" extrusionOk="0">
                  <a:moveTo>
                    <a:pt x="3208" y="1"/>
                  </a:moveTo>
                  <a:cubicBezTo>
                    <a:pt x="3184" y="1"/>
                    <a:pt x="3159" y="2"/>
                    <a:pt x="3134" y="3"/>
                  </a:cubicBezTo>
                  <a:cubicBezTo>
                    <a:pt x="1" y="184"/>
                    <a:pt x="1170" y="10859"/>
                    <a:pt x="1170" y="10859"/>
                  </a:cubicBezTo>
                  <a:lnTo>
                    <a:pt x="3571" y="10902"/>
                  </a:lnTo>
                  <a:cubicBezTo>
                    <a:pt x="3571" y="10902"/>
                    <a:pt x="6223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742574" y="490916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4203" y="0"/>
                  </a:moveTo>
                  <a:cubicBezTo>
                    <a:pt x="1278" y="0"/>
                    <a:pt x="0" y="10124"/>
                    <a:pt x="0" y="10124"/>
                  </a:cubicBezTo>
                  <a:lnTo>
                    <a:pt x="2325" y="10723"/>
                  </a:lnTo>
                  <a:cubicBezTo>
                    <a:pt x="2325" y="10723"/>
                    <a:pt x="7522" y="575"/>
                    <a:pt x="4433" y="21"/>
                  </a:cubicBezTo>
                  <a:cubicBezTo>
                    <a:pt x="4355" y="7"/>
                    <a:pt x="4278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777396" y="541129"/>
              <a:ext cx="330337" cy="350080"/>
            </a:xfrm>
            <a:custGeom>
              <a:avLst/>
              <a:gdLst/>
              <a:ahLst/>
              <a:cxnLst/>
              <a:rect l="l" t="t" r="r" b="b"/>
              <a:pathLst>
                <a:path w="9487" h="10054" extrusionOk="0">
                  <a:moveTo>
                    <a:pt x="6095" y="0"/>
                  </a:moveTo>
                  <a:cubicBezTo>
                    <a:pt x="3302" y="0"/>
                    <a:pt x="0" y="8944"/>
                    <a:pt x="0" y="8944"/>
                  </a:cubicBezTo>
                  <a:lnTo>
                    <a:pt x="2130" y="10053"/>
                  </a:lnTo>
                  <a:cubicBezTo>
                    <a:pt x="2130" y="10053"/>
                    <a:pt x="9486" y="1343"/>
                    <a:pt x="6602" y="105"/>
                  </a:cubicBezTo>
                  <a:cubicBezTo>
                    <a:pt x="6436" y="34"/>
                    <a:pt x="6266" y="0"/>
                    <a:pt x="6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824718" y="628008"/>
              <a:ext cx="389497" cy="301715"/>
            </a:xfrm>
            <a:custGeom>
              <a:avLst/>
              <a:gdLst/>
              <a:ahLst/>
              <a:cxnLst/>
              <a:rect l="l" t="t" r="r" b="b"/>
              <a:pathLst>
                <a:path w="11186" h="8665" extrusionOk="0">
                  <a:moveTo>
                    <a:pt x="7889" y="1"/>
                  </a:moveTo>
                  <a:cubicBezTo>
                    <a:pt x="5084" y="1"/>
                    <a:pt x="1" y="7022"/>
                    <a:pt x="1" y="7022"/>
                  </a:cubicBezTo>
                  <a:lnTo>
                    <a:pt x="1753" y="8664"/>
                  </a:lnTo>
                  <a:cubicBezTo>
                    <a:pt x="1753" y="8664"/>
                    <a:pt x="11186" y="2260"/>
                    <a:pt x="8743" y="291"/>
                  </a:cubicBezTo>
                  <a:cubicBezTo>
                    <a:pt x="8495" y="91"/>
                    <a:pt x="8207" y="1"/>
                    <a:pt x="7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7850869" y="719483"/>
              <a:ext cx="416830" cy="247292"/>
            </a:xfrm>
            <a:custGeom>
              <a:avLst/>
              <a:gdLst/>
              <a:ahLst/>
              <a:cxnLst/>
              <a:rect l="l" t="t" r="r" b="b"/>
              <a:pathLst>
                <a:path w="11971" h="7102" extrusionOk="0">
                  <a:moveTo>
                    <a:pt x="8808" y="1"/>
                  </a:moveTo>
                  <a:cubicBezTo>
                    <a:pt x="5868" y="1"/>
                    <a:pt x="1" y="5105"/>
                    <a:pt x="1" y="5105"/>
                  </a:cubicBezTo>
                  <a:lnTo>
                    <a:pt x="1336" y="7101"/>
                  </a:lnTo>
                  <a:cubicBezTo>
                    <a:pt x="1336" y="7101"/>
                    <a:pt x="11970" y="2996"/>
                    <a:pt x="10037" y="526"/>
                  </a:cubicBezTo>
                  <a:cubicBezTo>
                    <a:pt x="9749" y="158"/>
                    <a:pt x="9323" y="1"/>
                    <a:pt x="8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7879806" y="836727"/>
              <a:ext cx="423133" cy="193773"/>
            </a:xfrm>
            <a:custGeom>
              <a:avLst/>
              <a:gdLst/>
              <a:ahLst/>
              <a:cxnLst/>
              <a:rect l="l" t="t" r="r" b="b"/>
              <a:pathLst>
                <a:path w="12152" h="5565" extrusionOk="0">
                  <a:moveTo>
                    <a:pt x="8984" y="1"/>
                  </a:moveTo>
                  <a:cubicBezTo>
                    <a:pt x="5849" y="1"/>
                    <a:pt x="1" y="3346"/>
                    <a:pt x="1" y="3346"/>
                  </a:cubicBezTo>
                  <a:lnTo>
                    <a:pt x="919" y="5564"/>
                  </a:lnTo>
                  <a:cubicBezTo>
                    <a:pt x="919" y="5564"/>
                    <a:pt x="12152" y="3615"/>
                    <a:pt x="10738" y="814"/>
                  </a:cubicBezTo>
                  <a:cubicBezTo>
                    <a:pt x="10444" y="232"/>
                    <a:pt x="9808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7898296" y="930257"/>
              <a:ext cx="417596" cy="153870"/>
            </a:xfrm>
            <a:custGeom>
              <a:avLst/>
              <a:gdLst/>
              <a:ahLst/>
              <a:cxnLst/>
              <a:rect l="l" t="t" r="r" b="b"/>
              <a:pathLst>
                <a:path w="11993" h="4419" extrusionOk="0">
                  <a:moveTo>
                    <a:pt x="8545" y="1"/>
                  </a:moveTo>
                  <a:cubicBezTo>
                    <a:pt x="5278" y="1"/>
                    <a:pt x="1" y="2092"/>
                    <a:pt x="1" y="2092"/>
                  </a:cubicBezTo>
                  <a:lnTo>
                    <a:pt x="596" y="4418"/>
                  </a:lnTo>
                  <a:cubicBezTo>
                    <a:pt x="596" y="4418"/>
                    <a:pt x="11992" y="4081"/>
                    <a:pt x="10989" y="1107"/>
                  </a:cubicBezTo>
                  <a:cubicBezTo>
                    <a:pt x="10715" y="296"/>
                    <a:pt x="9771" y="1"/>
                    <a:pt x="8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7389207" y="532110"/>
              <a:ext cx="313763" cy="357845"/>
            </a:xfrm>
            <a:custGeom>
              <a:avLst/>
              <a:gdLst/>
              <a:ahLst/>
              <a:cxnLst/>
              <a:rect l="l" t="t" r="r" b="b"/>
              <a:pathLst>
                <a:path w="9011" h="10277" extrusionOk="0">
                  <a:moveTo>
                    <a:pt x="3388" y="0"/>
                  </a:moveTo>
                  <a:cubicBezTo>
                    <a:pt x="3243" y="0"/>
                    <a:pt x="3098" y="25"/>
                    <a:pt x="2953" y="77"/>
                  </a:cubicBezTo>
                  <a:cubicBezTo>
                    <a:pt x="0" y="1139"/>
                    <a:pt x="6818" y="10277"/>
                    <a:pt x="6818" y="10277"/>
                  </a:cubicBezTo>
                  <a:lnTo>
                    <a:pt x="9010" y="9299"/>
                  </a:lnTo>
                  <a:cubicBezTo>
                    <a:pt x="9010" y="9299"/>
                    <a:pt x="6203" y="0"/>
                    <a:pt x="3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274958" y="604678"/>
              <a:ext cx="371216" cy="321563"/>
            </a:xfrm>
            <a:custGeom>
              <a:avLst/>
              <a:gdLst/>
              <a:ahLst/>
              <a:cxnLst/>
              <a:rect l="l" t="t" r="r" b="b"/>
              <a:pathLst>
                <a:path w="10661" h="9235" extrusionOk="0">
                  <a:moveTo>
                    <a:pt x="3348" y="0"/>
                  </a:moveTo>
                  <a:cubicBezTo>
                    <a:pt x="3091" y="0"/>
                    <a:pt x="2848" y="67"/>
                    <a:pt x="2626" y="213"/>
                  </a:cubicBezTo>
                  <a:cubicBezTo>
                    <a:pt x="1" y="1931"/>
                    <a:pt x="8755" y="9234"/>
                    <a:pt x="8755" y="9234"/>
                  </a:cubicBezTo>
                  <a:lnTo>
                    <a:pt x="10660" y="7773"/>
                  </a:lnTo>
                  <a:cubicBezTo>
                    <a:pt x="10660" y="7773"/>
                    <a:pt x="6128" y="0"/>
                    <a:pt x="3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210120" y="689816"/>
              <a:ext cx="407603" cy="272153"/>
            </a:xfrm>
            <a:custGeom>
              <a:avLst/>
              <a:gdLst/>
              <a:ahLst/>
              <a:cxnLst/>
              <a:rect l="l" t="t" r="r" b="b"/>
              <a:pathLst>
                <a:path w="11706" h="7816" extrusionOk="0">
                  <a:moveTo>
                    <a:pt x="3219" y="1"/>
                  </a:moveTo>
                  <a:cubicBezTo>
                    <a:pt x="2803" y="1"/>
                    <a:pt x="2445" y="126"/>
                    <a:pt x="2170" y="413"/>
                  </a:cubicBezTo>
                  <a:cubicBezTo>
                    <a:pt x="1" y="2681"/>
                    <a:pt x="10180" y="7816"/>
                    <a:pt x="10180" y="7816"/>
                  </a:cubicBezTo>
                  <a:lnTo>
                    <a:pt x="11705" y="5962"/>
                  </a:lnTo>
                  <a:cubicBezTo>
                    <a:pt x="11705" y="5962"/>
                    <a:pt x="6087" y="1"/>
                    <a:pt x="3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7158619" y="810785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3155" y="1"/>
                  </a:moveTo>
                  <a:cubicBezTo>
                    <a:pt x="2377" y="1"/>
                    <a:pt x="1773" y="222"/>
                    <a:pt x="1478" y="776"/>
                  </a:cubicBezTo>
                  <a:cubicBezTo>
                    <a:pt x="1" y="3544"/>
                    <a:pt x="11188" y="5744"/>
                    <a:pt x="11188" y="5744"/>
                  </a:cubicBezTo>
                  <a:lnTo>
                    <a:pt x="12157" y="3546"/>
                  </a:lnTo>
                  <a:cubicBezTo>
                    <a:pt x="12157" y="3546"/>
                    <a:pt x="6267" y="1"/>
                    <a:pt x="3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7160952" y="912916"/>
              <a:ext cx="406663" cy="137121"/>
            </a:xfrm>
            <a:custGeom>
              <a:avLst/>
              <a:gdLst/>
              <a:ahLst/>
              <a:cxnLst/>
              <a:rect l="l" t="t" r="r" b="b"/>
              <a:pathLst>
                <a:path w="11679" h="3938" extrusionOk="0">
                  <a:moveTo>
                    <a:pt x="3585" y="0"/>
                  </a:moveTo>
                  <a:cubicBezTo>
                    <a:pt x="2084" y="0"/>
                    <a:pt x="903" y="327"/>
                    <a:pt x="649" y="1278"/>
                  </a:cubicBezTo>
                  <a:cubicBezTo>
                    <a:pt x="1" y="3692"/>
                    <a:pt x="7105" y="3937"/>
                    <a:pt x="10018" y="3937"/>
                  </a:cubicBezTo>
                  <a:cubicBezTo>
                    <a:pt x="10761" y="3937"/>
                    <a:pt x="11231" y="3921"/>
                    <a:pt x="11231" y="3921"/>
                  </a:cubicBezTo>
                  <a:lnTo>
                    <a:pt x="11678" y="1561"/>
                  </a:lnTo>
                  <a:cubicBezTo>
                    <a:pt x="11678" y="1561"/>
                    <a:pt x="6866" y="0"/>
                    <a:pt x="3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7181636" y="1021419"/>
              <a:ext cx="382045" cy="127720"/>
            </a:xfrm>
            <a:custGeom>
              <a:avLst/>
              <a:gdLst/>
              <a:ahLst/>
              <a:cxnLst/>
              <a:rect l="l" t="t" r="r" b="b"/>
              <a:pathLst>
                <a:path w="10972" h="3668" extrusionOk="0">
                  <a:moveTo>
                    <a:pt x="6471" y="1"/>
                  </a:moveTo>
                  <a:cubicBezTo>
                    <a:pt x="3525" y="1"/>
                    <a:pt x="191" y="388"/>
                    <a:pt x="77" y="2125"/>
                  </a:cubicBezTo>
                  <a:cubicBezTo>
                    <a:pt x="0" y="3300"/>
                    <a:pt x="1516" y="3667"/>
                    <a:pt x="3440" y="3667"/>
                  </a:cubicBezTo>
                  <a:cubicBezTo>
                    <a:pt x="6641" y="3667"/>
                    <a:pt x="10971" y="2651"/>
                    <a:pt x="10971" y="2651"/>
                  </a:cubicBezTo>
                  <a:lnTo>
                    <a:pt x="10950" y="250"/>
                  </a:lnTo>
                  <a:cubicBezTo>
                    <a:pt x="10950" y="250"/>
                    <a:pt x="8835" y="1"/>
                    <a:pt x="6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7177736" y="1078317"/>
              <a:ext cx="386258" cy="157978"/>
            </a:xfrm>
            <a:custGeom>
              <a:avLst/>
              <a:gdLst/>
              <a:ahLst/>
              <a:cxnLst/>
              <a:rect l="l" t="t" r="r" b="b"/>
              <a:pathLst>
                <a:path w="11093" h="4537" extrusionOk="0">
                  <a:moveTo>
                    <a:pt x="10739" y="1"/>
                  </a:moveTo>
                  <a:cubicBezTo>
                    <a:pt x="10739" y="1"/>
                    <a:pt x="1" y="234"/>
                    <a:pt x="231" y="3363"/>
                  </a:cubicBezTo>
                  <a:cubicBezTo>
                    <a:pt x="294" y="4225"/>
                    <a:pt x="1147" y="4537"/>
                    <a:pt x="2349" y="4537"/>
                  </a:cubicBezTo>
                  <a:cubicBezTo>
                    <a:pt x="5511" y="4537"/>
                    <a:pt x="11093" y="2376"/>
                    <a:pt x="11093" y="2376"/>
                  </a:cubicBezTo>
                  <a:lnTo>
                    <a:pt x="10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7751245" y="1279027"/>
              <a:ext cx="209407" cy="385423"/>
            </a:xfrm>
            <a:custGeom>
              <a:avLst/>
              <a:gdLst/>
              <a:ahLst/>
              <a:cxnLst/>
              <a:rect l="l" t="t" r="r" b="b"/>
              <a:pathLst>
                <a:path w="6014" h="11069" extrusionOk="0">
                  <a:moveTo>
                    <a:pt x="2460" y="0"/>
                  </a:moveTo>
                  <a:lnTo>
                    <a:pt x="112" y="502"/>
                  </a:lnTo>
                  <a:cubicBezTo>
                    <a:pt x="112" y="502"/>
                    <a:pt x="0" y="11068"/>
                    <a:pt x="2678" y="11068"/>
                  </a:cubicBezTo>
                  <a:cubicBezTo>
                    <a:pt x="2781" y="11068"/>
                    <a:pt x="2889" y="11052"/>
                    <a:pt x="3002" y="11019"/>
                  </a:cubicBezTo>
                  <a:cubicBezTo>
                    <a:pt x="6013" y="10135"/>
                    <a:pt x="2460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7625714" y="1284912"/>
              <a:ext cx="216685" cy="379538"/>
            </a:xfrm>
            <a:custGeom>
              <a:avLst/>
              <a:gdLst/>
              <a:ahLst/>
              <a:cxnLst/>
              <a:rect l="l" t="t" r="r" b="b"/>
              <a:pathLst>
                <a:path w="6223" h="10900" extrusionOk="0">
                  <a:moveTo>
                    <a:pt x="2653" y="0"/>
                  </a:moveTo>
                  <a:lnTo>
                    <a:pt x="2653" y="0"/>
                  </a:lnTo>
                  <a:cubicBezTo>
                    <a:pt x="2653" y="0"/>
                    <a:pt x="1" y="10900"/>
                    <a:pt x="3015" y="10900"/>
                  </a:cubicBezTo>
                  <a:cubicBezTo>
                    <a:pt x="3039" y="10900"/>
                    <a:pt x="3064" y="10899"/>
                    <a:pt x="3090" y="10897"/>
                  </a:cubicBezTo>
                  <a:cubicBezTo>
                    <a:pt x="6223" y="10718"/>
                    <a:pt x="5053" y="41"/>
                    <a:pt x="5053" y="41"/>
                  </a:cubicBezTo>
                  <a:lnTo>
                    <a:pt x="2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7479882" y="1269834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5196" y="1"/>
                  </a:moveTo>
                  <a:cubicBezTo>
                    <a:pt x="5196" y="1"/>
                    <a:pt x="1" y="10149"/>
                    <a:pt x="3088" y="10702"/>
                  </a:cubicBezTo>
                  <a:cubicBezTo>
                    <a:pt x="3166" y="10716"/>
                    <a:pt x="3243" y="10723"/>
                    <a:pt x="3319" y="10723"/>
                  </a:cubicBezTo>
                  <a:cubicBezTo>
                    <a:pt x="6244" y="10723"/>
                    <a:pt x="7521" y="600"/>
                    <a:pt x="7521" y="600"/>
                  </a:cubicBez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7376671" y="1242917"/>
              <a:ext cx="330337" cy="350045"/>
            </a:xfrm>
            <a:custGeom>
              <a:avLst/>
              <a:gdLst/>
              <a:ahLst/>
              <a:cxnLst/>
              <a:rect l="l" t="t" r="r" b="b"/>
              <a:pathLst>
                <a:path w="9487" h="10053" extrusionOk="0">
                  <a:moveTo>
                    <a:pt x="7357" y="0"/>
                  </a:moveTo>
                  <a:cubicBezTo>
                    <a:pt x="7357" y="0"/>
                    <a:pt x="0" y="8710"/>
                    <a:pt x="2883" y="9947"/>
                  </a:cubicBezTo>
                  <a:cubicBezTo>
                    <a:pt x="3050" y="10019"/>
                    <a:pt x="3220" y="10053"/>
                    <a:pt x="3391" y="10053"/>
                  </a:cubicBezTo>
                  <a:cubicBezTo>
                    <a:pt x="6185" y="10053"/>
                    <a:pt x="9486" y="1109"/>
                    <a:pt x="9486" y="1109"/>
                  </a:cubicBezTo>
                  <a:lnTo>
                    <a:pt x="7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7270152" y="1204405"/>
              <a:ext cx="389462" cy="301680"/>
            </a:xfrm>
            <a:custGeom>
              <a:avLst/>
              <a:gdLst/>
              <a:ahLst/>
              <a:cxnLst/>
              <a:rect l="l" t="t" r="r" b="b"/>
              <a:pathLst>
                <a:path w="11185" h="8664" extrusionOk="0">
                  <a:moveTo>
                    <a:pt x="9433" y="1"/>
                  </a:moveTo>
                  <a:cubicBezTo>
                    <a:pt x="9433" y="1"/>
                    <a:pt x="1" y="6404"/>
                    <a:pt x="2443" y="8374"/>
                  </a:cubicBezTo>
                  <a:cubicBezTo>
                    <a:pt x="2692" y="8574"/>
                    <a:pt x="2980" y="8664"/>
                    <a:pt x="3297" y="8664"/>
                  </a:cubicBezTo>
                  <a:cubicBezTo>
                    <a:pt x="6101" y="8664"/>
                    <a:pt x="11185" y="1643"/>
                    <a:pt x="11185" y="1643"/>
                  </a:cubicBezTo>
                  <a:lnTo>
                    <a:pt x="9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7216632" y="1167355"/>
              <a:ext cx="416830" cy="247257"/>
            </a:xfrm>
            <a:custGeom>
              <a:avLst/>
              <a:gdLst/>
              <a:ahLst/>
              <a:cxnLst/>
              <a:rect l="l" t="t" r="r" b="b"/>
              <a:pathLst>
                <a:path w="11971" h="7101" extrusionOk="0">
                  <a:moveTo>
                    <a:pt x="10637" y="0"/>
                  </a:moveTo>
                  <a:cubicBezTo>
                    <a:pt x="10637" y="0"/>
                    <a:pt x="0" y="4106"/>
                    <a:pt x="1934" y="6576"/>
                  </a:cubicBezTo>
                  <a:cubicBezTo>
                    <a:pt x="2223" y="6944"/>
                    <a:pt x="2648" y="7101"/>
                    <a:pt x="3163" y="7101"/>
                  </a:cubicBezTo>
                  <a:cubicBezTo>
                    <a:pt x="6104" y="7101"/>
                    <a:pt x="11971" y="1996"/>
                    <a:pt x="11971" y="1996"/>
                  </a:cubicBezTo>
                  <a:lnTo>
                    <a:pt x="1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7187800" y="1123306"/>
              <a:ext cx="423202" cy="193738"/>
            </a:xfrm>
            <a:custGeom>
              <a:avLst/>
              <a:gdLst/>
              <a:ahLst/>
              <a:cxnLst/>
              <a:rect l="l" t="t" r="r" b="b"/>
              <a:pathLst>
                <a:path w="12154" h="5564" extrusionOk="0">
                  <a:moveTo>
                    <a:pt x="11234" y="1"/>
                  </a:moveTo>
                  <a:cubicBezTo>
                    <a:pt x="11234" y="1"/>
                    <a:pt x="0" y="1950"/>
                    <a:pt x="1415" y="4750"/>
                  </a:cubicBezTo>
                  <a:cubicBezTo>
                    <a:pt x="1709" y="5333"/>
                    <a:pt x="2346" y="5564"/>
                    <a:pt x="3169" y="5564"/>
                  </a:cubicBezTo>
                  <a:cubicBezTo>
                    <a:pt x="6305" y="5564"/>
                    <a:pt x="12153" y="2219"/>
                    <a:pt x="12153" y="2219"/>
                  </a:cubicBezTo>
                  <a:lnTo>
                    <a:pt x="1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7781435" y="1244101"/>
              <a:ext cx="313728" cy="357880"/>
            </a:xfrm>
            <a:custGeom>
              <a:avLst/>
              <a:gdLst/>
              <a:ahLst/>
              <a:cxnLst/>
              <a:rect l="l" t="t" r="r" b="b"/>
              <a:pathLst>
                <a:path w="9010" h="10278" extrusionOk="0">
                  <a:moveTo>
                    <a:pt x="2192" y="1"/>
                  </a:moveTo>
                  <a:lnTo>
                    <a:pt x="0" y="980"/>
                  </a:lnTo>
                  <a:cubicBezTo>
                    <a:pt x="0" y="980"/>
                    <a:pt x="2807" y="10277"/>
                    <a:pt x="5621" y="10277"/>
                  </a:cubicBezTo>
                  <a:cubicBezTo>
                    <a:pt x="5766" y="10277"/>
                    <a:pt x="5912" y="10253"/>
                    <a:pt x="6056" y="10201"/>
                  </a:cubicBezTo>
                  <a:cubicBezTo>
                    <a:pt x="9009" y="9140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7838229" y="1207852"/>
              <a:ext cx="371181" cy="321563"/>
            </a:xfrm>
            <a:custGeom>
              <a:avLst/>
              <a:gdLst/>
              <a:ahLst/>
              <a:cxnLst/>
              <a:rect l="l" t="t" r="r" b="b"/>
              <a:pathLst>
                <a:path w="10660" h="9235" extrusionOk="0">
                  <a:moveTo>
                    <a:pt x="1905" y="0"/>
                  </a:moveTo>
                  <a:lnTo>
                    <a:pt x="0" y="1462"/>
                  </a:lnTo>
                  <a:cubicBezTo>
                    <a:pt x="0" y="1462"/>
                    <a:pt x="4531" y="9235"/>
                    <a:pt x="7312" y="9235"/>
                  </a:cubicBezTo>
                  <a:cubicBezTo>
                    <a:pt x="7569" y="9235"/>
                    <a:pt x="7812" y="9168"/>
                    <a:pt x="8035" y="9022"/>
                  </a:cubicBezTo>
                  <a:cubicBezTo>
                    <a:pt x="10660" y="7304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7866643" y="1172126"/>
              <a:ext cx="407568" cy="272188"/>
            </a:xfrm>
            <a:custGeom>
              <a:avLst/>
              <a:gdLst/>
              <a:ahLst/>
              <a:cxnLst/>
              <a:rect l="l" t="t" r="r" b="b"/>
              <a:pathLst>
                <a:path w="11705" h="7817" extrusionOk="0">
                  <a:moveTo>
                    <a:pt x="1526" y="0"/>
                  </a:moveTo>
                  <a:lnTo>
                    <a:pt x="0" y="1855"/>
                  </a:lnTo>
                  <a:cubicBezTo>
                    <a:pt x="0" y="1855"/>
                    <a:pt x="5619" y="7816"/>
                    <a:pt x="8488" y="7816"/>
                  </a:cubicBezTo>
                  <a:cubicBezTo>
                    <a:pt x="8904" y="7816"/>
                    <a:pt x="9262" y="7691"/>
                    <a:pt x="9537" y="7403"/>
                  </a:cubicBezTo>
                  <a:cubicBezTo>
                    <a:pt x="11705" y="5134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7902405" y="1123306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970" y="1"/>
                  </a:moveTo>
                  <a:lnTo>
                    <a:pt x="1" y="2197"/>
                  </a:lnTo>
                  <a:cubicBezTo>
                    <a:pt x="1" y="2197"/>
                    <a:pt x="5892" y="5743"/>
                    <a:pt x="9003" y="5743"/>
                  </a:cubicBezTo>
                  <a:cubicBezTo>
                    <a:pt x="9781" y="5743"/>
                    <a:pt x="10385" y="5522"/>
                    <a:pt x="10680" y="4969"/>
                  </a:cubicBezTo>
                  <a:cubicBezTo>
                    <a:pt x="12157" y="2200"/>
                    <a:pt x="97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7923193" y="1103806"/>
              <a:ext cx="406593" cy="137086"/>
            </a:xfrm>
            <a:custGeom>
              <a:avLst/>
              <a:gdLst/>
              <a:ahLst/>
              <a:cxnLst/>
              <a:rect l="l" t="t" r="r" b="b"/>
              <a:pathLst>
                <a:path w="11677" h="3937" extrusionOk="0">
                  <a:moveTo>
                    <a:pt x="1659" y="0"/>
                  </a:moveTo>
                  <a:cubicBezTo>
                    <a:pt x="917" y="0"/>
                    <a:pt x="446" y="16"/>
                    <a:pt x="446" y="16"/>
                  </a:cubicBezTo>
                  <a:lnTo>
                    <a:pt x="0" y="2376"/>
                  </a:lnTo>
                  <a:cubicBezTo>
                    <a:pt x="0" y="2376"/>
                    <a:pt x="4811" y="3937"/>
                    <a:pt x="8093" y="3937"/>
                  </a:cubicBezTo>
                  <a:cubicBezTo>
                    <a:pt x="9593" y="3937"/>
                    <a:pt x="10774" y="3611"/>
                    <a:pt x="11029" y="2660"/>
                  </a:cubicBezTo>
                  <a:cubicBezTo>
                    <a:pt x="11676" y="245"/>
                    <a:pt x="4572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7938445" y="1016022"/>
              <a:ext cx="385840" cy="124656"/>
            </a:xfrm>
            <a:custGeom>
              <a:avLst/>
              <a:gdLst/>
              <a:ahLst/>
              <a:cxnLst/>
              <a:rect l="l" t="t" r="r" b="b"/>
              <a:pathLst>
                <a:path w="11081" h="3580" extrusionOk="0">
                  <a:moveTo>
                    <a:pt x="6930" y="1"/>
                  </a:moveTo>
                  <a:cubicBezTo>
                    <a:pt x="3834" y="1"/>
                    <a:pt x="77" y="721"/>
                    <a:pt x="77" y="721"/>
                  </a:cubicBezTo>
                  <a:lnTo>
                    <a:pt x="0" y="3121"/>
                  </a:lnTo>
                  <a:cubicBezTo>
                    <a:pt x="0" y="3121"/>
                    <a:pt x="2873" y="3579"/>
                    <a:pt x="5675" y="3579"/>
                  </a:cubicBezTo>
                  <a:cubicBezTo>
                    <a:pt x="8258" y="3579"/>
                    <a:pt x="10780" y="3190"/>
                    <a:pt x="10940" y="1693"/>
                  </a:cubicBezTo>
                  <a:cubicBezTo>
                    <a:pt x="11081" y="381"/>
                    <a:pt x="9179" y="1"/>
                    <a:pt x="6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7431480" y="788325"/>
              <a:ext cx="634560" cy="634525"/>
            </a:xfrm>
            <a:custGeom>
              <a:avLst/>
              <a:gdLst/>
              <a:ahLst/>
              <a:cxnLst/>
              <a:rect l="l" t="t" r="r" b="b"/>
              <a:pathLst>
                <a:path w="18224" h="18223" extrusionOk="0">
                  <a:moveTo>
                    <a:pt x="9111" y="0"/>
                  </a:moveTo>
                  <a:cubicBezTo>
                    <a:pt x="4079" y="0"/>
                    <a:pt x="2" y="4081"/>
                    <a:pt x="2" y="9114"/>
                  </a:cubicBezTo>
                  <a:cubicBezTo>
                    <a:pt x="0" y="10444"/>
                    <a:pt x="291" y="11758"/>
                    <a:pt x="853" y="12963"/>
                  </a:cubicBezTo>
                  <a:cubicBezTo>
                    <a:pt x="2303" y="16071"/>
                    <a:pt x="5456" y="18223"/>
                    <a:pt x="9111" y="18223"/>
                  </a:cubicBezTo>
                  <a:cubicBezTo>
                    <a:pt x="14141" y="18223"/>
                    <a:pt x="18221" y="14144"/>
                    <a:pt x="18221" y="9114"/>
                  </a:cubicBezTo>
                  <a:cubicBezTo>
                    <a:pt x="18224" y="7574"/>
                    <a:pt x="17834" y="6058"/>
                    <a:pt x="17089" y="4711"/>
                  </a:cubicBezTo>
                  <a:cubicBezTo>
                    <a:pt x="15535" y="1903"/>
                    <a:pt x="12546" y="0"/>
                    <a:pt x="911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7563314" y="935724"/>
              <a:ext cx="153104" cy="156446"/>
            </a:xfrm>
            <a:custGeom>
              <a:avLst/>
              <a:gdLst/>
              <a:ahLst/>
              <a:cxnLst/>
              <a:rect l="l" t="t" r="r" b="b"/>
              <a:pathLst>
                <a:path w="4397" h="4493" extrusionOk="0">
                  <a:moveTo>
                    <a:pt x="2199" y="1"/>
                  </a:moveTo>
                  <a:cubicBezTo>
                    <a:pt x="984" y="1"/>
                    <a:pt x="0" y="1006"/>
                    <a:pt x="0" y="2247"/>
                  </a:cubicBezTo>
                  <a:cubicBezTo>
                    <a:pt x="0" y="3487"/>
                    <a:pt x="984" y="4493"/>
                    <a:pt x="2199" y="4493"/>
                  </a:cubicBezTo>
                  <a:cubicBezTo>
                    <a:pt x="3413" y="4493"/>
                    <a:pt x="4397" y="3487"/>
                    <a:pt x="4397" y="2247"/>
                  </a:cubicBezTo>
                  <a:cubicBezTo>
                    <a:pt x="4397" y="1006"/>
                    <a:pt x="3413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7768029" y="941748"/>
              <a:ext cx="153104" cy="156760"/>
            </a:xfrm>
            <a:custGeom>
              <a:avLst/>
              <a:gdLst/>
              <a:ahLst/>
              <a:cxnLst/>
              <a:rect l="l" t="t" r="r" b="b"/>
              <a:pathLst>
                <a:path w="4397" h="4502" extrusionOk="0">
                  <a:moveTo>
                    <a:pt x="2199" y="0"/>
                  </a:moveTo>
                  <a:cubicBezTo>
                    <a:pt x="985" y="0"/>
                    <a:pt x="0" y="1008"/>
                    <a:pt x="0" y="2251"/>
                  </a:cubicBezTo>
                  <a:cubicBezTo>
                    <a:pt x="0" y="3493"/>
                    <a:pt x="985" y="4501"/>
                    <a:pt x="2199" y="4501"/>
                  </a:cubicBezTo>
                  <a:cubicBezTo>
                    <a:pt x="3413" y="4501"/>
                    <a:pt x="4397" y="3493"/>
                    <a:pt x="4397" y="2251"/>
                  </a:cubicBezTo>
                  <a:cubicBezTo>
                    <a:pt x="4397" y="1008"/>
                    <a:pt x="3413" y="0"/>
                    <a:pt x="2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7570417" y="957417"/>
              <a:ext cx="119363" cy="119398"/>
            </a:xfrm>
            <a:custGeom>
              <a:avLst/>
              <a:gdLst/>
              <a:ahLst/>
              <a:cxnLst/>
              <a:rect l="l" t="t" r="r" b="b"/>
              <a:pathLst>
                <a:path w="3428" h="3429" extrusionOk="0">
                  <a:moveTo>
                    <a:pt x="1714" y="1"/>
                  </a:moveTo>
                  <a:cubicBezTo>
                    <a:pt x="767" y="1"/>
                    <a:pt x="1" y="768"/>
                    <a:pt x="1" y="1714"/>
                  </a:cubicBezTo>
                  <a:cubicBezTo>
                    <a:pt x="1" y="2660"/>
                    <a:pt x="767" y="3428"/>
                    <a:pt x="1714" y="3428"/>
                  </a:cubicBezTo>
                  <a:cubicBezTo>
                    <a:pt x="2660" y="3428"/>
                    <a:pt x="3427" y="2660"/>
                    <a:pt x="3427" y="1714"/>
                  </a:cubicBezTo>
                  <a:cubicBezTo>
                    <a:pt x="3427" y="768"/>
                    <a:pt x="2660" y="1"/>
                    <a:pt x="17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7621709" y="977927"/>
              <a:ext cx="53553" cy="53588"/>
            </a:xfrm>
            <a:custGeom>
              <a:avLst/>
              <a:gdLst/>
              <a:ahLst/>
              <a:cxnLst/>
              <a:rect l="l" t="t" r="r" b="b"/>
              <a:pathLst>
                <a:path w="1538" h="1539" extrusionOk="0">
                  <a:moveTo>
                    <a:pt x="769" y="0"/>
                  </a:moveTo>
                  <a:cubicBezTo>
                    <a:pt x="345" y="0"/>
                    <a:pt x="0" y="344"/>
                    <a:pt x="0" y="769"/>
                  </a:cubicBezTo>
                  <a:cubicBezTo>
                    <a:pt x="0" y="1193"/>
                    <a:pt x="345" y="1538"/>
                    <a:pt x="769" y="1538"/>
                  </a:cubicBezTo>
                  <a:cubicBezTo>
                    <a:pt x="1194" y="1538"/>
                    <a:pt x="1538" y="1193"/>
                    <a:pt x="1538" y="769"/>
                  </a:cubicBezTo>
                  <a:cubicBezTo>
                    <a:pt x="1538" y="344"/>
                    <a:pt x="119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7772451" y="957417"/>
              <a:ext cx="124064" cy="119363"/>
            </a:xfrm>
            <a:custGeom>
              <a:avLst/>
              <a:gdLst/>
              <a:ahLst/>
              <a:cxnLst/>
              <a:rect l="l" t="t" r="r" b="b"/>
              <a:pathLst>
                <a:path w="3563" h="3428" extrusionOk="0">
                  <a:moveTo>
                    <a:pt x="1849" y="1"/>
                  </a:moveTo>
                  <a:cubicBezTo>
                    <a:pt x="1156" y="1"/>
                    <a:pt x="531" y="418"/>
                    <a:pt x="266" y="1058"/>
                  </a:cubicBezTo>
                  <a:cubicBezTo>
                    <a:pt x="1" y="1698"/>
                    <a:pt x="148" y="2436"/>
                    <a:pt x="638" y="2926"/>
                  </a:cubicBezTo>
                  <a:cubicBezTo>
                    <a:pt x="965" y="3253"/>
                    <a:pt x="1403" y="3428"/>
                    <a:pt x="1849" y="3428"/>
                  </a:cubicBezTo>
                  <a:cubicBezTo>
                    <a:pt x="2070" y="3428"/>
                    <a:pt x="2292" y="3385"/>
                    <a:pt x="2504" y="3297"/>
                  </a:cubicBezTo>
                  <a:cubicBezTo>
                    <a:pt x="3144" y="3032"/>
                    <a:pt x="3563" y="2407"/>
                    <a:pt x="3563" y="1714"/>
                  </a:cubicBezTo>
                  <a:cubicBezTo>
                    <a:pt x="3563" y="768"/>
                    <a:pt x="2795" y="1"/>
                    <a:pt x="184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828409" y="977927"/>
              <a:ext cx="53588" cy="53588"/>
            </a:xfrm>
            <a:custGeom>
              <a:avLst/>
              <a:gdLst/>
              <a:ahLst/>
              <a:cxnLst/>
              <a:rect l="l" t="t" r="r" b="b"/>
              <a:pathLst>
                <a:path w="1539" h="1539" extrusionOk="0">
                  <a:moveTo>
                    <a:pt x="770" y="0"/>
                  </a:moveTo>
                  <a:cubicBezTo>
                    <a:pt x="346" y="0"/>
                    <a:pt x="1" y="344"/>
                    <a:pt x="1" y="769"/>
                  </a:cubicBezTo>
                  <a:cubicBezTo>
                    <a:pt x="1" y="1193"/>
                    <a:pt x="346" y="1538"/>
                    <a:pt x="770" y="1538"/>
                  </a:cubicBezTo>
                  <a:cubicBezTo>
                    <a:pt x="1195" y="1538"/>
                    <a:pt x="1539" y="1193"/>
                    <a:pt x="1539" y="769"/>
                  </a:cubicBezTo>
                  <a:cubicBezTo>
                    <a:pt x="1539" y="344"/>
                    <a:pt x="1195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7680244" y="1118571"/>
              <a:ext cx="116090" cy="92169"/>
            </a:xfrm>
            <a:custGeom>
              <a:avLst/>
              <a:gdLst/>
              <a:ahLst/>
              <a:cxnLst/>
              <a:rect l="l" t="t" r="r" b="b"/>
              <a:pathLst>
                <a:path w="3334" h="2647" extrusionOk="0">
                  <a:moveTo>
                    <a:pt x="24" y="0"/>
                  </a:moveTo>
                  <a:cubicBezTo>
                    <a:pt x="1" y="366"/>
                    <a:pt x="14" y="689"/>
                    <a:pt x="63" y="973"/>
                  </a:cubicBezTo>
                  <a:cubicBezTo>
                    <a:pt x="257" y="2158"/>
                    <a:pt x="995" y="2646"/>
                    <a:pt x="1664" y="2646"/>
                  </a:cubicBezTo>
                  <a:cubicBezTo>
                    <a:pt x="1857" y="2646"/>
                    <a:pt x="2043" y="2606"/>
                    <a:pt x="2210" y="2530"/>
                  </a:cubicBezTo>
                  <a:cubicBezTo>
                    <a:pt x="2671" y="2322"/>
                    <a:pt x="2955" y="1681"/>
                    <a:pt x="3122" y="1113"/>
                  </a:cubicBezTo>
                  <a:cubicBezTo>
                    <a:pt x="3219" y="793"/>
                    <a:pt x="3289" y="467"/>
                    <a:pt x="3334" y="1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7610984" y="855321"/>
              <a:ext cx="92203" cy="31582"/>
            </a:xfrm>
            <a:custGeom>
              <a:avLst/>
              <a:gdLst/>
              <a:ahLst/>
              <a:cxnLst/>
              <a:rect l="l" t="t" r="r" b="b"/>
              <a:pathLst>
                <a:path w="2648" h="907" extrusionOk="0">
                  <a:moveTo>
                    <a:pt x="1178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2" y="907"/>
                    <a:pt x="1024" y="907"/>
                  </a:cubicBezTo>
                  <a:cubicBezTo>
                    <a:pt x="1858" y="907"/>
                    <a:pt x="2647" y="511"/>
                    <a:pt x="1846" y="153"/>
                  </a:cubicBezTo>
                  <a:cubicBezTo>
                    <a:pt x="1601" y="44"/>
                    <a:pt x="1378" y="1"/>
                    <a:pt x="1178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7786798" y="855321"/>
              <a:ext cx="92238" cy="31582"/>
            </a:xfrm>
            <a:custGeom>
              <a:avLst/>
              <a:gdLst/>
              <a:ahLst/>
              <a:cxnLst/>
              <a:rect l="l" t="t" r="r" b="b"/>
              <a:pathLst>
                <a:path w="2649" h="907" extrusionOk="0">
                  <a:moveTo>
                    <a:pt x="1179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3" y="907"/>
                    <a:pt x="1025" y="907"/>
                  </a:cubicBezTo>
                  <a:cubicBezTo>
                    <a:pt x="1858" y="907"/>
                    <a:pt x="2648" y="511"/>
                    <a:pt x="1847" y="153"/>
                  </a:cubicBezTo>
                  <a:cubicBezTo>
                    <a:pt x="1602" y="44"/>
                    <a:pt x="1379" y="1"/>
                    <a:pt x="117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oogle Shape;2038;p41"/>
          <p:cNvGrpSpPr/>
          <p:nvPr/>
        </p:nvGrpSpPr>
        <p:grpSpPr>
          <a:xfrm rot="1696473">
            <a:off x="595473" y="571382"/>
            <a:ext cx="2654135" cy="3182588"/>
            <a:chOff x="1765800" y="1947775"/>
            <a:chExt cx="1280475" cy="1535425"/>
          </a:xfrm>
        </p:grpSpPr>
        <p:sp>
          <p:nvSpPr>
            <p:cNvPr id="2039" name="Google Shape;2039;p41"/>
            <p:cNvSpPr/>
            <p:nvPr/>
          </p:nvSpPr>
          <p:spPr>
            <a:xfrm>
              <a:off x="2165350" y="1947775"/>
              <a:ext cx="362050" cy="859500"/>
            </a:xfrm>
            <a:custGeom>
              <a:avLst/>
              <a:gdLst/>
              <a:ahLst/>
              <a:cxnLst/>
              <a:rect l="l" t="t" r="r" b="b"/>
              <a:pathLst>
                <a:path w="14482" h="34380" extrusionOk="0">
                  <a:moveTo>
                    <a:pt x="9195" y="1"/>
                  </a:moveTo>
                  <a:cubicBezTo>
                    <a:pt x="7669" y="1"/>
                    <a:pt x="5857" y="1156"/>
                    <a:pt x="3975" y="4229"/>
                  </a:cubicBezTo>
                  <a:cubicBezTo>
                    <a:pt x="3641" y="4773"/>
                    <a:pt x="3350" y="5385"/>
                    <a:pt x="3095" y="6050"/>
                  </a:cubicBezTo>
                  <a:cubicBezTo>
                    <a:pt x="1" y="14065"/>
                    <a:pt x="2179" y="29878"/>
                    <a:pt x="2179" y="29878"/>
                  </a:cubicBezTo>
                  <a:cubicBezTo>
                    <a:pt x="2294" y="30858"/>
                    <a:pt x="3512" y="32321"/>
                    <a:pt x="5229" y="33307"/>
                  </a:cubicBezTo>
                  <a:cubicBezTo>
                    <a:pt x="6325" y="33939"/>
                    <a:pt x="7625" y="34380"/>
                    <a:pt x="8974" y="34380"/>
                  </a:cubicBezTo>
                  <a:cubicBezTo>
                    <a:pt x="8993" y="34380"/>
                    <a:pt x="9012" y="34379"/>
                    <a:pt x="9031" y="34379"/>
                  </a:cubicBezTo>
                  <a:cubicBezTo>
                    <a:pt x="9496" y="34375"/>
                    <a:pt x="9958" y="34302"/>
                    <a:pt x="10401" y="34163"/>
                  </a:cubicBezTo>
                  <a:cubicBezTo>
                    <a:pt x="13032" y="33369"/>
                    <a:pt x="14482" y="30579"/>
                    <a:pt x="14482" y="30579"/>
                  </a:cubicBezTo>
                  <a:cubicBezTo>
                    <a:pt x="14154" y="29716"/>
                    <a:pt x="13925" y="28531"/>
                    <a:pt x="13767" y="27142"/>
                  </a:cubicBezTo>
                  <a:cubicBezTo>
                    <a:pt x="12966" y="20047"/>
                    <a:pt x="14028" y="7542"/>
                    <a:pt x="13240" y="4229"/>
                  </a:cubicBezTo>
                  <a:cubicBezTo>
                    <a:pt x="12703" y="1983"/>
                    <a:pt x="11194" y="1"/>
                    <a:pt x="9195" y="1"/>
                  </a:cubicBezTo>
                  <a:close/>
                </a:path>
              </a:pathLst>
            </a:custGeom>
            <a:solidFill>
              <a:srgbClr val="FFE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1765800" y="2659625"/>
              <a:ext cx="647775" cy="621600"/>
            </a:xfrm>
            <a:custGeom>
              <a:avLst/>
              <a:gdLst/>
              <a:ahLst/>
              <a:cxnLst/>
              <a:rect l="l" t="t" r="r" b="b"/>
              <a:pathLst>
                <a:path w="25911" h="24864" extrusionOk="0">
                  <a:moveTo>
                    <a:pt x="15435" y="0"/>
                  </a:moveTo>
                  <a:cubicBezTo>
                    <a:pt x="11233" y="0"/>
                    <a:pt x="6729" y="3061"/>
                    <a:pt x="5586" y="10629"/>
                  </a:cubicBezTo>
                  <a:cubicBezTo>
                    <a:pt x="4405" y="18439"/>
                    <a:pt x="0" y="22062"/>
                    <a:pt x="2751" y="24260"/>
                  </a:cubicBezTo>
                  <a:cubicBezTo>
                    <a:pt x="2870" y="24358"/>
                    <a:pt x="2996" y="24447"/>
                    <a:pt x="3128" y="24528"/>
                  </a:cubicBezTo>
                  <a:cubicBezTo>
                    <a:pt x="3496" y="24757"/>
                    <a:pt x="3881" y="24863"/>
                    <a:pt x="4278" y="24863"/>
                  </a:cubicBezTo>
                  <a:cubicBezTo>
                    <a:pt x="7650" y="24863"/>
                    <a:pt x="11830" y="17161"/>
                    <a:pt x="12988" y="11576"/>
                  </a:cubicBezTo>
                  <a:cubicBezTo>
                    <a:pt x="13879" y="7281"/>
                    <a:pt x="16261" y="5891"/>
                    <a:pt x="18585" y="5891"/>
                  </a:cubicBezTo>
                  <a:cubicBezTo>
                    <a:pt x="19638" y="5891"/>
                    <a:pt x="20678" y="6176"/>
                    <a:pt x="21563" y="6606"/>
                  </a:cubicBezTo>
                  <a:cubicBezTo>
                    <a:pt x="24312" y="7940"/>
                    <a:pt x="25818" y="9137"/>
                    <a:pt x="25911" y="9210"/>
                  </a:cubicBezTo>
                  <a:lnTo>
                    <a:pt x="25252" y="7644"/>
                  </a:lnTo>
                  <a:lnTo>
                    <a:pt x="24117" y="4958"/>
                  </a:lnTo>
                  <a:cubicBezTo>
                    <a:pt x="24117" y="4958"/>
                    <a:pt x="20808" y="534"/>
                    <a:pt x="16364" y="50"/>
                  </a:cubicBezTo>
                  <a:cubicBezTo>
                    <a:pt x="16057" y="17"/>
                    <a:pt x="15747" y="0"/>
                    <a:pt x="15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1834550" y="2771000"/>
              <a:ext cx="579025" cy="510225"/>
            </a:xfrm>
            <a:custGeom>
              <a:avLst/>
              <a:gdLst/>
              <a:ahLst/>
              <a:cxnLst/>
              <a:rect l="l" t="t" r="r" b="b"/>
              <a:pathLst>
                <a:path w="23161" h="20409" extrusionOk="0">
                  <a:moveTo>
                    <a:pt x="15328" y="1"/>
                  </a:moveTo>
                  <a:cubicBezTo>
                    <a:pt x="14781" y="1"/>
                    <a:pt x="14210" y="36"/>
                    <a:pt x="13614" y="109"/>
                  </a:cubicBezTo>
                  <a:cubicBezTo>
                    <a:pt x="9077" y="662"/>
                    <a:pt x="8981" y="5231"/>
                    <a:pt x="6899" y="11753"/>
                  </a:cubicBezTo>
                  <a:cubicBezTo>
                    <a:pt x="5432" y="16371"/>
                    <a:pt x="1926" y="18785"/>
                    <a:pt x="1" y="19805"/>
                  </a:cubicBezTo>
                  <a:cubicBezTo>
                    <a:pt x="120" y="19903"/>
                    <a:pt x="246" y="19992"/>
                    <a:pt x="378" y="20073"/>
                  </a:cubicBezTo>
                  <a:cubicBezTo>
                    <a:pt x="746" y="20302"/>
                    <a:pt x="1131" y="20408"/>
                    <a:pt x="1528" y="20408"/>
                  </a:cubicBezTo>
                  <a:cubicBezTo>
                    <a:pt x="4900" y="20408"/>
                    <a:pt x="9080" y="12706"/>
                    <a:pt x="10238" y="7121"/>
                  </a:cubicBezTo>
                  <a:cubicBezTo>
                    <a:pt x="11129" y="2826"/>
                    <a:pt x="13511" y="1436"/>
                    <a:pt x="15835" y="1436"/>
                  </a:cubicBezTo>
                  <a:cubicBezTo>
                    <a:pt x="16888" y="1436"/>
                    <a:pt x="17928" y="1721"/>
                    <a:pt x="18813" y="2151"/>
                  </a:cubicBezTo>
                  <a:cubicBezTo>
                    <a:pt x="21562" y="3485"/>
                    <a:pt x="23068" y="4682"/>
                    <a:pt x="23161" y="4755"/>
                  </a:cubicBezTo>
                  <a:lnTo>
                    <a:pt x="22502" y="3189"/>
                  </a:lnTo>
                  <a:cubicBezTo>
                    <a:pt x="20860" y="1186"/>
                    <a:pt x="18496" y="1"/>
                    <a:pt x="15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2368725" y="2644550"/>
              <a:ext cx="677550" cy="655000"/>
            </a:xfrm>
            <a:custGeom>
              <a:avLst/>
              <a:gdLst/>
              <a:ahLst/>
              <a:cxnLst/>
              <a:rect l="l" t="t" r="r" b="b"/>
              <a:pathLst>
                <a:path w="27102" h="26200" extrusionOk="0">
                  <a:moveTo>
                    <a:pt x="9699" y="1"/>
                  </a:moveTo>
                  <a:cubicBezTo>
                    <a:pt x="3450" y="1"/>
                    <a:pt x="1" y="5561"/>
                    <a:pt x="1" y="5561"/>
                  </a:cubicBezTo>
                  <a:lnTo>
                    <a:pt x="1135" y="8248"/>
                  </a:lnTo>
                  <a:lnTo>
                    <a:pt x="1146" y="8278"/>
                  </a:lnTo>
                  <a:lnTo>
                    <a:pt x="1794" y="9814"/>
                  </a:lnTo>
                  <a:cubicBezTo>
                    <a:pt x="1794" y="9814"/>
                    <a:pt x="5056" y="7209"/>
                    <a:pt x="6490" y="7209"/>
                  </a:cubicBezTo>
                  <a:cubicBezTo>
                    <a:pt x="6501" y="7209"/>
                    <a:pt x="6512" y="7209"/>
                    <a:pt x="6523" y="7209"/>
                  </a:cubicBezTo>
                  <a:cubicBezTo>
                    <a:pt x="7942" y="7246"/>
                    <a:pt x="10873" y="9344"/>
                    <a:pt x="13303" y="15585"/>
                  </a:cubicBezTo>
                  <a:cubicBezTo>
                    <a:pt x="15321" y="20761"/>
                    <a:pt x="19544" y="26200"/>
                    <a:pt x="23246" y="26200"/>
                  </a:cubicBezTo>
                  <a:cubicBezTo>
                    <a:pt x="24005" y="26200"/>
                    <a:pt x="24742" y="25971"/>
                    <a:pt x="25434" y="25465"/>
                  </a:cubicBezTo>
                  <a:cubicBezTo>
                    <a:pt x="26115" y="24970"/>
                    <a:pt x="26466" y="24454"/>
                    <a:pt x="26571" y="23914"/>
                  </a:cubicBezTo>
                  <a:cubicBezTo>
                    <a:pt x="27101" y="21223"/>
                    <a:pt x="21556" y="17914"/>
                    <a:pt x="20139" y="13037"/>
                  </a:cubicBezTo>
                  <a:cubicBezTo>
                    <a:pt x="18435" y="7180"/>
                    <a:pt x="16168" y="79"/>
                    <a:pt x="9832" y="2"/>
                  </a:cubicBezTo>
                  <a:cubicBezTo>
                    <a:pt x="9787" y="1"/>
                    <a:pt x="9743" y="1"/>
                    <a:pt x="9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2397100" y="2768750"/>
              <a:ext cx="635925" cy="530800"/>
            </a:xfrm>
            <a:custGeom>
              <a:avLst/>
              <a:gdLst/>
              <a:ahLst/>
              <a:cxnLst/>
              <a:rect l="l" t="t" r="r" b="b"/>
              <a:pathLst>
                <a:path w="25437" h="21232" extrusionOk="0">
                  <a:moveTo>
                    <a:pt x="5160" y="0"/>
                  </a:moveTo>
                  <a:cubicBezTo>
                    <a:pt x="1978" y="0"/>
                    <a:pt x="0" y="3280"/>
                    <a:pt x="0" y="3280"/>
                  </a:cubicBezTo>
                  <a:lnTo>
                    <a:pt x="11" y="3310"/>
                  </a:lnTo>
                  <a:lnTo>
                    <a:pt x="659" y="4846"/>
                  </a:lnTo>
                  <a:cubicBezTo>
                    <a:pt x="659" y="4846"/>
                    <a:pt x="3921" y="2241"/>
                    <a:pt x="5355" y="2241"/>
                  </a:cubicBezTo>
                  <a:cubicBezTo>
                    <a:pt x="5366" y="2241"/>
                    <a:pt x="5377" y="2241"/>
                    <a:pt x="5388" y="2241"/>
                  </a:cubicBezTo>
                  <a:cubicBezTo>
                    <a:pt x="6807" y="2278"/>
                    <a:pt x="9738" y="4376"/>
                    <a:pt x="12168" y="10617"/>
                  </a:cubicBezTo>
                  <a:cubicBezTo>
                    <a:pt x="14186" y="15793"/>
                    <a:pt x="18409" y="21232"/>
                    <a:pt x="22111" y="21232"/>
                  </a:cubicBezTo>
                  <a:cubicBezTo>
                    <a:pt x="22870" y="21232"/>
                    <a:pt x="23607" y="21003"/>
                    <a:pt x="24299" y="20497"/>
                  </a:cubicBezTo>
                  <a:cubicBezTo>
                    <a:pt x="24980" y="20002"/>
                    <a:pt x="25331" y="19486"/>
                    <a:pt x="25436" y="18946"/>
                  </a:cubicBezTo>
                  <a:lnTo>
                    <a:pt x="25436" y="18946"/>
                  </a:lnTo>
                  <a:cubicBezTo>
                    <a:pt x="24789" y="19512"/>
                    <a:pt x="24049" y="19778"/>
                    <a:pt x="23255" y="19778"/>
                  </a:cubicBezTo>
                  <a:cubicBezTo>
                    <a:pt x="20841" y="19778"/>
                    <a:pt x="17927" y="17320"/>
                    <a:pt x="15599" y="13357"/>
                  </a:cubicBezTo>
                  <a:cubicBezTo>
                    <a:pt x="12101" y="7400"/>
                    <a:pt x="10493" y="1351"/>
                    <a:pt x="6523" y="199"/>
                  </a:cubicBezTo>
                  <a:cubicBezTo>
                    <a:pt x="6048" y="61"/>
                    <a:pt x="5593" y="0"/>
                    <a:pt x="5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2201925" y="2798000"/>
              <a:ext cx="382800" cy="685200"/>
            </a:xfrm>
            <a:custGeom>
              <a:avLst/>
              <a:gdLst/>
              <a:ahLst/>
              <a:cxnLst/>
              <a:rect l="l" t="t" r="r" b="b"/>
              <a:pathLst>
                <a:path w="15312" h="27408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6"/>
                    <a:pt x="1291" y="3664"/>
                  </a:cubicBezTo>
                  <a:cubicBezTo>
                    <a:pt x="1695" y="5293"/>
                    <a:pt x="2056" y="7666"/>
                    <a:pt x="2132" y="11050"/>
                  </a:cubicBezTo>
                  <a:cubicBezTo>
                    <a:pt x="2324" y="19465"/>
                    <a:pt x="8181" y="24098"/>
                    <a:pt x="8465" y="24667"/>
                  </a:cubicBezTo>
                  <a:cubicBezTo>
                    <a:pt x="8574" y="24886"/>
                    <a:pt x="8723" y="25333"/>
                    <a:pt x="8899" y="25805"/>
                  </a:cubicBezTo>
                  <a:cubicBezTo>
                    <a:pt x="9183" y="26574"/>
                    <a:pt x="9534" y="27408"/>
                    <a:pt x="9885" y="27408"/>
                  </a:cubicBezTo>
                  <a:cubicBezTo>
                    <a:pt x="10454" y="27408"/>
                    <a:pt x="12816" y="26180"/>
                    <a:pt x="13195" y="26037"/>
                  </a:cubicBezTo>
                  <a:cubicBezTo>
                    <a:pt x="13429" y="25951"/>
                    <a:pt x="13161" y="25167"/>
                    <a:pt x="13052" y="24465"/>
                  </a:cubicBezTo>
                  <a:cubicBezTo>
                    <a:pt x="12982" y="24026"/>
                    <a:pt x="12976" y="23618"/>
                    <a:pt x="13195" y="23436"/>
                  </a:cubicBezTo>
                  <a:cubicBezTo>
                    <a:pt x="13764" y="22964"/>
                    <a:pt x="14878" y="19847"/>
                    <a:pt x="15123" y="17008"/>
                  </a:cubicBezTo>
                  <a:cubicBezTo>
                    <a:pt x="15312" y="14803"/>
                    <a:pt x="13704" y="6570"/>
                    <a:pt x="13019" y="2600"/>
                  </a:cubicBezTo>
                  <a:cubicBezTo>
                    <a:pt x="12820" y="1458"/>
                    <a:pt x="12701" y="667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5" y="2600"/>
                    <a:pt x="8465" y="2600"/>
                  </a:cubicBezTo>
                  <a:cubicBezTo>
                    <a:pt x="8465" y="2600"/>
                    <a:pt x="4752" y="0"/>
                    <a:pt x="18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2201925" y="2798025"/>
              <a:ext cx="325475" cy="135625"/>
            </a:xfrm>
            <a:custGeom>
              <a:avLst/>
              <a:gdLst/>
              <a:ahLst/>
              <a:cxnLst/>
              <a:rect l="l" t="t" r="r" b="b"/>
              <a:pathLst>
                <a:path w="13019" h="5425" extrusionOk="0">
                  <a:moveTo>
                    <a:pt x="1833" y="0"/>
                  </a:moveTo>
                  <a:cubicBezTo>
                    <a:pt x="1162" y="0"/>
                    <a:pt x="533" y="137"/>
                    <a:pt x="1" y="475"/>
                  </a:cubicBezTo>
                  <a:cubicBezTo>
                    <a:pt x="1" y="475"/>
                    <a:pt x="696" y="1245"/>
                    <a:pt x="1291" y="3665"/>
                  </a:cubicBezTo>
                  <a:cubicBezTo>
                    <a:pt x="2499" y="3707"/>
                    <a:pt x="5620" y="3969"/>
                    <a:pt x="7807" y="5424"/>
                  </a:cubicBezTo>
                  <a:cubicBezTo>
                    <a:pt x="7807" y="5424"/>
                    <a:pt x="10421" y="2853"/>
                    <a:pt x="13019" y="2599"/>
                  </a:cubicBezTo>
                  <a:cubicBezTo>
                    <a:pt x="12820" y="1457"/>
                    <a:pt x="12701" y="666"/>
                    <a:pt x="12721" y="475"/>
                  </a:cubicBezTo>
                  <a:cubicBezTo>
                    <a:pt x="12733" y="366"/>
                    <a:pt x="12674" y="318"/>
                    <a:pt x="12562" y="318"/>
                  </a:cubicBezTo>
                  <a:cubicBezTo>
                    <a:pt x="11787" y="318"/>
                    <a:pt x="8466" y="2599"/>
                    <a:pt x="8466" y="2599"/>
                  </a:cubicBezTo>
                  <a:cubicBezTo>
                    <a:pt x="8466" y="2599"/>
                    <a:pt x="4753" y="0"/>
                    <a:pt x="1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2413550" y="2951200"/>
              <a:ext cx="87725" cy="367450"/>
            </a:xfrm>
            <a:custGeom>
              <a:avLst/>
              <a:gdLst/>
              <a:ahLst/>
              <a:cxnLst/>
              <a:rect l="l" t="t" r="r" b="b"/>
              <a:pathLst>
                <a:path w="3509" h="14698" extrusionOk="0">
                  <a:moveTo>
                    <a:pt x="605" y="0"/>
                  </a:moveTo>
                  <a:cubicBezTo>
                    <a:pt x="312" y="0"/>
                    <a:pt x="77" y="648"/>
                    <a:pt x="1" y="1781"/>
                  </a:cubicBezTo>
                  <a:cubicBezTo>
                    <a:pt x="1" y="1781"/>
                    <a:pt x="760" y="12630"/>
                    <a:pt x="2248" y="14474"/>
                  </a:cubicBezTo>
                  <a:cubicBezTo>
                    <a:pt x="2371" y="14626"/>
                    <a:pt x="2474" y="14697"/>
                    <a:pt x="2560" y="14697"/>
                  </a:cubicBezTo>
                  <a:cubicBezTo>
                    <a:pt x="3509" y="14697"/>
                    <a:pt x="2267" y="5955"/>
                    <a:pt x="1681" y="2703"/>
                  </a:cubicBezTo>
                  <a:cubicBezTo>
                    <a:pt x="1343" y="824"/>
                    <a:pt x="937" y="0"/>
                    <a:pt x="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2424400" y="3407725"/>
              <a:ext cx="113275" cy="75475"/>
            </a:xfrm>
            <a:custGeom>
              <a:avLst/>
              <a:gdLst/>
              <a:ahLst/>
              <a:cxnLst/>
              <a:rect l="l" t="t" r="r" b="b"/>
              <a:pathLst>
                <a:path w="4531" h="3019" extrusionOk="0">
                  <a:moveTo>
                    <a:pt x="3492" y="0"/>
                  </a:moveTo>
                  <a:cubicBezTo>
                    <a:pt x="3349" y="0"/>
                    <a:pt x="3207" y="12"/>
                    <a:pt x="3067" y="40"/>
                  </a:cubicBezTo>
                  <a:cubicBezTo>
                    <a:pt x="2012" y="250"/>
                    <a:pt x="1932" y="1176"/>
                    <a:pt x="797" y="1176"/>
                  </a:cubicBezTo>
                  <a:cubicBezTo>
                    <a:pt x="506" y="1176"/>
                    <a:pt x="238" y="1275"/>
                    <a:pt x="0" y="1417"/>
                  </a:cubicBezTo>
                  <a:cubicBezTo>
                    <a:pt x="284" y="2185"/>
                    <a:pt x="635" y="3019"/>
                    <a:pt x="986" y="3019"/>
                  </a:cubicBezTo>
                  <a:cubicBezTo>
                    <a:pt x="1555" y="3019"/>
                    <a:pt x="3917" y="1791"/>
                    <a:pt x="4296" y="1648"/>
                  </a:cubicBezTo>
                  <a:cubicBezTo>
                    <a:pt x="4530" y="1563"/>
                    <a:pt x="4262" y="778"/>
                    <a:pt x="4153" y="77"/>
                  </a:cubicBezTo>
                  <a:cubicBezTo>
                    <a:pt x="3942" y="31"/>
                    <a:pt x="3718" y="0"/>
                    <a:pt x="3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2276250" y="2078325"/>
              <a:ext cx="116100" cy="104600"/>
            </a:xfrm>
            <a:custGeom>
              <a:avLst/>
              <a:gdLst/>
              <a:ahLst/>
              <a:cxnLst/>
              <a:rect l="l" t="t" r="r" b="b"/>
              <a:pathLst>
                <a:path w="4644" h="4184" extrusionOk="0">
                  <a:moveTo>
                    <a:pt x="2271" y="1"/>
                  </a:moveTo>
                  <a:cubicBezTo>
                    <a:pt x="2014" y="1"/>
                    <a:pt x="1754" y="50"/>
                    <a:pt x="1505" y="156"/>
                  </a:cubicBezTo>
                  <a:cubicBezTo>
                    <a:pt x="471" y="592"/>
                    <a:pt x="0" y="1813"/>
                    <a:pt x="452" y="2882"/>
                  </a:cubicBezTo>
                  <a:cubicBezTo>
                    <a:pt x="793" y="3693"/>
                    <a:pt x="1568" y="4183"/>
                    <a:pt x="2373" y="4183"/>
                  </a:cubicBezTo>
                  <a:cubicBezTo>
                    <a:pt x="2629" y="4183"/>
                    <a:pt x="2889" y="4133"/>
                    <a:pt x="3139" y="4028"/>
                  </a:cubicBezTo>
                  <a:cubicBezTo>
                    <a:pt x="4172" y="3591"/>
                    <a:pt x="4644" y="2372"/>
                    <a:pt x="4192" y="1303"/>
                  </a:cubicBezTo>
                  <a:cubicBezTo>
                    <a:pt x="3850" y="491"/>
                    <a:pt x="3076" y="1"/>
                    <a:pt x="2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2298850" y="2101525"/>
              <a:ext cx="74750" cy="67300"/>
            </a:xfrm>
            <a:custGeom>
              <a:avLst/>
              <a:gdLst/>
              <a:ahLst/>
              <a:cxnLst/>
              <a:rect l="l" t="t" r="r" b="b"/>
              <a:pathLst>
                <a:path w="2990" h="2692" extrusionOk="0">
                  <a:moveTo>
                    <a:pt x="1462" y="0"/>
                  </a:moveTo>
                  <a:cubicBezTo>
                    <a:pt x="1297" y="0"/>
                    <a:pt x="1130" y="32"/>
                    <a:pt x="970" y="100"/>
                  </a:cubicBezTo>
                  <a:cubicBezTo>
                    <a:pt x="304" y="381"/>
                    <a:pt x="1" y="1166"/>
                    <a:pt x="291" y="1854"/>
                  </a:cubicBezTo>
                  <a:cubicBezTo>
                    <a:pt x="512" y="2375"/>
                    <a:pt x="1009" y="2691"/>
                    <a:pt x="1527" y="2691"/>
                  </a:cubicBezTo>
                  <a:cubicBezTo>
                    <a:pt x="1692" y="2691"/>
                    <a:pt x="1859" y="2659"/>
                    <a:pt x="2020" y="2591"/>
                  </a:cubicBezTo>
                  <a:cubicBezTo>
                    <a:pt x="2686" y="2310"/>
                    <a:pt x="2989" y="1525"/>
                    <a:pt x="2698" y="838"/>
                  </a:cubicBezTo>
                  <a:cubicBezTo>
                    <a:pt x="2478" y="316"/>
                    <a:pt x="1980" y="0"/>
                    <a:pt x="146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2310625" y="2114275"/>
              <a:ext cx="24075" cy="21700"/>
            </a:xfrm>
            <a:custGeom>
              <a:avLst/>
              <a:gdLst/>
              <a:ahLst/>
              <a:cxnLst/>
              <a:rect l="l" t="t" r="r" b="b"/>
              <a:pathLst>
                <a:path w="963" h="868" extrusionOk="0">
                  <a:moveTo>
                    <a:pt x="472" y="1"/>
                  </a:moveTo>
                  <a:cubicBezTo>
                    <a:pt x="419" y="1"/>
                    <a:pt x="365" y="11"/>
                    <a:pt x="313" y="33"/>
                  </a:cubicBezTo>
                  <a:cubicBezTo>
                    <a:pt x="99" y="123"/>
                    <a:pt x="1" y="376"/>
                    <a:pt x="95" y="598"/>
                  </a:cubicBezTo>
                  <a:cubicBezTo>
                    <a:pt x="166" y="765"/>
                    <a:pt x="326" y="867"/>
                    <a:pt x="493" y="867"/>
                  </a:cubicBezTo>
                  <a:cubicBezTo>
                    <a:pt x="546" y="867"/>
                    <a:pt x="600" y="857"/>
                    <a:pt x="651" y="835"/>
                  </a:cubicBezTo>
                  <a:cubicBezTo>
                    <a:pt x="865" y="745"/>
                    <a:pt x="963" y="492"/>
                    <a:pt x="870" y="271"/>
                  </a:cubicBezTo>
                  <a:cubicBezTo>
                    <a:pt x="799" y="102"/>
                    <a:pt x="639" y="1"/>
                    <a:pt x="4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2395550" y="2097800"/>
              <a:ext cx="106150" cy="95575"/>
            </a:xfrm>
            <a:custGeom>
              <a:avLst/>
              <a:gdLst/>
              <a:ahLst/>
              <a:cxnLst/>
              <a:rect l="l" t="t" r="r" b="b"/>
              <a:pathLst>
                <a:path w="4246" h="3823" extrusionOk="0">
                  <a:moveTo>
                    <a:pt x="2076" y="0"/>
                  </a:moveTo>
                  <a:cubicBezTo>
                    <a:pt x="1841" y="0"/>
                    <a:pt x="1604" y="46"/>
                    <a:pt x="1375" y="142"/>
                  </a:cubicBezTo>
                  <a:cubicBezTo>
                    <a:pt x="431" y="541"/>
                    <a:pt x="0" y="1656"/>
                    <a:pt x="413" y="2633"/>
                  </a:cubicBezTo>
                  <a:cubicBezTo>
                    <a:pt x="726" y="3374"/>
                    <a:pt x="1434" y="3822"/>
                    <a:pt x="2169" y="3822"/>
                  </a:cubicBezTo>
                  <a:cubicBezTo>
                    <a:pt x="2403" y="3822"/>
                    <a:pt x="2641" y="3777"/>
                    <a:pt x="2869" y="3680"/>
                  </a:cubicBezTo>
                  <a:cubicBezTo>
                    <a:pt x="3814" y="3281"/>
                    <a:pt x="4245" y="2166"/>
                    <a:pt x="3832" y="1189"/>
                  </a:cubicBezTo>
                  <a:cubicBezTo>
                    <a:pt x="3520" y="449"/>
                    <a:pt x="2812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2414450" y="2116900"/>
              <a:ext cx="68300" cy="61525"/>
            </a:xfrm>
            <a:custGeom>
              <a:avLst/>
              <a:gdLst/>
              <a:ahLst/>
              <a:cxnLst/>
              <a:rect l="l" t="t" r="r" b="b"/>
              <a:pathLst>
                <a:path w="2732" h="2461" extrusionOk="0">
                  <a:moveTo>
                    <a:pt x="1336" y="1"/>
                  </a:moveTo>
                  <a:cubicBezTo>
                    <a:pt x="1185" y="1"/>
                    <a:pt x="1033" y="30"/>
                    <a:pt x="886" y="92"/>
                  </a:cubicBezTo>
                  <a:cubicBezTo>
                    <a:pt x="279" y="348"/>
                    <a:pt x="1" y="1067"/>
                    <a:pt x="266" y="1694"/>
                  </a:cubicBezTo>
                  <a:cubicBezTo>
                    <a:pt x="467" y="2171"/>
                    <a:pt x="923" y="2460"/>
                    <a:pt x="1397" y="2460"/>
                  </a:cubicBezTo>
                  <a:cubicBezTo>
                    <a:pt x="1547" y="2460"/>
                    <a:pt x="1700" y="2431"/>
                    <a:pt x="1847" y="2369"/>
                  </a:cubicBezTo>
                  <a:cubicBezTo>
                    <a:pt x="2455" y="2113"/>
                    <a:pt x="2732" y="1394"/>
                    <a:pt x="2466" y="767"/>
                  </a:cubicBezTo>
                  <a:cubicBezTo>
                    <a:pt x="2265" y="290"/>
                    <a:pt x="1809" y="1"/>
                    <a:pt x="1336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3" name="Google Shape;2053;p41"/>
            <p:cNvSpPr/>
            <p:nvPr/>
          </p:nvSpPr>
          <p:spPr>
            <a:xfrm>
              <a:off x="2425225" y="2128550"/>
              <a:ext cx="22000" cy="19825"/>
            </a:xfrm>
            <a:custGeom>
              <a:avLst/>
              <a:gdLst/>
              <a:ahLst/>
              <a:cxnLst/>
              <a:rect l="l" t="t" r="r" b="b"/>
              <a:pathLst>
                <a:path w="880" h="793" extrusionOk="0">
                  <a:moveTo>
                    <a:pt x="431" y="1"/>
                  </a:moveTo>
                  <a:cubicBezTo>
                    <a:pt x="383" y="1"/>
                    <a:pt x="333" y="10"/>
                    <a:pt x="286" y="31"/>
                  </a:cubicBezTo>
                  <a:cubicBezTo>
                    <a:pt x="90" y="112"/>
                    <a:pt x="1" y="345"/>
                    <a:pt x="87" y="547"/>
                  </a:cubicBezTo>
                  <a:cubicBezTo>
                    <a:pt x="151" y="700"/>
                    <a:pt x="298" y="793"/>
                    <a:pt x="451" y="793"/>
                  </a:cubicBezTo>
                  <a:cubicBezTo>
                    <a:pt x="500" y="793"/>
                    <a:pt x="549" y="784"/>
                    <a:pt x="596" y="764"/>
                  </a:cubicBezTo>
                  <a:cubicBezTo>
                    <a:pt x="791" y="681"/>
                    <a:pt x="880" y="450"/>
                    <a:pt x="795" y="247"/>
                  </a:cubicBezTo>
                  <a:cubicBezTo>
                    <a:pt x="730" y="93"/>
                    <a:pt x="584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4" name="Google Shape;2054;p41"/>
            <p:cNvSpPr/>
            <p:nvPr/>
          </p:nvSpPr>
          <p:spPr>
            <a:xfrm>
              <a:off x="2348200" y="2189800"/>
              <a:ext cx="68050" cy="41325"/>
            </a:xfrm>
            <a:custGeom>
              <a:avLst/>
              <a:gdLst/>
              <a:ahLst/>
              <a:cxnLst/>
              <a:rect l="l" t="t" r="r" b="b"/>
              <a:pathLst>
                <a:path w="2722" h="1653" extrusionOk="0">
                  <a:moveTo>
                    <a:pt x="0" y="0"/>
                  </a:moveTo>
                  <a:cubicBezTo>
                    <a:pt x="0" y="0"/>
                    <a:pt x="208" y="1428"/>
                    <a:pt x="1133" y="1634"/>
                  </a:cubicBezTo>
                  <a:cubicBezTo>
                    <a:pt x="1188" y="1647"/>
                    <a:pt x="1241" y="1652"/>
                    <a:pt x="1294" y="1652"/>
                  </a:cubicBezTo>
                  <a:cubicBezTo>
                    <a:pt x="2133" y="1652"/>
                    <a:pt x="2722" y="178"/>
                    <a:pt x="272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oogle Shape;2056;p41"/>
          <p:cNvGrpSpPr/>
          <p:nvPr/>
        </p:nvGrpSpPr>
        <p:grpSpPr>
          <a:xfrm rot="-458246">
            <a:off x="9741995" y="2985683"/>
            <a:ext cx="2008127" cy="2168452"/>
            <a:chOff x="2285779" y="3523413"/>
            <a:chExt cx="1506139" cy="1626387"/>
          </a:xfrm>
        </p:grpSpPr>
        <p:sp>
          <p:nvSpPr>
            <p:cNvPr id="2057" name="Google Shape;2057;p41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oogle Shape;2078;p41"/>
          <p:cNvGrpSpPr/>
          <p:nvPr/>
        </p:nvGrpSpPr>
        <p:grpSpPr>
          <a:xfrm rot="-759708">
            <a:off x="668060" y="4615379"/>
            <a:ext cx="2045333" cy="978311"/>
            <a:chOff x="6275088" y="4174408"/>
            <a:chExt cx="1533970" cy="733718"/>
          </a:xfrm>
        </p:grpSpPr>
        <p:sp>
          <p:nvSpPr>
            <p:cNvPr id="2079" name="Google Shape;2079;p41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91" name="Google Shape;2091;p41"/>
          <p:cNvSpPr/>
          <p:nvPr/>
        </p:nvSpPr>
        <p:spPr>
          <a:xfrm>
            <a:off x="10968847" y="3107295"/>
            <a:ext cx="146800" cy="1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7" name="Google Shape;2092;p41"/>
          <p:cNvGrpSpPr/>
          <p:nvPr/>
        </p:nvGrpSpPr>
        <p:grpSpPr>
          <a:xfrm>
            <a:off x="417621" y="307578"/>
            <a:ext cx="11467673" cy="6338175"/>
            <a:chOff x="313215" y="230683"/>
            <a:chExt cx="8600755" cy="4753631"/>
          </a:xfrm>
        </p:grpSpPr>
        <p:sp>
          <p:nvSpPr>
            <p:cNvPr id="2093" name="Google Shape;2093;p41"/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6" name="Google Shape;2096;p4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7" name="Google Shape;2097;p41"/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8" name="Google Shape;2098;p41"/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r>
                <a:rPr lang="en" b="1">
                  <a:solidFill>
                    <a:prstClr val="black"/>
                  </a:solidFill>
                </a:rPr>
                <a:t> </a:t>
              </a:r>
              <a:endParaRPr b="1">
                <a:solidFill>
                  <a:prstClr val="black"/>
                </a:solidFill>
              </a:endParaRPr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9" name="Google Shape;2109;p41"/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52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400">
              <a:defRPr/>
            </a:pPr>
            <a:r>
              <a:rPr lang="en-US" sz="9600" b="1" kern="0" spc="5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579141" y="0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06" y="-809703"/>
            <a:ext cx="2638503" cy="2638503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428643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131463" y="843193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+ n x p</a:t>
            </a:r>
          </a:p>
          <a:p>
            <a:pPr algn="ctr" defTabSz="914400">
              <a:defRPr/>
            </a:pP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 2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6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9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20</a:t>
            </a:r>
          </a:p>
        </p:txBody>
      </p:sp>
      <p:grpSp>
        <p:nvGrpSpPr>
          <p:cNvPr id="10" name="Group 38"/>
          <p:cNvGrpSpPr/>
          <p:nvPr/>
        </p:nvGrpSpPr>
        <p:grpSpPr>
          <a:xfrm>
            <a:off x="935980" y="4683256"/>
            <a:ext cx="4298766" cy="1882324"/>
            <a:chOff x="935980" y="4683256"/>
            <a:chExt cx="4298766" cy="188232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143141"/>
              <a:ext cx="3384258" cy="1422439"/>
            </a:xfrm>
            <a:prstGeom prst="rect">
              <a:avLst/>
            </a:prstGeom>
          </p:spPr>
        </p:pic>
        <p:grpSp>
          <p:nvGrpSpPr>
            <p:cNvPr id="11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7" action="ppaction://hlinksldjump"/>
            </p:cNvPr>
            <p:cNvSpPr txBox="1"/>
            <p:nvPr/>
          </p:nvSpPr>
          <p:spPr>
            <a:xfrm>
              <a:off x="2145174" y="5414141"/>
              <a:ext cx="7200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30</a:t>
            </a:r>
          </a:p>
        </p:txBody>
      </p:sp>
      <p:grpSp>
        <p:nvGrpSpPr>
          <p:cNvPr id="12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312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100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14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0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2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1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657199" y="0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78" y="-330200"/>
            <a:ext cx="2067622" cy="2067622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9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30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65082"/>
              <a:ext cx="3384258" cy="1422439"/>
            </a:xfrm>
            <a:prstGeom prst="rect">
              <a:avLst/>
            </a:prstGeom>
          </p:spPr>
        </p:pic>
        <p:grpSp>
          <p:nvGrpSpPr>
            <p:cNvPr id="11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11720" y="5380688"/>
              <a:ext cx="7801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10</a:t>
              </a:r>
            </a:p>
          </p:txBody>
        </p:sp>
      </p:grpSp>
      <p:grpSp>
        <p:nvGrpSpPr>
          <p:cNvPr id="12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14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30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15</a:t>
              </a:r>
            </a:p>
          </p:txBody>
        </p:sp>
      </p:grpSp>
      <p:grpSp>
        <p:nvGrpSpPr>
          <p:cNvPr id="16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7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58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20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214371" y="798588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(m + n) x p</a:t>
            </a:r>
          </a:p>
          <a:p>
            <a:pPr algn="ctr" defTabSz="914400">
              <a:defRPr/>
            </a:pPr>
            <a:r>
              <a:rPr lang="en-US" sz="38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8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 = 10, n = 5, p= 2</a:t>
            </a: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5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1033</Words>
  <Application>Microsoft Macintosh PowerPoint</Application>
  <PresentationFormat>Widescreen</PresentationFormat>
  <Paragraphs>204</Paragraphs>
  <Slides>28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微软雅黑</vt:lpstr>
      <vt:lpstr>000 BoogersBB [TeddyBear]</vt:lpstr>
      <vt:lpstr>iCiel Cadena</vt:lpstr>
      <vt:lpstr>Calibri </vt:lpstr>
      <vt:lpstr>Calibri Light</vt:lpstr>
      <vt:lpstr>Calibri</vt:lpstr>
      <vt:lpstr>UTM Than Chien Tranh</vt:lpstr>
      <vt:lpstr>Quicksand SemiBold</vt:lpstr>
      <vt:lpstr>UTM Charlemagne</vt:lpstr>
      <vt:lpstr>Times New Roman</vt:lpstr>
      <vt:lpstr>Arial</vt:lpstr>
      <vt:lpstr>UTM A&amp;S Graceland</vt:lpstr>
      <vt:lpstr>UTM Azuki</vt:lpstr>
      <vt:lpstr>等线</vt:lpstr>
      <vt:lpstr>Office Theme</vt:lpstr>
      <vt:lpstr>1_Office Theme</vt:lpstr>
      <vt:lpstr>PowerPoint Presentation</vt:lpstr>
      <vt:lpstr>CHÀO MỪNG CÁC EM ĐẾN VỚI TIẾT TOÁN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Tính giá trị của hai biểu thức (a + b) + c và a + (b + c)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Microsoft Office User</cp:lastModifiedBy>
  <cp:revision>86</cp:revision>
  <dcterms:created xsi:type="dcterms:W3CDTF">2017-08-18T03:02:00Z</dcterms:created>
  <dcterms:modified xsi:type="dcterms:W3CDTF">2021-10-22T02:43:26Z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