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sldIdLst>
    <p:sldId id="287" r:id="rId2"/>
    <p:sldId id="256" r:id="rId3"/>
    <p:sldId id="296" r:id="rId4"/>
    <p:sldId id="315" r:id="rId5"/>
    <p:sldId id="317" r:id="rId6"/>
    <p:sldId id="301" r:id="rId7"/>
    <p:sldId id="294" r:id="rId8"/>
    <p:sldId id="295" r:id="rId9"/>
    <p:sldId id="297" r:id="rId10"/>
    <p:sldId id="298" r:id="rId11"/>
    <p:sldId id="299" r:id="rId12"/>
    <p:sldId id="300" r:id="rId13"/>
    <p:sldId id="261" r:id="rId14"/>
    <p:sldId id="302" r:id="rId15"/>
    <p:sldId id="304" r:id="rId16"/>
    <p:sldId id="305" r:id="rId17"/>
    <p:sldId id="306" r:id="rId18"/>
    <p:sldId id="307" r:id="rId19"/>
    <p:sldId id="308" r:id="rId20"/>
    <p:sldId id="289" r:id="rId21"/>
    <p:sldId id="266" r:id="rId22"/>
    <p:sldId id="268" r:id="rId23"/>
    <p:sldId id="309" r:id="rId24"/>
    <p:sldId id="310" r:id="rId25"/>
    <p:sldId id="311" r:id="rId26"/>
    <p:sldId id="316" r:id="rId27"/>
    <p:sldId id="312" r:id="rId28"/>
    <p:sldId id="291" r:id="rId29"/>
  </p:sldIdLst>
  <p:sldSz cx="12192000" cy="6858000"/>
  <p:notesSz cx="6858000" cy="9144000"/>
  <p:embeddedFontLst>
    <p:embeddedFont>
      <p:font typeface=".VnTime" panose="020B7200000000000000" pitchFamily="34" charset="0"/>
      <p:regular r:id="rId31"/>
      <p:bold r:id="rId32"/>
      <p:italic r:id="rId33"/>
      <p:boldItalic r:id="rId34"/>
    </p:embeddedFont>
    <p:embeddedFont>
      <p:font typeface="HP001 4 hàng" panose="020B0603050302020204" pitchFamily="34" charset="77"/>
      <p:regular r:id="rId35"/>
      <p:bold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4E"/>
    <a:srgbClr val="50B6E8"/>
    <a:srgbClr val="E71C63"/>
    <a:srgbClr val="7BC72D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9E85E-7821-483E-B55E-F698C4CF6F7D}" v="47" dt="2021-10-01T14:45:49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94599"/>
  </p:normalViewPr>
  <p:slideViewPr>
    <p:cSldViewPr snapToGrid="0" showGuides="1">
      <p:cViewPr varScale="1">
        <p:scale>
          <a:sx n="101" d="100"/>
          <a:sy n="101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ACE9E85E-7821-483E-B55E-F698C4CF6F7D}"/>
    <pc:docChg chg="custSel addSld modSld">
      <pc:chgData name="Anh Minh" userId="c88dfc56186a36e0" providerId="LiveId" clId="{ACE9E85E-7821-483E-B55E-F698C4CF6F7D}" dt="2021-10-01T14:45:49.686" v="345"/>
      <pc:docMkLst>
        <pc:docMk/>
      </pc:docMkLst>
      <pc:sldChg chg="addSp modSp mod">
        <pc:chgData name="Anh Minh" userId="c88dfc56186a36e0" providerId="LiveId" clId="{ACE9E85E-7821-483E-B55E-F698C4CF6F7D}" dt="2021-10-01T14:37:30.539" v="253" actId="207"/>
        <pc:sldMkLst>
          <pc:docMk/>
          <pc:sldMk cId="538692600" sldId="266"/>
        </pc:sldMkLst>
        <pc:spChg chg="mod">
          <ac:chgData name="Anh Minh" userId="c88dfc56186a36e0" providerId="LiveId" clId="{ACE9E85E-7821-483E-B55E-F698C4CF6F7D}" dt="2021-10-01T14:37:16.058" v="250" actId="255"/>
          <ac:spMkLst>
            <pc:docMk/>
            <pc:sldMk cId="538692600" sldId="266"/>
            <ac:spMk id="11" creationId="{D6E04EEE-996D-4BDD-B272-0A781D6CBEDC}"/>
          </ac:spMkLst>
        </pc:spChg>
        <pc:spChg chg="add mod">
          <ac:chgData name="Anh Minh" userId="c88dfc56186a36e0" providerId="LiveId" clId="{ACE9E85E-7821-483E-B55E-F698C4CF6F7D}" dt="2021-10-01T14:37:21.376" v="251" actId="14100"/>
          <ac:spMkLst>
            <pc:docMk/>
            <pc:sldMk cId="538692600" sldId="266"/>
            <ac:spMk id="14" creationId="{98E4CAAE-0D12-4D2A-97CF-CE66874FFE5B}"/>
          </ac:spMkLst>
        </pc:spChg>
        <pc:spChg chg="mod">
          <ac:chgData name="Anh Minh" userId="c88dfc56186a36e0" providerId="LiveId" clId="{ACE9E85E-7821-483E-B55E-F698C4CF6F7D}" dt="2021-10-01T14:37:16.058" v="250" actId="255"/>
          <ac:spMkLst>
            <pc:docMk/>
            <pc:sldMk cId="538692600" sldId="266"/>
            <ac:spMk id="17" creationId="{00000000-0000-0000-0000-000000000000}"/>
          </ac:spMkLst>
        </pc:spChg>
        <pc:spChg chg="mod">
          <ac:chgData name="Anh Minh" userId="c88dfc56186a36e0" providerId="LiveId" clId="{ACE9E85E-7821-483E-B55E-F698C4CF6F7D}" dt="2021-10-01T14:37:16.058" v="250" actId="255"/>
          <ac:spMkLst>
            <pc:docMk/>
            <pc:sldMk cId="538692600" sldId="266"/>
            <ac:spMk id="19" creationId="{00000000-0000-0000-0000-000000000000}"/>
          </ac:spMkLst>
        </pc:spChg>
        <pc:spChg chg="mod">
          <ac:chgData name="Anh Minh" userId="c88dfc56186a36e0" providerId="LiveId" clId="{ACE9E85E-7821-483E-B55E-F698C4CF6F7D}" dt="2021-10-01T14:37:16.058" v="250" actId="255"/>
          <ac:spMkLst>
            <pc:docMk/>
            <pc:sldMk cId="538692600" sldId="266"/>
            <ac:spMk id="20" creationId="{00000000-0000-0000-0000-000000000000}"/>
          </ac:spMkLst>
        </pc:spChg>
        <pc:spChg chg="mod">
          <ac:chgData name="Anh Minh" userId="c88dfc56186a36e0" providerId="LiveId" clId="{ACE9E85E-7821-483E-B55E-F698C4CF6F7D}" dt="2021-10-01T14:37:16.058" v="250" actId="255"/>
          <ac:spMkLst>
            <pc:docMk/>
            <pc:sldMk cId="538692600" sldId="266"/>
            <ac:spMk id="21" creationId="{00000000-0000-0000-0000-000000000000}"/>
          </ac:spMkLst>
        </pc:spChg>
        <pc:spChg chg="mod">
          <ac:chgData name="Anh Minh" userId="c88dfc56186a36e0" providerId="LiveId" clId="{ACE9E85E-7821-483E-B55E-F698C4CF6F7D}" dt="2021-10-01T14:37:16.058" v="250" actId="255"/>
          <ac:spMkLst>
            <pc:docMk/>
            <pc:sldMk cId="538692600" sldId="266"/>
            <ac:spMk id="22" creationId="{00000000-0000-0000-0000-000000000000}"/>
          </ac:spMkLst>
        </pc:spChg>
        <pc:spChg chg="mod">
          <ac:chgData name="Anh Minh" userId="c88dfc56186a36e0" providerId="LiveId" clId="{ACE9E85E-7821-483E-B55E-F698C4CF6F7D}" dt="2021-10-01T14:37:16.058" v="250" actId="255"/>
          <ac:spMkLst>
            <pc:docMk/>
            <pc:sldMk cId="538692600" sldId="266"/>
            <ac:spMk id="23" creationId="{00000000-0000-0000-0000-000000000000}"/>
          </ac:spMkLst>
        </pc:spChg>
        <pc:spChg chg="mod">
          <ac:chgData name="Anh Minh" userId="c88dfc56186a36e0" providerId="LiveId" clId="{ACE9E85E-7821-483E-B55E-F698C4CF6F7D}" dt="2021-10-01T14:37:16.058" v="250" actId="255"/>
          <ac:spMkLst>
            <pc:docMk/>
            <pc:sldMk cId="538692600" sldId="266"/>
            <ac:spMk id="24" creationId="{00000000-0000-0000-0000-000000000000}"/>
          </ac:spMkLst>
        </pc:spChg>
        <pc:spChg chg="add mod">
          <ac:chgData name="Anh Minh" userId="c88dfc56186a36e0" providerId="LiveId" clId="{ACE9E85E-7821-483E-B55E-F698C4CF6F7D}" dt="2021-10-01T14:37:30.539" v="253" actId="207"/>
          <ac:spMkLst>
            <pc:docMk/>
            <pc:sldMk cId="538692600" sldId="266"/>
            <ac:spMk id="25" creationId="{F8D54E46-2466-4817-A84C-414F0C041819}"/>
          </ac:spMkLst>
        </pc:spChg>
        <pc:picChg chg="mod">
          <ac:chgData name="Anh Minh" userId="c88dfc56186a36e0" providerId="LiveId" clId="{ACE9E85E-7821-483E-B55E-F698C4CF6F7D}" dt="2021-10-01T14:37:16.058" v="250" actId="255"/>
          <ac:picMkLst>
            <pc:docMk/>
            <pc:sldMk cId="538692600" sldId="266"/>
            <ac:picMk id="10" creationId="{00AAE4B0-1F6B-41E6-BAB8-E2400583B2EB}"/>
          </ac:picMkLst>
        </pc:picChg>
        <pc:picChg chg="mod">
          <ac:chgData name="Anh Minh" userId="c88dfc56186a36e0" providerId="LiveId" clId="{ACE9E85E-7821-483E-B55E-F698C4CF6F7D}" dt="2021-10-01T14:37:16.058" v="250" actId="255"/>
          <ac:picMkLst>
            <pc:docMk/>
            <pc:sldMk cId="538692600" sldId="266"/>
            <ac:picMk id="16" creationId="{F0AD8BEA-6FCB-427D-AEDA-D8ECFAB76246}"/>
          </ac:picMkLst>
        </pc:picChg>
        <pc:picChg chg="mod">
          <ac:chgData name="Anh Minh" userId="c88dfc56186a36e0" providerId="LiveId" clId="{ACE9E85E-7821-483E-B55E-F698C4CF6F7D}" dt="2021-10-01T14:37:16.058" v="250" actId="255"/>
          <ac:picMkLst>
            <pc:docMk/>
            <pc:sldMk cId="538692600" sldId="266"/>
            <ac:picMk id="18" creationId="{B47C4B6C-993E-4775-8C3F-0B76F0881622}"/>
          </ac:picMkLst>
        </pc:picChg>
      </pc:sldChg>
      <pc:sldChg chg="modSp">
        <pc:chgData name="Anh Minh" userId="c88dfc56186a36e0" providerId="LiveId" clId="{ACE9E85E-7821-483E-B55E-F698C4CF6F7D}" dt="2021-09-29T12:31:36.341" v="110"/>
        <pc:sldMkLst>
          <pc:docMk/>
          <pc:sldMk cId="822731215" sldId="283"/>
        </pc:sldMkLst>
        <pc:picChg chg="mod">
          <ac:chgData name="Anh Minh" userId="c88dfc56186a36e0" providerId="LiveId" clId="{ACE9E85E-7821-483E-B55E-F698C4CF6F7D}" dt="2021-09-29T12:31:36.341" v="110"/>
          <ac:picMkLst>
            <pc:docMk/>
            <pc:sldMk cId="822731215" sldId="283"/>
            <ac:picMk id="2" creationId="{00000000-0000-0000-0000-000000000000}"/>
          </ac:picMkLst>
        </pc:picChg>
      </pc:sldChg>
      <pc:sldChg chg="addSp modSp mod">
        <pc:chgData name="Anh Minh" userId="c88dfc56186a36e0" providerId="LiveId" clId="{ACE9E85E-7821-483E-B55E-F698C4CF6F7D}" dt="2021-09-29T12:28:10.247" v="109" actId="14838"/>
        <pc:sldMkLst>
          <pc:docMk/>
          <pc:sldMk cId="4199286193" sldId="287"/>
        </pc:sldMkLst>
        <pc:spChg chg="add mod">
          <ac:chgData name="Anh Minh" userId="c88dfc56186a36e0" providerId="LiveId" clId="{ACE9E85E-7821-483E-B55E-F698C4CF6F7D}" dt="2021-09-29T12:28:10.247" v="109" actId="14838"/>
          <ac:spMkLst>
            <pc:docMk/>
            <pc:sldMk cId="4199286193" sldId="287"/>
            <ac:spMk id="2" creationId="{33B1B204-F20E-4E77-A777-DD1E4253A0AB}"/>
          </ac:spMkLst>
        </pc:spChg>
        <pc:spChg chg="mod">
          <ac:chgData name="Anh Minh" userId="c88dfc56186a36e0" providerId="LiveId" clId="{ACE9E85E-7821-483E-B55E-F698C4CF6F7D}" dt="2021-09-29T12:25:03.166" v="0" actId="1076"/>
          <ac:spMkLst>
            <pc:docMk/>
            <pc:sldMk cId="4199286193" sldId="287"/>
            <ac:spMk id="8" creationId="{00000000-0000-0000-0000-000000000000}"/>
          </ac:spMkLst>
        </pc:spChg>
        <pc:spChg chg="mod">
          <ac:chgData name="Anh Minh" userId="c88dfc56186a36e0" providerId="LiveId" clId="{ACE9E85E-7821-483E-B55E-F698C4CF6F7D}" dt="2021-09-29T12:25:30.324" v="4" actId="1076"/>
          <ac:spMkLst>
            <pc:docMk/>
            <pc:sldMk cId="4199286193" sldId="287"/>
            <ac:spMk id="15" creationId="{E537D5DB-F2E7-4F08-B969-10A5AAE2FD7B}"/>
          </ac:spMkLst>
        </pc:spChg>
        <pc:picChg chg="add mod">
          <ac:chgData name="Anh Minh" userId="c88dfc56186a36e0" providerId="LiveId" clId="{ACE9E85E-7821-483E-B55E-F698C4CF6F7D}" dt="2021-09-29T12:25:16.577" v="3" actId="571"/>
          <ac:picMkLst>
            <pc:docMk/>
            <pc:sldMk cId="4199286193" sldId="287"/>
            <ac:picMk id="9" creationId="{09D94852-3A36-4FC7-91AF-EA88ECF2B16A}"/>
          </ac:picMkLst>
        </pc:picChg>
        <pc:picChg chg="mod">
          <ac:chgData name="Anh Minh" userId="c88dfc56186a36e0" providerId="LiveId" clId="{ACE9E85E-7821-483E-B55E-F698C4CF6F7D}" dt="2021-09-29T12:25:07.668" v="1" actId="1076"/>
          <ac:picMkLst>
            <pc:docMk/>
            <pc:sldMk cId="4199286193" sldId="287"/>
            <ac:picMk id="21" creationId="{BE1C60CF-11D6-4292-ABC0-6E6979BC5BC1}"/>
          </ac:picMkLst>
        </pc:picChg>
      </pc:sldChg>
      <pc:sldChg chg="modSp">
        <pc:chgData name="Anh Minh" userId="c88dfc56186a36e0" providerId="LiveId" clId="{ACE9E85E-7821-483E-B55E-F698C4CF6F7D}" dt="2021-09-29T12:33:54.328" v="111" actId="2711"/>
        <pc:sldMkLst>
          <pc:docMk/>
          <pc:sldMk cId="2787539465" sldId="289"/>
        </pc:sldMkLst>
        <pc:spChg chg="mod">
          <ac:chgData name="Anh Minh" userId="c88dfc56186a36e0" providerId="LiveId" clId="{ACE9E85E-7821-483E-B55E-F698C4CF6F7D}" dt="2021-09-29T12:33:54.328" v="111" actId="2711"/>
          <ac:spMkLst>
            <pc:docMk/>
            <pc:sldMk cId="2787539465" sldId="289"/>
            <ac:spMk id="12" creationId="{3007239F-B2E6-4F55-B367-6BA58826308E}"/>
          </ac:spMkLst>
        </pc:spChg>
      </pc:sldChg>
      <pc:sldChg chg="modSp mod">
        <pc:chgData name="Anh Minh" userId="c88dfc56186a36e0" providerId="LiveId" clId="{ACE9E85E-7821-483E-B55E-F698C4CF6F7D}" dt="2021-10-01T14:39:01.017" v="273" actId="2711"/>
        <pc:sldMkLst>
          <pc:docMk/>
          <pc:sldMk cId="3727189960" sldId="310"/>
        </pc:sldMkLst>
        <pc:spChg chg="mod">
          <ac:chgData name="Anh Minh" userId="c88dfc56186a36e0" providerId="LiveId" clId="{ACE9E85E-7821-483E-B55E-F698C4CF6F7D}" dt="2021-10-01T14:39:01.017" v="273" actId="2711"/>
          <ac:spMkLst>
            <pc:docMk/>
            <pc:sldMk cId="3727189960" sldId="310"/>
            <ac:spMk id="19" creationId="{00000000-0000-0000-0000-000000000000}"/>
          </ac:spMkLst>
        </pc:spChg>
        <pc:picChg chg="mod">
          <ac:chgData name="Anh Minh" userId="c88dfc56186a36e0" providerId="LiveId" clId="{ACE9E85E-7821-483E-B55E-F698C4CF6F7D}" dt="2021-10-01T14:38:46.698" v="270" actId="1076"/>
          <ac:picMkLst>
            <pc:docMk/>
            <pc:sldMk cId="3727189960" sldId="310"/>
            <ac:picMk id="13" creationId="{B0DD538D-D165-4B12-8B11-60174E3A94EB}"/>
          </ac:picMkLst>
        </pc:picChg>
      </pc:sldChg>
      <pc:sldChg chg="modSp mod">
        <pc:chgData name="Anh Minh" userId="c88dfc56186a36e0" providerId="LiveId" clId="{ACE9E85E-7821-483E-B55E-F698C4CF6F7D}" dt="2021-10-01T14:39:45.773" v="280" actId="207"/>
        <pc:sldMkLst>
          <pc:docMk/>
          <pc:sldMk cId="2374538238" sldId="311"/>
        </pc:sldMkLst>
        <pc:spChg chg="mod">
          <ac:chgData name="Anh Minh" userId="c88dfc56186a36e0" providerId="LiveId" clId="{ACE9E85E-7821-483E-B55E-F698C4CF6F7D}" dt="2021-10-01T14:39:30.624" v="277" actId="122"/>
          <ac:spMkLst>
            <pc:docMk/>
            <pc:sldMk cId="2374538238" sldId="311"/>
            <ac:spMk id="6" creationId="{00000000-0000-0000-0000-000000000000}"/>
          </ac:spMkLst>
        </pc:spChg>
        <pc:spChg chg="mod">
          <ac:chgData name="Anh Minh" userId="c88dfc56186a36e0" providerId="LiveId" clId="{ACE9E85E-7821-483E-B55E-F698C4CF6F7D}" dt="2021-10-01T14:39:37.745" v="279" actId="14100"/>
          <ac:spMkLst>
            <pc:docMk/>
            <pc:sldMk cId="2374538238" sldId="311"/>
            <ac:spMk id="7" creationId="{00000000-0000-0000-0000-000000000000}"/>
          </ac:spMkLst>
        </pc:spChg>
        <pc:spChg chg="mod">
          <ac:chgData name="Anh Minh" userId="c88dfc56186a36e0" providerId="LiveId" clId="{ACE9E85E-7821-483E-B55E-F698C4CF6F7D}" dt="2021-10-01T14:39:30.624" v="277" actId="122"/>
          <ac:spMkLst>
            <pc:docMk/>
            <pc:sldMk cId="2374538238" sldId="311"/>
            <ac:spMk id="8" creationId="{00000000-0000-0000-0000-000000000000}"/>
          </ac:spMkLst>
        </pc:spChg>
        <pc:spChg chg="mod">
          <ac:chgData name="Anh Minh" userId="c88dfc56186a36e0" providerId="LiveId" clId="{ACE9E85E-7821-483E-B55E-F698C4CF6F7D}" dt="2021-10-01T14:39:45.773" v="280" actId="207"/>
          <ac:spMkLst>
            <pc:docMk/>
            <pc:sldMk cId="2374538238" sldId="311"/>
            <ac:spMk id="9" creationId="{00000000-0000-0000-0000-000000000000}"/>
          </ac:spMkLst>
        </pc:spChg>
        <pc:picChg chg="mod">
          <ac:chgData name="Anh Minh" userId="c88dfc56186a36e0" providerId="LiveId" clId="{ACE9E85E-7821-483E-B55E-F698C4CF6F7D}" dt="2021-10-01T14:39:30.624" v="277" actId="122"/>
          <ac:picMkLst>
            <pc:docMk/>
            <pc:sldMk cId="2374538238" sldId="311"/>
            <ac:picMk id="13" creationId="{B0DD538D-D165-4B12-8B11-60174E3A94EB}"/>
          </ac:picMkLst>
        </pc:picChg>
        <pc:picChg chg="mod">
          <ac:chgData name="Anh Minh" userId="c88dfc56186a36e0" providerId="LiveId" clId="{ACE9E85E-7821-483E-B55E-F698C4CF6F7D}" dt="2021-10-01T14:39:30.624" v="277" actId="122"/>
          <ac:picMkLst>
            <pc:docMk/>
            <pc:sldMk cId="2374538238" sldId="311"/>
            <ac:picMk id="14" creationId="{CF2F9E43-308D-4776-A2D1-1CD16C7D4725}"/>
          </ac:picMkLst>
        </pc:picChg>
        <pc:picChg chg="mod">
          <ac:chgData name="Anh Minh" userId="c88dfc56186a36e0" providerId="LiveId" clId="{ACE9E85E-7821-483E-B55E-F698C4CF6F7D}" dt="2021-10-01T14:39:30.624" v="277" actId="122"/>
          <ac:picMkLst>
            <pc:docMk/>
            <pc:sldMk cId="2374538238" sldId="311"/>
            <ac:picMk id="16" creationId="{F0AD8BEA-6FCB-427D-AEDA-D8ECFAB76246}"/>
          </ac:picMkLst>
        </pc:picChg>
      </pc:sldChg>
      <pc:sldChg chg="addSp delSp modSp new mod delAnim modAnim">
        <pc:chgData name="Anh Minh" userId="c88dfc56186a36e0" providerId="LiveId" clId="{ACE9E85E-7821-483E-B55E-F698C4CF6F7D}" dt="2021-10-01T14:33:20.282" v="235" actId="1076"/>
        <pc:sldMkLst>
          <pc:docMk/>
          <pc:sldMk cId="4196299329" sldId="315"/>
        </pc:sldMkLst>
        <pc:spChg chg="add del mod">
          <ac:chgData name="Anh Minh" userId="c88dfc56186a36e0" providerId="LiveId" clId="{ACE9E85E-7821-483E-B55E-F698C4CF6F7D}" dt="2021-10-01T14:31:57.227" v="114" actId="478"/>
          <ac:spMkLst>
            <pc:docMk/>
            <pc:sldMk cId="4196299329" sldId="315"/>
            <ac:spMk id="4" creationId="{A9CEC627-CF3B-42C3-A141-0A3CD76B9212}"/>
          </ac:spMkLst>
        </pc:spChg>
        <pc:spChg chg="add del mod">
          <ac:chgData name="Anh Minh" userId="c88dfc56186a36e0" providerId="LiveId" clId="{ACE9E85E-7821-483E-B55E-F698C4CF6F7D}" dt="2021-10-01T14:32:04.372" v="116" actId="478"/>
          <ac:spMkLst>
            <pc:docMk/>
            <pc:sldMk cId="4196299329" sldId="315"/>
            <ac:spMk id="8" creationId="{10375C44-ED90-4DD7-A02E-62F389D331FA}"/>
          </ac:spMkLst>
        </pc:spChg>
        <pc:spChg chg="add mod">
          <ac:chgData name="Anh Minh" userId="c88dfc56186a36e0" providerId="LiveId" clId="{ACE9E85E-7821-483E-B55E-F698C4CF6F7D}" dt="2021-10-01T14:33:20.282" v="235" actId="1076"/>
          <ac:spMkLst>
            <pc:docMk/>
            <pc:sldMk cId="4196299329" sldId="315"/>
            <ac:spMk id="10" creationId="{3E54805F-5AEF-48F9-81D3-29148BC678FF}"/>
          </ac:spMkLst>
        </pc:spChg>
        <pc:picChg chg="add mod">
          <ac:chgData name="Anh Minh" userId="c88dfc56186a36e0" providerId="LiveId" clId="{ACE9E85E-7821-483E-B55E-F698C4CF6F7D}" dt="2021-10-01T14:33:15.537" v="234" actId="1076"/>
          <ac:picMkLst>
            <pc:docMk/>
            <pc:sldMk cId="4196299329" sldId="315"/>
            <ac:picMk id="2" creationId="{F3C7F616-00C6-41B2-B67D-C66535286388}"/>
          </ac:picMkLst>
        </pc:picChg>
        <pc:picChg chg="add del mod">
          <ac:chgData name="Anh Minh" userId="c88dfc56186a36e0" providerId="LiveId" clId="{ACE9E85E-7821-483E-B55E-F698C4CF6F7D}" dt="2021-10-01T14:32:03.143" v="115" actId="478"/>
          <ac:picMkLst>
            <pc:docMk/>
            <pc:sldMk cId="4196299329" sldId="315"/>
            <ac:picMk id="3" creationId="{704208DA-75B6-4EFE-82DF-2B865D429F87}"/>
          </ac:picMkLst>
        </pc:picChg>
        <pc:picChg chg="add mod">
          <ac:chgData name="Anh Minh" userId="c88dfc56186a36e0" providerId="LiveId" clId="{ACE9E85E-7821-483E-B55E-F698C4CF6F7D}" dt="2021-10-01T14:31:50.050" v="113"/>
          <ac:picMkLst>
            <pc:docMk/>
            <pc:sldMk cId="4196299329" sldId="315"/>
            <ac:picMk id="5" creationId="{C32248A8-E4A7-4E5C-9F71-054BDA4A3194}"/>
          </ac:picMkLst>
        </pc:picChg>
        <pc:picChg chg="add mod">
          <ac:chgData name="Anh Minh" userId="c88dfc56186a36e0" providerId="LiveId" clId="{ACE9E85E-7821-483E-B55E-F698C4CF6F7D}" dt="2021-10-01T14:31:50.050" v="113"/>
          <ac:picMkLst>
            <pc:docMk/>
            <pc:sldMk cId="4196299329" sldId="315"/>
            <ac:picMk id="6" creationId="{9FC35E23-4D5A-4730-B7EA-AA29E61B5F51}"/>
          </ac:picMkLst>
        </pc:picChg>
        <pc:picChg chg="add mod">
          <ac:chgData name="Anh Minh" userId="c88dfc56186a36e0" providerId="LiveId" clId="{ACE9E85E-7821-483E-B55E-F698C4CF6F7D}" dt="2021-10-01T14:31:50.050" v="113"/>
          <ac:picMkLst>
            <pc:docMk/>
            <pc:sldMk cId="4196299329" sldId="315"/>
            <ac:picMk id="7" creationId="{E146E316-371E-4C18-8E7E-8D979383CAC6}"/>
          </ac:picMkLst>
        </pc:picChg>
        <pc:picChg chg="add mod">
          <ac:chgData name="Anh Minh" userId="c88dfc56186a36e0" providerId="LiveId" clId="{ACE9E85E-7821-483E-B55E-F698C4CF6F7D}" dt="2021-10-01T14:31:50.050" v="113"/>
          <ac:picMkLst>
            <pc:docMk/>
            <pc:sldMk cId="4196299329" sldId="315"/>
            <ac:picMk id="9" creationId="{058A0B48-AF83-47F8-B17A-ABB17286CD1A}"/>
          </ac:picMkLst>
        </pc:picChg>
      </pc:sldChg>
      <pc:sldChg chg="addSp delSp modSp new mod modAnim">
        <pc:chgData name="Anh Minh" userId="c88dfc56186a36e0" providerId="LiveId" clId="{ACE9E85E-7821-483E-B55E-F698C4CF6F7D}" dt="2021-10-01T14:45:49.686" v="345"/>
        <pc:sldMkLst>
          <pc:docMk/>
          <pc:sldMk cId="4163106287" sldId="316"/>
        </pc:sldMkLst>
        <pc:spChg chg="add del mod">
          <ac:chgData name="Anh Minh" userId="c88dfc56186a36e0" providerId="LiveId" clId="{ACE9E85E-7821-483E-B55E-F698C4CF6F7D}" dt="2021-10-01T14:41:42.939" v="285" actId="478"/>
          <ac:spMkLst>
            <pc:docMk/>
            <pc:sldMk cId="4163106287" sldId="316"/>
            <ac:spMk id="5" creationId="{D5602AD5-7FBD-4E41-B482-0865E16FDEB3}"/>
          </ac:spMkLst>
        </pc:spChg>
        <pc:spChg chg="add del mod">
          <ac:chgData name="Anh Minh" userId="c88dfc56186a36e0" providerId="LiveId" clId="{ACE9E85E-7821-483E-B55E-F698C4CF6F7D}" dt="2021-10-01T14:41:39.659" v="283" actId="478"/>
          <ac:spMkLst>
            <pc:docMk/>
            <pc:sldMk cId="4163106287" sldId="316"/>
            <ac:spMk id="6" creationId="{C450AA8F-D9CB-4E9E-AE44-1DE67BE25FAB}"/>
          </ac:spMkLst>
        </pc:spChg>
        <pc:spChg chg="add del mod">
          <ac:chgData name="Anh Minh" userId="c88dfc56186a36e0" providerId="LiveId" clId="{ACE9E85E-7821-483E-B55E-F698C4CF6F7D}" dt="2021-10-01T14:41:41.646" v="284" actId="478"/>
          <ac:spMkLst>
            <pc:docMk/>
            <pc:sldMk cId="4163106287" sldId="316"/>
            <ac:spMk id="7" creationId="{B49A819E-38B5-48FE-B67C-459787E53B10}"/>
          </ac:spMkLst>
        </pc:spChg>
        <pc:spChg chg="add del mod">
          <ac:chgData name="Anh Minh" userId="c88dfc56186a36e0" providerId="LiveId" clId="{ACE9E85E-7821-483E-B55E-F698C4CF6F7D}" dt="2021-10-01T14:41:44.680" v="286" actId="478"/>
          <ac:spMkLst>
            <pc:docMk/>
            <pc:sldMk cId="4163106287" sldId="316"/>
            <ac:spMk id="8" creationId="{E4E67576-BEF1-4B7F-AD31-BF48296529A3}"/>
          </ac:spMkLst>
        </pc:spChg>
        <pc:spChg chg="add del mod">
          <ac:chgData name="Anh Minh" userId="c88dfc56186a36e0" providerId="LiveId" clId="{ACE9E85E-7821-483E-B55E-F698C4CF6F7D}" dt="2021-10-01T14:41:48.260" v="288"/>
          <ac:spMkLst>
            <pc:docMk/>
            <pc:sldMk cId="4163106287" sldId="316"/>
            <ac:spMk id="12" creationId="{B588A588-093B-4668-94F3-1C83AD9E381A}"/>
          </ac:spMkLst>
        </pc:spChg>
        <pc:spChg chg="add del mod">
          <ac:chgData name="Anh Minh" userId="c88dfc56186a36e0" providerId="LiveId" clId="{ACE9E85E-7821-483E-B55E-F698C4CF6F7D}" dt="2021-10-01T14:41:48.260" v="288"/>
          <ac:spMkLst>
            <pc:docMk/>
            <pc:sldMk cId="4163106287" sldId="316"/>
            <ac:spMk id="13" creationId="{C021DCE4-084D-4D7A-AB8F-5D46C011134B}"/>
          </ac:spMkLst>
        </pc:spChg>
        <pc:spChg chg="add del mod">
          <ac:chgData name="Anh Minh" userId="c88dfc56186a36e0" providerId="LiveId" clId="{ACE9E85E-7821-483E-B55E-F698C4CF6F7D}" dt="2021-10-01T14:41:48.260" v="288"/>
          <ac:spMkLst>
            <pc:docMk/>
            <pc:sldMk cId="4163106287" sldId="316"/>
            <ac:spMk id="14" creationId="{4B0B7ECF-3D7F-4603-93CA-12705A1290C4}"/>
          </ac:spMkLst>
        </pc:spChg>
        <pc:spChg chg="add del mod">
          <ac:chgData name="Anh Minh" userId="c88dfc56186a36e0" providerId="LiveId" clId="{ACE9E85E-7821-483E-B55E-F698C4CF6F7D}" dt="2021-10-01T14:41:48.260" v="288"/>
          <ac:spMkLst>
            <pc:docMk/>
            <pc:sldMk cId="4163106287" sldId="316"/>
            <ac:spMk id="15" creationId="{3FB57DE2-9EE5-466C-AE55-4079EC231E96}"/>
          </ac:spMkLst>
        </pc:spChg>
        <pc:spChg chg="add mod">
          <ac:chgData name="Anh Minh" userId="c88dfc56186a36e0" providerId="LiveId" clId="{ACE9E85E-7821-483E-B55E-F698C4CF6F7D}" dt="2021-10-01T14:44:42.154" v="335" actId="120"/>
          <ac:spMkLst>
            <pc:docMk/>
            <pc:sldMk cId="4163106287" sldId="316"/>
            <ac:spMk id="17" creationId="{DBB887C0-E579-4699-A2A9-1B03C06A97AE}"/>
          </ac:spMkLst>
        </pc:spChg>
        <pc:spChg chg="add mod">
          <ac:chgData name="Anh Minh" userId="c88dfc56186a36e0" providerId="LiveId" clId="{ACE9E85E-7821-483E-B55E-F698C4CF6F7D}" dt="2021-10-01T14:44:48.774" v="336" actId="122"/>
          <ac:spMkLst>
            <pc:docMk/>
            <pc:sldMk cId="4163106287" sldId="316"/>
            <ac:spMk id="19" creationId="{2029D5AF-E675-4107-900B-9AF63FC5B0E6}"/>
          </ac:spMkLst>
        </pc:spChg>
        <pc:spChg chg="add mod">
          <ac:chgData name="Anh Minh" userId="c88dfc56186a36e0" providerId="LiveId" clId="{ACE9E85E-7821-483E-B55E-F698C4CF6F7D}" dt="2021-10-01T14:45:32.275" v="344" actId="207"/>
          <ac:spMkLst>
            <pc:docMk/>
            <pc:sldMk cId="4163106287" sldId="316"/>
            <ac:spMk id="21" creationId="{80BD6EA0-FB3B-4DAF-8AB9-C5B69BB16337}"/>
          </ac:spMkLst>
        </pc:spChg>
        <pc:picChg chg="add mod">
          <ac:chgData name="Anh Minh" userId="c88dfc56186a36e0" providerId="LiveId" clId="{ACE9E85E-7821-483E-B55E-F698C4CF6F7D}" dt="2021-10-01T14:41:32.151" v="282"/>
          <ac:picMkLst>
            <pc:docMk/>
            <pc:sldMk cId="4163106287" sldId="316"/>
            <ac:picMk id="2" creationId="{C7E84EA7-E9B3-44ED-BF84-BAAC6D4E25B9}"/>
          </ac:picMkLst>
        </pc:picChg>
        <pc:picChg chg="add mod">
          <ac:chgData name="Anh Minh" userId="c88dfc56186a36e0" providerId="LiveId" clId="{ACE9E85E-7821-483E-B55E-F698C4CF6F7D}" dt="2021-10-01T14:41:32.151" v="282"/>
          <ac:picMkLst>
            <pc:docMk/>
            <pc:sldMk cId="4163106287" sldId="316"/>
            <ac:picMk id="3" creationId="{FB431AE1-CA0A-4CB5-B0C8-3337E7025A0C}"/>
          </ac:picMkLst>
        </pc:picChg>
        <pc:picChg chg="add mod">
          <ac:chgData name="Anh Minh" userId="c88dfc56186a36e0" providerId="LiveId" clId="{ACE9E85E-7821-483E-B55E-F698C4CF6F7D}" dt="2021-10-01T14:41:32.151" v="282"/>
          <ac:picMkLst>
            <pc:docMk/>
            <pc:sldMk cId="4163106287" sldId="316"/>
            <ac:picMk id="4" creationId="{2E1FBB97-DEAD-4793-B103-22EAD4EEDD93}"/>
          </ac:picMkLst>
        </pc:picChg>
        <pc:picChg chg="add del mod">
          <ac:chgData name="Anh Minh" userId="c88dfc56186a36e0" providerId="LiveId" clId="{ACE9E85E-7821-483E-B55E-F698C4CF6F7D}" dt="2021-10-01T14:41:48.260" v="288"/>
          <ac:picMkLst>
            <pc:docMk/>
            <pc:sldMk cId="4163106287" sldId="316"/>
            <ac:picMk id="9" creationId="{EFF18CB1-63E4-4FB1-AA0A-68638411201E}"/>
          </ac:picMkLst>
        </pc:picChg>
        <pc:picChg chg="add del mod">
          <ac:chgData name="Anh Minh" userId="c88dfc56186a36e0" providerId="LiveId" clId="{ACE9E85E-7821-483E-B55E-F698C4CF6F7D}" dt="2021-10-01T14:41:48.260" v="288"/>
          <ac:picMkLst>
            <pc:docMk/>
            <pc:sldMk cId="4163106287" sldId="316"/>
            <ac:picMk id="10" creationId="{BC8D31B2-676E-406D-9D17-45F32761A84C}"/>
          </ac:picMkLst>
        </pc:picChg>
        <pc:picChg chg="add del mod">
          <ac:chgData name="Anh Minh" userId="c88dfc56186a36e0" providerId="LiveId" clId="{ACE9E85E-7821-483E-B55E-F698C4CF6F7D}" dt="2021-10-01T14:41:48.260" v="288"/>
          <ac:picMkLst>
            <pc:docMk/>
            <pc:sldMk cId="4163106287" sldId="316"/>
            <ac:picMk id="11" creationId="{52BBDC3F-6E12-4A91-9D47-AC2F65DCCB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2021/10/5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91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23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9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10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99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3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68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6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1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64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552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306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14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34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45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66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21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98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39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7B21C7-55DE-4BA2-B39F-034BCB5A3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424" y="5380618"/>
            <a:ext cx="1710152" cy="1477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EBF63-1D02-4953-B86A-653FE01323F5}"/>
              </a:ext>
            </a:extLst>
          </p:cNvPr>
          <p:cNvSpPr txBox="1"/>
          <p:nvPr userDrawn="1"/>
        </p:nvSpPr>
        <p:spPr>
          <a:xfrm>
            <a:off x="11250717" y="1255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UVN Huong Que Nang" panose="020E08040407050304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74" y="1829754"/>
            <a:ext cx="2928515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9935" y="2505196"/>
            <a:ext cx="106968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ln w="158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TÌM SỐ </a:t>
            </a:r>
          </a:p>
          <a:p>
            <a:pPr algn="ctr"/>
            <a:r>
              <a:rPr lang="en-US" altLang="zh-CN" sz="7200" dirty="0">
                <a:ln w="158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TRUNG BÌNH CỘNG</a:t>
            </a:r>
            <a:endParaRPr lang="zh-CN" altLang="en-US" sz="7200" dirty="0">
              <a:ln w="158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537D5DB-F2E7-4F08-B969-10A5AAE2FD7B}"/>
              </a:ext>
            </a:extLst>
          </p:cNvPr>
          <p:cNvSpPr txBox="1"/>
          <p:nvPr/>
        </p:nvSpPr>
        <p:spPr>
          <a:xfrm>
            <a:off x="5285089" y="1934846"/>
            <a:ext cx="1415772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2D4E"/>
                </a:solidFill>
                <a:latin typeface="UTM Futura Extra" panose="02040603050506020204" pitchFamily="18" charset="0"/>
                <a:ea typeface="inpin heiti" charset="-122"/>
              </a:rPr>
              <a:t>TOÁN</a:t>
            </a:r>
            <a:endParaRPr lang="zh-CN" altLang="en-US" sz="3200" dirty="0">
              <a:solidFill>
                <a:srgbClr val="FF2D4E"/>
              </a:solidFill>
              <a:latin typeface="UTM Futura Extra" panose="02040603050506020204" pitchFamily="18" charset="0"/>
              <a:ea typeface="inpin heiti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1B204-F20E-4E77-A777-DD1E4253A0AB}"/>
              </a:ext>
            </a:extLst>
          </p:cNvPr>
          <p:cNvSpPr txBox="1"/>
          <p:nvPr/>
        </p:nvSpPr>
        <p:spPr>
          <a:xfrm>
            <a:off x="2192497" y="156527"/>
            <a:ext cx="8074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86063" y="2029836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0956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052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3148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244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514763" y="620136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6063" y="2639107"/>
            <a:ext cx="11044382" cy="3127360"/>
            <a:chOff x="486063" y="2639107"/>
            <a:chExt cx="11044382" cy="3127360"/>
          </a:xfrm>
        </p:grpSpPr>
        <p:sp>
          <p:nvSpPr>
            <p:cNvPr id="84" name="Rounded Rectangle 83"/>
            <p:cNvSpPr/>
            <p:nvPr/>
          </p:nvSpPr>
          <p:spPr>
            <a:xfrm>
              <a:off x="486063" y="2649797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34642" y="2639107"/>
              <a:ext cx="1747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736455" y="3098731"/>
              <a:ext cx="55692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2494847" y="3589139"/>
              <a:ext cx="39811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  +   4   =   10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1990934" y="4100410"/>
              <a:ext cx="61152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478774" y="4601227"/>
              <a:ext cx="38220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:   2   =    5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4183281" y="5129284"/>
              <a:ext cx="31668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   5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562262" y="387769"/>
            <a:ext cx="10968183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6?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86063" y="2029836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0956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052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3148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244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514763" y="620136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6063" y="2639107"/>
            <a:ext cx="11044382" cy="3127360"/>
            <a:chOff x="486063" y="2639107"/>
            <a:chExt cx="11044382" cy="3127360"/>
          </a:xfrm>
        </p:grpSpPr>
        <p:sp>
          <p:nvSpPr>
            <p:cNvPr id="84" name="Rounded Rectangle 83"/>
            <p:cNvSpPr/>
            <p:nvPr/>
          </p:nvSpPr>
          <p:spPr>
            <a:xfrm>
              <a:off x="486063" y="2649797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34642" y="2639107"/>
              <a:ext cx="1747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736455" y="3098731"/>
              <a:ext cx="55692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2494847" y="3589139"/>
              <a:ext cx="39811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  +   4   =   10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1990934" y="4100410"/>
              <a:ext cx="61152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478774" y="4601227"/>
              <a:ext cx="38220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:   2   =    5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4183281" y="5129284"/>
              <a:ext cx="31668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   5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574385" y="387770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00826" y="387769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can.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74385" y="364058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can,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300826" y="401495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86063" y="2029836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0956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052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3148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244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514763" y="620136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6063" y="2649797"/>
            <a:ext cx="11044382" cy="3116670"/>
            <a:chOff x="486063" y="2649797"/>
            <a:chExt cx="11044382" cy="3116670"/>
          </a:xfrm>
        </p:grpSpPr>
        <p:sp>
          <p:nvSpPr>
            <p:cNvPr id="84" name="Rounded Rectangle 83"/>
            <p:cNvSpPr/>
            <p:nvPr/>
          </p:nvSpPr>
          <p:spPr>
            <a:xfrm>
              <a:off x="486063" y="2649797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34642" y="2694523"/>
              <a:ext cx="1747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736455" y="3154147"/>
              <a:ext cx="55692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2494847" y="3644555"/>
              <a:ext cx="39811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  +   4   =   10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1990934" y="4155826"/>
              <a:ext cx="61152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478774" y="4656643"/>
              <a:ext cx="38220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:   2   =    5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4183281" y="5120048"/>
              <a:ext cx="31668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   5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562262" y="372510"/>
            <a:ext cx="10968183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+ 6.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4511357" y="1707513"/>
            <a:ext cx="6883433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+ 6.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6" y="628805"/>
            <a:ext cx="1479176" cy="126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5768" y="2057614"/>
            <a:ext cx="760172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học sinh của 3 lớp lần lượt là 25 học sinh, 27 học sinh, 32 học sinh. Hỏi trung bình mỗi lớp có bao nhiêu học sinh?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810100" y="1194063"/>
            <a:ext cx="26500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toán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2</a:t>
            </a:r>
            <a:endParaRPr lang="zh-CN" altLang="en-US" sz="6600" b="1" dirty="0">
              <a:ln w="158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89745" y="2586182"/>
            <a:ext cx="6428510" cy="0"/>
          </a:xfrm>
          <a:prstGeom prst="line">
            <a:avLst/>
          </a:prstGeom>
          <a:ln w="38100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3781" y="3061855"/>
            <a:ext cx="7384474" cy="0"/>
          </a:xfrm>
          <a:prstGeom prst="line">
            <a:avLst/>
          </a:prstGeom>
          <a:ln w="38100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3781" y="3565235"/>
            <a:ext cx="7384474" cy="0"/>
          </a:xfrm>
          <a:prstGeom prst="line">
            <a:avLst/>
          </a:prstGeom>
          <a:ln w="117475" cmpd="dbl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3781" y="4064301"/>
            <a:ext cx="1796474" cy="0"/>
          </a:xfrm>
          <a:prstGeom prst="line">
            <a:avLst/>
          </a:prstGeom>
          <a:ln w="117475" cmpd="dbl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94855" y="244484"/>
            <a:ext cx="180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alt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369455" y="4680672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9790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5886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1982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8078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398155" y="3270972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44944" y="2471320"/>
            <a:ext cx="11044382" cy="3116670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2607152" y="391465"/>
            <a:ext cx="1828800" cy="1162050"/>
            <a:chOff x="-8" y="646"/>
            <a:chExt cx="1152" cy="732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>
              <a:off x="-8" y="1282"/>
              <a:ext cx="115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-8" y="1186"/>
              <a:ext cx="0" cy="192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1144" y="1186"/>
              <a:ext cx="0" cy="192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AutoShape 19"/>
            <p:cNvSpPr>
              <a:spLocks/>
            </p:cNvSpPr>
            <p:nvPr/>
          </p:nvSpPr>
          <p:spPr bwMode="auto">
            <a:xfrm rot="16200000">
              <a:off x="448" y="490"/>
              <a:ext cx="240" cy="1118"/>
            </a:xfrm>
            <a:prstGeom prst="rightBracket">
              <a:avLst>
                <a:gd name="adj" fmla="val 232917"/>
              </a:avLst>
            </a:prstGeom>
            <a:noFill/>
            <a:ln w="38100">
              <a:solidFill>
                <a:srgbClr val="6699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184" y="646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 25 HS</a:t>
              </a:r>
            </a:p>
          </p:txBody>
        </p:sp>
      </p:grpSp>
      <p:grpSp>
        <p:nvGrpSpPr>
          <p:cNvPr id="60" name="Group 53"/>
          <p:cNvGrpSpPr>
            <a:grpSpLocks/>
          </p:cNvGrpSpPr>
          <p:nvPr/>
        </p:nvGrpSpPr>
        <p:grpSpPr bwMode="auto">
          <a:xfrm>
            <a:off x="6825140" y="345430"/>
            <a:ext cx="3125788" cy="1203325"/>
            <a:chOff x="2831" y="586"/>
            <a:chExt cx="1969" cy="758"/>
          </a:xfrm>
        </p:grpSpPr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2832" y="1248"/>
              <a:ext cx="19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>
              <a:off x="4800" y="115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AutoShape 27"/>
            <p:cNvSpPr>
              <a:spLocks/>
            </p:cNvSpPr>
            <p:nvPr/>
          </p:nvSpPr>
          <p:spPr bwMode="auto">
            <a:xfrm rot="16200000">
              <a:off x="3696" y="25"/>
              <a:ext cx="240" cy="1969"/>
            </a:xfrm>
            <a:prstGeom prst="rightBracket">
              <a:avLst>
                <a:gd name="adj" fmla="val 380000"/>
              </a:avLst>
            </a:prstGeom>
            <a:noFill/>
            <a:ln w="38100">
              <a:solidFill>
                <a:srgbClr val="0000FF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28"/>
            <p:cNvSpPr txBox="1">
              <a:spLocks noChangeArrowheads="1"/>
            </p:cNvSpPr>
            <p:nvPr/>
          </p:nvSpPr>
          <p:spPr bwMode="auto">
            <a:xfrm>
              <a:off x="3442" y="586"/>
              <a:ext cx="816" cy="25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32 HS</a:t>
              </a:r>
            </a:p>
          </p:txBody>
        </p:sp>
      </p:grpSp>
      <p:grpSp>
        <p:nvGrpSpPr>
          <p:cNvPr id="95" name="Group 51"/>
          <p:cNvGrpSpPr>
            <a:grpSpLocks/>
          </p:cNvGrpSpPr>
          <p:nvPr/>
        </p:nvGrpSpPr>
        <p:grpSpPr bwMode="auto">
          <a:xfrm>
            <a:off x="4450240" y="370829"/>
            <a:ext cx="2362200" cy="1177926"/>
            <a:chOff x="1249" y="633"/>
            <a:chExt cx="1488" cy="742"/>
          </a:xfrm>
        </p:grpSpPr>
        <p:sp>
          <p:nvSpPr>
            <p:cNvPr id="96" name="Line 29"/>
            <p:cNvSpPr>
              <a:spLocks noChangeShapeType="1"/>
            </p:cNvSpPr>
            <p:nvPr/>
          </p:nvSpPr>
          <p:spPr bwMode="auto">
            <a:xfrm>
              <a:off x="1249" y="1279"/>
              <a:ext cx="148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1621" y="633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 27 HS</a:t>
              </a:r>
            </a:p>
          </p:txBody>
        </p:sp>
        <p:sp>
          <p:nvSpPr>
            <p:cNvPr id="98" name="AutoShape 31"/>
            <p:cNvSpPr>
              <a:spLocks/>
            </p:cNvSpPr>
            <p:nvPr/>
          </p:nvSpPr>
          <p:spPr bwMode="auto">
            <a:xfrm rot="16200000">
              <a:off x="1885" y="318"/>
              <a:ext cx="240" cy="1465"/>
            </a:xfrm>
            <a:prstGeom prst="rightBracket">
              <a:avLst>
                <a:gd name="adj" fmla="val 284583"/>
              </a:avLst>
            </a:prstGeom>
            <a:noFill/>
            <a:ln w="38100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2"/>
            <p:cNvSpPr>
              <a:spLocks noChangeShapeType="1"/>
            </p:cNvSpPr>
            <p:nvPr/>
          </p:nvSpPr>
          <p:spPr bwMode="auto">
            <a:xfrm>
              <a:off x="2737" y="1183"/>
              <a:ext cx="0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63"/>
          <p:cNvGrpSpPr>
            <a:grpSpLocks/>
          </p:cNvGrpSpPr>
          <p:nvPr/>
        </p:nvGrpSpPr>
        <p:grpSpPr bwMode="auto">
          <a:xfrm>
            <a:off x="2602390" y="1583229"/>
            <a:ext cx="7315200" cy="631824"/>
            <a:chOff x="96" y="1425"/>
            <a:chExt cx="4608" cy="398"/>
          </a:xfrm>
        </p:grpSpPr>
        <p:sp>
          <p:nvSpPr>
            <p:cNvPr id="101" name="AutoShape 39"/>
            <p:cNvSpPr>
              <a:spLocks/>
            </p:cNvSpPr>
            <p:nvPr/>
          </p:nvSpPr>
          <p:spPr bwMode="auto">
            <a:xfrm rot="5400000">
              <a:off x="2321" y="736"/>
              <a:ext cx="157" cy="1536"/>
            </a:xfrm>
            <a:prstGeom prst="rightBrace">
              <a:avLst>
                <a:gd name="adj1" fmla="val 81529"/>
                <a:gd name="adj2" fmla="val 5071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40"/>
            <p:cNvSpPr txBox="1">
              <a:spLocks noChangeArrowheads="1"/>
            </p:cNvSpPr>
            <p:nvPr/>
          </p:nvSpPr>
          <p:spPr bwMode="auto">
            <a:xfrm>
              <a:off x="2067" y="1592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? HS</a:t>
              </a:r>
            </a:p>
          </p:txBody>
        </p:sp>
        <p:sp>
          <p:nvSpPr>
            <p:cNvPr id="103" name="AutoShape 42"/>
            <p:cNvSpPr>
              <a:spLocks/>
            </p:cNvSpPr>
            <p:nvPr/>
          </p:nvSpPr>
          <p:spPr bwMode="auto">
            <a:xfrm rot="5400000">
              <a:off x="3857" y="736"/>
              <a:ext cx="157" cy="1536"/>
            </a:xfrm>
            <a:prstGeom prst="rightBrace">
              <a:avLst>
                <a:gd name="adj1" fmla="val 81529"/>
                <a:gd name="adj2" fmla="val 5071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43"/>
            <p:cNvSpPr txBox="1">
              <a:spLocks noChangeArrowheads="1"/>
            </p:cNvSpPr>
            <p:nvPr/>
          </p:nvSpPr>
          <p:spPr bwMode="auto">
            <a:xfrm>
              <a:off x="3603" y="1592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? HS</a:t>
              </a:r>
            </a:p>
          </p:txBody>
        </p:sp>
        <p:sp>
          <p:nvSpPr>
            <p:cNvPr id="105" name="AutoShape 45"/>
            <p:cNvSpPr>
              <a:spLocks/>
            </p:cNvSpPr>
            <p:nvPr/>
          </p:nvSpPr>
          <p:spPr bwMode="auto">
            <a:xfrm rot="5400000">
              <a:off x="785" y="736"/>
              <a:ext cx="157" cy="1536"/>
            </a:xfrm>
            <a:prstGeom prst="rightBrace">
              <a:avLst>
                <a:gd name="adj1" fmla="val 81529"/>
                <a:gd name="adj2" fmla="val 5071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46"/>
            <p:cNvSpPr txBox="1">
              <a:spLocks noChangeArrowheads="1"/>
            </p:cNvSpPr>
            <p:nvPr/>
          </p:nvSpPr>
          <p:spPr bwMode="auto">
            <a:xfrm>
              <a:off x="531" y="1592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/>
                <a:t>? HS</a:t>
              </a:r>
            </a:p>
          </p:txBody>
        </p:sp>
      </p:grpSp>
      <p:sp>
        <p:nvSpPr>
          <p:cNvPr id="107" name="Text Box 54"/>
          <p:cNvSpPr txBox="1">
            <a:spLocks noChangeArrowheads="1"/>
          </p:cNvSpPr>
          <p:nvPr/>
        </p:nvSpPr>
        <p:spPr bwMode="auto">
          <a:xfrm>
            <a:off x="4926346" y="2504051"/>
            <a:ext cx="2403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56"/>
          <p:cNvSpPr txBox="1">
            <a:spLocks noChangeArrowheads="1"/>
          </p:cNvSpPr>
          <p:nvPr/>
        </p:nvSpPr>
        <p:spPr bwMode="auto">
          <a:xfrm>
            <a:off x="903756" y="3018891"/>
            <a:ext cx="7659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09" name="Text Box 57"/>
          <p:cNvSpPr txBox="1">
            <a:spLocks noChangeArrowheads="1"/>
          </p:cNvSpPr>
          <p:nvPr/>
        </p:nvSpPr>
        <p:spPr bwMode="auto">
          <a:xfrm>
            <a:off x="3276599" y="3574201"/>
            <a:ext cx="796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  +  27   +   32    =    84    (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0" name="Text Box 58"/>
          <p:cNvSpPr txBox="1">
            <a:spLocks noChangeArrowheads="1"/>
          </p:cNvSpPr>
          <p:nvPr/>
        </p:nvSpPr>
        <p:spPr bwMode="auto">
          <a:xfrm>
            <a:off x="2503449" y="4073172"/>
            <a:ext cx="6308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11" name="Text Box 59"/>
          <p:cNvSpPr txBox="1">
            <a:spLocks noChangeArrowheads="1"/>
          </p:cNvSpPr>
          <p:nvPr/>
        </p:nvSpPr>
        <p:spPr bwMode="auto">
          <a:xfrm>
            <a:off x="3276599" y="4568132"/>
            <a:ext cx="6157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   :   3   =    28    (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2" name="Text Box 60"/>
          <p:cNvSpPr txBox="1">
            <a:spLocks noChangeArrowheads="1"/>
          </p:cNvSpPr>
          <p:nvPr/>
        </p:nvSpPr>
        <p:spPr bwMode="auto">
          <a:xfrm>
            <a:off x="4386079" y="5082839"/>
            <a:ext cx="5406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28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84" grpId="0" animBg="1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369455" y="4680672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9790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5886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1982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8078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398155" y="3270972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44944" y="2723475"/>
            <a:ext cx="11044382" cy="3134739"/>
            <a:chOff x="544944" y="2471320"/>
            <a:chExt cx="11044382" cy="3134739"/>
          </a:xfrm>
        </p:grpSpPr>
        <p:sp>
          <p:nvSpPr>
            <p:cNvPr id="84" name="Rounded Rectangle 83"/>
            <p:cNvSpPr/>
            <p:nvPr/>
          </p:nvSpPr>
          <p:spPr>
            <a:xfrm>
              <a:off x="544944" y="2471320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 Box 54"/>
            <p:cNvSpPr txBox="1">
              <a:spLocks noChangeArrowheads="1"/>
            </p:cNvSpPr>
            <p:nvPr/>
          </p:nvSpPr>
          <p:spPr bwMode="auto">
            <a:xfrm>
              <a:off x="4926346" y="2504051"/>
              <a:ext cx="24030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 Box 56"/>
            <p:cNvSpPr txBox="1">
              <a:spLocks noChangeArrowheads="1"/>
            </p:cNvSpPr>
            <p:nvPr/>
          </p:nvSpPr>
          <p:spPr bwMode="auto">
            <a:xfrm>
              <a:off x="903756" y="3018891"/>
              <a:ext cx="76597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HS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109" name="Text Box 57"/>
            <p:cNvSpPr txBox="1">
              <a:spLocks noChangeArrowheads="1"/>
            </p:cNvSpPr>
            <p:nvPr/>
          </p:nvSpPr>
          <p:spPr bwMode="auto">
            <a:xfrm>
              <a:off x="3276599" y="3574201"/>
              <a:ext cx="796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  +  27   +   32    =    84   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0" name="Text Box 58"/>
            <p:cNvSpPr txBox="1">
              <a:spLocks noChangeArrowheads="1"/>
            </p:cNvSpPr>
            <p:nvPr/>
          </p:nvSpPr>
          <p:spPr bwMode="auto">
            <a:xfrm>
              <a:off x="2503449" y="4073172"/>
              <a:ext cx="63080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111" name="Text Box 59"/>
            <p:cNvSpPr txBox="1">
              <a:spLocks noChangeArrowheads="1"/>
            </p:cNvSpPr>
            <p:nvPr/>
          </p:nvSpPr>
          <p:spPr bwMode="auto">
            <a:xfrm>
              <a:off x="3276599" y="4568132"/>
              <a:ext cx="61578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    :   3   =    28   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2" name="Text Box 60"/>
            <p:cNvSpPr txBox="1">
              <a:spLocks noChangeArrowheads="1"/>
            </p:cNvSpPr>
            <p:nvPr/>
          </p:nvSpPr>
          <p:spPr bwMode="auto">
            <a:xfrm>
              <a:off x="4386079" y="5082839"/>
              <a:ext cx="54068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28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610" y="5291089"/>
            <a:ext cx="12192000" cy="1568824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633266" y="262627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25, 27, 32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359707" y="300064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709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4363575" y="1762931"/>
            <a:ext cx="7089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369455" y="4680672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9790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5886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1982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8078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398155" y="3270972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73808" y="632629"/>
            <a:ext cx="11119427" cy="5037005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9" name="图片 22">
            <a:extLst>
              <a:ext uri="{FF2B5EF4-FFF2-40B4-BE49-F238E27FC236}">
                <a16:creationId xmlns:a16="http://schemas.microsoft.com/office/drawing/2014/main" id="{D5F15923-784F-43D4-881A-DB8004B578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14" r="10651" b="21236"/>
          <a:stretch/>
        </p:blipFill>
        <p:spPr>
          <a:xfrm>
            <a:off x="-115508" y="129609"/>
            <a:ext cx="3408323" cy="2374641"/>
          </a:xfrm>
          <a:prstGeom prst="rect">
            <a:avLst/>
          </a:prstGeom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741057" y="2240164"/>
            <a:ext cx="91636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( 6  +  4 )  :  2  =   5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728933" y="3592029"/>
            <a:ext cx="9187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algn="ctr"/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( 25  +  27  +  32  )  :  3   =   28</a:t>
            </a:r>
          </a:p>
        </p:txBody>
      </p:sp>
    </p:spTree>
    <p:extLst>
      <p:ext uri="{BB962C8B-B14F-4D97-AF65-F5344CB8AC3E}">
        <p14:creationId xmlns:p14="http://schemas.microsoft.com/office/powerpoint/2010/main" val="36333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4363575" y="1762931"/>
            <a:ext cx="7089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22" y="2293589"/>
            <a:ext cx="4662638" cy="15332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4282355" y="2794971"/>
            <a:ext cx="46019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dirty="0">
                <a:solidFill>
                  <a:srgbClr val="FF2D4E"/>
                </a:solidFill>
                <a:latin typeface="UTM Thanh Nhac TL" panose="02040603050506020204" pitchFamily="18" charset="0"/>
                <a:ea typeface="inpin heiti" charset="-122"/>
              </a:rPr>
              <a:t>KHỞI ĐỘNG</a:t>
            </a:r>
            <a:endParaRPr lang="zh-CN" altLang="en-US" sz="4400" dirty="0">
              <a:solidFill>
                <a:srgbClr val="FF2D4E"/>
              </a:solidFill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955" y="130905"/>
            <a:ext cx="2303636" cy="2256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75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809" y="2963362"/>
            <a:ext cx="5072597" cy="15332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146" y="926963"/>
            <a:ext cx="2507225" cy="2153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536892E-DDD3-4B31-BAB1-CD75E69A5C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387FD4-4669-4059-9601-18775CB600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6B1B1EA-C31D-4D4F-9003-44A7BC71D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9E7B8C4-C32A-4DF7-B775-3808CD39B2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4E4D7A-1209-42A5-BAF2-2C6A9B1BDE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891470" y="3457622"/>
            <a:ext cx="46019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LUYỆN TẬP</a:t>
            </a:r>
            <a:endParaRPr lang="zh-CN" altLang="en-US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15" y="127826"/>
            <a:ext cx="2524803" cy="112260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E04EEE-996D-4BDD-B272-0A781D6CBEDC}"/>
              </a:ext>
            </a:extLst>
          </p:cNvPr>
          <p:cNvSpPr/>
          <p:nvPr/>
        </p:nvSpPr>
        <p:spPr>
          <a:xfrm>
            <a:off x="678007" y="339464"/>
            <a:ext cx="190817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ln w="15875">
                  <a:noFill/>
                </a:ln>
                <a:solidFill>
                  <a:srgbClr val="E71C63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1:</a:t>
            </a:r>
            <a:endParaRPr lang="zh-CN" altLang="en-US" sz="3200" b="1" dirty="0">
              <a:ln w="15875">
                <a:noFill/>
              </a:ln>
              <a:solidFill>
                <a:srgbClr val="E71C63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726"/>
            <a:ext cx="3501636" cy="2447057"/>
          </a:xfrm>
          <a:prstGeom prst="rect">
            <a:avLst/>
          </a:prstGeom>
        </p:spPr>
      </p:pic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152173" y="1306492"/>
            <a:ext cx="3162293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42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729923" y="472977"/>
            <a:ext cx="8035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963100" y="1306492"/>
            <a:ext cx="5182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( 42  +  52 )  :   2   =    47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105608" y="1916236"/>
            <a:ext cx="4040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36  ;  42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57.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096000" y="1916236"/>
            <a:ext cx="62367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( 36  +  42  +  57 )  :   3   =    45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105608" y="2522570"/>
            <a:ext cx="56218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34  ;  43  ;   52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39.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058324" y="3145981"/>
            <a:ext cx="73786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( 34  +  43  +  52  +   39 )  :   4   =    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4CAAE-0D12-4D2A-97CF-CE66874FFE5B}"/>
              </a:ext>
            </a:extLst>
          </p:cNvPr>
          <p:cNvSpPr txBox="1"/>
          <p:nvPr/>
        </p:nvSpPr>
        <p:spPr>
          <a:xfrm>
            <a:off x="2152173" y="3700041"/>
            <a:ext cx="73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  20 ;  35 ;  37 ;  65 </a:t>
            </a:r>
            <a:r>
              <a:rPr lang="en-US" sz="32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73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54E46-2466-4817-A84C-414F0C041819}"/>
              </a:ext>
            </a:extLst>
          </p:cNvPr>
          <p:cNvSpPr txBox="1"/>
          <p:nvPr/>
        </p:nvSpPr>
        <p:spPr>
          <a:xfrm>
            <a:off x="3583037" y="4335522"/>
            <a:ext cx="73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( 20 + 35 + 37 + 65 + 73 ) : 5 = 46 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uild="p"/>
      <p:bldP spid="19" grpId="0"/>
      <p:bldP spid="20" grpId="0"/>
      <p:bldP spid="21" grpId="0"/>
      <p:bldP spid="22" grpId="0"/>
      <p:bldP spid="23" grpId="0"/>
      <p:bldP spid="24" grpId="0"/>
      <p:bldP spid="1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3F05A5-64E5-4429-B42B-E3269F644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2" y="255790"/>
            <a:ext cx="9424493" cy="47872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2191CEC-2E93-4771-AB14-F264EB82A3DF}"/>
              </a:ext>
            </a:extLst>
          </p:cNvPr>
          <p:cNvSpPr/>
          <p:nvPr/>
        </p:nvSpPr>
        <p:spPr>
          <a:xfrm>
            <a:off x="2322078" y="2081243"/>
            <a:ext cx="821661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651F58A2-9803-487B-833F-0207D7777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461" y="3212960"/>
            <a:ext cx="3200047" cy="41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4363575" y="1762931"/>
            <a:ext cx="7089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7" name="组合 29">
            <a:extLst>
              <a:ext uri="{FF2B5EF4-FFF2-40B4-BE49-F238E27FC236}">
                <a16:creationId xmlns:a16="http://schemas.microsoft.com/office/drawing/2014/main" id="{E2E2ADAF-C091-45DC-A47B-43BB551B309D}"/>
              </a:ext>
            </a:extLst>
          </p:cNvPr>
          <p:cNvGrpSpPr/>
          <p:nvPr/>
        </p:nvGrpSpPr>
        <p:grpSpPr>
          <a:xfrm>
            <a:off x="351001" y="2444813"/>
            <a:ext cx="4268634" cy="4307202"/>
            <a:chOff x="4252218" y="1936410"/>
            <a:chExt cx="3761626" cy="3795613"/>
          </a:xfrm>
        </p:grpSpPr>
        <p:pic>
          <p:nvPicPr>
            <p:cNvPr id="8" name="图片 28">
              <a:extLst>
                <a:ext uri="{FF2B5EF4-FFF2-40B4-BE49-F238E27FC236}">
                  <a16:creationId xmlns:a16="http://schemas.microsoft.com/office/drawing/2014/main" id="{4FA0B83F-6271-4F10-858F-083BA8D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2218" y="1936410"/>
              <a:ext cx="3761626" cy="3761626"/>
            </a:xfrm>
            <a:prstGeom prst="rect">
              <a:avLst/>
            </a:prstGeom>
          </p:spPr>
        </p:pic>
        <p:pic>
          <p:nvPicPr>
            <p:cNvPr id="9" name="图片 26">
              <a:extLst>
                <a:ext uri="{FF2B5EF4-FFF2-40B4-BE49-F238E27FC236}">
                  <a16:creationId xmlns:a16="http://schemas.microsoft.com/office/drawing/2014/main" id="{D35A76CB-BAD8-4890-A058-AB0FFAB4E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0461" y="2194504"/>
              <a:ext cx="3549269" cy="3537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5555" y="-4006299"/>
            <a:ext cx="5583779" cy="137253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17319" y="1108317"/>
            <a:ext cx="1038885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2:Bốn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36kg, 38kg, 40kg, 34kg.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gam?</a:t>
            </a:r>
          </a:p>
        </p:txBody>
      </p:sp>
      <p:pic>
        <p:nvPicPr>
          <p:cNvPr id="14" name="图片 20">
            <a:extLst>
              <a:ext uri="{FF2B5EF4-FFF2-40B4-BE49-F238E27FC236}">
                <a16:creationId xmlns:a16="http://schemas.microsoft.com/office/drawing/2014/main" id="{CF2F9E43-308D-4776-A2D1-1CD16C7D4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0242" y="3586873"/>
            <a:ext cx="3316068" cy="34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4110" y="-4052323"/>
            <a:ext cx="5583779" cy="137253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CF2F9E43-308D-4776-A2D1-1CD16C7D4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0242" y="3586873"/>
            <a:ext cx="3316068" cy="3404606"/>
          </a:xfrm>
          <a:prstGeom prst="rect">
            <a:avLst/>
          </a:prstGeom>
        </p:spPr>
      </p:pic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2456783" y="1419496"/>
            <a:ext cx="6974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298419" y="2183255"/>
            <a:ext cx="85013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  +  38  +  40  +  34 )  :  4   =   37  (kg)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4157124" y="2783420"/>
            <a:ext cx="4267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 37   kg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5381920" y="770371"/>
            <a:ext cx="1665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C7E84EA7-E9B3-44ED-BF84-BAAC6D4E25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4110" y="-4052323"/>
            <a:ext cx="5583779" cy="1372536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FB431AE1-CA0A-4CB5-B0C8-3337E7025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4" name="图片 20">
            <a:extLst>
              <a:ext uri="{FF2B5EF4-FFF2-40B4-BE49-F238E27FC236}">
                <a16:creationId xmlns:a16="http://schemas.microsoft.com/office/drawing/2014/main" id="{2E1FBB97-DEAD-4793-B103-22EAD4EEDD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0242" y="3586873"/>
            <a:ext cx="3316068" cy="34046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B887C0-E579-4699-A2A9-1B03C06A97AE}"/>
              </a:ext>
            </a:extLst>
          </p:cNvPr>
          <p:cNvSpPr txBox="1"/>
          <p:nvPr/>
        </p:nvSpPr>
        <p:spPr>
          <a:xfrm>
            <a:off x="896104" y="790833"/>
            <a:ext cx="10051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9D5AF-E675-4107-900B-9AF63FC5B0E6}"/>
              </a:ext>
            </a:extLst>
          </p:cNvPr>
          <p:cNvSpPr txBox="1"/>
          <p:nvPr/>
        </p:nvSpPr>
        <p:spPr>
          <a:xfrm>
            <a:off x="963828" y="2037107"/>
            <a:ext cx="9984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 +2 + 3 +  4 + 5 + 6 +7 + 8+ 9) : 9 = </a:t>
            </a: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BD6EA0-FB3B-4DAF-8AB9-C5B69BB16337}"/>
              </a:ext>
            </a:extLst>
          </p:cNvPr>
          <p:cNvSpPr txBox="1"/>
          <p:nvPr/>
        </p:nvSpPr>
        <p:spPr>
          <a:xfrm>
            <a:off x="1103870" y="2810357"/>
            <a:ext cx="99842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5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1,2,3,4,5,6,7,8,9.</a:t>
            </a:r>
            <a:endParaRPr 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815F0-6C7F-4D06-9A08-6017B4E622A5}"/>
              </a:ext>
            </a:extLst>
          </p:cNvPr>
          <p:cNvSpPr txBox="1"/>
          <p:nvPr/>
        </p:nvSpPr>
        <p:spPr>
          <a:xfrm>
            <a:off x="6592138" y="4223064"/>
            <a:ext cx="4267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80" y="346450"/>
            <a:ext cx="10746558" cy="528854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1978593" y="2207463"/>
            <a:ext cx="9267583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62ED76BB-2D72-4C05-A07F-417750A5AF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01" y="3780445"/>
            <a:ext cx="3274101" cy="31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2" y="-95127"/>
            <a:ext cx="7933207" cy="4777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5" y="2808566"/>
            <a:ext cx="4668198" cy="15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803" y="406400"/>
            <a:ext cx="2928515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7552" y="1285176"/>
            <a:ext cx="106968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ln w="158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TÌM SỐ </a:t>
            </a:r>
          </a:p>
          <a:p>
            <a:pPr algn="ctr"/>
            <a:r>
              <a:rPr lang="en-US" altLang="zh-CN" sz="7200" dirty="0">
                <a:ln w="158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TRUNG BÌNH CỘNG</a:t>
            </a:r>
            <a:endParaRPr lang="zh-CN" altLang="en-US" sz="7200" dirty="0">
              <a:ln w="158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537D5DB-F2E7-4F08-B969-10A5AAE2FD7B}"/>
              </a:ext>
            </a:extLst>
          </p:cNvPr>
          <p:cNvSpPr txBox="1"/>
          <p:nvPr/>
        </p:nvSpPr>
        <p:spPr>
          <a:xfrm>
            <a:off x="5298419" y="593475"/>
            <a:ext cx="1415772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2D4E"/>
                </a:solidFill>
                <a:latin typeface="UTM Futura Extra" panose="02040603050506020204" pitchFamily="18" charset="0"/>
                <a:ea typeface="inpin heiti" charset="-122"/>
              </a:rPr>
              <a:t>TOÁN</a:t>
            </a:r>
            <a:endParaRPr lang="zh-CN" altLang="en-US" sz="3200" dirty="0">
              <a:solidFill>
                <a:srgbClr val="FF2D4E"/>
              </a:solidFill>
              <a:latin typeface="UTM Futura Extra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7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F3C7F616-00C6-41B2-B67D-C6653528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C32248A8-E4A7-4E5C-9F71-054BDA4A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9FC35E23-4D5A-4730-B7EA-AA29E61B5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146E316-371E-4C18-8E7E-8D979383CA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pic>
        <p:nvPicPr>
          <p:cNvPr id="9" name="轻松欢乐节奏感动进取电子音乐.mp3">
            <a:hlinkClick r:id="" action="ppaction://media"/>
            <a:extLst>
              <a:ext uri="{FF2B5EF4-FFF2-40B4-BE49-F238E27FC236}">
                <a16:creationId xmlns:a16="http://schemas.microsoft.com/office/drawing/2014/main" id="{058A0B48-AF83-47F8-B17A-ABB17286C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4805F-5AEF-48F9-81D3-29148BC678FF}"/>
              </a:ext>
            </a:extLst>
          </p:cNvPr>
          <p:cNvSpPr txBox="1"/>
          <p:nvPr/>
        </p:nvSpPr>
        <p:spPr>
          <a:xfrm>
            <a:off x="716692" y="1982944"/>
            <a:ext cx="10317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ba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latin typeface="HP001 4 hàng" panose="020B0603050302020204" pitchFamily="34" charset="0"/>
              </a:rPr>
              <a:t> 5 </a:t>
            </a:r>
            <a:r>
              <a:rPr lang="en-US" sz="4000" b="1" dirty="0" err="1"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latin typeface="HP001 4 hàng" panose="020B0603050302020204" pitchFamily="34" charset="0"/>
              </a:rPr>
              <a:t> 10 </a:t>
            </a:r>
            <a:r>
              <a:rPr lang="en-US" sz="4000" b="1" dirty="0" err="1"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Toán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bình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cộng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endParaRPr lang="en-US" sz="4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F3C7F616-00C6-41B2-B67D-C6653528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C32248A8-E4A7-4E5C-9F71-054BDA4A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9FC35E23-4D5A-4730-B7EA-AA29E61B5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146E316-371E-4C18-8E7E-8D979383CA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pic>
        <p:nvPicPr>
          <p:cNvPr id="9" name="轻松欢乐节奏感动进取电子音乐.mp3">
            <a:hlinkClick r:id="" action="ppaction://media"/>
            <a:extLst>
              <a:ext uri="{FF2B5EF4-FFF2-40B4-BE49-F238E27FC236}">
                <a16:creationId xmlns:a16="http://schemas.microsoft.com/office/drawing/2014/main" id="{058A0B48-AF83-47F8-B17A-ABB17286C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4805F-5AEF-48F9-81D3-29148BC678FF}"/>
              </a:ext>
            </a:extLst>
          </p:cNvPr>
          <p:cNvSpPr txBox="1"/>
          <p:nvPr/>
        </p:nvSpPr>
        <p:spPr>
          <a:xfrm>
            <a:off x="573428" y="424096"/>
            <a:ext cx="1031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C5CAD-9E4A-403A-801C-0C022133BA2A}"/>
              </a:ext>
            </a:extLst>
          </p:cNvPr>
          <p:cNvSpPr txBox="1"/>
          <p:nvPr/>
        </p:nvSpPr>
        <p:spPr>
          <a:xfrm>
            <a:off x="342900" y="1906001"/>
            <a:ext cx="10973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192" y="2216780"/>
            <a:ext cx="5036805" cy="16563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4149061" y="2751855"/>
            <a:ext cx="46019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rgbClr val="FFC000"/>
                </a:solidFill>
                <a:latin typeface="UTM Thanh Nhac TL" panose="02040603050506020204" pitchFamily="18" charset="0"/>
                <a:ea typeface="inpin heiti" charset="-122"/>
              </a:rPr>
              <a:t>KHÁM PHÁ</a:t>
            </a:r>
            <a:endParaRPr lang="zh-CN" altLang="en-US" sz="4800" dirty="0">
              <a:solidFill>
                <a:srgbClr val="FFC000"/>
              </a:solidFill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757" y="113152"/>
            <a:ext cx="2423677" cy="22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75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6" y="628805"/>
            <a:ext cx="1479176" cy="126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5768" y="2057614"/>
            <a:ext cx="760172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6l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4l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810100" y="1194063"/>
            <a:ext cx="26500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toán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1</a:t>
            </a:r>
            <a:endParaRPr lang="zh-CN" altLang="en-US" sz="6600" b="1" dirty="0">
              <a:ln w="158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979055" y="380766"/>
            <a:ext cx="3657600" cy="1279525"/>
            <a:chOff x="432" y="538"/>
            <a:chExt cx="2304" cy="806"/>
          </a:xfrm>
        </p:grpSpPr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432" y="1248"/>
              <a:ext cx="2304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432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816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200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584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968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2352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2736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AutoShape 19"/>
            <p:cNvSpPr>
              <a:spLocks/>
            </p:cNvSpPr>
            <p:nvPr/>
          </p:nvSpPr>
          <p:spPr bwMode="auto">
            <a:xfrm rot="16200000">
              <a:off x="1464" y="-105"/>
              <a:ext cx="240" cy="2230"/>
            </a:xfrm>
            <a:prstGeom prst="rightBracket">
              <a:avLst>
                <a:gd name="adj" fmla="val 464583"/>
              </a:avLst>
            </a:prstGeom>
            <a:noFill/>
            <a:ln w="38100">
              <a:solidFill>
                <a:srgbClr val="00206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991" y="538"/>
              <a:ext cx="10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0" y="147754"/>
            <a:ext cx="180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alt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369455" y="4680672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9790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5886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1982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8078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398155" y="3270972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36655" y="380766"/>
            <a:ext cx="2406076" cy="1279525"/>
            <a:chOff x="4343400" y="1008784"/>
            <a:chExt cx="2406076" cy="1279525"/>
          </a:xfrm>
        </p:grpSpPr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4734144" y="1008784"/>
              <a:ext cx="1651000" cy="52322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4 </a:t>
              </a:r>
              <a:r>
                <a:rPr lang="en-US" alt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4343400" y="2135909"/>
              <a:ext cx="2406073" cy="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4920673" y="1983509"/>
              <a:ext cx="0" cy="30480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5530273" y="1983509"/>
              <a:ext cx="0" cy="30480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6139873" y="1983509"/>
              <a:ext cx="0" cy="30480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>
              <a:off x="6749473" y="1983509"/>
              <a:ext cx="0" cy="30480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AutoShape 19"/>
            <p:cNvSpPr>
              <a:spLocks/>
            </p:cNvSpPr>
            <p:nvPr/>
          </p:nvSpPr>
          <p:spPr bwMode="auto">
            <a:xfrm rot="16200000">
              <a:off x="5369144" y="603177"/>
              <a:ext cx="381000" cy="2379664"/>
            </a:xfrm>
            <a:prstGeom prst="rightBracket">
              <a:avLst>
                <a:gd name="adj" fmla="val 464583"/>
              </a:avLst>
            </a:prstGeom>
            <a:noFill/>
            <a:ln w="381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49"/>
          <p:cNvGrpSpPr>
            <a:grpSpLocks/>
          </p:cNvGrpSpPr>
          <p:nvPr/>
        </p:nvGrpSpPr>
        <p:grpSpPr bwMode="auto">
          <a:xfrm>
            <a:off x="979055" y="1710543"/>
            <a:ext cx="6096000" cy="828674"/>
            <a:chOff x="432" y="1434"/>
            <a:chExt cx="3840" cy="522"/>
          </a:xfrm>
        </p:grpSpPr>
        <p:sp>
          <p:nvSpPr>
            <p:cNvPr id="76" name="AutoShape 31"/>
            <p:cNvSpPr>
              <a:spLocks/>
            </p:cNvSpPr>
            <p:nvPr/>
          </p:nvSpPr>
          <p:spPr bwMode="auto">
            <a:xfrm rot="5400000">
              <a:off x="1296" y="573"/>
              <a:ext cx="192" cy="1920"/>
            </a:xfrm>
            <a:prstGeom prst="rightBrace">
              <a:avLst>
                <a:gd name="adj1" fmla="val 83333"/>
                <a:gd name="adj2" fmla="val 50713"/>
              </a:avLst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1104" y="1608"/>
              <a:ext cx="6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AutoShape 32"/>
            <p:cNvSpPr>
              <a:spLocks/>
            </p:cNvSpPr>
            <p:nvPr/>
          </p:nvSpPr>
          <p:spPr bwMode="auto">
            <a:xfrm rot="5400000">
              <a:off x="3216" y="570"/>
              <a:ext cx="192" cy="1920"/>
            </a:xfrm>
            <a:prstGeom prst="rightBrace">
              <a:avLst>
                <a:gd name="adj1" fmla="val 83333"/>
                <a:gd name="adj2" fmla="val 50713"/>
              </a:avLst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045" y="1626"/>
              <a:ext cx="5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1261267" y="2676580"/>
            <a:ext cx="4969163" cy="1076181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433129" y="2678806"/>
            <a:ext cx="4969163" cy="10761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261267" y="2697785"/>
            <a:ext cx="4969163" cy="1076181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433128" y="2697785"/>
            <a:ext cx="4969163" cy="10761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42888" y="2623846"/>
            <a:ext cx="11044382" cy="3116670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85" name="Text Box 38"/>
          <p:cNvSpPr txBox="1">
            <a:spLocks noChangeArrowheads="1"/>
          </p:cNvSpPr>
          <p:nvPr/>
        </p:nvSpPr>
        <p:spPr bwMode="auto">
          <a:xfrm>
            <a:off x="5191467" y="2613156"/>
            <a:ext cx="1747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 Box 39"/>
          <p:cNvSpPr txBox="1">
            <a:spLocks noChangeArrowheads="1"/>
          </p:cNvSpPr>
          <p:nvPr/>
        </p:nvSpPr>
        <p:spPr bwMode="auto">
          <a:xfrm>
            <a:off x="1793280" y="3072780"/>
            <a:ext cx="55692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87" name="Text Box 40"/>
          <p:cNvSpPr txBox="1">
            <a:spLocks noChangeArrowheads="1"/>
          </p:cNvSpPr>
          <p:nvPr/>
        </p:nvSpPr>
        <p:spPr bwMode="auto">
          <a:xfrm>
            <a:off x="2551672" y="3563188"/>
            <a:ext cx="39811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+   4   =   10 (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8" name="Text Box 41"/>
          <p:cNvSpPr txBox="1">
            <a:spLocks noChangeArrowheads="1"/>
          </p:cNvSpPr>
          <p:nvPr/>
        </p:nvSpPr>
        <p:spPr bwMode="auto">
          <a:xfrm>
            <a:off x="2047759" y="4074459"/>
            <a:ext cx="61152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89" name="Text Box 42"/>
          <p:cNvSpPr txBox="1">
            <a:spLocks noChangeArrowheads="1"/>
          </p:cNvSpPr>
          <p:nvPr/>
        </p:nvSpPr>
        <p:spPr bwMode="auto">
          <a:xfrm>
            <a:off x="2535599" y="4575276"/>
            <a:ext cx="3822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  :   2   =    5 (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4240106" y="5121805"/>
            <a:ext cx="3166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   5 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42888" y="308682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0126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86063" y="2029836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0956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052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3148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244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514763" y="620136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6063" y="2639107"/>
            <a:ext cx="11044382" cy="3127360"/>
            <a:chOff x="486063" y="2639107"/>
            <a:chExt cx="11044382" cy="3127360"/>
          </a:xfrm>
        </p:grpSpPr>
        <p:sp>
          <p:nvSpPr>
            <p:cNvPr id="84" name="Rounded Rectangle 83"/>
            <p:cNvSpPr/>
            <p:nvPr/>
          </p:nvSpPr>
          <p:spPr>
            <a:xfrm>
              <a:off x="486063" y="2649797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34642" y="2639107"/>
              <a:ext cx="1747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736455" y="3098731"/>
              <a:ext cx="55692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2494847" y="3589139"/>
              <a:ext cx="39811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  +   4   =   10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1990934" y="4100410"/>
              <a:ext cx="61152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478774" y="4601227"/>
              <a:ext cx="38220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:   2   =    5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4183281" y="5129284"/>
              <a:ext cx="31668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   5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574385" y="387770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00826" y="387769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83389" y="372510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309830" y="372509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641</TotalTime>
  <Words>1222</Words>
  <Application>Microsoft Macintosh PowerPoint</Application>
  <PresentationFormat>Widescreen</PresentationFormat>
  <Paragraphs>151</Paragraphs>
  <Slides>28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inpin heiti</vt:lpstr>
      <vt:lpstr>UTM Futura Extra</vt:lpstr>
      <vt:lpstr>UTM Thanh Nhac TL</vt:lpstr>
      <vt:lpstr>.VnTime</vt:lpstr>
      <vt:lpstr>Times New Roman</vt:lpstr>
      <vt:lpstr>UVN Huong Que Nang</vt:lpstr>
      <vt:lpstr>HP001 4 hàng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keywords>VIET BAO</cp:keywords>
  <cp:lastModifiedBy>Microsoft Office User</cp:lastModifiedBy>
  <cp:revision>74</cp:revision>
  <dcterms:created xsi:type="dcterms:W3CDTF">2017-09-10T07:00:02Z</dcterms:created>
  <dcterms:modified xsi:type="dcterms:W3CDTF">2021-10-05T10:36:22Z</dcterms:modified>
</cp:coreProperties>
</file>