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262" r:id="rId3"/>
    <p:sldId id="272" r:id="rId4"/>
    <p:sldId id="256" r:id="rId5"/>
    <p:sldId id="257" r:id="rId6"/>
    <p:sldId id="258" r:id="rId7"/>
    <p:sldId id="260" r:id="rId8"/>
    <p:sldId id="261" r:id="rId9"/>
    <p:sldId id="284" r:id="rId10"/>
    <p:sldId id="263" r:id="rId11"/>
    <p:sldId id="273" r:id="rId12"/>
    <p:sldId id="274" r:id="rId13"/>
    <p:sldId id="285" r:id="rId14"/>
    <p:sldId id="286" r:id="rId15"/>
    <p:sldId id="287" r:id="rId16"/>
    <p:sldId id="288" r:id="rId17"/>
    <p:sldId id="289" r:id="rId18"/>
    <p:sldId id="299" r:id="rId19"/>
    <p:sldId id="292" r:id="rId20"/>
    <p:sldId id="268" r:id="rId21"/>
    <p:sldId id="279" r:id="rId22"/>
    <p:sldId id="298" r:id="rId23"/>
    <p:sldId id="294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700"/>
    <a:srgbClr val="378ACE"/>
    <a:srgbClr val="ECA0B7"/>
    <a:srgbClr val="DD4E4A"/>
    <a:srgbClr val="8BA8D0"/>
    <a:srgbClr val="3EB506"/>
    <a:srgbClr val="3D8C85"/>
    <a:srgbClr val="47D6FF"/>
    <a:srgbClr val="9BD14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6314" autoAdjust="0"/>
  </p:normalViewPr>
  <p:slideViewPr>
    <p:cSldViewPr snapToGrid="0">
      <p:cViewPr varScale="1">
        <p:scale>
          <a:sx n="89" d="100"/>
          <a:sy n="89" d="100"/>
        </p:scale>
        <p:origin x="168" y="576"/>
      </p:cViewPr>
      <p:guideLst>
        <p:guide orient="horz"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39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48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6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3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1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63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30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10.xml"/><Relationship Id="rId12" Type="http://schemas.openxmlformats.org/officeDocument/2006/relationships/slide" Target="slide8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slide" Target="slide11.xml"/><Relationship Id="rId15" Type="http://schemas.microsoft.com/office/2007/relationships/hdphoto" Target="../media/hdphoto1.wdp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2.xml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5">
            <a:extLst>
              <a:ext uri="{FF2B5EF4-FFF2-40B4-BE49-F238E27FC236}">
                <a16:creationId xmlns:a16="http://schemas.microsoft.com/office/drawing/2014/main" id="{2A339DED-74CC-4E4F-827A-5267EA50D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648" y="1573599"/>
            <a:ext cx="6671120" cy="39447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9114" y="3935482"/>
            <a:ext cx="4962886" cy="2920709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767" y="1125794"/>
            <a:ext cx="3692229" cy="198750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5074" y="2272150"/>
            <a:ext cx="1262808" cy="81735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3257" y="2142259"/>
            <a:ext cx="2392073" cy="2392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sp>
        <p:nvSpPr>
          <p:cNvPr id="13" name="文本框 15">
            <a:extLst>
              <a:ext uri="{FF2B5EF4-FFF2-40B4-BE49-F238E27FC236}">
                <a16:creationId xmlns:a16="http://schemas.microsoft.com/office/drawing/2014/main" id="{FD73F9FC-2DBE-4A6B-96EE-27C1B6EF720D}"/>
              </a:ext>
            </a:extLst>
          </p:cNvPr>
          <p:cNvSpPr txBox="1"/>
          <p:nvPr/>
        </p:nvSpPr>
        <p:spPr>
          <a:xfrm>
            <a:off x="2566534" y="3790647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6350">
                  <a:noFill/>
                </a:ln>
                <a:solidFill>
                  <a:srgbClr val="DF729B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4</a:t>
            </a:r>
            <a:endParaRPr kumimoji="0" lang="zh-CN" altLang="en-US" sz="6600" b="1" i="0" u="none" strike="noStrike" kern="1200" cap="none" spc="0" normalizeH="0" baseline="0" noProof="0" dirty="0">
              <a:ln w="6350">
                <a:noFill/>
              </a:ln>
              <a:solidFill>
                <a:srgbClr val="DF729B"/>
              </a:solidFill>
              <a:effectLst/>
              <a:uLnTx/>
              <a:uFillTx/>
              <a:latin typeface="#9Slide03 Sofia Pro Soft Bold" panose="020B0000000000000000" pitchFamily="34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49DE15-01E8-4B52-9B21-499D13CD3259}"/>
              </a:ext>
            </a:extLst>
          </p:cNvPr>
          <p:cNvSpPr txBox="1"/>
          <p:nvPr/>
        </p:nvSpPr>
        <p:spPr>
          <a:xfrm>
            <a:off x="659932" y="685800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TRƯỜNG TIỂU HỌC LÊ</a:t>
            </a:r>
            <a:r>
              <a:rPr kumimoji="0" lang="en-US" altLang="zh-CN" sz="2400" b="1" i="0" u="none" strike="noStrike" kern="1200" cap="none" spc="0" normalizeH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n w="6350">
                  <a:noFill/>
                </a:ln>
                <a:solidFill>
                  <a:srgbClr val="255DA3"/>
                </a:solidFill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QUÝ</a:t>
            </a:r>
            <a:r>
              <a:rPr kumimoji="0" lang="en-US" altLang="zh-CN" sz="2400" b="1" i="0" u="none" strike="noStrike" kern="1200" cap="none" spc="0" normalizeH="0" noProof="0" dirty="0">
                <a:ln w="6350">
                  <a:noFill/>
                </a:ln>
                <a:solidFill>
                  <a:srgbClr val="255DA3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ĐÔN</a:t>
            </a:r>
            <a:endParaRPr kumimoji="0" lang="zh-CN" alt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255DA3"/>
              </a:solidFill>
              <a:effectLst/>
              <a:uLnTx/>
              <a:uFillTx/>
              <a:latin typeface="#9Slide07 SVNNexa Rust Slab Bla" panose="020B0606040200020203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ABE4D-76DD-CB4D-A538-80F8EE9F4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59"/>
            <a:ext cx="1550483" cy="172620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CE001F-4226-DC4E-9FE6-28685D7E95B8}"/>
              </a:ext>
            </a:extLst>
          </p:cNvPr>
          <p:cNvSpPr/>
          <p:nvPr/>
        </p:nvSpPr>
        <p:spPr>
          <a:xfrm>
            <a:off x="4986337" y="5414964"/>
            <a:ext cx="2362351" cy="900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Chalkboard SE" panose="03050602040202020205" pitchFamily="66" charset="77"/>
              </a:rPr>
              <a:t>LỚP 4A1</a:t>
            </a:r>
          </a:p>
        </p:txBody>
      </p:sp>
    </p:spTree>
    <p:extLst>
      <p:ext uri="{BB962C8B-B14F-4D97-AF65-F5344CB8AC3E}">
        <p14:creationId xmlns:p14="http://schemas.microsoft.com/office/powerpoint/2010/main" val="3816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563" y="4581525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1989" y="5366117"/>
            <a:ext cx="482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675" y="4645819"/>
            <a:ext cx="1900084" cy="184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F4C45-CE61-44CA-B34A-1A12E265E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47"/>
          <a:stretch/>
        </p:blipFill>
        <p:spPr>
          <a:xfrm>
            <a:off x="292464" y="176213"/>
            <a:ext cx="8415338" cy="4200524"/>
          </a:xfrm>
          <a:prstGeom prst="rect">
            <a:avLst/>
          </a:prstGeom>
        </p:spPr>
      </p:pic>
      <p:pic>
        <p:nvPicPr>
          <p:cNvPr id="11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E3EC318D-CA0F-463E-B8FC-ABE57BF7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02" y="3084028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525" y="4676168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4692" y="5213169"/>
            <a:ext cx="441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4C</a:t>
            </a:r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883" y="4757232"/>
            <a:ext cx="1900084" cy="1840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93FC8-4722-417A-AD53-15FCA6D8F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436" b="11967"/>
          <a:stretch/>
        </p:blipFill>
        <p:spPr>
          <a:xfrm>
            <a:off x="257176" y="140494"/>
            <a:ext cx="8416138" cy="4295319"/>
          </a:xfrm>
          <a:prstGeom prst="rect">
            <a:avLst/>
          </a:prstGeom>
        </p:spPr>
      </p:pic>
      <p:pic>
        <p:nvPicPr>
          <p:cNvPr id="14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F2A1315C-6D53-4A4E-A4BF-70E34B4C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45" y="3372161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A1349A22-31D1-4D94-A0B5-ACE6B5069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3CCB0AA-B30C-4071-982F-EA6C17BF6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93EC2BE-B619-4A7B-A351-CCE6E1C02EE6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EC9F5A84-AB85-4FA8-B08D-A2EB4C5E6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CCDBD8FA-64C3-4C7A-BD4E-37F3E464634B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D493026-6265-4028-9B4F-E66D3A28F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E939CB85-B3A9-4085-9C32-2E0F5F42AE54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DDDE7F1-D9B7-49F5-BF0C-A7E1B80E6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1E1890B8-15C8-4C62-8EEA-32A418D456BE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09E69AB-04C7-4514-97E1-134B1FD8E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5554AECA-E4B1-4FD2-B0BF-F32D65DDE99E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c30cbc4c2a68d697fb9741f0d9a913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2468564"/>
            <a:ext cx="4648200" cy="4648200"/>
          </a:xfrm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0590E120-553E-433A-8FF9-41099B0D6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3" y="1378024"/>
            <a:ext cx="5738740" cy="573874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59CCC852-F726-421D-BB3B-D298D5AC8268}"/>
              </a:ext>
            </a:extLst>
          </p:cNvPr>
          <p:cNvSpPr txBox="1"/>
          <p:nvPr/>
        </p:nvSpPr>
        <p:spPr>
          <a:xfrm rot="20810787">
            <a:off x="2549369" y="2758363"/>
            <a:ext cx="265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RỒI!!! </a:t>
            </a:r>
          </a:p>
          <a:p>
            <a:pPr algn="ctr"/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3EB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endParaRPr lang="en-US" sz="2800" b="1" dirty="0">
              <a:solidFill>
                <a:srgbClr val="3EB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785144" y="1605507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42612" y="1836772"/>
            <a:ext cx="353494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0" cap="none" spc="0" normalizeH="0" baseline="0" noProof="0" dirty="0" err="1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rPr>
              <a:t>Luyện</a:t>
            </a:r>
            <a:r>
              <a:rPr kumimoji="0" lang="en-US" altLang="zh-CN" sz="6000" i="0" u="none" strike="noStrike" kern="0" cap="none" spc="0" normalizeH="0" baseline="0" noProof="0" dirty="0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6000" i="0" u="none" strike="noStrike" kern="0" cap="none" spc="0" normalizeH="0" baseline="0" noProof="0" dirty="0" err="1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rPr>
              <a:t>tập</a:t>
            </a:r>
            <a:endParaRPr kumimoji="0" lang="zh-CN" altLang="en-US" sz="6000" i="0" u="none" strike="noStrike" kern="0" cap="none" spc="0" normalizeH="0" baseline="0" noProof="0" dirty="0">
              <a:ln>
                <a:noFill/>
              </a:ln>
              <a:solidFill>
                <a:srgbClr val="3D8C85"/>
              </a:solidFill>
              <a:effectLst/>
              <a:uLnTx/>
              <a:uFillTx/>
              <a:latin typeface="#9Slide03 Ampl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552" y="908353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552" y="1567177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359818" y="2258279"/>
            <a:ext cx="367119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0" dirty="0" err="1">
                <a:solidFill>
                  <a:srgbClr val="7392BB"/>
                </a:solidFill>
                <a:latin typeface="#9Slide03 Sofia Pro Soft" panose="020B0000000000000000" pitchFamily="34" charset="0"/>
                <a:cs typeface="+mn-ea"/>
                <a:sym typeface="+mn-lt"/>
              </a:rPr>
              <a:t>Khởi</a:t>
            </a:r>
            <a:r>
              <a:rPr lang="en-US" altLang="zh-CN" sz="6000" b="1" kern="0" dirty="0">
                <a:solidFill>
                  <a:srgbClr val="7392BB"/>
                </a:solidFill>
                <a:latin typeface="#9Slide03 Sofia Pro Soft" panose="020B0000000000000000" pitchFamily="34" charset="0"/>
                <a:cs typeface="+mn-ea"/>
                <a:sym typeface="+mn-lt"/>
              </a:rPr>
              <a:t> </a:t>
            </a:r>
            <a:r>
              <a:rPr lang="en-US" altLang="zh-CN" sz="6000" b="1" kern="0" dirty="0" err="1">
                <a:solidFill>
                  <a:srgbClr val="7392BB"/>
                </a:solidFill>
                <a:latin typeface="#9Slide03 Sofia Pro Soft" panose="020B0000000000000000" pitchFamily="34" charset="0"/>
                <a:cs typeface="+mn-ea"/>
                <a:sym typeface="+mn-lt"/>
              </a:rPr>
              <a:t>động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rgbClr val="7392BB"/>
              </a:solidFill>
              <a:effectLst/>
              <a:uLnTx/>
              <a:uFillTx/>
              <a:latin typeface="#9Slide03 Sofia Pro Soft" panose="020B0000000000000000" pitchFamily="34" charset="0"/>
              <a:cs typeface="+mn-ea"/>
              <a:sym typeface="+mn-lt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2">
            <a:extLst>
              <a:ext uri="{FF2B5EF4-FFF2-40B4-BE49-F238E27FC236}">
                <a16:creationId xmlns:a16="http://schemas.microsoft.com/office/drawing/2014/main" id="{05771D42-F3F0-4A6A-BCB9-73A9BD7FBC4B}"/>
              </a:ext>
            </a:extLst>
          </p:cNvPr>
          <p:cNvSpPr/>
          <p:nvPr/>
        </p:nvSpPr>
        <p:spPr>
          <a:xfrm>
            <a:off x="330482" y="190857"/>
            <a:ext cx="11614932" cy="6539363"/>
          </a:xfrm>
          <a:custGeom>
            <a:avLst/>
            <a:gdLst>
              <a:gd name="connsiteX0" fmla="*/ 67623 w 10086569"/>
              <a:gd name="connsiteY0" fmla="*/ 2873138 h 4289011"/>
              <a:gd name="connsiteX1" fmla="*/ 13032 w 10086569"/>
              <a:gd name="connsiteY1" fmla="*/ 757736 h 4289011"/>
              <a:gd name="connsiteX2" fmla="*/ 313283 w 10086569"/>
              <a:gd name="connsiteY2" fmla="*/ 129938 h 4289011"/>
              <a:gd name="connsiteX3" fmla="*/ 2415038 w 10086569"/>
              <a:gd name="connsiteY3" fmla="*/ 129938 h 4289011"/>
              <a:gd name="connsiteX4" fmla="*/ 9170680 w 10086569"/>
              <a:gd name="connsiteY4" fmla="*/ 334655 h 4289011"/>
              <a:gd name="connsiteX5" fmla="*/ 9197975 w 10086569"/>
              <a:gd name="connsiteY5" fmla="*/ 3910368 h 4289011"/>
              <a:gd name="connsiteX6" fmla="*/ 1541581 w 10086569"/>
              <a:gd name="connsiteY6" fmla="*/ 4196971 h 4289011"/>
              <a:gd name="connsiteX7" fmla="*/ 190453 w 10086569"/>
              <a:gd name="connsiteY7" fmla="*/ 4169676 h 4289011"/>
              <a:gd name="connsiteX8" fmla="*/ 67623 w 10086569"/>
              <a:gd name="connsiteY8" fmla="*/ 2873138 h 42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6569" h="4289011">
                <a:moveTo>
                  <a:pt x="67623" y="2873138"/>
                </a:moveTo>
                <a:cubicBezTo>
                  <a:pt x="38053" y="2304482"/>
                  <a:pt x="-27911" y="1214936"/>
                  <a:pt x="13032" y="757736"/>
                </a:cubicBezTo>
                <a:cubicBezTo>
                  <a:pt x="53975" y="300536"/>
                  <a:pt x="-87051" y="234571"/>
                  <a:pt x="313283" y="129938"/>
                </a:cubicBezTo>
                <a:cubicBezTo>
                  <a:pt x="713617" y="25305"/>
                  <a:pt x="2415038" y="129938"/>
                  <a:pt x="2415038" y="129938"/>
                </a:cubicBezTo>
                <a:cubicBezTo>
                  <a:pt x="3891271" y="164057"/>
                  <a:pt x="8040190" y="-295417"/>
                  <a:pt x="9170680" y="334655"/>
                </a:cubicBezTo>
                <a:cubicBezTo>
                  <a:pt x="10301170" y="964727"/>
                  <a:pt x="10469491" y="3266649"/>
                  <a:pt x="9197975" y="3910368"/>
                </a:cubicBezTo>
                <a:cubicBezTo>
                  <a:pt x="7926459" y="4554087"/>
                  <a:pt x="3042835" y="4153753"/>
                  <a:pt x="1541581" y="4196971"/>
                </a:cubicBezTo>
                <a:cubicBezTo>
                  <a:pt x="40327" y="4240189"/>
                  <a:pt x="431563" y="4394864"/>
                  <a:pt x="190453" y="4169676"/>
                </a:cubicBezTo>
                <a:cubicBezTo>
                  <a:pt x="-50657" y="3944488"/>
                  <a:pt x="97193" y="3441794"/>
                  <a:pt x="67623" y="287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83F227F-C140-4D13-B348-9490C79A76DB}"/>
              </a:ext>
            </a:extLst>
          </p:cNvPr>
          <p:cNvSpPr/>
          <p:nvPr/>
        </p:nvSpPr>
        <p:spPr>
          <a:xfrm>
            <a:off x="1154014" y="1919549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4A19C02-9C11-4035-B7DB-E4F7153AE676}"/>
              </a:ext>
            </a:extLst>
          </p:cNvPr>
          <p:cNvSpPr/>
          <p:nvPr/>
        </p:nvSpPr>
        <p:spPr>
          <a:xfrm>
            <a:off x="7843594" y="1553318"/>
            <a:ext cx="3495945" cy="3371165"/>
          </a:xfrm>
          <a:prstGeom prst="ellipse">
            <a:avLst/>
          </a:prstGeom>
          <a:noFill/>
          <a:ln w="19050" cap="flat" cmpd="sng" algn="ctr">
            <a:solidFill>
              <a:srgbClr val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32A98E3-51C2-4A24-8E1B-E25D2AC7EF3F}"/>
              </a:ext>
            </a:extLst>
          </p:cNvPr>
          <p:cNvSpPr txBox="1"/>
          <p:nvPr/>
        </p:nvSpPr>
        <p:spPr>
          <a:xfrm>
            <a:off x="3628373" y="1015227"/>
            <a:ext cx="493525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900" dirty="0">
              <a:cs typeface="+mn-ea"/>
              <a:sym typeface="+mn-lt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72773039-667E-4924-9B6A-978FE6205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947" y="289535"/>
            <a:ext cx="1888291" cy="1911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FB5F0-CB67-4C0B-BC02-A91B42C13D6C}"/>
              </a:ext>
            </a:extLst>
          </p:cNvPr>
          <p:cNvSpPr txBox="1"/>
          <p:nvPr/>
        </p:nvSpPr>
        <p:spPr>
          <a:xfrm>
            <a:off x="459689" y="475382"/>
            <a:ext cx="513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FF7C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BE625-637A-44F6-A8E0-41A201B46F27}"/>
              </a:ext>
            </a:extLst>
          </p:cNvPr>
          <p:cNvSpPr txBox="1"/>
          <p:nvPr/>
        </p:nvSpPr>
        <p:spPr>
          <a:xfrm>
            <a:off x="353955" y="1830651"/>
            <a:ext cx="520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#9Slide03 Smoothy Sans" panose="00000500000000000000" pitchFamily="2" charset="0"/>
              </a:rPr>
              <a:t>Số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vải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hoa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và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vải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trắng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đã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bán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trong</a:t>
            </a:r>
            <a:r>
              <a:rPr lang="en-US" sz="1400" dirty="0">
                <a:latin typeface="#9Slide03 Smoothy Sans" panose="00000500000000000000" pitchFamily="2" charset="0"/>
              </a:rPr>
              <a:t> </a:t>
            </a:r>
            <a:r>
              <a:rPr lang="en-US" sz="1400" dirty="0" err="1">
                <a:latin typeface="#9Slide03 Smoothy Sans" panose="00000500000000000000" pitchFamily="2" charset="0"/>
              </a:rPr>
              <a:t>tháng</a:t>
            </a:r>
            <a:r>
              <a:rPr lang="en-US" sz="1400" dirty="0">
                <a:latin typeface="#9Slide03 Smoothy Sans" panose="00000500000000000000" pitchFamily="2" charset="0"/>
              </a:rPr>
              <a:t> 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375EA7-30E1-4F34-8370-6824787BA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11835"/>
              </p:ext>
            </p:extLst>
          </p:nvPr>
        </p:nvGraphicFramePr>
        <p:xfrm>
          <a:off x="330481" y="2229227"/>
          <a:ext cx="5202716" cy="2806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7567">
                  <a:extLst>
                    <a:ext uri="{9D8B030D-6E8A-4147-A177-3AD203B41FA5}">
                      <a16:colId xmlns:a16="http://schemas.microsoft.com/office/drawing/2014/main" val="3162458544"/>
                    </a:ext>
                  </a:extLst>
                </a:gridCol>
                <a:gridCol w="4155149">
                  <a:extLst>
                    <a:ext uri="{9D8B030D-6E8A-4147-A177-3AD203B41FA5}">
                      <a16:colId xmlns:a16="http://schemas.microsoft.com/office/drawing/2014/main" val="2553676015"/>
                    </a:ext>
                  </a:extLst>
                </a:gridCol>
              </a:tblGrid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37906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23954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90894"/>
                  </a:ext>
                </a:extLst>
              </a:tr>
              <a:tr h="701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2136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793C4A6-DE73-454C-9B69-25B713A4E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2324253"/>
            <a:ext cx="685800" cy="52799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6795379-DCA9-4CEA-A292-FB83F0A9D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6" y="2324253"/>
            <a:ext cx="685800" cy="52799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D0434030-0103-4536-8732-3EA43885B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3018487"/>
            <a:ext cx="685800" cy="527997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71EDB8E-D0FE-45EC-9F25-940B0C3EF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6" y="3031844"/>
            <a:ext cx="685800" cy="52799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0327F371-313D-4E19-B9BE-9373FCC75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3712721"/>
            <a:ext cx="685800" cy="52799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2CDC5476-2CE3-4388-9E34-E18E00FCB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75" y="4406955"/>
            <a:ext cx="685800" cy="527997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DCBD044-50D1-4032-BBB8-B80FE2C56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97" y="3054320"/>
            <a:ext cx="685800" cy="52799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3242234-4BA9-4C86-ABA7-77D8DC75D47E}"/>
              </a:ext>
            </a:extLst>
          </p:cNvPr>
          <p:cNvGrpSpPr/>
          <p:nvPr/>
        </p:nvGrpSpPr>
        <p:grpSpPr>
          <a:xfrm>
            <a:off x="944862" y="5218761"/>
            <a:ext cx="3865732" cy="570831"/>
            <a:chOff x="1011068" y="5672180"/>
            <a:chExt cx="3865732" cy="570831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80D6AA5-FDDD-4121-ADB1-99C1B14B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31" y="5672180"/>
              <a:ext cx="702311" cy="57083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AC93AD-F4D5-4624-A8A4-CC8E6A5126F6}"/>
                </a:ext>
              </a:extLst>
            </p:cNvPr>
            <p:cNvSpPr txBox="1"/>
            <p:nvPr/>
          </p:nvSpPr>
          <p:spPr>
            <a:xfrm>
              <a:off x="1011068" y="5756592"/>
              <a:ext cx="386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Sofia Pro Soft" panose="020B0000000000000000" pitchFamily="34" charset="0"/>
                </a:rPr>
                <a:t>Mỗi</a:t>
              </a:r>
              <a:r>
                <a:rPr lang="en-US" sz="2000" dirty="0">
                  <a:latin typeface="#9Slide03 Sofia Pro Soft" panose="020B0000000000000000" pitchFamily="34" charset="0"/>
                </a:rPr>
                <a:t>            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chỉ</a:t>
              </a:r>
              <a:r>
                <a:rPr lang="en-US" sz="2000" dirty="0">
                  <a:latin typeface="#9Slide03 Sofia Pro Soft" panose="020B0000000000000000" pitchFamily="34" charset="0"/>
                </a:rPr>
                <a:t> 100m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vải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hoa</a:t>
              </a:r>
              <a:endParaRPr lang="en-US" sz="2000" dirty="0">
                <a:latin typeface="#9Slide03 Sofia Pro Soft" panose="020B0000000000000000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3EE3F5-5BED-4827-9DD9-6AA7B5784A85}"/>
              </a:ext>
            </a:extLst>
          </p:cNvPr>
          <p:cNvGrpSpPr/>
          <p:nvPr/>
        </p:nvGrpSpPr>
        <p:grpSpPr>
          <a:xfrm>
            <a:off x="968439" y="6001031"/>
            <a:ext cx="4185592" cy="608001"/>
            <a:chOff x="4378036" y="5664821"/>
            <a:chExt cx="4185592" cy="608001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6609874-5BEA-4874-A05D-471151C81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71025" y="5664821"/>
              <a:ext cx="702311" cy="60800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3B9387-76F3-4AF9-98F4-76AA3FAC9996}"/>
                </a:ext>
              </a:extLst>
            </p:cNvPr>
            <p:cNvSpPr txBox="1"/>
            <p:nvPr/>
          </p:nvSpPr>
          <p:spPr>
            <a:xfrm>
              <a:off x="4378036" y="5768767"/>
              <a:ext cx="4185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Sofia Pro Soft" panose="020B0000000000000000" pitchFamily="34" charset="0"/>
                </a:rPr>
                <a:t>Mỗi</a:t>
              </a:r>
              <a:r>
                <a:rPr lang="en-US" sz="2000" dirty="0">
                  <a:latin typeface="#9Slide03 Sofia Pro Soft" panose="020B0000000000000000" pitchFamily="34" charset="0"/>
                </a:rPr>
                <a:t>            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chỉ</a:t>
              </a:r>
              <a:r>
                <a:rPr lang="en-US" sz="2000" dirty="0">
                  <a:latin typeface="#9Slide03 Sofia Pro Soft" panose="020B0000000000000000" pitchFamily="34" charset="0"/>
                </a:rPr>
                <a:t> 100m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vải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trắng</a:t>
              </a:r>
              <a:endParaRPr lang="en-US" sz="2000" dirty="0">
                <a:latin typeface="#9Slide03 Sofia Pro Soft" panose="020B0000000000000000" pitchFamily="34" charset="0"/>
              </a:endParaRPr>
            </a:p>
          </p:txBody>
        </p:sp>
      </p:grpSp>
      <p:pic>
        <p:nvPicPr>
          <p:cNvPr id="130" name="Picture 129">
            <a:extLst>
              <a:ext uri="{FF2B5EF4-FFF2-40B4-BE49-F238E27FC236}">
                <a16:creationId xmlns:a16="http://schemas.microsoft.com/office/drawing/2014/main" id="{9E7811A6-F92B-4EE5-92C1-EEAC250C8B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66697" y="2344289"/>
            <a:ext cx="685800" cy="48792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DD461C0-1B4E-47CB-B82C-36B643B98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28607" y="3712721"/>
            <a:ext cx="685800" cy="48792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7163905-670F-4BB3-ADBC-6D3771B9E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71223" y="3712721"/>
            <a:ext cx="685800" cy="48792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06E29D8B-5925-40BB-98C5-E5AD559706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85991" y="3739436"/>
            <a:ext cx="685800" cy="48792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851CCE2-858A-4391-B235-4BB6F8F68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55036" y="4406955"/>
            <a:ext cx="685800" cy="487924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ACCDADC-C48C-4E5D-8B22-082D8603E45F}"/>
              </a:ext>
            </a:extLst>
          </p:cNvPr>
          <p:cNvGrpSpPr/>
          <p:nvPr/>
        </p:nvGrpSpPr>
        <p:grpSpPr>
          <a:xfrm>
            <a:off x="5801478" y="739516"/>
            <a:ext cx="6143935" cy="745458"/>
            <a:chOff x="5801478" y="739516"/>
            <a:chExt cx="6143935" cy="74545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039878D-5255-4C1F-A07C-FAFA2096843C}"/>
                </a:ext>
              </a:extLst>
            </p:cNvPr>
            <p:cNvSpPr txBox="1"/>
            <p:nvPr/>
          </p:nvSpPr>
          <p:spPr>
            <a:xfrm>
              <a:off x="5801478" y="768533"/>
              <a:ext cx="6143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#9Slide03 Sofia Pro Soft" panose="020B0000000000000000" pitchFamily="34" charset="0"/>
                </a:rPr>
                <a:t>Dựa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vào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biểu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đồ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bên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hãy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điền</a:t>
              </a:r>
              <a:r>
                <a:rPr lang="en-US" sz="2000" dirty="0">
                  <a:latin typeface="#9Slide03 Sofia Pro Soft" panose="020B0000000000000000" pitchFamily="34" charset="0"/>
                </a:rPr>
                <a:t> Đ (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đúng</a:t>
              </a:r>
              <a:r>
                <a:rPr lang="en-US" sz="2000" dirty="0">
                  <a:latin typeface="#9Slide03 Sofia Pro Soft" panose="020B0000000000000000" pitchFamily="34" charset="0"/>
                </a:rPr>
                <a:t>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hoặc</a:t>
              </a:r>
              <a:r>
                <a:rPr lang="en-US" sz="2000" dirty="0">
                  <a:latin typeface="#9Slide03 Sofia Pro Soft" panose="020B0000000000000000" pitchFamily="34" charset="0"/>
                </a:rPr>
                <a:t> S (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sai</a:t>
              </a:r>
              <a:r>
                <a:rPr lang="en-US" sz="2000" dirty="0">
                  <a:latin typeface="#9Slide03 Sofia Pro Soft" panose="020B0000000000000000" pitchFamily="34" charset="0"/>
                </a:rPr>
                <a:t>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vào</a:t>
              </a:r>
              <a:r>
                <a:rPr lang="en-US" sz="2000" dirty="0">
                  <a:latin typeface="#9Slide03 Sofia Pro Soft" panose="020B0000000000000000" pitchFamily="34" charset="0"/>
                </a:rPr>
                <a:t> ô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trống</a:t>
              </a:r>
              <a:r>
                <a:rPr lang="en-US" sz="2000" dirty="0">
                  <a:latin typeface="#9Slide03 Sofia Pro Soft" panose="020B0000000000000000" pitchFamily="34" charset="0"/>
                </a:rPr>
                <a:t>:</a:t>
              </a: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50FF2026-1E38-4899-A511-86656F843C4E}"/>
                </a:ext>
              </a:extLst>
            </p:cNvPr>
            <p:cNvSpPr/>
            <p:nvPr/>
          </p:nvSpPr>
          <p:spPr>
            <a:xfrm>
              <a:off x="5843786" y="739516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5FCC909-8336-430C-864E-3CA12A831318}"/>
              </a:ext>
            </a:extLst>
          </p:cNvPr>
          <p:cNvGrpSpPr/>
          <p:nvPr/>
        </p:nvGrpSpPr>
        <p:grpSpPr>
          <a:xfrm>
            <a:off x="5843786" y="1765807"/>
            <a:ext cx="5994259" cy="745458"/>
            <a:chOff x="5843786" y="1765807"/>
            <a:chExt cx="5994259" cy="745458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442C175-BFF2-472D-B976-0E0EB1D4DBCE}"/>
                </a:ext>
              </a:extLst>
            </p:cNvPr>
            <p:cNvGrpSpPr/>
            <p:nvPr/>
          </p:nvGrpSpPr>
          <p:grpSpPr>
            <a:xfrm>
              <a:off x="5843786" y="1765807"/>
              <a:ext cx="5994259" cy="745458"/>
              <a:chOff x="5843786" y="1765807"/>
              <a:chExt cx="5994259" cy="745458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5E237641-8117-4687-B16F-9DD6EE39BBBD}"/>
                  </a:ext>
                </a:extLst>
              </p:cNvPr>
              <p:cNvGrpSpPr/>
              <p:nvPr/>
            </p:nvGrpSpPr>
            <p:grpSpPr>
              <a:xfrm>
                <a:off x="5959152" y="1766460"/>
                <a:ext cx="5177828" cy="707886"/>
                <a:chOff x="5970463" y="2449523"/>
                <a:chExt cx="5177828" cy="707886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6A2A72A-990F-4BCD-988C-58AAD6D03B79}"/>
                    </a:ext>
                  </a:extLst>
                </p:cNvPr>
                <p:cNvSpPr txBox="1"/>
                <p:nvPr/>
              </p:nvSpPr>
              <p:spPr>
                <a:xfrm>
                  <a:off x="6517187" y="2449523"/>
                  <a:ext cx="463110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#9Slide03 Sofia Pro Soft" panose="020B0000000000000000" pitchFamily="34" charset="0"/>
                    </a:rPr>
                    <a:t>Tuần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1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cửa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hàng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bán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được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2m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vải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hoa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và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1m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vải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 </a:t>
                  </a:r>
                  <a:r>
                    <a:rPr lang="en-US" sz="2000" dirty="0" err="1">
                      <a:latin typeface="#9Slide03 Sofia Pro Soft" panose="020B0000000000000000" pitchFamily="34" charset="0"/>
                    </a:rPr>
                    <a:t>trắng</a:t>
                  </a:r>
                  <a:r>
                    <a:rPr lang="en-US" sz="2000" dirty="0">
                      <a:latin typeface="#9Slide03 Sofia Pro Soft" panose="020B0000000000000000" pitchFamily="34" charset="0"/>
                    </a:rPr>
                    <a:t>.</a:t>
                  </a:r>
                </a:p>
              </p:txBody>
            </p:sp>
            <p:grpSp>
              <p:nvGrpSpPr>
                <p:cNvPr id="93" name="组合 64">
                  <a:extLst>
                    <a:ext uri="{FF2B5EF4-FFF2-40B4-BE49-F238E27FC236}">
                      <a16:creationId xmlns:a16="http://schemas.microsoft.com/office/drawing/2014/main" id="{AD290068-D2DC-4D00-B2A6-9EF82FBC2F7C}"/>
                    </a:ext>
                  </a:extLst>
                </p:cNvPr>
                <p:cNvGrpSpPr/>
                <p:nvPr/>
              </p:nvGrpSpPr>
              <p:grpSpPr>
                <a:xfrm rot="2224307">
                  <a:off x="5970463" y="2595170"/>
                  <a:ext cx="421876" cy="414118"/>
                  <a:chOff x="10646778" y="4753862"/>
                  <a:chExt cx="751521" cy="737702"/>
                </a:xfrm>
              </p:grpSpPr>
              <p:sp>
                <p:nvSpPr>
                  <p:cNvPr id="94" name="五角星 2">
                    <a:extLst>
                      <a:ext uri="{FF2B5EF4-FFF2-40B4-BE49-F238E27FC236}">
                        <a16:creationId xmlns:a16="http://schemas.microsoft.com/office/drawing/2014/main" id="{A9E8CB31-EDC1-40E8-A6B7-2540C2C77184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0648573" y="4753862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875" cap="flat" cmpd="sng" algn="ctr">
                    <a:noFill/>
                    <a:prstDash val="solid"/>
                    <a:miter lim="800000"/>
                  </a:ln>
                  <a:effectLst>
                    <a:outerShdw blurRad="76200" dist="50800" dir="5400000" algn="t" rotWithShape="0">
                      <a:prstClr val="black">
                        <a:alpha val="16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95" name="组合 66">
                    <a:extLst>
                      <a:ext uri="{FF2B5EF4-FFF2-40B4-BE49-F238E27FC236}">
                        <a16:creationId xmlns:a16="http://schemas.microsoft.com/office/drawing/2014/main" id="{6C8B72BD-E4AE-479B-B3D4-2C166B6733CC}"/>
                      </a:ext>
                    </a:extLst>
                  </p:cNvPr>
                  <p:cNvGrpSpPr/>
                  <p:nvPr/>
                </p:nvGrpSpPr>
                <p:grpSpPr>
                  <a:xfrm>
                    <a:off x="10646778" y="4762829"/>
                    <a:ext cx="749726" cy="728735"/>
                    <a:chOff x="11012539" y="4493889"/>
                    <a:chExt cx="749726" cy="728735"/>
                  </a:xfrm>
                </p:grpSpPr>
                <p:sp>
                  <p:nvSpPr>
                    <p:cNvPr id="96" name="五角星 2">
                      <a:extLst>
                        <a:ext uri="{FF2B5EF4-FFF2-40B4-BE49-F238E27FC236}">
                          <a16:creationId xmlns:a16="http://schemas.microsoft.com/office/drawing/2014/main" id="{859DC00B-1FDC-4626-A5F6-43ECE6F35226}"/>
                        </a:ext>
                      </a:extLst>
                    </p:cNvPr>
                    <p:cNvSpPr/>
                    <p:nvPr/>
                  </p:nvSpPr>
                  <p:spPr>
                    <a:xfrm rot="20227648" flipH="1">
                      <a:off x="11012539" y="4493889"/>
                      <a:ext cx="749726" cy="728735"/>
                    </a:xfrm>
                    <a:custGeom>
                      <a:avLst/>
                      <a:gdLst>
                        <a:gd name="connsiteX0" fmla="*/ 1 w 914400"/>
                        <a:gd name="connsiteY0" fmla="*/ 349269 h 914400"/>
                        <a:gd name="connsiteX1" fmla="*/ 262140 w 914400"/>
                        <a:gd name="connsiteY1" fmla="*/ 223173 h 914400"/>
                        <a:gd name="connsiteX2" fmla="*/ 457200 w 914400"/>
                        <a:gd name="connsiteY2" fmla="*/ 0 h 914400"/>
                        <a:gd name="connsiteX3" fmla="*/ 652260 w 914400"/>
                        <a:gd name="connsiteY3" fmla="*/ 223173 h 914400"/>
                        <a:gd name="connsiteX4" fmla="*/ 914399 w 914400"/>
                        <a:gd name="connsiteY4" fmla="*/ 349269 h 914400"/>
                        <a:gd name="connsiteX5" fmla="*/ 772814 w 914400"/>
                        <a:gd name="connsiteY5" fmla="*/ 613293 h 914400"/>
                        <a:gd name="connsiteX6" fmla="*/ 739765 w 914400"/>
                        <a:gd name="connsiteY6" fmla="*/ 914398 h 914400"/>
                        <a:gd name="connsiteX7" fmla="*/ 457200 w 914400"/>
                        <a:gd name="connsiteY7" fmla="*/ 854400 h 914400"/>
                        <a:gd name="connsiteX8" fmla="*/ 174635 w 914400"/>
                        <a:gd name="connsiteY8" fmla="*/ 914398 h 914400"/>
                        <a:gd name="connsiteX9" fmla="*/ 141586 w 914400"/>
                        <a:gd name="connsiteY9" fmla="*/ 613293 h 914400"/>
                        <a:gd name="connsiteX10" fmla="*/ 1 w 914400"/>
                        <a:gd name="connsiteY10" fmla="*/ 349269 h 914400"/>
                        <a:gd name="connsiteX0" fmla="*/ 0 w 914398"/>
                        <a:gd name="connsiteY0" fmla="*/ 349269 h 923906"/>
                        <a:gd name="connsiteX1" fmla="*/ 262139 w 914398"/>
                        <a:gd name="connsiteY1" fmla="*/ 223173 h 923906"/>
                        <a:gd name="connsiteX2" fmla="*/ 457199 w 914398"/>
                        <a:gd name="connsiteY2" fmla="*/ 0 h 923906"/>
                        <a:gd name="connsiteX3" fmla="*/ 652259 w 914398"/>
                        <a:gd name="connsiteY3" fmla="*/ 223173 h 923906"/>
                        <a:gd name="connsiteX4" fmla="*/ 914398 w 914398"/>
                        <a:gd name="connsiteY4" fmla="*/ 349269 h 923906"/>
                        <a:gd name="connsiteX5" fmla="*/ 772813 w 914398"/>
                        <a:gd name="connsiteY5" fmla="*/ 613293 h 923906"/>
                        <a:gd name="connsiteX6" fmla="*/ 739764 w 914398"/>
                        <a:gd name="connsiteY6" fmla="*/ 914398 h 923906"/>
                        <a:gd name="connsiteX7" fmla="*/ 457199 w 914398"/>
                        <a:gd name="connsiteY7" fmla="*/ 854400 h 923906"/>
                        <a:gd name="connsiteX8" fmla="*/ 174634 w 914398"/>
                        <a:gd name="connsiteY8" fmla="*/ 914398 h 923906"/>
                        <a:gd name="connsiteX9" fmla="*/ 141585 w 914398"/>
                        <a:gd name="connsiteY9" fmla="*/ 613293 h 923906"/>
                        <a:gd name="connsiteX10" fmla="*/ 0 w 914398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18524" h="923906">
                          <a:moveTo>
                            <a:pt x="2063" y="349269"/>
                          </a:moveTo>
                          <a:cubicBezTo>
                            <a:pt x="22155" y="284249"/>
                            <a:pt x="188002" y="281384"/>
                            <a:pt x="264202" y="223173"/>
                          </a:cubicBezTo>
                          <a:cubicBezTo>
                            <a:pt x="340402" y="164962"/>
                            <a:pt x="394242" y="0"/>
                            <a:pt x="459262" y="0"/>
                          </a:cubicBezTo>
                          <a:cubicBezTo>
                            <a:pt x="524282" y="0"/>
                            <a:pt x="578122" y="164962"/>
                            <a:pt x="654322" y="223173"/>
                          </a:cubicBezTo>
                          <a:cubicBezTo>
                            <a:pt x="730522" y="281384"/>
                            <a:pt x="896369" y="284249"/>
                            <a:pt x="916461" y="349269"/>
                          </a:cubicBezTo>
                          <a:cubicBezTo>
                            <a:pt x="936553" y="414289"/>
                            <a:pt x="803982" y="519105"/>
                            <a:pt x="774876" y="613293"/>
                          </a:cubicBezTo>
                          <a:cubicBezTo>
                            <a:pt x="745770" y="707481"/>
                            <a:pt x="794429" y="874213"/>
                            <a:pt x="741827" y="914398"/>
                          </a:cubicBezTo>
                          <a:cubicBezTo>
                            <a:pt x="689225" y="954583"/>
                            <a:pt x="553450" y="854400"/>
                            <a:pt x="459262" y="854400"/>
                          </a:cubicBezTo>
                          <a:cubicBezTo>
                            <a:pt x="365074" y="874399"/>
                            <a:pt x="257367" y="928196"/>
                            <a:pt x="176697" y="914398"/>
                          </a:cubicBezTo>
                          <a:cubicBezTo>
                            <a:pt x="96027" y="900600"/>
                            <a:pt x="172754" y="707481"/>
                            <a:pt x="143648" y="613293"/>
                          </a:cubicBezTo>
                          <a:cubicBezTo>
                            <a:pt x="114542" y="519105"/>
                            <a:pt x="-18029" y="414289"/>
                            <a:pt x="2063" y="349269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5875" cap="flat" cmpd="sng" algn="ctr">
                      <a:solidFill>
                        <a:srgbClr val="FFFF00"/>
                      </a:solidFill>
                      <a:prstDash val="solid"/>
                      <a:miter lim="800000"/>
                    </a:ln>
                    <a:effectLst>
                      <a:innerShdw blurRad="292100">
                        <a:srgbClr val="FFC000"/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7" name="五角星 2">
                      <a:extLst>
                        <a:ext uri="{FF2B5EF4-FFF2-40B4-BE49-F238E27FC236}">
                          <a16:creationId xmlns:a16="http://schemas.microsoft.com/office/drawing/2014/main" id="{1F6121B1-97CD-40B4-81B6-373F94749EBD}"/>
                        </a:ext>
                      </a:extLst>
                    </p:cNvPr>
                    <p:cNvSpPr/>
                    <p:nvPr/>
                  </p:nvSpPr>
                  <p:spPr>
                    <a:xfrm rot="20424262">
                      <a:off x="11046365" y="4655056"/>
                      <a:ext cx="290576" cy="221980"/>
                    </a:xfrm>
                    <a:custGeom>
                      <a:avLst/>
                      <a:gdLst>
                        <a:gd name="connsiteX0" fmla="*/ 1 w 914400"/>
                        <a:gd name="connsiteY0" fmla="*/ 349269 h 914400"/>
                        <a:gd name="connsiteX1" fmla="*/ 262140 w 914400"/>
                        <a:gd name="connsiteY1" fmla="*/ 223173 h 914400"/>
                        <a:gd name="connsiteX2" fmla="*/ 457200 w 914400"/>
                        <a:gd name="connsiteY2" fmla="*/ 0 h 914400"/>
                        <a:gd name="connsiteX3" fmla="*/ 652260 w 914400"/>
                        <a:gd name="connsiteY3" fmla="*/ 223173 h 914400"/>
                        <a:gd name="connsiteX4" fmla="*/ 914399 w 914400"/>
                        <a:gd name="connsiteY4" fmla="*/ 349269 h 914400"/>
                        <a:gd name="connsiteX5" fmla="*/ 772814 w 914400"/>
                        <a:gd name="connsiteY5" fmla="*/ 613293 h 914400"/>
                        <a:gd name="connsiteX6" fmla="*/ 739765 w 914400"/>
                        <a:gd name="connsiteY6" fmla="*/ 914398 h 914400"/>
                        <a:gd name="connsiteX7" fmla="*/ 457200 w 914400"/>
                        <a:gd name="connsiteY7" fmla="*/ 854400 h 914400"/>
                        <a:gd name="connsiteX8" fmla="*/ 174635 w 914400"/>
                        <a:gd name="connsiteY8" fmla="*/ 914398 h 914400"/>
                        <a:gd name="connsiteX9" fmla="*/ 141586 w 914400"/>
                        <a:gd name="connsiteY9" fmla="*/ 613293 h 914400"/>
                        <a:gd name="connsiteX10" fmla="*/ 1 w 914400"/>
                        <a:gd name="connsiteY10" fmla="*/ 349269 h 914400"/>
                        <a:gd name="connsiteX0" fmla="*/ 0 w 914398"/>
                        <a:gd name="connsiteY0" fmla="*/ 349269 h 923906"/>
                        <a:gd name="connsiteX1" fmla="*/ 262139 w 914398"/>
                        <a:gd name="connsiteY1" fmla="*/ 223173 h 923906"/>
                        <a:gd name="connsiteX2" fmla="*/ 457199 w 914398"/>
                        <a:gd name="connsiteY2" fmla="*/ 0 h 923906"/>
                        <a:gd name="connsiteX3" fmla="*/ 652259 w 914398"/>
                        <a:gd name="connsiteY3" fmla="*/ 223173 h 923906"/>
                        <a:gd name="connsiteX4" fmla="*/ 914398 w 914398"/>
                        <a:gd name="connsiteY4" fmla="*/ 349269 h 923906"/>
                        <a:gd name="connsiteX5" fmla="*/ 772813 w 914398"/>
                        <a:gd name="connsiteY5" fmla="*/ 613293 h 923906"/>
                        <a:gd name="connsiteX6" fmla="*/ 739764 w 914398"/>
                        <a:gd name="connsiteY6" fmla="*/ 914398 h 923906"/>
                        <a:gd name="connsiteX7" fmla="*/ 457199 w 914398"/>
                        <a:gd name="connsiteY7" fmla="*/ 854400 h 923906"/>
                        <a:gd name="connsiteX8" fmla="*/ 174634 w 914398"/>
                        <a:gd name="connsiteY8" fmla="*/ 914398 h 923906"/>
                        <a:gd name="connsiteX9" fmla="*/ 141585 w 914398"/>
                        <a:gd name="connsiteY9" fmla="*/ 613293 h 923906"/>
                        <a:gd name="connsiteX10" fmla="*/ 0 w 914398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654322 w 918524"/>
                        <a:gd name="connsiteY0" fmla="*/ 223173 h 923906"/>
                        <a:gd name="connsiteX1" fmla="*/ 916461 w 918524"/>
                        <a:gd name="connsiteY1" fmla="*/ 349269 h 923906"/>
                        <a:gd name="connsiteX2" fmla="*/ 774876 w 918524"/>
                        <a:gd name="connsiteY2" fmla="*/ 613293 h 923906"/>
                        <a:gd name="connsiteX3" fmla="*/ 741827 w 918524"/>
                        <a:gd name="connsiteY3" fmla="*/ 914398 h 923906"/>
                        <a:gd name="connsiteX4" fmla="*/ 459262 w 918524"/>
                        <a:gd name="connsiteY4" fmla="*/ 854400 h 923906"/>
                        <a:gd name="connsiteX5" fmla="*/ 176697 w 918524"/>
                        <a:gd name="connsiteY5" fmla="*/ 914398 h 923906"/>
                        <a:gd name="connsiteX6" fmla="*/ 143648 w 918524"/>
                        <a:gd name="connsiteY6" fmla="*/ 613293 h 923906"/>
                        <a:gd name="connsiteX7" fmla="*/ 2063 w 918524"/>
                        <a:gd name="connsiteY7" fmla="*/ 349269 h 923906"/>
                        <a:gd name="connsiteX8" fmla="*/ 264202 w 918524"/>
                        <a:gd name="connsiteY8" fmla="*/ 223173 h 923906"/>
                        <a:gd name="connsiteX9" fmla="*/ 459262 w 918524"/>
                        <a:gd name="connsiteY9" fmla="*/ 0 h 923906"/>
                        <a:gd name="connsiteX10" fmla="*/ 715845 w 918524"/>
                        <a:gd name="connsiteY10" fmla="*/ 284696 h 923906"/>
                        <a:gd name="connsiteX0" fmla="*/ 916461 w 918524"/>
                        <a:gd name="connsiteY0" fmla="*/ 349269 h 923906"/>
                        <a:gd name="connsiteX1" fmla="*/ 774876 w 918524"/>
                        <a:gd name="connsiteY1" fmla="*/ 613293 h 923906"/>
                        <a:gd name="connsiteX2" fmla="*/ 741827 w 918524"/>
                        <a:gd name="connsiteY2" fmla="*/ 914398 h 923906"/>
                        <a:gd name="connsiteX3" fmla="*/ 459262 w 918524"/>
                        <a:gd name="connsiteY3" fmla="*/ 854400 h 923906"/>
                        <a:gd name="connsiteX4" fmla="*/ 176697 w 918524"/>
                        <a:gd name="connsiteY4" fmla="*/ 914398 h 923906"/>
                        <a:gd name="connsiteX5" fmla="*/ 143648 w 918524"/>
                        <a:gd name="connsiteY5" fmla="*/ 613293 h 923906"/>
                        <a:gd name="connsiteX6" fmla="*/ 2063 w 918524"/>
                        <a:gd name="connsiteY6" fmla="*/ 349269 h 923906"/>
                        <a:gd name="connsiteX7" fmla="*/ 264202 w 918524"/>
                        <a:gd name="connsiteY7" fmla="*/ 223173 h 923906"/>
                        <a:gd name="connsiteX8" fmla="*/ 459262 w 918524"/>
                        <a:gd name="connsiteY8" fmla="*/ 0 h 923906"/>
                        <a:gd name="connsiteX9" fmla="*/ 715845 w 918524"/>
                        <a:gd name="connsiteY9" fmla="*/ 284696 h 923906"/>
                        <a:gd name="connsiteX0" fmla="*/ 774876 w 774876"/>
                        <a:gd name="connsiteY0" fmla="*/ 613293 h 923906"/>
                        <a:gd name="connsiteX1" fmla="*/ 741827 w 774876"/>
                        <a:gd name="connsiteY1" fmla="*/ 914398 h 923906"/>
                        <a:gd name="connsiteX2" fmla="*/ 459262 w 774876"/>
                        <a:gd name="connsiteY2" fmla="*/ 854400 h 923906"/>
                        <a:gd name="connsiteX3" fmla="*/ 176697 w 774876"/>
                        <a:gd name="connsiteY3" fmla="*/ 914398 h 923906"/>
                        <a:gd name="connsiteX4" fmla="*/ 143648 w 774876"/>
                        <a:gd name="connsiteY4" fmla="*/ 613293 h 923906"/>
                        <a:gd name="connsiteX5" fmla="*/ 2063 w 774876"/>
                        <a:gd name="connsiteY5" fmla="*/ 349269 h 923906"/>
                        <a:gd name="connsiteX6" fmla="*/ 264202 w 774876"/>
                        <a:gd name="connsiteY6" fmla="*/ 223173 h 923906"/>
                        <a:gd name="connsiteX7" fmla="*/ 459262 w 774876"/>
                        <a:gd name="connsiteY7" fmla="*/ 0 h 923906"/>
                        <a:gd name="connsiteX8" fmla="*/ 715845 w 774876"/>
                        <a:gd name="connsiteY8" fmla="*/ 284696 h 923906"/>
                        <a:gd name="connsiteX0" fmla="*/ 741827 w 741827"/>
                        <a:gd name="connsiteY0" fmla="*/ 914398 h 923906"/>
                        <a:gd name="connsiteX1" fmla="*/ 459262 w 741827"/>
                        <a:gd name="connsiteY1" fmla="*/ 854400 h 923906"/>
                        <a:gd name="connsiteX2" fmla="*/ 176697 w 741827"/>
                        <a:gd name="connsiteY2" fmla="*/ 914398 h 923906"/>
                        <a:gd name="connsiteX3" fmla="*/ 143648 w 741827"/>
                        <a:gd name="connsiteY3" fmla="*/ 613293 h 923906"/>
                        <a:gd name="connsiteX4" fmla="*/ 2063 w 741827"/>
                        <a:gd name="connsiteY4" fmla="*/ 349269 h 923906"/>
                        <a:gd name="connsiteX5" fmla="*/ 264202 w 741827"/>
                        <a:gd name="connsiteY5" fmla="*/ 223173 h 923906"/>
                        <a:gd name="connsiteX6" fmla="*/ 459262 w 741827"/>
                        <a:gd name="connsiteY6" fmla="*/ 0 h 923906"/>
                        <a:gd name="connsiteX7" fmla="*/ 715845 w 741827"/>
                        <a:gd name="connsiteY7" fmla="*/ 284696 h 923906"/>
                        <a:gd name="connsiteX0" fmla="*/ 459262 w 715845"/>
                        <a:gd name="connsiteY0" fmla="*/ 854400 h 916632"/>
                        <a:gd name="connsiteX1" fmla="*/ 176697 w 715845"/>
                        <a:gd name="connsiteY1" fmla="*/ 914398 h 916632"/>
                        <a:gd name="connsiteX2" fmla="*/ 143648 w 715845"/>
                        <a:gd name="connsiteY2" fmla="*/ 613293 h 916632"/>
                        <a:gd name="connsiteX3" fmla="*/ 2063 w 715845"/>
                        <a:gd name="connsiteY3" fmla="*/ 349269 h 916632"/>
                        <a:gd name="connsiteX4" fmla="*/ 264202 w 715845"/>
                        <a:gd name="connsiteY4" fmla="*/ 223173 h 916632"/>
                        <a:gd name="connsiteX5" fmla="*/ 459262 w 715845"/>
                        <a:gd name="connsiteY5" fmla="*/ 0 h 916632"/>
                        <a:gd name="connsiteX6" fmla="*/ 715845 w 715845"/>
                        <a:gd name="connsiteY6" fmla="*/ 284696 h 916632"/>
                        <a:gd name="connsiteX0" fmla="*/ 176697 w 715845"/>
                        <a:gd name="connsiteY0" fmla="*/ 914398 h 914398"/>
                        <a:gd name="connsiteX1" fmla="*/ 143648 w 715845"/>
                        <a:gd name="connsiteY1" fmla="*/ 613293 h 914398"/>
                        <a:gd name="connsiteX2" fmla="*/ 2063 w 715845"/>
                        <a:gd name="connsiteY2" fmla="*/ 349269 h 914398"/>
                        <a:gd name="connsiteX3" fmla="*/ 264202 w 715845"/>
                        <a:gd name="connsiteY3" fmla="*/ 223173 h 914398"/>
                        <a:gd name="connsiteX4" fmla="*/ 459262 w 715845"/>
                        <a:gd name="connsiteY4" fmla="*/ 0 h 914398"/>
                        <a:gd name="connsiteX5" fmla="*/ 715845 w 715845"/>
                        <a:gd name="connsiteY5" fmla="*/ 284696 h 914398"/>
                        <a:gd name="connsiteX0" fmla="*/ 143648 w 715845"/>
                        <a:gd name="connsiteY0" fmla="*/ 613293 h 613293"/>
                        <a:gd name="connsiteX1" fmla="*/ 2063 w 715845"/>
                        <a:gd name="connsiteY1" fmla="*/ 349269 h 613293"/>
                        <a:gd name="connsiteX2" fmla="*/ 264202 w 715845"/>
                        <a:gd name="connsiteY2" fmla="*/ 223173 h 613293"/>
                        <a:gd name="connsiteX3" fmla="*/ 459262 w 715845"/>
                        <a:gd name="connsiteY3" fmla="*/ 0 h 613293"/>
                        <a:gd name="connsiteX4" fmla="*/ 715845 w 715845"/>
                        <a:gd name="connsiteY4" fmla="*/ 284696 h 613293"/>
                        <a:gd name="connsiteX0" fmla="*/ 0 w 713782"/>
                        <a:gd name="connsiteY0" fmla="*/ 349269 h 349269"/>
                        <a:gd name="connsiteX1" fmla="*/ 262139 w 713782"/>
                        <a:gd name="connsiteY1" fmla="*/ 223173 h 349269"/>
                        <a:gd name="connsiteX2" fmla="*/ 457199 w 713782"/>
                        <a:gd name="connsiteY2" fmla="*/ 0 h 349269"/>
                        <a:gd name="connsiteX3" fmla="*/ 713782 w 713782"/>
                        <a:gd name="connsiteY3" fmla="*/ 284696 h 349269"/>
                        <a:gd name="connsiteX0" fmla="*/ 0 w 457199"/>
                        <a:gd name="connsiteY0" fmla="*/ 349269 h 349269"/>
                        <a:gd name="connsiteX1" fmla="*/ 262139 w 457199"/>
                        <a:gd name="connsiteY1" fmla="*/ 223173 h 349269"/>
                        <a:gd name="connsiteX2" fmla="*/ 457199 w 457199"/>
                        <a:gd name="connsiteY2" fmla="*/ 0 h 349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57199" h="349269">
                          <a:moveTo>
                            <a:pt x="0" y="349269"/>
                          </a:moveTo>
                          <a:cubicBezTo>
                            <a:pt x="20092" y="284249"/>
                            <a:pt x="185939" y="281384"/>
                            <a:pt x="262139" y="223173"/>
                          </a:cubicBezTo>
                          <a:cubicBezTo>
                            <a:pt x="338339" y="164962"/>
                            <a:pt x="392179" y="0"/>
                            <a:pt x="457199" y="0"/>
                          </a:cubicBezTo>
                        </a:path>
                      </a:pathLst>
                    </a:custGeom>
                    <a:noFill/>
                    <a:ln w="28575" cap="rnd" cmpd="sng" algn="ctr">
                      <a:solidFill>
                        <a:srgbClr val="FFFFFF">
                          <a:alpha val="89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8" name="五角星 2">
                      <a:extLst>
                        <a:ext uri="{FF2B5EF4-FFF2-40B4-BE49-F238E27FC236}">
                          <a16:creationId xmlns:a16="http://schemas.microsoft.com/office/drawing/2014/main" id="{C5297AA0-4D3B-46DF-8D2E-2BA663D77403}"/>
                        </a:ext>
                      </a:extLst>
                    </p:cNvPr>
                    <p:cNvSpPr/>
                    <p:nvPr/>
                  </p:nvSpPr>
                  <p:spPr>
                    <a:xfrm rot="6997346">
                      <a:off x="11587935" y="4901938"/>
                      <a:ext cx="128719" cy="147271"/>
                    </a:xfrm>
                    <a:custGeom>
                      <a:avLst/>
                      <a:gdLst>
                        <a:gd name="connsiteX0" fmla="*/ 1 w 914400"/>
                        <a:gd name="connsiteY0" fmla="*/ 349269 h 914400"/>
                        <a:gd name="connsiteX1" fmla="*/ 262140 w 914400"/>
                        <a:gd name="connsiteY1" fmla="*/ 223173 h 914400"/>
                        <a:gd name="connsiteX2" fmla="*/ 457200 w 914400"/>
                        <a:gd name="connsiteY2" fmla="*/ 0 h 914400"/>
                        <a:gd name="connsiteX3" fmla="*/ 652260 w 914400"/>
                        <a:gd name="connsiteY3" fmla="*/ 223173 h 914400"/>
                        <a:gd name="connsiteX4" fmla="*/ 914399 w 914400"/>
                        <a:gd name="connsiteY4" fmla="*/ 349269 h 914400"/>
                        <a:gd name="connsiteX5" fmla="*/ 772814 w 914400"/>
                        <a:gd name="connsiteY5" fmla="*/ 613293 h 914400"/>
                        <a:gd name="connsiteX6" fmla="*/ 739765 w 914400"/>
                        <a:gd name="connsiteY6" fmla="*/ 914398 h 914400"/>
                        <a:gd name="connsiteX7" fmla="*/ 457200 w 914400"/>
                        <a:gd name="connsiteY7" fmla="*/ 854400 h 914400"/>
                        <a:gd name="connsiteX8" fmla="*/ 174635 w 914400"/>
                        <a:gd name="connsiteY8" fmla="*/ 914398 h 914400"/>
                        <a:gd name="connsiteX9" fmla="*/ 141586 w 914400"/>
                        <a:gd name="connsiteY9" fmla="*/ 613293 h 914400"/>
                        <a:gd name="connsiteX10" fmla="*/ 1 w 914400"/>
                        <a:gd name="connsiteY10" fmla="*/ 349269 h 914400"/>
                        <a:gd name="connsiteX0" fmla="*/ 0 w 914398"/>
                        <a:gd name="connsiteY0" fmla="*/ 349269 h 923906"/>
                        <a:gd name="connsiteX1" fmla="*/ 262139 w 914398"/>
                        <a:gd name="connsiteY1" fmla="*/ 223173 h 923906"/>
                        <a:gd name="connsiteX2" fmla="*/ 457199 w 914398"/>
                        <a:gd name="connsiteY2" fmla="*/ 0 h 923906"/>
                        <a:gd name="connsiteX3" fmla="*/ 652259 w 914398"/>
                        <a:gd name="connsiteY3" fmla="*/ 223173 h 923906"/>
                        <a:gd name="connsiteX4" fmla="*/ 914398 w 914398"/>
                        <a:gd name="connsiteY4" fmla="*/ 349269 h 923906"/>
                        <a:gd name="connsiteX5" fmla="*/ 772813 w 914398"/>
                        <a:gd name="connsiteY5" fmla="*/ 613293 h 923906"/>
                        <a:gd name="connsiteX6" fmla="*/ 739764 w 914398"/>
                        <a:gd name="connsiteY6" fmla="*/ 914398 h 923906"/>
                        <a:gd name="connsiteX7" fmla="*/ 457199 w 914398"/>
                        <a:gd name="connsiteY7" fmla="*/ 854400 h 923906"/>
                        <a:gd name="connsiteX8" fmla="*/ 174634 w 914398"/>
                        <a:gd name="connsiteY8" fmla="*/ 914398 h 923906"/>
                        <a:gd name="connsiteX9" fmla="*/ 141585 w 914398"/>
                        <a:gd name="connsiteY9" fmla="*/ 613293 h 923906"/>
                        <a:gd name="connsiteX10" fmla="*/ 0 w 914398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0 w 916461"/>
                        <a:gd name="connsiteY0" fmla="*/ 349269 h 923906"/>
                        <a:gd name="connsiteX1" fmla="*/ 262139 w 916461"/>
                        <a:gd name="connsiteY1" fmla="*/ 223173 h 923906"/>
                        <a:gd name="connsiteX2" fmla="*/ 457199 w 916461"/>
                        <a:gd name="connsiteY2" fmla="*/ 0 h 923906"/>
                        <a:gd name="connsiteX3" fmla="*/ 652259 w 916461"/>
                        <a:gd name="connsiteY3" fmla="*/ 223173 h 923906"/>
                        <a:gd name="connsiteX4" fmla="*/ 914398 w 916461"/>
                        <a:gd name="connsiteY4" fmla="*/ 349269 h 923906"/>
                        <a:gd name="connsiteX5" fmla="*/ 772813 w 916461"/>
                        <a:gd name="connsiteY5" fmla="*/ 613293 h 923906"/>
                        <a:gd name="connsiteX6" fmla="*/ 739764 w 916461"/>
                        <a:gd name="connsiteY6" fmla="*/ 914398 h 923906"/>
                        <a:gd name="connsiteX7" fmla="*/ 457199 w 916461"/>
                        <a:gd name="connsiteY7" fmla="*/ 854400 h 923906"/>
                        <a:gd name="connsiteX8" fmla="*/ 174634 w 916461"/>
                        <a:gd name="connsiteY8" fmla="*/ 914398 h 923906"/>
                        <a:gd name="connsiteX9" fmla="*/ 141585 w 916461"/>
                        <a:gd name="connsiteY9" fmla="*/ 613293 h 923906"/>
                        <a:gd name="connsiteX10" fmla="*/ 0 w 916461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2063 w 918524"/>
                        <a:gd name="connsiteY0" fmla="*/ 349269 h 923906"/>
                        <a:gd name="connsiteX1" fmla="*/ 264202 w 918524"/>
                        <a:gd name="connsiteY1" fmla="*/ 223173 h 923906"/>
                        <a:gd name="connsiteX2" fmla="*/ 459262 w 918524"/>
                        <a:gd name="connsiteY2" fmla="*/ 0 h 923906"/>
                        <a:gd name="connsiteX3" fmla="*/ 654322 w 918524"/>
                        <a:gd name="connsiteY3" fmla="*/ 223173 h 923906"/>
                        <a:gd name="connsiteX4" fmla="*/ 916461 w 918524"/>
                        <a:gd name="connsiteY4" fmla="*/ 349269 h 923906"/>
                        <a:gd name="connsiteX5" fmla="*/ 774876 w 918524"/>
                        <a:gd name="connsiteY5" fmla="*/ 613293 h 923906"/>
                        <a:gd name="connsiteX6" fmla="*/ 741827 w 918524"/>
                        <a:gd name="connsiteY6" fmla="*/ 914398 h 923906"/>
                        <a:gd name="connsiteX7" fmla="*/ 459262 w 918524"/>
                        <a:gd name="connsiteY7" fmla="*/ 854400 h 923906"/>
                        <a:gd name="connsiteX8" fmla="*/ 176697 w 918524"/>
                        <a:gd name="connsiteY8" fmla="*/ 914398 h 923906"/>
                        <a:gd name="connsiteX9" fmla="*/ 143648 w 918524"/>
                        <a:gd name="connsiteY9" fmla="*/ 613293 h 923906"/>
                        <a:gd name="connsiteX10" fmla="*/ 2063 w 918524"/>
                        <a:gd name="connsiteY10" fmla="*/ 349269 h 923906"/>
                        <a:gd name="connsiteX0" fmla="*/ 654322 w 918524"/>
                        <a:gd name="connsiteY0" fmla="*/ 223173 h 923906"/>
                        <a:gd name="connsiteX1" fmla="*/ 916461 w 918524"/>
                        <a:gd name="connsiteY1" fmla="*/ 349269 h 923906"/>
                        <a:gd name="connsiteX2" fmla="*/ 774876 w 918524"/>
                        <a:gd name="connsiteY2" fmla="*/ 613293 h 923906"/>
                        <a:gd name="connsiteX3" fmla="*/ 741827 w 918524"/>
                        <a:gd name="connsiteY3" fmla="*/ 914398 h 923906"/>
                        <a:gd name="connsiteX4" fmla="*/ 459262 w 918524"/>
                        <a:gd name="connsiteY4" fmla="*/ 854400 h 923906"/>
                        <a:gd name="connsiteX5" fmla="*/ 176697 w 918524"/>
                        <a:gd name="connsiteY5" fmla="*/ 914398 h 923906"/>
                        <a:gd name="connsiteX6" fmla="*/ 143648 w 918524"/>
                        <a:gd name="connsiteY6" fmla="*/ 613293 h 923906"/>
                        <a:gd name="connsiteX7" fmla="*/ 2063 w 918524"/>
                        <a:gd name="connsiteY7" fmla="*/ 349269 h 923906"/>
                        <a:gd name="connsiteX8" fmla="*/ 264202 w 918524"/>
                        <a:gd name="connsiteY8" fmla="*/ 223173 h 923906"/>
                        <a:gd name="connsiteX9" fmla="*/ 459262 w 918524"/>
                        <a:gd name="connsiteY9" fmla="*/ 0 h 923906"/>
                        <a:gd name="connsiteX10" fmla="*/ 715845 w 918524"/>
                        <a:gd name="connsiteY10" fmla="*/ 284696 h 923906"/>
                        <a:gd name="connsiteX0" fmla="*/ 916461 w 918524"/>
                        <a:gd name="connsiteY0" fmla="*/ 349269 h 923906"/>
                        <a:gd name="connsiteX1" fmla="*/ 774876 w 918524"/>
                        <a:gd name="connsiteY1" fmla="*/ 613293 h 923906"/>
                        <a:gd name="connsiteX2" fmla="*/ 741827 w 918524"/>
                        <a:gd name="connsiteY2" fmla="*/ 914398 h 923906"/>
                        <a:gd name="connsiteX3" fmla="*/ 459262 w 918524"/>
                        <a:gd name="connsiteY3" fmla="*/ 854400 h 923906"/>
                        <a:gd name="connsiteX4" fmla="*/ 176697 w 918524"/>
                        <a:gd name="connsiteY4" fmla="*/ 914398 h 923906"/>
                        <a:gd name="connsiteX5" fmla="*/ 143648 w 918524"/>
                        <a:gd name="connsiteY5" fmla="*/ 613293 h 923906"/>
                        <a:gd name="connsiteX6" fmla="*/ 2063 w 918524"/>
                        <a:gd name="connsiteY6" fmla="*/ 349269 h 923906"/>
                        <a:gd name="connsiteX7" fmla="*/ 264202 w 918524"/>
                        <a:gd name="connsiteY7" fmla="*/ 223173 h 923906"/>
                        <a:gd name="connsiteX8" fmla="*/ 459262 w 918524"/>
                        <a:gd name="connsiteY8" fmla="*/ 0 h 923906"/>
                        <a:gd name="connsiteX9" fmla="*/ 715845 w 918524"/>
                        <a:gd name="connsiteY9" fmla="*/ 284696 h 923906"/>
                        <a:gd name="connsiteX0" fmla="*/ 774876 w 774876"/>
                        <a:gd name="connsiteY0" fmla="*/ 613293 h 923906"/>
                        <a:gd name="connsiteX1" fmla="*/ 741827 w 774876"/>
                        <a:gd name="connsiteY1" fmla="*/ 914398 h 923906"/>
                        <a:gd name="connsiteX2" fmla="*/ 459262 w 774876"/>
                        <a:gd name="connsiteY2" fmla="*/ 854400 h 923906"/>
                        <a:gd name="connsiteX3" fmla="*/ 176697 w 774876"/>
                        <a:gd name="connsiteY3" fmla="*/ 914398 h 923906"/>
                        <a:gd name="connsiteX4" fmla="*/ 143648 w 774876"/>
                        <a:gd name="connsiteY4" fmla="*/ 613293 h 923906"/>
                        <a:gd name="connsiteX5" fmla="*/ 2063 w 774876"/>
                        <a:gd name="connsiteY5" fmla="*/ 349269 h 923906"/>
                        <a:gd name="connsiteX6" fmla="*/ 264202 w 774876"/>
                        <a:gd name="connsiteY6" fmla="*/ 223173 h 923906"/>
                        <a:gd name="connsiteX7" fmla="*/ 459262 w 774876"/>
                        <a:gd name="connsiteY7" fmla="*/ 0 h 923906"/>
                        <a:gd name="connsiteX8" fmla="*/ 715845 w 774876"/>
                        <a:gd name="connsiteY8" fmla="*/ 284696 h 923906"/>
                        <a:gd name="connsiteX0" fmla="*/ 741827 w 741827"/>
                        <a:gd name="connsiteY0" fmla="*/ 914398 h 923906"/>
                        <a:gd name="connsiteX1" fmla="*/ 459262 w 741827"/>
                        <a:gd name="connsiteY1" fmla="*/ 854400 h 923906"/>
                        <a:gd name="connsiteX2" fmla="*/ 176697 w 741827"/>
                        <a:gd name="connsiteY2" fmla="*/ 914398 h 923906"/>
                        <a:gd name="connsiteX3" fmla="*/ 143648 w 741827"/>
                        <a:gd name="connsiteY3" fmla="*/ 613293 h 923906"/>
                        <a:gd name="connsiteX4" fmla="*/ 2063 w 741827"/>
                        <a:gd name="connsiteY4" fmla="*/ 349269 h 923906"/>
                        <a:gd name="connsiteX5" fmla="*/ 264202 w 741827"/>
                        <a:gd name="connsiteY5" fmla="*/ 223173 h 923906"/>
                        <a:gd name="connsiteX6" fmla="*/ 459262 w 741827"/>
                        <a:gd name="connsiteY6" fmla="*/ 0 h 923906"/>
                        <a:gd name="connsiteX7" fmla="*/ 715845 w 741827"/>
                        <a:gd name="connsiteY7" fmla="*/ 284696 h 923906"/>
                        <a:gd name="connsiteX0" fmla="*/ 459262 w 715845"/>
                        <a:gd name="connsiteY0" fmla="*/ 854400 h 916632"/>
                        <a:gd name="connsiteX1" fmla="*/ 176697 w 715845"/>
                        <a:gd name="connsiteY1" fmla="*/ 914398 h 916632"/>
                        <a:gd name="connsiteX2" fmla="*/ 143648 w 715845"/>
                        <a:gd name="connsiteY2" fmla="*/ 613293 h 916632"/>
                        <a:gd name="connsiteX3" fmla="*/ 2063 w 715845"/>
                        <a:gd name="connsiteY3" fmla="*/ 349269 h 916632"/>
                        <a:gd name="connsiteX4" fmla="*/ 264202 w 715845"/>
                        <a:gd name="connsiteY4" fmla="*/ 223173 h 916632"/>
                        <a:gd name="connsiteX5" fmla="*/ 459262 w 715845"/>
                        <a:gd name="connsiteY5" fmla="*/ 0 h 916632"/>
                        <a:gd name="connsiteX6" fmla="*/ 715845 w 715845"/>
                        <a:gd name="connsiteY6" fmla="*/ 284696 h 916632"/>
                        <a:gd name="connsiteX0" fmla="*/ 176697 w 715845"/>
                        <a:gd name="connsiteY0" fmla="*/ 914398 h 914398"/>
                        <a:gd name="connsiteX1" fmla="*/ 143648 w 715845"/>
                        <a:gd name="connsiteY1" fmla="*/ 613293 h 914398"/>
                        <a:gd name="connsiteX2" fmla="*/ 2063 w 715845"/>
                        <a:gd name="connsiteY2" fmla="*/ 349269 h 914398"/>
                        <a:gd name="connsiteX3" fmla="*/ 264202 w 715845"/>
                        <a:gd name="connsiteY3" fmla="*/ 223173 h 914398"/>
                        <a:gd name="connsiteX4" fmla="*/ 459262 w 715845"/>
                        <a:gd name="connsiteY4" fmla="*/ 0 h 914398"/>
                        <a:gd name="connsiteX5" fmla="*/ 715845 w 715845"/>
                        <a:gd name="connsiteY5" fmla="*/ 284696 h 914398"/>
                        <a:gd name="connsiteX0" fmla="*/ 143648 w 715845"/>
                        <a:gd name="connsiteY0" fmla="*/ 613293 h 613293"/>
                        <a:gd name="connsiteX1" fmla="*/ 2063 w 715845"/>
                        <a:gd name="connsiteY1" fmla="*/ 349269 h 613293"/>
                        <a:gd name="connsiteX2" fmla="*/ 264202 w 715845"/>
                        <a:gd name="connsiteY2" fmla="*/ 223173 h 613293"/>
                        <a:gd name="connsiteX3" fmla="*/ 459262 w 715845"/>
                        <a:gd name="connsiteY3" fmla="*/ 0 h 613293"/>
                        <a:gd name="connsiteX4" fmla="*/ 715845 w 715845"/>
                        <a:gd name="connsiteY4" fmla="*/ 284696 h 613293"/>
                        <a:gd name="connsiteX0" fmla="*/ 0 w 713782"/>
                        <a:gd name="connsiteY0" fmla="*/ 349269 h 349269"/>
                        <a:gd name="connsiteX1" fmla="*/ 262139 w 713782"/>
                        <a:gd name="connsiteY1" fmla="*/ 223173 h 349269"/>
                        <a:gd name="connsiteX2" fmla="*/ 457199 w 713782"/>
                        <a:gd name="connsiteY2" fmla="*/ 0 h 349269"/>
                        <a:gd name="connsiteX3" fmla="*/ 713782 w 713782"/>
                        <a:gd name="connsiteY3" fmla="*/ 284696 h 349269"/>
                        <a:gd name="connsiteX0" fmla="*/ 0 w 457199"/>
                        <a:gd name="connsiteY0" fmla="*/ 349269 h 349269"/>
                        <a:gd name="connsiteX1" fmla="*/ 262139 w 457199"/>
                        <a:gd name="connsiteY1" fmla="*/ 223173 h 349269"/>
                        <a:gd name="connsiteX2" fmla="*/ 457199 w 457199"/>
                        <a:gd name="connsiteY2" fmla="*/ 0 h 349269"/>
                        <a:gd name="connsiteX0" fmla="*/ 0 w 195060"/>
                        <a:gd name="connsiteY0" fmla="*/ 223173 h 223173"/>
                        <a:gd name="connsiteX1" fmla="*/ 195060 w 195060"/>
                        <a:gd name="connsiteY1" fmla="*/ 0 h 223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5060" h="223173">
                          <a:moveTo>
                            <a:pt x="0" y="223173"/>
                          </a:moveTo>
                          <a:cubicBezTo>
                            <a:pt x="76200" y="164962"/>
                            <a:pt x="130040" y="0"/>
                            <a:pt x="195060" y="0"/>
                          </a:cubicBezTo>
                        </a:path>
                      </a:pathLst>
                    </a:custGeom>
                    <a:noFill/>
                    <a:ln w="28575" cap="rnd" cmpd="sng" algn="ctr">
                      <a:solidFill>
                        <a:srgbClr val="FFFFFF">
                          <a:alpha val="69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E1408000-6C20-40D8-B304-73F49797AA81}"/>
                  </a:ext>
                </a:extLst>
              </p:cNvPr>
              <p:cNvSpPr/>
              <p:nvPr/>
            </p:nvSpPr>
            <p:spPr>
              <a:xfrm>
                <a:off x="5843786" y="1765807"/>
                <a:ext cx="5994259" cy="745458"/>
              </a:xfrm>
              <a:prstGeom prst="roundRect">
                <a:avLst/>
              </a:prstGeom>
              <a:noFill/>
              <a:ln w="19050">
                <a:solidFill>
                  <a:srgbClr val="FF7C9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01CB232-8E50-462E-8D50-0DC4036C98FF}"/>
                </a:ext>
              </a:extLst>
            </p:cNvPr>
            <p:cNvSpPr/>
            <p:nvPr/>
          </p:nvSpPr>
          <p:spPr>
            <a:xfrm>
              <a:off x="11240655" y="1910933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AAA7A2A-F30E-41B6-A8D4-06E3BC3DB1A2}"/>
              </a:ext>
            </a:extLst>
          </p:cNvPr>
          <p:cNvGrpSpPr/>
          <p:nvPr/>
        </p:nvGrpSpPr>
        <p:grpSpPr>
          <a:xfrm>
            <a:off x="5843786" y="2792098"/>
            <a:ext cx="5994259" cy="745458"/>
            <a:chOff x="5843786" y="2792098"/>
            <a:chExt cx="5994259" cy="74545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3D1E0AD-9EC2-403E-91ED-2C61933514A8}"/>
                </a:ext>
              </a:extLst>
            </p:cNvPr>
            <p:cNvGrpSpPr/>
            <p:nvPr/>
          </p:nvGrpSpPr>
          <p:grpSpPr>
            <a:xfrm>
              <a:off x="5959153" y="2970723"/>
              <a:ext cx="5177827" cy="414118"/>
              <a:chOff x="5970463" y="3682281"/>
              <a:chExt cx="5177827" cy="414118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41E72D5-87C3-4FA3-87F8-21E971370C8E}"/>
                  </a:ext>
                </a:extLst>
              </p:cNvPr>
              <p:cNvSpPr txBox="1"/>
              <p:nvPr/>
            </p:nvSpPr>
            <p:spPr>
              <a:xfrm>
                <a:off x="6517185" y="3689285"/>
                <a:ext cx="4631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3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400m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.</a:t>
                </a:r>
              </a:p>
            </p:txBody>
          </p:sp>
          <p:grpSp>
            <p:nvGrpSpPr>
              <p:cNvPr id="99" name="组合 64">
                <a:extLst>
                  <a:ext uri="{FF2B5EF4-FFF2-40B4-BE49-F238E27FC236}">
                    <a16:creationId xmlns:a16="http://schemas.microsoft.com/office/drawing/2014/main" id="{8F227319-DEB3-497E-8ABF-B85A6F592138}"/>
                  </a:ext>
                </a:extLst>
              </p:cNvPr>
              <p:cNvGrpSpPr/>
              <p:nvPr/>
            </p:nvGrpSpPr>
            <p:grpSpPr>
              <a:xfrm rot="2224307">
                <a:off x="5970463" y="3682281"/>
                <a:ext cx="421876" cy="414118"/>
                <a:chOff x="10646778" y="4753862"/>
                <a:chExt cx="751521" cy="737702"/>
              </a:xfrm>
            </p:grpSpPr>
            <p:sp>
              <p:nvSpPr>
                <p:cNvPr id="100" name="五角星 2">
                  <a:extLst>
                    <a:ext uri="{FF2B5EF4-FFF2-40B4-BE49-F238E27FC236}">
                      <a16:creationId xmlns:a16="http://schemas.microsoft.com/office/drawing/2014/main" id="{4C7480F2-9518-4174-AB07-DBC579C2F0DD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01" name="组合 66">
                  <a:extLst>
                    <a:ext uri="{FF2B5EF4-FFF2-40B4-BE49-F238E27FC236}">
                      <a16:creationId xmlns:a16="http://schemas.microsoft.com/office/drawing/2014/main" id="{F7984AF5-AC80-4B88-9D98-1F0784907A75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02" name="五角星 2">
                    <a:extLst>
                      <a:ext uri="{FF2B5EF4-FFF2-40B4-BE49-F238E27FC236}">
                        <a16:creationId xmlns:a16="http://schemas.microsoft.com/office/drawing/2014/main" id="{52526D39-4A6C-4F62-B884-78A828AE2FD1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" name="五角星 2">
                    <a:extLst>
                      <a:ext uri="{FF2B5EF4-FFF2-40B4-BE49-F238E27FC236}">
                        <a16:creationId xmlns:a16="http://schemas.microsoft.com/office/drawing/2014/main" id="{56CC4160-C1A2-4198-A27E-C3AE81026E5A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五角星 2">
                    <a:extLst>
                      <a:ext uri="{FF2B5EF4-FFF2-40B4-BE49-F238E27FC236}">
                        <a16:creationId xmlns:a16="http://schemas.microsoft.com/office/drawing/2014/main" id="{4C90C2BF-0B75-4ABF-BD23-9DA90BE36125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7BF50FC0-643B-4D60-B34F-B5BEA27C67A3}"/>
                </a:ext>
              </a:extLst>
            </p:cNvPr>
            <p:cNvSpPr/>
            <p:nvPr/>
          </p:nvSpPr>
          <p:spPr>
            <a:xfrm>
              <a:off x="5843786" y="2792098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F72C31F-82F1-42AE-825D-4BABA1F9E70A}"/>
                </a:ext>
              </a:extLst>
            </p:cNvPr>
            <p:cNvSpPr/>
            <p:nvPr/>
          </p:nvSpPr>
          <p:spPr>
            <a:xfrm>
              <a:off x="11240655" y="2927324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4E71D6D-167D-4312-A7AB-6F32B4B34DA0}"/>
              </a:ext>
            </a:extLst>
          </p:cNvPr>
          <p:cNvGrpSpPr/>
          <p:nvPr/>
        </p:nvGrpSpPr>
        <p:grpSpPr>
          <a:xfrm>
            <a:off x="5843786" y="3818389"/>
            <a:ext cx="5994259" cy="745458"/>
            <a:chOff x="5843786" y="3818389"/>
            <a:chExt cx="5994259" cy="74545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5782B7D-AEDB-4F7E-AB3D-7D84C1819697}"/>
                </a:ext>
              </a:extLst>
            </p:cNvPr>
            <p:cNvGrpSpPr/>
            <p:nvPr/>
          </p:nvGrpSpPr>
          <p:grpSpPr>
            <a:xfrm>
              <a:off x="5988051" y="3830320"/>
              <a:ext cx="5177827" cy="707886"/>
              <a:chOff x="5988051" y="3830320"/>
              <a:chExt cx="5177827" cy="707886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A5B39B-D25B-4CFB-BB50-33D12A45BC08}"/>
                  </a:ext>
                </a:extLst>
              </p:cNvPr>
              <p:cNvSpPr txBox="1"/>
              <p:nvPr/>
            </p:nvSpPr>
            <p:spPr>
              <a:xfrm>
                <a:off x="6534773" y="3830320"/>
                <a:ext cx="46311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3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nhiều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hoa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nhất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.</a:t>
                </a:r>
              </a:p>
            </p:txBody>
          </p:sp>
          <p:grpSp>
            <p:nvGrpSpPr>
              <p:cNvPr id="105" name="组合 64">
                <a:extLst>
                  <a:ext uri="{FF2B5EF4-FFF2-40B4-BE49-F238E27FC236}">
                    <a16:creationId xmlns:a16="http://schemas.microsoft.com/office/drawing/2014/main" id="{A6F79A13-609D-44AE-A9AF-BA45A002A483}"/>
                  </a:ext>
                </a:extLst>
              </p:cNvPr>
              <p:cNvGrpSpPr/>
              <p:nvPr/>
            </p:nvGrpSpPr>
            <p:grpSpPr>
              <a:xfrm rot="2224307">
                <a:off x="5988051" y="3977204"/>
                <a:ext cx="421876" cy="414118"/>
                <a:chOff x="10646778" y="4753862"/>
                <a:chExt cx="751521" cy="737702"/>
              </a:xfrm>
            </p:grpSpPr>
            <p:sp>
              <p:nvSpPr>
                <p:cNvPr id="106" name="五角星 2">
                  <a:extLst>
                    <a:ext uri="{FF2B5EF4-FFF2-40B4-BE49-F238E27FC236}">
                      <a16:creationId xmlns:a16="http://schemas.microsoft.com/office/drawing/2014/main" id="{9B2A91CE-EA9C-4A43-8A60-3F05C2B79DFE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07" name="组合 66">
                  <a:extLst>
                    <a:ext uri="{FF2B5EF4-FFF2-40B4-BE49-F238E27FC236}">
                      <a16:creationId xmlns:a16="http://schemas.microsoft.com/office/drawing/2014/main" id="{2E45E508-EE0E-4A57-94C8-ACC277024646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08" name="五角星 2">
                    <a:extLst>
                      <a:ext uri="{FF2B5EF4-FFF2-40B4-BE49-F238E27FC236}">
                        <a16:creationId xmlns:a16="http://schemas.microsoft.com/office/drawing/2014/main" id="{59D851B8-5769-433B-9C92-351333B610CF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五角星 2">
                    <a:extLst>
                      <a:ext uri="{FF2B5EF4-FFF2-40B4-BE49-F238E27FC236}">
                        <a16:creationId xmlns:a16="http://schemas.microsoft.com/office/drawing/2014/main" id="{1FBA7E73-6665-4A2F-B141-EC0C26264050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五角星 2">
                    <a:extLst>
                      <a:ext uri="{FF2B5EF4-FFF2-40B4-BE49-F238E27FC236}">
                        <a16:creationId xmlns:a16="http://schemas.microsoft.com/office/drawing/2014/main" id="{41CE1FB7-D30D-4E65-8309-E0706F2DA1EC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4479D948-E324-43BA-8307-7949FD242BDD}"/>
                </a:ext>
              </a:extLst>
            </p:cNvPr>
            <p:cNvSpPr/>
            <p:nvPr/>
          </p:nvSpPr>
          <p:spPr>
            <a:xfrm>
              <a:off x="5843786" y="3818389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FEC8723-B152-49DD-850F-D857B996B1A0}"/>
                </a:ext>
              </a:extLst>
            </p:cNvPr>
            <p:cNvSpPr/>
            <p:nvPr/>
          </p:nvSpPr>
          <p:spPr>
            <a:xfrm>
              <a:off x="11240655" y="3950425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15C835-CB5B-455A-BBD5-2A10BF01FFF1}"/>
              </a:ext>
            </a:extLst>
          </p:cNvPr>
          <p:cNvGrpSpPr/>
          <p:nvPr/>
        </p:nvGrpSpPr>
        <p:grpSpPr>
          <a:xfrm>
            <a:off x="5843786" y="4844680"/>
            <a:ext cx="5994259" cy="745458"/>
            <a:chOff x="5843786" y="4844680"/>
            <a:chExt cx="5994259" cy="74545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BDADB57F-E707-4A24-9479-E1A10481C97F}"/>
                </a:ext>
              </a:extLst>
            </p:cNvPr>
            <p:cNvGrpSpPr/>
            <p:nvPr/>
          </p:nvGrpSpPr>
          <p:grpSpPr>
            <a:xfrm>
              <a:off x="5960347" y="4859172"/>
              <a:ext cx="5187943" cy="707886"/>
              <a:chOff x="5960347" y="4859172"/>
              <a:chExt cx="5187943" cy="707886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8F079EB-AB8E-47AE-A692-D583A74B85D3}"/>
                  </a:ext>
                </a:extLst>
              </p:cNvPr>
              <p:cNvSpPr txBox="1"/>
              <p:nvPr/>
            </p:nvSpPr>
            <p:spPr>
              <a:xfrm>
                <a:off x="6517186" y="4859172"/>
                <a:ext cx="4631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Số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mét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hoa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2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nhiều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1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là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100m</a:t>
                </a:r>
              </a:p>
            </p:txBody>
          </p:sp>
          <p:grpSp>
            <p:nvGrpSpPr>
              <p:cNvPr id="111" name="组合 64">
                <a:extLst>
                  <a:ext uri="{FF2B5EF4-FFF2-40B4-BE49-F238E27FC236}">
                    <a16:creationId xmlns:a16="http://schemas.microsoft.com/office/drawing/2014/main" id="{3A10E267-539E-434A-B803-218B5750705B}"/>
                  </a:ext>
                </a:extLst>
              </p:cNvPr>
              <p:cNvGrpSpPr/>
              <p:nvPr/>
            </p:nvGrpSpPr>
            <p:grpSpPr>
              <a:xfrm rot="2224307">
                <a:off x="5960347" y="4972854"/>
                <a:ext cx="442132" cy="443594"/>
                <a:chOff x="10648573" y="4753862"/>
                <a:chExt cx="787603" cy="790210"/>
              </a:xfrm>
            </p:grpSpPr>
            <p:sp>
              <p:nvSpPr>
                <p:cNvPr id="112" name="五角星 2">
                  <a:extLst>
                    <a:ext uri="{FF2B5EF4-FFF2-40B4-BE49-F238E27FC236}">
                      <a16:creationId xmlns:a16="http://schemas.microsoft.com/office/drawing/2014/main" id="{8DD44B5D-BD1A-4FA3-B6F4-BCE78EE37C79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13" name="组合 66">
                  <a:extLst>
                    <a:ext uri="{FF2B5EF4-FFF2-40B4-BE49-F238E27FC236}">
                      <a16:creationId xmlns:a16="http://schemas.microsoft.com/office/drawing/2014/main" id="{43EF54A3-DB58-474F-84FE-D5589FEC1402}"/>
                    </a:ext>
                  </a:extLst>
                </p:cNvPr>
                <p:cNvGrpSpPr/>
                <p:nvPr/>
              </p:nvGrpSpPr>
              <p:grpSpPr>
                <a:xfrm>
                  <a:off x="10680604" y="4815337"/>
                  <a:ext cx="755572" cy="728735"/>
                  <a:chOff x="11046365" y="4546397"/>
                  <a:chExt cx="755572" cy="728735"/>
                </a:xfrm>
              </p:grpSpPr>
              <p:sp>
                <p:nvSpPr>
                  <p:cNvPr id="114" name="五角星 2">
                    <a:extLst>
                      <a:ext uri="{FF2B5EF4-FFF2-40B4-BE49-F238E27FC236}">
                        <a16:creationId xmlns:a16="http://schemas.microsoft.com/office/drawing/2014/main" id="{DCC21307-CE52-4DA5-897E-C8F3BE3AB735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52211" y="4546397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五角星 2">
                    <a:extLst>
                      <a:ext uri="{FF2B5EF4-FFF2-40B4-BE49-F238E27FC236}">
                        <a16:creationId xmlns:a16="http://schemas.microsoft.com/office/drawing/2014/main" id="{CDB172E7-BF66-4608-9A3E-E8D27644A24D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五角星 2">
                    <a:extLst>
                      <a:ext uri="{FF2B5EF4-FFF2-40B4-BE49-F238E27FC236}">
                        <a16:creationId xmlns:a16="http://schemas.microsoft.com/office/drawing/2014/main" id="{3A0811D4-A423-4F36-A6ED-81325732FD75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A08C4E3F-14BC-4A2B-A34E-937A3E3DC1F5}"/>
                </a:ext>
              </a:extLst>
            </p:cNvPr>
            <p:cNvSpPr/>
            <p:nvPr/>
          </p:nvSpPr>
          <p:spPr>
            <a:xfrm>
              <a:off x="5843786" y="4844680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5F19503-876B-4324-8ECC-FA66AC4EC77C}"/>
                </a:ext>
              </a:extLst>
            </p:cNvPr>
            <p:cNvSpPr/>
            <p:nvPr/>
          </p:nvSpPr>
          <p:spPr>
            <a:xfrm>
              <a:off x="11240655" y="4994717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F8D8365-9BD5-4CC8-B49B-955744ED673B}"/>
              </a:ext>
            </a:extLst>
          </p:cNvPr>
          <p:cNvGrpSpPr/>
          <p:nvPr/>
        </p:nvGrpSpPr>
        <p:grpSpPr>
          <a:xfrm>
            <a:off x="5843786" y="5870969"/>
            <a:ext cx="5994259" cy="745458"/>
            <a:chOff x="5843786" y="5870969"/>
            <a:chExt cx="5994259" cy="74545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EDF87519-6DEB-4310-B773-3E859BE28CE1}"/>
                </a:ext>
              </a:extLst>
            </p:cNvPr>
            <p:cNvGrpSpPr/>
            <p:nvPr/>
          </p:nvGrpSpPr>
          <p:grpSpPr>
            <a:xfrm>
              <a:off x="5970463" y="5872158"/>
              <a:ext cx="5202472" cy="707886"/>
              <a:chOff x="5970463" y="5548890"/>
              <a:chExt cx="5202472" cy="707886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A014852-235E-48EF-BFEB-F032B85F1144}"/>
                  </a:ext>
                </a:extLst>
              </p:cNvPr>
              <p:cNvSpPr txBox="1"/>
              <p:nvPr/>
            </p:nvSpPr>
            <p:spPr>
              <a:xfrm>
                <a:off x="6541831" y="5548890"/>
                <a:ext cx="4631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#9Slide03 Sofia Pro Soft" panose="020B0000000000000000" pitchFamily="34" charset="0"/>
                  </a:rPr>
                  <a:t>Số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mét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vải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hoa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mà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4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cửa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hàng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bán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được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ít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hơn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tuần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2 </a:t>
                </a:r>
                <a:r>
                  <a:rPr lang="en-US" sz="2000" dirty="0" err="1">
                    <a:latin typeface="#9Slide03 Sofia Pro Soft" panose="020B0000000000000000" pitchFamily="34" charset="0"/>
                  </a:rPr>
                  <a:t>là</a:t>
                </a:r>
                <a:r>
                  <a:rPr lang="en-US" sz="2000" dirty="0">
                    <a:latin typeface="#9Slide03 Sofia Pro Soft" panose="020B0000000000000000" pitchFamily="34" charset="0"/>
                  </a:rPr>
                  <a:t> 100m</a:t>
                </a:r>
              </a:p>
            </p:txBody>
          </p:sp>
          <p:grpSp>
            <p:nvGrpSpPr>
              <p:cNvPr id="138" name="组合 64">
                <a:extLst>
                  <a:ext uri="{FF2B5EF4-FFF2-40B4-BE49-F238E27FC236}">
                    <a16:creationId xmlns:a16="http://schemas.microsoft.com/office/drawing/2014/main" id="{D398D9F3-BA72-479A-A99D-36E8A66E05DA}"/>
                  </a:ext>
                </a:extLst>
              </p:cNvPr>
              <p:cNvGrpSpPr/>
              <p:nvPr/>
            </p:nvGrpSpPr>
            <p:grpSpPr>
              <a:xfrm rot="2224307">
                <a:off x="5970463" y="5741694"/>
                <a:ext cx="421876" cy="414118"/>
                <a:chOff x="10646778" y="4753862"/>
                <a:chExt cx="751521" cy="737702"/>
              </a:xfrm>
            </p:grpSpPr>
            <p:sp>
              <p:nvSpPr>
                <p:cNvPr id="139" name="五角星 2">
                  <a:extLst>
                    <a:ext uri="{FF2B5EF4-FFF2-40B4-BE49-F238E27FC236}">
                      <a16:creationId xmlns:a16="http://schemas.microsoft.com/office/drawing/2014/main" id="{618D219E-A697-42B9-95F4-A13F8878F7A3}"/>
                    </a:ext>
                  </a:extLst>
                </p:cNvPr>
                <p:cNvSpPr/>
                <p:nvPr/>
              </p:nvSpPr>
              <p:spPr>
                <a:xfrm rot="20227648" flipH="1">
                  <a:off x="10648573" y="4753862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75" cap="flat" cmpd="sng" algn="ctr">
                  <a:noFill/>
                  <a:prstDash val="solid"/>
                  <a:miter lim="800000"/>
                </a:ln>
                <a:effectLst>
                  <a:outerShdw blurRad="76200" dist="50800" dir="5400000" algn="t" rotWithShape="0">
                    <a:prstClr val="black">
                      <a:alpha val="16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40" name="组合 66">
                  <a:extLst>
                    <a:ext uri="{FF2B5EF4-FFF2-40B4-BE49-F238E27FC236}">
                      <a16:creationId xmlns:a16="http://schemas.microsoft.com/office/drawing/2014/main" id="{76FCBD5B-C03C-4266-94EB-F1A470641F5A}"/>
                    </a:ext>
                  </a:extLst>
                </p:cNvPr>
                <p:cNvGrpSpPr/>
                <p:nvPr/>
              </p:nvGrpSpPr>
              <p:grpSpPr>
                <a:xfrm>
                  <a:off x="10646778" y="4762829"/>
                  <a:ext cx="749726" cy="728735"/>
                  <a:chOff x="11012539" y="4493889"/>
                  <a:chExt cx="749726" cy="728735"/>
                </a:xfrm>
              </p:grpSpPr>
              <p:sp>
                <p:nvSpPr>
                  <p:cNvPr id="141" name="五角星 2">
                    <a:extLst>
                      <a:ext uri="{FF2B5EF4-FFF2-40B4-BE49-F238E27FC236}">
                        <a16:creationId xmlns:a16="http://schemas.microsoft.com/office/drawing/2014/main" id="{23705CE4-C98E-4853-ACAB-83B403A84FB3}"/>
                      </a:ext>
                    </a:extLst>
                  </p:cNvPr>
                  <p:cNvSpPr/>
                  <p:nvPr/>
                </p:nvSpPr>
                <p:spPr>
                  <a:xfrm rot="20227648" flipH="1">
                    <a:off x="11012539" y="4493889"/>
                    <a:ext cx="749726" cy="728735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8524" h="923906">
                        <a:moveTo>
                          <a:pt x="2063" y="349269"/>
                        </a:moveTo>
                        <a:cubicBezTo>
                          <a:pt x="22155" y="284249"/>
                          <a:pt x="188002" y="281384"/>
                          <a:pt x="264202" y="223173"/>
                        </a:cubicBezTo>
                        <a:cubicBezTo>
                          <a:pt x="340402" y="164962"/>
                          <a:pt x="394242" y="0"/>
                          <a:pt x="459262" y="0"/>
                        </a:cubicBezTo>
                        <a:cubicBezTo>
                          <a:pt x="524282" y="0"/>
                          <a:pt x="578122" y="164962"/>
                          <a:pt x="654322" y="223173"/>
                        </a:cubicBezTo>
                        <a:cubicBezTo>
                          <a:pt x="730522" y="281384"/>
                          <a:pt x="896369" y="284249"/>
                          <a:pt x="916461" y="349269"/>
                        </a:cubicBezTo>
                        <a:cubicBezTo>
                          <a:pt x="936553" y="414289"/>
                          <a:pt x="803982" y="519105"/>
                          <a:pt x="774876" y="613293"/>
                        </a:cubicBezTo>
                        <a:cubicBezTo>
                          <a:pt x="745770" y="707481"/>
                          <a:pt x="794429" y="874213"/>
                          <a:pt x="741827" y="914398"/>
                        </a:cubicBezTo>
                        <a:cubicBezTo>
                          <a:pt x="689225" y="954583"/>
                          <a:pt x="553450" y="854400"/>
                          <a:pt x="459262" y="854400"/>
                        </a:cubicBezTo>
                        <a:cubicBezTo>
                          <a:pt x="365074" y="874399"/>
                          <a:pt x="257367" y="928196"/>
                          <a:pt x="176697" y="914398"/>
                        </a:cubicBezTo>
                        <a:cubicBezTo>
                          <a:pt x="96027" y="900600"/>
                          <a:pt x="172754" y="707481"/>
                          <a:pt x="143648" y="613293"/>
                        </a:cubicBezTo>
                        <a:cubicBezTo>
                          <a:pt x="114542" y="519105"/>
                          <a:pt x="-18029" y="414289"/>
                          <a:pt x="2063" y="349269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5875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>
                    <a:innerShdw blurRad="292100">
                      <a:srgbClr val="FFC000"/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五角星 2">
                    <a:extLst>
                      <a:ext uri="{FF2B5EF4-FFF2-40B4-BE49-F238E27FC236}">
                        <a16:creationId xmlns:a16="http://schemas.microsoft.com/office/drawing/2014/main" id="{0B921C45-E8E2-4EC0-A6BD-AE4E20C6FBEE}"/>
                      </a:ext>
                    </a:extLst>
                  </p:cNvPr>
                  <p:cNvSpPr/>
                  <p:nvPr/>
                </p:nvSpPr>
                <p:spPr>
                  <a:xfrm rot="20424262">
                    <a:off x="11046365" y="4655056"/>
                    <a:ext cx="290576" cy="221980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7199" h="349269">
                        <a:moveTo>
                          <a:pt x="0" y="349269"/>
                        </a:moveTo>
                        <a:cubicBezTo>
                          <a:pt x="20092" y="284249"/>
                          <a:pt x="185939" y="281384"/>
                          <a:pt x="262139" y="223173"/>
                        </a:cubicBezTo>
                        <a:cubicBezTo>
                          <a:pt x="338339" y="164962"/>
                          <a:pt x="392179" y="0"/>
                          <a:pt x="457199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8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五角星 2">
                    <a:extLst>
                      <a:ext uri="{FF2B5EF4-FFF2-40B4-BE49-F238E27FC236}">
                        <a16:creationId xmlns:a16="http://schemas.microsoft.com/office/drawing/2014/main" id="{EF2B9219-5B6A-4657-90EB-CC40E01CE400}"/>
                      </a:ext>
                    </a:extLst>
                  </p:cNvPr>
                  <p:cNvSpPr/>
                  <p:nvPr/>
                </p:nvSpPr>
                <p:spPr>
                  <a:xfrm rot="6997346">
                    <a:off x="11587935" y="4901938"/>
                    <a:ext cx="128719" cy="147271"/>
                  </a:xfrm>
                  <a:custGeom>
                    <a:avLst/>
                    <a:gdLst>
                      <a:gd name="connsiteX0" fmla="*/ 1 w 914400"/>
                      <a:gd name="connsiteY0" fmla="*/ 349269 h 914400"/>
                      <a:gd name="connsiteX1" fmla="*/ 262140 w 914400"/>
                      <a:gd name="connsiteY1" fmla="*/ 223173 h 914400"/>
                      <a:gd name="connsiteX2" fmla="*/ 457200 w 914400"/>
                      <a:gd name="connsiteY2" fmla="*/ 0 h 914400"/>
                      <a:gd name="connsiteX3" fmla="*/ 652260 w 914400"/>
                      <a:gd name="connsiteY3" fmla="*/ 223173 h 914400"/>
                      <a:gd name="connsiteX4" fmla="*/ 914399 w 914400"/>
                      <a:gd name="connsiteY4" fmla="*/ 349269 h 914400"/>
                      <a:gd name="connsiteX5" fmla="*/ 772814 w 914400"/>
                      <a:gd name="connsiteY5" fmla="*/ 613293 h 914400"/>
                      <a:gd name="connsiteX6" fmla="*/ 739765 w 914400"/>
                      <a:gd name="connsiteY6" fmla="*/ 914398 h 914400"/>
                      <a:gd name="connsiteX7" fmla="*/ 457200 w 914400"/>
                      <a:gd name="connsiteY7" fmla="*/ 854400 h 914400"/>
                      <a:gd name="connsiteX8" fmla="*/ 174635 w 914400"/>
                      <a:gd name="connsiteY8" fmla="*/ 914398 h 914400"/>
                      <a:gd name="connsiteX9" fmla="*/ 141586 w 914400"/>
                      <a:gd name="connsiteY9" fmla="*/ 613293 h 914400"/>
                      <a:gd name="connsiteX10" fmla="*/ 1 w 914400"/>
                      <a:gd name="connsiteY10" fmla="*/ 349269 h 914400"/>
                      <a:gd name="connsiteX0" fmla="*/ 0 w 914398"/>
                      <a:gd name="connsiteY0" fmla="*/ 349269 h 923906"/>
                      <a:gd name="connsiteX1" fmla="*/ 262139 w 914398"/>
                      <a:gd name="connsiteY1" fmla="*/ 223173 h 923906"/>
                      <a:gd name="connsiteX2" fmla="*/ 457199 w 914398"/>
                      <a:gd name="connsiteY2" fmla="*/ 0 h 923906"/>
                      <a:gd name="connsiteX3" fmla="*/ 652259 w 914398"/>
                      <a:gd name="connsiteY3" fmla="*/ 223173 h 923906"/>
                      <a:gd name="connsiteX4" fmla="*/ 914398 w 914398"/>
                      <a:gd name="connsiteY4" fmla="*/ 349269 h 923906"/>
                      <a:gd name="connsiteX5" fmla="*/ 772813 w 914398"/>
                      <a:gd name="connsiteY5" fmla="*/ 613293 h 923906"/>
                      <a:gd name="connsiteX6" fmla="*/ 739764 w 914398"/>
                      <a:gd name="connsiteY6" fmla="*/ 914398 h 923906"/>
                      <a:gd name="connsiteX7" fmla="*/ 457199 w 914398"/>
                      <a:gd name="connsiteY7" fmla="*/ 854400 h 923906"/>
                      <a:gd name="connsiteX8" fmla="*/ 174634 w 914398"/>
                      <a:gd name="connsiteY8" fmla="*/ 914398 h 923906"/>
                      <a:gd name="connsiteX9" fmla="*/ 141585 w 914398"/>
                      <a:gd name="connsiteY9" fmla="*/ 613293 h 923906"/>
                      <a:gd name="connsiteX10" fmla="*/ 0 w 914398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0 w 916461"/>
                      <a:gd name="connsiteY0" fmla="*/ 349269 h 923906"/>
                      <a:gd name="connsiteX1" fmla="*/ 262139 w 916461"/>
                      <a:gd name="connsiteY1" fmla="*/ 223173 h 923906"/>
                      <a:gd name="connsiteX2" fmla="*/ 457199 w 916461"/>
                      <a:gd name="connsiteY2" fmla="*/ 0 h 923906"/>
                      <a:gd name="connsiteX3" fmla="*/ 652259 w 916461"/>
                      <a:gd name="connsiteY3" fmla="*/ 223173 h 923906"/>
                      <a:gd name="connsiteX4" fmla="*/ 914398 w 916461"/>
                      <a:gd name="connsiteY4" fmla="*/ 349269 h 923906"/>
                      <a:gd name="connsiteX5" fmla="*/ 772813 w 916461"/>
                      <a:gd name="connsiteY5" fmla="*/ 613293 h 923906"/>
                      <a:gd name="connsiteX6" fmla="*/ 739764 w 916461"/>
                      <a:gd name="connsiteY6" fmla="*/ 914398 h 923906"/>
                      <a:gd name="connsiteX7" fmla="*/ 457199 w 916461"/>
                      <a:gd name="connsiteY7" fmla="*/ 854400 h 923906"/>
                      <a:gd name="connsiteX8" fmla="*/ 174634 w 916461"/>
                      <a:gd name="connsiteY8" fmla="*/ 914398 h 923906"/>
                      <a:gd name="connsiteX9" fmla="*/ 141585 w 916461"/>
                      <a:gd name="connsiteY9" fmla="*/ 613293 h 923906"/>
                      <a:gd name="connsiteX10" fmla="*/ 0 w 916461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2063 w 918524"/>
                      <a:gd name="connsiteY0" fmla="*/ 349269 h 923906"/>
                      <a:gd name="connsiteX1" fmla="*/ 264202 w 918524"/>
                      <a:gd name="connsiteY1" fmla="*/ 223173 h 923906"/>
                      <a:gd name="connsiteX2" fmla="*/ 459262 w 918524"/>
                      <a:gd name="connsiteY2" fmla="*/ 0 h 923906"/>
                      <a:gd name="connsiteX3" fmla="*/ 654322 w 918524"/>
                      <a:gd name="connsiteY3" fmla="*/ 223173 h 923906"/>
                      <a:gd name="connsiteX4" fmla="*/ 916461 w 918524"/>
                      <a:gd name="connsiteY4" fmla="*/ 349269 h 923906"/>
                      <a:gd name="connsiteX5" fmla="*/ 774876 w 918524"/>
                      <a:gd name="connsiteY5" fmla="*/ 613293 h 923906"/>
                      <a:gd name="connsiteX6" fmla="*/ 741827 w 918524"/>
                      <a:gd name="connsiteY6" fmla="*/ 914398 h 923906"/>
                      <a:gd name="connsiteX7" fmla="*/ 459262 w 918524"/>
                      <a:gd name="connsiteY7" fmla="*/ 854400 h 923906"/>
                      <a:gd name="connsiteX8" fmla="*/ 176697 w 918524"/>
                      <a:gd name="connsiteY8" fmla="*/ 914398 h 923906"/>
                      <a:gd name="connsiteX9" fmla="*/ 143648 w 918524"/>
                      <a:gd name="connsiteY9" fmla="*/ 613293 h 923906"/>
                      <a:gd name="connsiteX10" fmla="*/ 2063 w 918524"/>
                      <a:gd name="connsiteY10" fmla="*/ 349269 h 923906"/>
                      <a:gd name="connsiteX0" fmla="*/ 654322 w 918524"/>
                      <a:gd name="connsiteY0" fmla="*/ 223173 h 923906"/>
                      <a:gd name="connsiteX1" fmla="*/ 916461 w 918524"/>
                      <a:gd name="connsiteY1" fmla="*/ 349269 h 923906"/>
                      <a:gd name="connsiteX2" fmla="*/ 774876 w 918524"/>
                      <a:gd name="connsiteY2" fmla="*/ 613293 h 923906"/>
                      <a:gd name="connsiteX3" fmla="*/ 741827 w 918524"/>
                      <a:gd name="connsiteY3" fmla="*/ 914398 h 923906"/>
                      <a:gd name="connsiteX4" fmla="*/ 459262 w 918524"/>
                      <a:gd name="connsiteY4" fmla="*/ 854400 h 923906"/>
                      <a:gd name="connsiteX5" fmla="*/ 176697 w 918524"/>
                      <a:gd name="connsiteY5" fmla="*/ 914398 h 923906"/>
                      <a:gd name="connsiteX6" fmla="*/ 143648 w 918524"/>
                      <a:gd name="connsiteY6" fmla="*/ 613293 h 923906"/>
                      <a:gd name="connsiteX7" fmla="*/ 2063 w 918524"/>
                      <a:gd name="connsiteY7" fmla="*/ 349269 h 923906"/>
                      <a:gd name="connsiteX8" fmla="*/ 264202 w 918524"/>
                      <a:gd name="connsiteY8" fmla="*/ 223173 h 923906"/>
                      <a:gd name="connsiteX9" fmla="*/ 459262 w 918524"/>
                      <a:gd name="connsiteY9" fmla="*/ 0 h 923906"/>
                      <a:gd name="connsiteX10" fmla="*/ 715845 w 918524"/>
                      <a:gd name="connsiteY10" fmla="*/ 284696 h 923906"/>
                      <a:gd name="connsiteX0" fmla="*/ 916461 w 918524"/>
                      <a:gd name="connsiteY0" fmla="*/ 349269 h 923906"/>
                      <a:gd name="connsiteX1" fmla="*/ 774876 w 918524"/>
                      <a:gd name="connsiteY1" fmla="*/ 613293 h 923906"/>
                      <a:gd name="connsiteX2" fmla="*/ 741827 w 918524"/>
                      <a:gd name="connsiteY2" fmla="*/ 914398 h 923906"/>
                      <a:gd name="connsiteX3" fmla="*/ 459262 w 918524"/>
                      <a:gd name="connsiteY3" fmla="*/ 854400 h 923906"/>
                      <a:gd name="connsiteX4" fmla="*/ 176697 w 918524"/>
                      <a:gd name="connsiteY4" fmla="*/ 914398 h 923906"/>
                      <a:gd name="connsiteX5" fmla="*/ 143648 w 918524"/>
                      <a:gd name="connsiteY5" fmla="*/ 613293 h 923906"/>
                      <a:gd name="connsiteX6" fmla="*/ 2063 w 918524"/>
                      <a:gd name="connsiteY6" fmla="*/ 349269 h 923906"/>
                      <a:gd name="connsiteX7" fmla="*/ 264202 w 918524"/>
                      <a:gd name="connsiteY7" fmla="*/ 223173 h 923906"/>
                      <a:gd name="connsiteX8" fmla="*/ 459262 w 918524"/>
                      <a:gd name="connsiteY8" fmla="*/ 0 h 923906"/>
                      <a:gd name="connsiteX9" fmla="*/ 715845 w 918524"/>
                      <a:gd name="connsiteY9" fmla="*/ 284696 h 923906"/>
                      <a:gd name="connsiteX0" fmla="*/ 774876 w 774876"/>
                      <a:gd name="connsiteY0" fmla="*/ 613293 h 923906"/>
                      <a:gd name="connsiteX1" fmla="*/ 741827 w 774876"/>
                      <a:gd name="connsiteY1" fmla="*/ 914398 h 923906"/>
                      <a:gd name="connsiteX2" fmla="*/ 459262 w 774876"/>
                      <a:gd name="connsiteY2" fmla="*/ 854400 h 923906"/>
                      <a:gd name="connsiteX3" fmla="*/ 176697 w 774876"/>
                      <a:gd name="connsiteY3" fmla="*/ 914398 h 923906"/>
                      <a:gd name="connsiteX4" fmla="*/ 143648 w 774876"/>
                      <a:gd name="connsiteY4" fmla="*/ 613293 h 923906"/>
                      <a:gd name="connsiteX5" fmla="*/ 2063 w 774876"/>
                      <a:gd name="connsiteY5" fmla="*/ 349269 h 923906"/>
                      <a:gd name="connsiteX6" fmla="*/ 264202 w 774876"/>
                      <a:gd name="connsiteY6" fmla="*/ 223173 h 923906"/>
                      <a:gd name="connsiteX7" fmla="*/ 459262 w 774876"/>
                      <a:gd name="connsiteY7" fmla="*/ 0 h 923906"/>
                      <a:gd name="connsiteX8" fmla="*/ 715845 w 774876"/>
                      <a:gd name="connsiteY8" fmla="*/ 284696 h 923906"/>
                      <a:gd name="connsiteX0" fmla="*/ 741827 w 741827"/>
                      <a:gd name="connsiteY0" fmla="*/ 914398 h 923906"/>
                      <a:gd name="connsiteX1" fmla="*/ 459262 w 741827"/>
                      <a:gd name="connsiteY1" fmla="*/ 854400 h 923906"/>
                      <a:gd name="connsiteX2" fmla="*/ 176697 w 741827"/>
                      <a:gd name="connsiteY2" fmla="*/ 914398 h 923906"/>
                      <a:gd name="connsiteX3" fmla="*/ 143648 w 741827"/>
                      <a:gd name="connsiteY3" fmla="*/ 613293 h 923906"/>
                      <a:gd name="connsiteX4" fmla="*/ 2063 w 741827"/>
                      <a:gd name="connsiteY4" fmla="*/ 349269 h 923906"/>
                      <a:gd name="connsiteX5" fmla="*/ 264202 w 741827"/>
                      <a:gd name="connsiteY5" fmla="*/ 223173 h 923906"/>
                      <a:gd name="connsiteX6" fmla="*/ 459262 w 741827"/>
                      <a:gd name="connsiteY6" fmla="*/ 0 h 923906"/>
                      <a:gd name="connsiteX7" fmla="*/ 715845 w 741827"/>
                      <a:gd name="connsiteY7" fmla="*/ 284696 h 923906"/>
                      <a:gd name="connsiteX0" fmla="*/ 459262 w 715845"/>
                      <a:gd name="connsiteY0" fmla="*/ 854400 h 916632"/>
                      <a:gd name="connsiteX1" fmla="*/ 176697 w 715845"/>
                      <a:gd name="connsiteY1" fmla="*/ 914398 h 916632"/>
                      <a:gd name="connsiteX2" fmla="*/ 143648 w 715845"/>
                      <a:gd name="connsiteY2" fmla="*/ 613293 h 916632"/>
                      <a:gd name="connsiteX3" fmla="*/ 2063 w 715845"/>
                      <a:gd name="connsiteY3" fmla="*/ 349269 h 916632"/>
                      <a:gd name="connsiteX4" fmla="*/ 264202 w 715845"/>
                      <a:gd name="connsiteY4" fmla="*/ 223173 h 916632"/>
                      <a:gd name="connsiteX5" fmla="*/ 459262 w 715845"/>
                      <a:gd name="connsiteY5" fmla="*/ 0 h 916632"/>
                      <a:gd name="connsiteX6" fmla="*/ 715845 w 715845"/>
                      <a:gd name="connsiteY6" fmla="*/ 284696 h 916632"/>
                      <a:gd name="connsiteX0" fmla="*/ 176697 w 715845"/>
                      <a:gd name="connsiteY0" fmla="*/ 914398 h 914398"/>
                      <a:gd name="connsiteX1" fmla="*/ 143648 w 715845"/>
                      <a:gd name="connsiteY1" fmla="*/ 613293 h 914398"/>
                      <a:gd name="connsiteX2" fmla="*/ 2063 w 715845"/>
                      <a:gd name="connsiteY2" fmla="*/ 349269 h 914398"/>
                      <a:gd name="connsiteX3" fmla="*/ 264202 w 715845"/>
                      <a:gd name="connsiteY3" fmla="*/ 223173 h 914398"/>
                      <a:gd name="connsiteX4" fmla="*/ 459262 w 715845"/>
                      <a:gd name="connsiteY4" fmla="*/ 0 h 914398"/>
                      <a:gd name="connsiteX5" fmla="*/ 715845 w 715845"/>
                      <a:gd name="connsiteY5" fmla="*/ 284696 h 914398"/>
                      <a:gd name="connsiteX0" fmla="*/ 143648 w 715845"/>
                      <a:gd name="connsiteY0" fmla="*/ 613293 h 613293"/>
                      <a:gd name="connsiteX1" fmla="*/ 2063 w 715845"/>
                      <a:gd name="connsiteY1" fmla="*/ 349269 h 613293"/>
                      <a:gd name="connsiteX2" fmla="*/ 264202 w 715845"/>
                      <a:gd name="connsiteY2" fmla="*/ 223173 h 613293"/>
                      <a:gd name="connsiteX3" fmla="*/ 459262 w 715845"/>
                      <a:gd name="connsiteY3" fmla="*/ 0 h 613293"/>
                      <a:gd name="connsiteX4" fmla="*/ 715845 w 715845"/>
                      <a:gd name="connsiteY4" fmla="*/ 284696 h 613293"/>
                      <a:gd name="connsiteX0" fmla="*/ 0 w 713782"/>
                      <a:gd name="connsiteY0" fmla="*/ 349269 h 349269"/>
                      <a:gd name="connsiteX1" fmla="*/ 262139 w 713782"/>
                      <a:gd name="connsiteY1" fmla="*/ 223173 h 349269"/>
                      <a:gd name="connsiteX2" fmla="*/ 457199 w 713782"/>
                      <a:gd name="connsiteY2" fmla="*/ 0 h 349269"/>
                      <a:gd name="connsiteX3" fmla="*/ 713782 w 713782"/>
                      <a:gd name="connsiteY3" fmla="*/ 284696 h 349269"/>
                      <a:gd name="connsiteX0" fmla="*/ 0 w 457199"/>
                      <a:gd name="connsiteY0" fmla="*/ 349269 h 349269"/>
                      <a:gd name="connsiteX1" fmla="*/ 262139 w 457199"/>
                      <a:gd name="connsiteY1" fmla="*/ 223173 h 349269"/>
                      <a:gd name="connsiteX2" fmla="*/ 457199 w 457199"/>
                      <a:gd name="connsiteY2" fmla="*/ 0 h 349269"/>
                      <a:gd name="connsiteX0" fmla="*/ 0 w 195060"/>
                      <a:gd name="connsiteY0" fmla="*/ 223173 h 223173"/>
                      <a:gd name="connsiteX1" fmla="*/ 195060 w 195060"/>
                      <a:gd name="connsiteY1" fmla="*/ 0 h 223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5060" h="223173">
                        <a:moveTo>
                          <a:pt x="0" y="223173"/>
                        </a:moveTo>
                        <a:cubicBezTo>
                          <a:pt x="76200" y="164962"/>
                          <a:pt x="130040" y="0"/>
                          <a:pt x="195060" y="0"/>
                        </a:cubicBezTo>
                      </a:path>
                    </a:pathLst>
                  </a:custGeom>
                  <a:noFill/>
                  <a:ln w="28575" cap="rnd" cmpd="sng" algn="ctr">
                    <a:solidFill>
                      <a:srgbClr val="FFFFFF">
                        <a:alpha val="69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C430BEC5-FAD9-4387-B120-BE35EFA5438C}"/>
                </a:ext>
              </a:extLst>
            </p:cNvPr>
            <p:cNvSpPr/>
            <p:nvPr/>
          </p:nvSpPr>
          <p:spPr>
            <a:xfrm>
              <a:off x="5843786" y="5870969"/>
              <a:ext cx="5994259" cy="745458"/>
            </a:xfrm>
            <a:prstGeom prst="roundRect">
              <a:avLst/>
            </a:prstGeom>
            <a:noFill/>
            <a:ln w="19050">
              <a:solidFill>
                <a:srgbClr val="FF7C9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5FBC686-E4F9-4DE8-84EF-33364BE161C6}"/>
                </a:ext>
              </a:extLst>
            </p:cNvPr>
            <p:cNvSpPr/>
            <p:nvPr/>
          </p:nvSpPr>
          <p:spPr>
            <a:xfrm>
              <a:off x="11240655" y="6020404"/>
              <a:ext cx="457200" cy="457200"/>
            </a:xfrm>
            <a:prstGeom prst="rect">
              <a:avLst/>
            </a:prstGeom>
            <a:solidFill>
              <a:srgbClr val="FF7C98"/>
            </a:solidFill>
            <a:ln>
              <a:solidFill>
                <a:srgbClr val="FF7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968C41D-770F-4F54-B0D4-AA1110AF822C}"/>
              </a:ext>
            </a:extLst>
          </p:cNvPr>
          <p:cNvSpPr txBox="1"/>
          <p:nvPr/>
        </p:nvSpPr>
        <p:spPr>
          <a:xfrm>
            <a:off x="11237838" y="1850144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ABC2548-BCD4-4144-8C55-7F450DEBA99C}"/>
              </a:ext>
            </a:extLst>
          </p:cNvPr>
          <p:cNvSpPr txBox="1"/>
          <p:nvPr/>
        </p:nvSpPr>
        <p:spPr>
          <a:xfrm>
            <a:off x="11237838" y="2817598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Đ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38CDF72-3646-4ED5-9652-1A45A842E393}"/>
              </a:ext>
            </a:extLst>
          </p:cNvPr>
          <p:cNvSpPr txBox="1"/>
          <p:nvPr/>
        </p:nvSpPr>
        <p:spPr>
          <a:xfrm>
            <a:off x="11237838" y="3848792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075A6F6-F4BD-4DE8-9D82-40CDD600425C}"/>
              </a:ext>
            </a:extLst>
          </p:cNvPr>
          <p:cNvSpPr txBox="1"/>
          <p:nvPr/>
        </p:nvSpPr>
        <p:spPr>
          <a:xfrm>
            <a:off x="11237838" y="4884783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Đ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BAAA11F-8B18-471D-9AA0-B96B55D2FFBC}"/>
              </a:ext>
            </a:extLst>
          </p:cNvPr>
          <p:cNvSpPr txBox="1"/>
          <p:nvPr/>
        </p:nvSpPr>
        <p:spPr>
          <a:xfrm>
            <a:off x="11237838" y="5929313"/>
            <a:ext cx="5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3 Sofia Pro Soft Bold" panose="020B0000000000000000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4175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" grpId="0" animBg="1"/>
      <p:bldP spid="2" grpId="0"/>
      <p:bldP spid="3" grpId="0"/>
      <p:bldP spid="160" grpId="0"/>
      <p:bldP spid="161" grpId="0"/>
      <p:bldP spid="162" grpId="0"/>
      <p:bldP spid="163" grpId="0"/>
      <p:bldP spid="1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12">
            <a:extLst>
              <a:ext uri="{FF2B5EF4-FFF2-40B4-BE49-F238E27FC236}">
                <a16:creationId xmlns:a16="http://schemas.microsoft.com/office/drawing/2014/main" id="{97487129-E97C-4235-84D6-1BAD1EF859AA}"/>
              </a:ext>
            </a:extLst>
          </p:cNvPr>
          <p:cNvSpPr/>
          <p:nvPr/>
        </p:nvSpPr>
        <p:spPr>
          <a:xfrm flipH="1">
            <a:off x="188853" y="511258"/>
            <a:ext cx="11479352" cy="6087776"/>
          </a:xfrm>
          <a:custGeom>
            <a:avLst/>
            <a:gdLst>
              <a:gd name="connsiteX0" fmla="*/ 67623 w 10086569"/>
              <a:gd name="connsiteY0" fmla="*/ 2873138 h 4289011"/>
              <a:gd name="connsiteX1" fmla="*/ 13032 w 10086569"/>
              <a:gd name="connsiteY1" fmla="*/ 757736 h 4289011"/>
              <a:gd name="connsiteX2" fmla="*/ 313283 w 10086569"/>
              <a:gd name="connsiteY2" fmla="*/ 129938 h 4289011"/>
              <a:gd name="connsiteX3" fmla="*/ 2415038 w 10086569"/>
              <a:gd name="connsiteY3" fmla="*/ 129938 h 4289011"/>
              <a:gd name="connsiteX4" fmla="*/ 9170680 w 10086569"/>
              <a:gd name="connsiteY4" fmla="*/ 334655 h 4289011"/>
              <a:gd name="connsiteX5" fmla="*/ 9197975 w 10086569"/>
              <a:gd name="connsiteY5" fmla="*/ 3910368 h 4289011"/>
              <a:gd name="connsiteX6" fmla="*/ 1541581 w 10086569"/>
              <a:gd name="connsiteY6" fmla="*/ 4196971 h 4289011"/>
              <a:gd name="connsiteX7" fmla="*/ 190453 w 10086569"/>
              <a:gd name="connsiteY7" fmla="*/ 4169676 h 4289011"/>
              <a:gd name="connsiteX8" fmla="*/ 67623 w 10086569"/>
              <a:gd name="connsiteY8" fmla="*/ 2873138 h 42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6569" h="4289011">
                <a:moveTo>
                  <a:pt x="67623" y="2873138"/>
                </a:moveTo>
                <a:cubicBezTo>
                  <a:pt x="38053" y="2304482"/>
                  <a:pt x="-27911" y="1214936"/>
                  <a:pt x="13032" y="757736"/>
                </a:cubicBezTo>
                <a:cubicBezTo>
                  <a:pt x="53975" y="300536"/>
                  <a:pt x="-87051" y="234571"/>
                  <a:pt x="313283" y="129938"/>
                </a:cubicBezTo>
                <a:cubicBezTo>
                  <a:pt x="713617" y="25305"/>
                  <a:pt x="2415038" y="129938"/>
                  <a:pt x="2415038" y="129938"/>
                </a:cubicBezTo>
                <a:cubicBezTo>
                  <a:pt x="3891271" y="164057"/>
                  <a:pt x="8040190" y="-295417"/>
                  <a:pt x="9170680" y="334655"/>
                </a:cubicBezTo>
                <a:cubicBezTo>
                  <a:pt x="10301170" y="964727"/>
                  <a:pt x="10469491" y="3266649"/>
                  <a:pt x="9197975" y="3910368"/>
                </a:cubicBezTo>
                <a:cubicBezTo>
                  <a:pt x="7926459" y="4554087"/>
                  <a:pt x="3042835" y="4153753"/>
                  <a:pt x="1541581" y="4196971"/>
                </a:cubicBezTo>
                <a:cubicBezTo>
                  <a:pt x="40327" y="4240189"/>
                  <a:pt x="431563" y="4394864"/>
                  <a:pt x="190453" y="4169676"/>
                </a:cubicBezTo>
                <a:cubicBezTo>
                  <a:pt x="-50657" y="3944488"/>
                  <a:pt x="97193" y="3441794"/>
                  <a:pt x="67623" y="287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000587-7E73-4C25-A502-4BFB2B29931A}"/>
              </a:ext>
            </a:extLst>
          </p:cNvPr>
          <p:cNvSpPr txBox="1"/>
          <p:nvPr/>
        </p:nvSpPr>
        <p:spPr>
          <a:xfrm>
            <a:off x="288383" y="21511"/>
            <a:ext cx="651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 ở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E92A656A-57FB-4753-9C02-C3D04ACC8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19938"/>
              </p:ext>
            </p:extLst>
          </p:nvPr>
        </p:nvGraphicFramePr>
        <p:xfrm>
          <a:off x="6782977" y="1227343"/>
          <a:ext cx="51206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114830495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49464591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780961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1115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607548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13116825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1855254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71708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097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46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4490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9274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414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3449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141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2823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A577FC5-2449-4414-85BA-CC9B1133EF94}"/>
              </a:ext>
            </a:extLst>
          </p:cNvPr>
          <p:cNvSpPr txBox="1"/>
          <p:nvPr/>
        </p:nvSpPr>
        <p:spPr>
          <a:xfrm>
            <a:off x="349254" y="1116614"/>
            <a:ext cx="522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#9Slide03 Sofia Pro Soft" panose="020B0000000000000000" pitchFamily="34" charset="0"/>
              </a:rPr>
              <a:t>Dựa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vào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biểu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đồ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hãy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trả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lời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các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câu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hỏi</a:t>
            </a:r>
            <a:r>
              <a:rPr lang="en-US" sz="2000" dirty="0">
                <a:latin typeface="#9Slide03 Sofia Pro Soft" panose="020B0000000000000000" pitchFamily="34" charset="0"/>
              </a:rPr>
              <a:t> </a:t>
            </a:r>
            <a:r>
              <a:rPr lang="en-US" sz="2000" dirty="0" err="1">
                <a:latin typeface="#9Slide03 Sofia Pro Soft" panose="020B0000000000000000" pitchFamily="34" charset="0"/>
              </a:rPr>
              <a:t>sau</a:t>
            </a:r>
            <a:r>
              <a:rPr lang="en-US" sz="2000" dirty="0">
                <a:latin typeface="#9Slide03 Sofia Pro Soft" panose="020B0000000000000000" pitchFamily="34" charset="0"/>
              </a:rPr>
              <a:t>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40A2A1-0081-44A0-919A-296F06D77922}"/>
              </a:ext>
            </a:extLst>
          </p:cNvPr>
          <p:cNvGrpSpPr/>
          <p:nvPr/>
        </p:nvGrpSpPr>
        <p:grpSpPr>
          <a:xfrm>
            <a:off x="447595" y="1600039"/>
            <a:ext cx="5477188" cy="1020126"/>
            <a:chOff x="523795" y="1533364"/>
            <a:chExt cx="5477188" cy="102012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2E161B-2E20-4FEE-A290-1614D860A6DB}"/>
                </a:ext>
              </a:extLst>
            </p:cNvPr>
            <p:cNvSpPr txBox="1"/>
            <p:nvPr/>
          </p:nvSpPr>
          <p:spPr>
            <a:xfrm>
              <a:off x="553408" y="1533364"/>
              <a:ext cx="5447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#9Slide03 Sofia Pro Soft" panose="020B0000000000000000" pitchFamily="34" charset="0"/>
                </a:rPr>
                <a:t>a)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7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có</a:t>
              </a:r>
              <a:r>
                <a:rPr lang="en-US" sz="2000" dirty="0">
                  <a:latin typeface="#9Slide03 Sofia Pro Soft" panose="020B0000000000000000" pitchFamily="34" charset="0"/>
                </a:rPr>
                <a:t> bao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nhiêu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ngày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mưa</a:t>
              </a:r>
              <a:r>
                <a:rPr lang="en-US" sz="2000" dirty="0">
                  <a:latin typeface="#9Slide03 Sofia Pro Soft" panose="020B0000000000000000" pitchFamily="34" charset="0"/>
                </a:rPr>
                <a:t>? 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3E416FE-A9FD-4A3A-BD5E-5A94B19CEE29}"/>
                </a:ext>
              </a:extLst>
            </p:cNvPr>
            <p:cNvSpPr/>
            <p:nvPr/>
          </p:nvSpPr>
          <p:spPr>
            <a:xfrm>
              <a:off x="523795" y="1533364"/>
              <a:ext cx="5120638" cy="1020126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5564E6B-96CC-4AB3-BE1F-8C109A6B9741}"/>
              </a:ext>
            </a:extLst>
          </p:cNvPr>
          <p:cNvSpPr/>
          <p:nvPr/>
        </p:nvSpPr>
        <p:spPr>
          <a:xfrm>
            <a:off x="546998" y="2074357"/>
            <a:ext cx="4876536" cy="446544"/>
          </a:xfrm>
          <a:prstGeom prst="roundRect">
            <a:avLst>
              <a:gd name="adj" fmla="val 18093"/>
            </a:avLst>
          </a:prstGeom>
          <a:solidFill>
            <a:srgbClr val="76C7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Tháng 7 có 18 ngày mưa</a:t>
            </a:r>
            <a:endParaRPr lang="en-US" sz="2000" b="1" dirty="0">
              <a:solidFill>
                <a:schemeClr val="bg1"/>
              </a:solidFill>
              <a:latin typeface="#9Slide03 Sofia Pro Soft" panose="020B0000000000000000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8343E2-197C-4866-9086-CF85717E5515}"/>
              </a:ext>
            </a:extLst>
          </p:cNvPr>
          <p:cNvGrpSpPr/>
          <p:nvPr/>
        </p:nvGrpSpPr>
        <p:grpSpPr>
          <a:xfrm>
            <a:off x="447594" y="2850472"/>
            <a:ext cx="5120639" cy="1768877"/>
            <a:chOff x="523794" y="2783797"/>
            <a:chExt cx="5120639" cy="17688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358C8A-710C-4550-A578-0F998BF7D067}"/>
                </a:ext>
              </a:extLst>
            </p:cNvPr>
            <p:cNvSpPr txBox="1"/>
            <p:nvPr/>
          </p:nvSpPr>
          <p:spPr>
            <a:xfrm>
              <a:off x="576700" y="2860832"/>
              <a:ext cx="49230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latin typeface="#9Slide03 Sofia Pro Soft" panose="020B0000000000000000" pitchFamily="34" charset="0"/>
                </a:rPr>
                <a:t>b)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8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mưa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nhiều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hơn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9 bao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nhiêu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ngày</a:t>
              </a:r>
              <a:r>
                <a:rPr lang="en-US" sz="2000" dirty="0">
                  <a:latin typeface="#9Slide03 Sofia Pro Soft" panose="020B0000000000000000" pitchFamily="34" charset="0"/>
                </a:rPr>
                <a:t>? 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E1A48EE-426A-45D9-B175-B420378697E4}"/>
                </a:ext>
              </a:extLst>
            </p:cNvPr>
            <p:cNvSpPr/>
            <p:nvPr/>
          </p:nvSpPr>
          <p:spPr>
            <a:xfrm>
              <a:off x="523794" y="2783797"/>
              <a:ext cx="5120639" cy="176887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4735B-AF3C-4FAB-B24C-6872166452CE}"/>
              </a:ext>
            </a:extLst>
          </p:cNvPr>
          <p:cNvSpPr/>
          <p:nvPr/>
        </p:nvSpPr>
        <p:spPr>
          <a:xfrm>
            <a:off x="557904" y="3672773"/>
            <a:ext cx="4894205" cy="851654"/>
          </a:xfrm>
          <a:prstGeom prst="roundRect">
            <a:avLst>
              <a:gd name="adj" fmla="val 30149"/>
            </a:avLst>
          </a:prstGeom>
          <a:solidFill>
            <a:srgbClr val="76C7BC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Tháng 8 mưa nhiều hơn tháng 9 số ngày là:</a:t>
            </a:r>
            <a:r>
              <a:rPr lang="en-US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15 – 3 = 12 (ngày)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49462A-33F1-40AE-A173-1FF24AE18A32}"/>
              </a:ext>
            </a:extLst>
          </p:cNvPr>
          <p:cNvGrpSpPr/>
          <p:nvPr/>
        </p:nvGrpSpPr>
        <p:grpSpPr>
          <a:xfrm>
            <a:off x="447594" y="4991202"/>
            <a:ext cx="5120641" cy="1660824"/>
            <a:chOff x="523794" y="4924527"/>
            <a:chExt cx="5120641" cy="16608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F57C70-1290-4515-BDC3-D6BE7CD6C7FE}"/>
                </a:ext>
              </a:extLst>
            </p:cNvPr>
            <p:cNvSpPr txBox="1"/>
            <p:nvPr/>
          </p:nvSpPr>
          <p:spPr>
            <a:xfrm>
              <a:off x="553409" y="4948839"/>
              <a:ext cx="5091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#9Slide03 Sofia Pro Soft" panose="020B0000000000000000" pitchFamily="34" charset="0"/>
                </a:rPr>
                <a:t>c)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Trung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bình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mỗi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có</a:t>
              </a:r>
              <a:r>
                <a:rPr lang="en-US" sz="2000" dirty="0">
                  <a:latin typeface="#9Slide03 Sofia Pro Soft" panose="020B0000000000000000" pitchFamily="34" charset="0"/>
                </a:rPr>
                <a:t> bao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nhiêu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ngày</a:t>
              </a:r>
              <a:r>
                <a:rPr lang="en-US" sz="2000" dirty="0">
                  <a:latin typeface="#9Slide03 Sofia Pro Soft" panose="020B0000000000000000" pitchFamily="34" charset="0"/>
                </a:rPr>
                <a:t> </a:t>
              </a:r>
              <a:r>
                <a:rPr lang="en-US" sz="2000" dirty="0" err="1">
                  <a:latin typeface="#9Slide03 Sofia Pro Soft" panose="020B0000000000000000" pitchFamily="34" charset="0"/>
                </a:rPr>
                <a:t>mưa</a:t>
              </a:r>
              <a:r>
                <a:rPr lang="en-US" sz="2000" dirty="0">
                  <a:latin typeface="#9Slide03 Sofia Pro Soft" panose="020B0000000000000000" pitchFamily="34" charset="0"/>
                </a:rPr>
                <a:t>?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D609594-4032-41D0-BF6C-893BC7FAAE8B}"/>
                </a:ext>
              </a:extLst>
            </p:cNvPr>
            <p:cNvSpPr/>
            <p:nvPr/>
          </p:nvSpPr>
          <p:spPr>
            <a:xfrm>
              <a:off x="523794" y="4924527"/>
              <a:ext cx="5120640" cy="1660824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E4704DB-83DF-4060-A724-F0963B743EC5}"/>
              </a:ext>
            </a:extLst>
          </p:cNvPr>
          <p:cNvSpPr/>
          <p:nvPr/>
        </p:nvSpPr>
        <p:spPr>
          <a:xfrm>
            <a:off x="576954" y="5740621"/>
            <a:ext cx="4875155" cy="817424"/>
          </a:xfrm>
          <a:prstGeom prst="roundRect">
            <a:avLst>
              <a:gd name="adj" fmla="val 24121"/>
            </a:avLst>
          </a:prstGeom>
          <a:solidFill>
            <a:srgbClr val="76C7BC"/>
          </a:solidFill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Trung bình mỗi tháng có số ngày mưa là:</a:t>
            </a:r>
            <a:r>
              <a:rPr lang="en-US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#9Slide03 Sofia Pro Soft" panose="020B0000000000000000" pitchFamily="34" charset="0"/>
              </a:rPr>
              <a:t>(18 + 15 + 3) : 3 = 12 (ngày)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AE460B-14BB-4A70-A79F-D8FD52681413}"/>
              </a:ext>
            </a:extLst>
          </p:cNvPr>
          <p:cNvGrpSpPr/>
          <p:nvPr/>
        </p:nvGrpSpPr>
        <p:grpSpPr>
          <a:xfrm>
            <a:off x="5897289" y="875770"/>
            <a:ext cx="6858934" cy="5894247"/>
            <a:chOff x="5897289" y="875770"/>
            <a:chExt cx="6858934" cy="58942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4CCDB3-78DF-4C7B-A488-1F094EF8977C}"/>
                </a:ext>
              </a:extLst>
            </p:cNvPr>
            <p:cNvSpPr txBox="1"/>
            <p:nvPr/>
          </p:nvSpPr>
          <p:spPr>
            <a:xfrm>
              <a:off x="6808116" y="875770"/>
              <a:ext cx="59481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FF7C98"/>
                  </a:solidFill>
                  <a:latin typeface="#9Slide03 Sofia Pro Soft Bold" panose="020B0000000000000000" pitchFamily="34" charset="0"/>
                </a:defRPr>
              </a:lvl1pPr>
            </a:lstStyle>
            <a:p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Số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ngày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có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mưa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trong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ba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tháng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của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năm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2004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1BFAB67-75D9-4DFA-A74C-6CE0F46DCFC0}"/>
                </a:ext>
              </a:extLst>
            </p:cNvPr>
            <p:cNvGrpSpPr/>
            <p:nvPr/>
          </p:nvGrpSpPr>
          <p:grpSpPr>
            <a:xfrm>
              <a:off x="5897289" y="1167576"/>
              <a:ext cx="6736004" cy="5602441"/>
              <a:chOff x="5897289" y="1167576"/>
              <a:chExt cx="6736004" cy="560244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23C7D20-76AA-4CCE-B625-2EE31D3B92CC}"/>
                  </a:ext>
                </a:extLst>
              </p:cNvPr>
              <p:cNvGrpSpPr/>
              <p:nvPr/>
            </p:nvGrpSpPr>
            <p:grpSpPr>
              <a:xfrm>
                <a:off x="5897289" y="1167576"/>
                <a:ext cx="5361582" cy="5592684"/>
                <a:chOff x="5649639" y="986601"/>
                <a:chExt cx="5361582" cy="5592684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1F03557-18C4-44E3-9938-1DC05F66F1D5}"/>
                    </a:ext>
                  </a:extLst>
                </p:cNvPr>
                <p:cNvSpPr txBox="1"/>
                <p:nvPr/>
              </p:nvSpPr>
              <p:spPr>
                <a:xfrm>
                  <a:off x="5649639" y="986601"/>
                  <a:ext cx="9108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(</a:t>
                  </a:r>
                  <a:r>
                    <a:rPr lang="en-US" sz="2000" b="1" dirty="0" err="1">
                      <a:latin typeface="#9Slide03 Sofia Pro Soft" panose="020B0000000000000000" pitchFamily="34" charset="0"/>
                    </a:rPr>
                    <a:t>ngày</a:t>
                  </a:r>
                  <a:r>
                    <a:rPr lang="en-US" sz="2000" b="1" dirty="0">
                      <a:latin typeface="#9Slide03 Sofia Pro Soft" panose="020B0000000000000000" pitchFamily="34" charset="0"/>
                    </a:rPr>
                    <a:t>)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B43E5E2-7A88-4E46-B50D-87B774C5D0EE}"/>
                    </a:ext>
                  </a:extLst>
                </p:cNvPr>
                <p:cNvSpPr txBox="1"/>
                <p:nvPr/>
              </p:nvSpPr>
              <p:spPr>
                <a:xfrm>
                  <a:off x="6143548" y="1482244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21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A994CBF-8A27-4C8B-AAE2-DAB7C7088505}"/>
                    </a:ext>
                  </a:extLst>
                </p:cNvPr>
                <p:cNvSpPr txBox="1"/>
                <p:nvPr/>
              </p:nvSpPr>
              <p:spPr>
                <a:xfrm>
                  <a:off x="6143548" y="2114414"/>
                  <a:ext cx="410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18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657949C-C553-4B23-B721-64C6F784A107}"/>
                    </a:ext>
                  </a:extLst>
                </p:cNvPr>
                <p:cNvSpPr txBox="1"/>
                <p:nvPr/>
              </p:nvSpPr>
              <p:spPr>
                <a:xfrm>
                  <a:off x="6143548" y="2776508"/>
                  <a:ext cx="4090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15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4D90961-EC1D-46EE-9F4F-3F90EEB18D98}"/>
                    </a:ext>
                  </a:extLst>
                </p:cNvPr>
                <p:cNvSpPr txBox="1"/>
                <p:nvPr/>
              </p:nvSpPr>
              <p:spPr>
                <a:xfrm>
                  <a:off x="6143548" y="3361929"/>
                  <a:ext cx="3994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12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8BB186-8964-45B1-8977-B5E616D9FA25}"/>
                    </a:ext>
                  </a:extLst>
                </p:cNvPr>
                <p:cNvSpPr txBox="1"/>
                <p:nvPr/>
              </p:nvSpPr>
              <p:spPr>
                <a:xfrm>
                  <a:off x="6143548" y="4057314"/>
                  <a:ext cx="3257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9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53A5AC-D35C-4566-B5CF-B0B275D4886F}"/>
                    </a:ext>
                  </a:extLst>
                </p:cNvPr>
                <p:cNvSpPr txBox="1"/>
                <p:nvPr/>
              </p:nvSpPr>
              <p:spPr>
                <a:xfrm>
                  <a:off x="6143548" y="4677157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6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566DFB-88F0-4F40-A007-2096B4E9CB38}"/>
                    </a:ext>
                  </a:extLst>
                </p:cNvPr>
                <p:cNvSpPr txBox="1"/>
                <p:nvPr/>
              </p:nvSpPr>
              <p:spPr>
                <a:xfrm>
                  <a:off x="6143548" y="5311647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3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446D2-4498-4347-AEA1-E6E26F3DA638}"/>
                    </a:ext>
                  </a:extLst>
                </p:cNvPr>
                <p:cNvSpPr txBox="1"/>
                <p:nvPr/>
              </p:nvSpPr>
              <p:spPr>
                <a:xfrm>
                  <a:off x="6143548" y="5859116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#9Slide03 Sofia Pro Soft" panose="020B0000000000000000" pitchFamily="34" charset="0"/>
                    </a:rPr>
                    <a:t>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8B5A46-3261-4253-B3D1-A1AAEE85753C}"/>
                    </a:ext>
                  </a:extLst>
                </p:cNvPr>
                <p:cNvSpPr txBox="1"/>
                <p:nvPr/>
              </p:nvSpPr>
              <p:spPr>
                <a:xfrm>
                  <a:off x="7006220" y="6209953"/>
                  <a:ext cx="147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#9Slide03 Sofia Pro Soft" panose="020B0000000000000000" pitchFamily="34" charset="0"/>
                    </a:rPr>
                    <a:t>Tháng</a:t>
                  </a:r>
                  <a:r>
                    <a:rPr lang="en-US" b="1" dirty="0">
                      <a:latin typeface="#9Slide03 Sofia Pro Soft" panose="020B0000000000000000" pitchFamily="34" charset="0"/>
                    </a:rPr>
                    <a:t> 7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B1B1EFE-7E00-4A13-BCCB-64C6071C00C8}"/>
                    </a:ext>
                  </a:extLst>
                </p:cNvPr>
                <p:cNvSpPr txBox="1"/>
                <p:nvPr/>
              </p:nvSpPr>
              <p:spPr>
                <a:xfrm>
                  <a:off x="8209766" y="6209953"/>
                  <a:ext cx="147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#9Slide03 Sofia Pro Soft" panose="020B0000000000000000" pitchFamily="34" charset="0"/>
                    </a:rPr>
                    <a:t>Tháng</a:t>
                  </a:r>
                  <a:r>
                    <a:rPr lang="en-US" b="1" dirty="0">
                      <a:latin typeface="#9Slide03 Sofia Pro Soft" panose="020B0000000000000000" pitchFamily="34" charset="0"/>
                    </a:rPr>
                    <a:t> 8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6478D26-5051-4415-A6DD-F3596E9AFB8F}"/>
                    </a:ext>
                  </a:extLst>
                </p:cNvPr>
                <p:cNvSpPr txBox="1"/>
                <p:nvPr/>
              </p:nvSpPr>
              <p:spPr>
                <a:xfrm>
                  <a:off x="9533741" y="6209953"/>
                  <a:ext cx="147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#9Slide03 Sofia Pro Soft" panose="020B0000000000000000" pitchFamily="34" charset="0"/>
                    </a:rPr>
                    <a:t>Tháng</a:t>
                  </a:r>
                  <a:r>
                    <a:rPr lang="en-US" b="1" dirty="0">
                      <a:latin typeface="#9Slide03 Sofia Pro Soft" panose="020B0000000000000000" pitchFamily="34" charset="0"/>
                    </a:rPr>
                    <a:t> 9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32D216F-B7E6-443B-B510-5B67AD63A899}"/>
                    </a:ext>
                  </a:extLst>
                </p:cNvPr>
                <p:cNvSpPr/>
                <p:nvPr/>
              </p:nvSpPr>
              <p:spPr>
                <a:xfrm>
                  <a:off x="7172324" y="2323885"/>
                  <a:ext cx="640080" cy="3840480"/>
                </a:xfrm>
                <a:prstGeom prst="rect">
                  <a:avLst/>
                </a:prstGeom>
                <a:solidFill>
                  <a:srgbClr val="76C7B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70835FA-18A4-4F82-A519-4A58C2E158FB}"/>
                    </a:ext>
                  </a:extLst>
                </p:cNvPr>
                <p:cNvSpPr/>
                <p:nvPr/>
              </p:nvSpPr>
              <p:spPr>
                <a:xfrm>
                  <a:off x="8449401" y="2962275"/>
                  <a:ext cx="640080" cy="3196314"/>
                </a:xfrm>
                <a:prstGeom prst="rect">
                  <a:avLst/>
                </a:prstGeom>
                <a:solidFill>
                  <a:srgbClr val="76C7B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708DC2B-7D8E-498C-9F26-8E0C159BC93F}"/>
                    </a:ext>
                  </a:extLst>
                </p:cNvPr>
                <p:cNvSpPr/>
                <p:nvPr/>
              </p:nvSpPr>
              <p:spPr>
                <a:xfrm>
                  <a:off x="9732644" y="5521227"/>
                  <a:ext cx="640080" cy="640080"/>
                </a:xfrm>
                <a:prstGeom prst="rect">
                  <a:avLst/>
                </a:prstGeom>
                <a:solidFill>
                  <a:srgbClr val="76C7B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3F997B-2A13-4FF0-A790-B3CCC9B35C57}"/>
                  </a:ext>
                </a:extLst>
              </p:cNvPr>
              <p:cNvSpPr txBox="1"/>
              <p:nvPr/>
            </p:nvSpPr>
            <p:spPr>
              <a:xfrm>
                <a:off x="11155813" y="6400685"/>
                <a:ext cx="1477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#9Slide03 Sofia Pro Soft" panose="020B0000000000000000" pitchFamily="34" charset="0"/>
                  </a:rPr>
                  <a:t>(</a:t>
                </a:r>
                <a:r>
                  <a:rPr lang="en-US" b="1" dirty="0" err="1">
                    <a:latin typeface="#9Slide03 Sofia Pro Soft" panose="020B0000000000000000" pitchFamily="34" charset="0"/>
                  </a:rPr>
                  <a:t>Tháng</a:t>
                </a:r>
                <a:r>
                  <a:rPr lang="en-US" b="1" dirty="0">
                    <a:latin typeface="#9Slide03 Sofia Pro Soft" panose="020B0000000000000000" pitchFamily="34" charset="0"/>
                  </a:rPr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06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44" grpId="0" animBg="1"/>
      <p:bldP spid="50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12">
            <a:extLst>
              <a:ext uri="{FF2B5EF4-FFF2-40B4-BE49-F238E27FC236}">
                <a16:creationId xmlns:a16="http://schemas.microsoft.com/office/drawing/2014/main" id="{8F2D5B22-EC10-4A29-AC47-ADA91CF5C1F9}"/>
              </a:ext>
            </a:extLst>
          </p:cNvPr>
          <p:cNvSpPr/>
          <p:nvPr/>
        </p:nvSpPr>
        <p:spPr>
          <a:xfrm flipH="1">
            <a:off x="188853" y="511258"/>
            <a:ext cx="11479352" cy="6087776"/>
          </a:xfrm>
          <a:custGeom>
            <a:avLst/>
            <a:gdLst>
              <a:gd name="connsiteX0" fmla="*/ 67623 w 10086569"/>
              <a:gd name="connsiteY0" fmla="*/ 2873138 h 4289011"/>
              <a:gd name="connsiteX1" fmla="*/ 13032 w 10086569"/>
              <a:gd name="connsiteY1" fmla="*/ 757736 h 4289011"/>
              <a:gd name="connsiteX2" fmla="*/ 313283 w 10086569"/>
              <a:gd name="connsiteY2" fmla="*/ 129938 h 4289011"/>
              <a:gd name="connsiteX3" fmla="*/ 2415038 w 10086569"/>
              <a:gd name="connsiteY3" fmla="*/ 129938 h 4289011"/>
              <a:gd name="connsiteX4" fmla="*/ 9170680 w 10086569"/>
              <a:gd name="connsiteY4" fmla="*/ 334655 h 4289011"/>
              <a:gd name="connsiteX5" fmla="*/ 9197975 w 10086569"/>
              <a:gd name="connsiteY5" fmla="*/ 3910368 h 4289011"/>
              <a:gd name="connsiteX6" fmla="*/ 1541581 w 10086569"/>
              <a:gd name="connsiteY6" fmla="*/ 4196971 h 4289011"/>
              <a:gd name="connsiteX7" fmla="*/ 190453 w 10086569"/>
              <a:gd name="connsiteY7" fmla="*/ 4169676 h 4289011"/>
              <a:gd name="connsiteX8" fmla="*/ 67623 w 10086569"/>
              <a:gd name="connsiteY8" fmla="*/ 2873138 h 42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6569" h="4289011">
                <a:moveTo>
                  <a:pt x="67623" y="2873138"/>
                </a:moveTo>
                <a:cubicBezTo>
                  <a:pt x="38053" y="2304482"/>
                  <a:pt x="-27911" y="1214936"/>
                  <a:pt x="13032" y="757736"/>
                </a:cubicBezTo>
                <a:cubicBezTo>
                  <a:pt x="53975" y="300536"/>
                  <a:pt x="-87051" y="234571"/>
                  <a:pt x="313283" y="129938"/>
                </a:cubicBezTo>
                <a:cubicBezTo>
                  <a:pt x="713617" y="25305"/>
                  <a:pt x="2415038" y="129938"/>
                  <a:pt x="2415038" y="129938"/>
                </a:cubicBezTo>
                <a:cubicBezTo>
                  <a:pt x="3891271" y="164057"/>
                  <a:pt x="8040190" y="-295417"/>
                  <a:pt x="9170680" y="334655"/>
                </a:cubicBezTo>
                <a:cubicBezTo>
                  <a:pt x="10301170" y="964727"/>
                  <a:pt x="10469491" y="3266649"/>
                  <a:pt x="9197975" y="3910368"/>
                </a:cubicBezTo>
                <a:cubicBezTo>
                  <a:pt x="7926459" y="4554087"/>
                  <a:pt x="3042835" y="4153753"/>
                  <a:pt x="1541581" y="4196971"/>
                </a:cubicBezTo>
                <a:cubicBezTo>
                  <a:pt x="40327" y="4240189"/>
                  <a:pt x="431563" y="4394864"/>
                  <a:pt x="190453" y="4169676"/>
                </a:cubicBezTo>
                <a:cubicBezTo>
                  <a:pt x="-50657" y="3944488"/>
                  <a:pt x="97193" y="3441794"/>
                  <a:pt x="67623" y="2873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F4100-AC1F-4294-AF9A-967910A5E405}"/>
              </a:ext>
            </a:extLst>
          </p:cNvPr>
          <p:cNvSpPr txBox="1"/>
          <p:nvPr/>
        </p:nvSpPr>
        <p:spPr>
          <a:xfrm>
            <a:off x="188853" y="76073"/>
            <a:ext cx="1204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5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2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6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76C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1D4BE1-73EA-48A3-B0C2-95D8E92E2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18488"/>
              </p:ext>
            </p:extLst>
          </p:nvPr>
        </p:nvGraphicFramePr>
        <p:xfrm>
          <a:off x="3352800" y="1774742"/>
          <a:ext cx="5486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3780422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415828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5736885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06827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077334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114383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14908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862173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750636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433946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736219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625843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168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827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53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490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413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492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843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015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1714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06714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54DB2F0-6F66-47BA-A4C6-6A8D7FAAEC36}"/>
              </a:ext>
            </a:extLst>
          </p:cNvPr>
          <p:cNvGrpSpPr/>
          <p:nvPr/>
        </p:nvGrpSpPr>
        <p:grpSpPr>
          <a:xfrm>
            <a:off x="2679791" y="1431553"/>
            <a:ext cx="6898149" cy="5319933"/>
            <a:chOff x="2679791" y="1431553"/>
            <a:chExt cx="6898149" cy="53199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AAF303-3F40-4DBE-BCE7-D21CE2EA8377}"/>
                </a:ext>
              </a:extLst>
            </p:cNvPr>
            <p:cNvSpPr txBox="1"/>
            <p:nvPr/>
          </p:nvSpPr>
          <p:spPr>
            <a:xfrm>
              <a:off x="3961291" y="1431553"/>
              <a:ext cx="4269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FF7C98"/>
                  </a:solidFill>
                  <a:latin typeface="#9Slide03 Sofia Pro Soft Bold" panose="020B0000000000000000" pitchFamily="34" charset="0"/>
                </a:defRPr>
              </a:lvl1pPr>
            </a:lstStyle>
            <a:p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Số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cá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tàu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thắng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lợi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đã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đánh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bắt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được</a:t>
              </a:r>
              <a:r>
                <a:rPr lang="en-US" sz="1400" dirty="0">
                  <a:solidFill>
                    <a:schemeClr val="tx1"/>
                  </a:solidFill>
                  <a:latin typeface="#9Slide03 Smoothy Sans" panose="00000500000000000000" pitchFamily="2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A963CD-BDB2-45D1-9149-EFC2D4368C90}"/>
                </a:ext>
              </a:extLst>
            </p:cNvPr>
            <p:cNvSpPr txBox="1"/>
            <p:nvPr/>
          </p:nvSpPr>
          <p:spPr>
            <a:xfrm>
              <a:off x="2679791" y="1522450"/>
              <a:ext cx="708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(</a:t>
              </a:r>
              <a:r>
                <a:rPr lang="en-US" sz="2000" b="1" dirty="0" err="1">
                  <a:latin typeface="#9Slide03 Sofia Pro Soft" panose="020B0000000000000000" pitchFamily="34" charset="0"/>
                </a:rPr>
                <a:t>tấn</a:t>
              </a:r>
              <a:r>
                <a:rPr lang="en-US" sz="2000" b="1" dirty="0">
                  <a:latin typeface="#9Slide03 Sofia Pro Soft" panose="020B0000000000000000" pitchFamily="34" charset="0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35AA3E-40CD-4926-9A2B-CE1FB33EB5B5}"/>
                </a:ext>
              </a:extLst>
            </p:cNvPr>
            <p:cNvSpPr txBox="1"/>
            <p:nvPr/>
          </p:nvSpPr>
          <p:spPr>
            <a:xfrm>
              <a:off x="2943148" y="2006119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07230-A19F-448F-B502-666F0C55D941}"/>
                </a:ext>
              </a:extLst>
            </p:cNvPr>
            <p:cNvSpPr txBox="1"/>
            <p:nvPr/>
          </p:nvSpPr>
          <p:spPr>
            <a:xfrm>
              <a:off x="2943148" y="244164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58F1F-5110-4D3A-A3F7-0D0E98B436BA}"/>
                </a:ext>
              </a:extLst>
            </p:cNvPr>
            <p:cNvSpPr txBox="1"/>
            <p:nvPr/>
          </p:nvSpPr>
          <p:spPr>
            <a:xfrm>
              <a:off x="2943148" y="28939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436DAC-0CAF-4FBA-8538-8F5924B3F7CC}"/>
                </a:ext>
              </a:extLst>
            </p:cNvPr>
            <p:cNvSpPr txBox="1"/>
            <p:nvPr/>
          </p:nvSpPr>
          <p:spPr>
            <a:xfrm>
              <a:off x="2943148" y="3330646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D0AFB1-847F-41DA-9039-116E407C5798}"/>
                </a:ext>
              </a:extLst>
            </p:cNvPr>
            <p:cNvSpPr txBox="1"/>
            <p:nvPr/>
          </p:nvSpPr>
          <p:spPr>
            <a:xfrm>
              <a:off x="2943148" y="3782993"/>
              <a:ext cx="39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5CCDCF-05AC-4DD0-95AD-640E80AA39F6}"/>
                </a:ext>
              </a:extLst>
            </p:cNvPr>
            <p:cNvSpPr txBox="1"/>
            <p:nvPr/>
          </p:nvSpPr>
          <p:spPr>
            <a:xfrm>
              <a:off x="2943148" y="423534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EEF337-2F10-4726-BD17-573E9021129A}"/>
                </a:ext>
              </a:extLst>
            </p:cNvPr>
            <p:cNvSpPr txBox="1"/>
            <p:nvPr/>
          </p:nvSpPr>
          <p:spPr>
            <a:xfrm>
              <a:off x="2943148" y="472914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A4722C-BB1B-484C-A7FA-87DC1308AA95}"/>
                </a:ext>
              </a:extLst>
            </p:cNvPr>
            <p:cNvSpPr txBox="1"/>
            <p:nvPr/>
          </p:nvSpPr>
          <p:spPr>
            <a:xfrm>
              <a:off x="2943148" y="5181488"/>
              <a:ext cx="39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A0A4EB-6028-4474-BAC8-D4C5E75666F9}"/>
                </a:ext>
              </a:extLst>
            </p:cNvPr>
            <p:cNvSpPr txBox="1"/>
            <p:nvPr/>
          </p:nvSpPr>
          <p:spPr>
            <a:xfrm>
              <a:off x="2943148" y="560846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978F8B-71BE-4C96-992F-65BD9D01D242}"/>
                </a:ext>
              </a:extLst>
            </p:cNvPr>
            <p:cNvSpPr txBox="1"/>
            <p:nvPr/>
          </p:nvSpPr>
          <p:spPr>
            <a:xfrm>
              <a:off x="2943148" y="6060811"/>
              <a:ext cx="39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Sofia Pro Soft" panose="020B0000000000000000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F49064-C37B-407B-879B-DA20797283CC}"/>
                </a:ext>
              </a:extLst>
            </p:cNvPr>
            <p:cNvSpPr txBox="1"/>
            <p:nvPr/>
          </p:nvSpPr>
          <p:spPr>
            <a:xfrm>
              <a:off x="3624845" y="6382154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C3BED3-2E44-4FCE-9CD8-3D74DFFE673D}"/>
                </a:ext>
              </a:extLst>
            </p:cNvPr>
            <p:cNvSpPr txBox="1"/>
            <p:nvPr/>
          </p:nvSpPr>
          <p:spPr>
            <a:xfrm>
              <a:off x="4920245" y="6382154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99520A-183B-4280-8987-078E2594E493}"/>
                </a:ext>
              </a:extLst>
            </p:cNvPr>
            <p:cNvSpPr txBox="1"/>
            <p:nvPr/>
          </p:nvSpPr>
          <p:spPr>
            <a:xfrm>
              <a:off x="8100460" y="6363508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#9Slide03 Sofia Pro Soft" panose="020B0000000000000000" pitchFamily="34" charset="0"/>
                </a:rPr>
                <a:t>(</a:t>
              </a:r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803EB1-A7A7-4578-A366-2921932171EA}"/>
                </a:ext>
              </a:extLst>
            </p:cNvPr>
            <p:cNvSpPr txBox="1"/>
            <p:nvPr/>
          </p:nvSpPr>
          <p:spPr>
            <a:xfrm>
              <a:off x="6320420" y="6382154"/>
              <a:ext cx="147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#9Slide03 Sofia Pro Soft" panose="020B0000000000000000" pitchFamily="34" charset="0"/>
                </a:rPr>
                <a:t>Tháng</a:t>
              </a:r>
              <a:r>
                <a:rPr lang="en-US" b="1" dirty="0">
                  <a:latin typeface="#9Slide03 Sofia Pro Soft" panose="020B0000000000000000" pitchFamily="34" charset="0"/>
                </a:rPr>
                <a:t> 3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D034AE8-41E1-4BB1-8CF0-A6AE3061EEEC}"/>
              </a:ext>
            </a:extLst>
          </p:cNvPr>
          <p:cNvSpPr/>
          <p:nvPr/>
        </p:nvSpPr>
        <p:spPr>
          <a:xfrm>
            <a:off x="5179569" y="5419673"/>
            <a:ext cx="457200" cy="914400"/>
          </a:xfrm>
          <a:prstGeom prst="rect">
            <a:avLst/>
          </a:prstGeom>
          <a:solidFill>
            <a:srgbClr val="FF7C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F3B3D4-CAB6-4F1C-98F4-7F26656510B2}"/>
              </a:ext>
            </a:extLst>
          </p:cNvPr>
          <p:cNvSpPr/>
          <p:nvPr/>
        </p:nvSpPr>
        <p:spPr>
          <a:xfrm>
            <a:off x="6552184" y="3590925"/>
            <a:ext cx="457200" cy="27528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25121CF3-2C55-487F-8CD2-610FF1F63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335" y="2376247"/>
            <a:ext cx="3420838" cy="1435592"/>
          </a:xfrm>
          <a:prstGeom prst="rect">
            <a:avLst/>
          </a:prstGeom>
        </p:spPr>
      </p:pic>
      <p:pic>
        <p:nvPicPr>
          <p:cNvPr id="27" name="图片 39">
            <a:extLst>
              <a:ext uri="{FF2B5EF4-FFF2-40B4-BE49-F238E27FC236}">
                <a16:creationId xmlns:a16="http://schemas.microsoft.com/office/drawing/2014/main" id="{0456DD02-E5B7-4109-8BDD-09C817A22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729" y="3530701"/>
            <a:ext cx="2411439" cy="31021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5">
            <a:extLst>
              <a:ext uri="{FF2B5EF4-FFF2-40B4-BE49-F238E27FC236}">
                <a16:creationId xmlns:a16="http://schemas.microsoft.com/office/drawing/2014/main" id="{6856D54D-CF02-4D24-8554-FC7CF18E3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26026" y="3462923"/>
            <a:ext cx="2543155" cy="32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920" y="1073592"/>
            <a:ext cx="6671120" cy="394473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444" y="419407"/>
            <a:ext cx="2190982" cy="148986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文本框 15">
            <a:extLst>
              <a:ext uri="{FF2B5EF4-FFF2-40B4-BE49-F238E27FC236}">
                <a16:creationId xmlns:a16="http://schemas.microsoft.com/office/drawing/2014/main" id="{D0DEC18D-4AAD-460C-9E42-E95AA64BDBF5}"/>
              </a:ext>
            </a:extLst>
          </p:cNvPr>
          <p:cNvSpPr txBox="1"/>
          <p:nvPr/>
        </p:nvSpPr>
        <p:spPr>
          <a:xfrm>
            <a:off x="2164721" y="1366801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6350">
                  <a:noFill/>
                </a:ln>
                <a:solidFill>
                  <a:srgbClr val="8BA8D0"/>
                </a:solidFill>
                <a:effectLst/>
                <a:uLnTx/>
                <a:uFillTx/>
                <a:latin typeface="#9Slide07 SVNUT Triumph Press" panose="00000500000000000000" pitchFamily="2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DẶN DÒ</a:t>
            </a:r>
            <a:endParaRPr kumimoji="0" lang="zh-CN" altLang="en-US" sz="6000" b="1" i="0" u="none" strike="noStrike" kern="1200" cap="none" spc="0" normalizeH="0" baseline="0" noProof="0" dirty="0">
              <a:ln w="6350">
                <a:noFill/>
              </a:ln>
              <a:solidFill>
                <a:srgbClr val="8BA8D0"/>
              </a:solidFill>
              <a:effectLst/>
              <a:uLnTx/>
              <a:uFillTx/>
              <a:latin typeface="#9Slide07 SVNUT Triumph Press" panose="00000500000000000000" pitchFamily="2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818800-AF92-4378-94BF-46A55FA689FC}"/>
              </a:ext>
            </a:extLst>
          </p:cNvPr>
          <p:cNvSpPr/>
          <p:nvPr/>
        </p:nvSpPr>
        <p:spPr>
          <a:xfrm>
            <a:off x="3311084" y="2757710"/>
            <a:ext cx="5494774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pt-BR" sz="2800" b="1" dirty="0">
                <a:solidFill>
                  <a:srgbClr val="DD4E4A"/>
                </a:solidFill>
                <a:latin typeface="#9Slide03 Arima Madurai Medium" panose="00000600000000000000" pitchFamily="2" charset="0"/>
                <a:ea typeface="Arial" panose="020B0604020202020204" pitchFamily="34" charset="0"/>
                <a:cs typeface="#9Slide03 Arima Madurai Medium" panose="00000600000000000000" pitchFamily="2" charset="0"/>
              </a:rPr>
              <a:t>Ôn lại cách xem biểu đồ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DD4E4A"/>
                </a:solidFill>
                <a:effectLst/>
                <a:uLnTx/>
                <a:uFillTx/>
                <a:latin typeface="#9Slide03 Arima Madurai Medium" panose="00000600000000000000" pitchFamily="2" charset="0"/>
                <a:ea typeface="Arial" panose="020B0604020202020204" pitchFamily="34" charset="0"/>
                <a:cs typeface="#9Slide03 Arima Madurai Medium" panose="00000600000000000000" pitchFamily="2" charset="0"/>
              </a:rPr>
              <a:t>Chuẩn bị bài: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DD4E4A"/>
                </a:solidFill>
                <a:effectLst/>
                <a:uLnTx/>
                <a:uFillTx/>
                <a:latin typeface="#9Slide03 Arima Madurai Medium" panose="00000600000000000000" pitchFamily="2" charset="0"/>
                <a:ea typeface="Arial" panose="020B0604020202020204" pitchFamily="34" charset="0"/>
                <a:cs typeface="#9Slide03 Arima Madurai Medium" panose="00000600000000000000" pitchFamily="2" charset="0"/>
              </a:rPr>
              <a:t> Phép cộng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DD4E4A"/>
              </a:solidFill>
              <a:effectLst/>
              <a:uLnTx/>
              <a:uFillTx/>
              <a:latin typeface="#9Slide03 Arima Madurai Medium" panose="00000600000000000000" pitchFamily="2" charset="0"/>
              <a:ea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23" name="文本框 21">
            <a:extLst>
              <a:ext uri="{FF2B5EF4-FFF2-40B4-BE49-F238E27FC236}">
                <a16:creationId xmlns:a16="http://schemas.microsoft.com/office/drawing/2014/main" id="{130CDBEE-F916-4974-9A58-7FE5863246F2}"/>
              </a:ext>
            </a:extLst>
          </p:cNvPr>
          <p:cNvSpPr txBox="1"/>
          <p:nvPr/>
        </p:nvSpPr>
        <p:spPr>
          <a:xfrm>
            <a:off x="1495691" y="3191271"/>
            <a:ext cx="8917893" cy="21896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Chào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tạm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biệt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các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CA0B7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7 SVNAppleberry" panose="02040603050506020204" pitchFamily="18" charset="0"/>
                <a:ea typeface="微软雅黑" panose="020B0503020204020204" charset="-122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1581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 xmlns:a16="http://schemas.microsoft.com/office/drawing/2014/main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204" y="1955714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0F269-D222-4A2A-84F9-36BD6EB072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7" y="-256258"/>
            <a:ext cx="7601527" cy="298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8CA56-469C-48BB-9283-62A4FB0C33F8}"/>
              </a:ext>
            </a:extLst>
          </p:cNvPr>
          <p:cNvSpPr txBox="1"/>
          <p:nvPr/>
        </p:nvSpPr>
        <p:spPr>
          <a:xfrm>
            <a:off x="3214254" y="844655"/>
            <a:ext cx="760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#9Slide03 AllRoundGothic" panose="020B0703020202020104" pitchFamily="34" charset="0"/>
              </a:rPr>
              <a:t>GIÚP KHỈ HÁI TÁO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932A71-8AAA-4547-AD83-88A412A0725D}"/>
              </a:ext>
            </a:extLst>
          </p:cNvPr>
          <p:cNvGrpSpPr/>
          <p:nvPr/>
        </p:nvGrpSpPr>
        <p:grpSpPr>
          <a:xfrm>
            <a:off x="-38099" y="4976293"/>
            <a:ext cx="3415137" cy="2005088"/>
            <a:chOff x="-38099" y="4976293"/>
            <a:chExt cx="3390900" cy="2005088"/>
          </a:xfrm>
        </p:grpSpPr>
        <p:pic>
          <p:nvPicPr>
            <p:cNvPr id="12" name="图片 55">
              <a:hlinkClick r:id="rId16" action="ppaction://hlinksldjump"/>
              <a:extLst>
                <a:ext uri="{FF2B5EF4-FFF2-40B4-BE49-F238E27FC236}">
                  <a16:creationId xmlns:a16="http://schemas.microsoft.com/office/drawing/2014/main" id="{C1A3DE4C-97C4-4D2E-9DB2-5CA40574A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099" y="4976293"/>
              <a:ext cx="3390900" cy="2005088"/>
            </a:xfrm>
            <a:prstGeom prst="rect">
              <a:avLst/>
            </a:prstGeom>
          </p:spPr>
        </p:pic>
        <p:sp>
          <p:nvSpPr>
            <p:cNvPr id="14" name="文本框 33">
              <a:extLst>
                <a:ext uri="{FF2B5EF4-FFF2-40B4-BE49-F238E27FC236}">
                  <a16:creationId xmlns:a16="http://schemas.microsoft.com/office/drawing/2014/main" id="{7ECD2B7C-48B0-4EB9-A620-5DE4D9FE4BE1}"/>
                </a:ext>
              </a:extLst>
            </p:cNvPr>
            <p:cNvSpPr txBox="1"/>
            <p:nvPr/>
          </p:nvSpPr>
          <p:spPr>
            <a:xfrm>
              <a:off x="619806" y="5720225"/>
              <a:ext cx="2238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>
                <a:contourClr>
                  <a:schemeClr val="bg1"/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3D8C85"/>
                  </a:solidFill>
                  <a:effectLst/>
                  <a:uLnTx/>
                  <a:uFillTx/>
                  <a:latin typeface="#9Slide03 Ample" panose="02000000000000000000" pitchFamily="2" charset="0"/>
                  <a:cs typeface="+mn-ea"/>
                  <a:sym typeface="+mn-lt"/>
                </a:rPr>
                <a:t>Luyện</a:t>
              </a: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rgbClr val="3D8C85"/>
                  </a:solidFill>
                  <a:effectLst/>
                  <a:uLnTx/>
                  <a:uFillTx/>
                  <a:latin typeface="#9Slide03 Ample" panose="02000000000000000000" pitchFamily="2" charset="0"/>
                  <a:cs typeface="+mn-ea"/>
                  <a:sym typeface="+mn-lt"/>
                </a:rPr>
                <a:t> </a:t>
              </a:r>
              <a:r>
                <a:rPr kumimoji="0" lang="en-US" altLang="zh-CN" sz="3600" i="0" u="none" strike="noStrike" kern="0" cap="none" spc="0" normalizeH="0" baseline="0" noProof="0" dirty="0" err="1">
                  <a:ln>
                    <a:noFill/>
                  </a:ln>
                  <a:solidFill>
                    <a:srgbClr val="3D8C85"/>
                  </a:solidFill>
                  <a:effectLst/>
                  <a:uLnTx/>
                  <a:uFillTx/>
                  <a:latin typeface="#9Slide03 Ample" panose="02000000000000000000" pitchFamily="2" charset="0"/>
                  <a:cs typeface="+mn-ea"/>
                  <a:sym typeface="+mn-lt"/>
                </a:rPr>
                <a:t>tập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rgbClr val="3D8C85"/>
                </a:solidFill>
                <a:effectLst/>
                <a:uLnTx/>
                <a:uFillTx/>
                <a:latin typeface="#9Slide03 Ample" panose="02000000000000000000" pitchFamily="2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617" y="4311675"/>
            <a:ext cx="6274159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968" y="4722038"/>
            <a:ext cx="6274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4D</a:t>
            </a:r>
          </a:p>
        </p:txBody>
      </p:sp>
      <p:pic>
        <p:nvPicPr>
          <p:cNvPr id="9" name="Picture 8" descr="886255f75f86d6f948235e2659cdd1c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8966" y="4590067"/>
            <a:ext cx="1900084" cy="18407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84BDE1-C4BD-4B91-A92F-607977C2F2C7}"/>
              </a:ext>
            </a:extLst>
          </p:cNvPr>
          <p:cNvGrpSpPr/>
          <p:nvPr/>
        </p:nvGrpSpPr>
        <p:grpSpPr>
          <a:xfrm>
            <a:off x="76200" y="157017"/>
            <a:ext cx="11829854" cy="3378035"/>
            <a:chOff x="76200" y="157017"/>
            <a:chExt cx="11829854" cy="3378035"/>
          </a:xfrm>
        </p:grpSpPr>
        <p:sp>
          <p:nvSpPr>
            <p:cNvPr id="5" name="Rectangle 4"/>
            <p:cNvSpPr/>
            <p:nvPr/>
          </p:nvSpPr>
          <p:spPr>
            <a:xfrm>
              <a:off x="76200" y="157017"/>
              <a:ext cx="11829854" cy="337803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A5DB2F-1619-4371-A21B-9C093521B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41641" b="43815"/>
            <a:stretch/>
          </p:blipFill>
          <p:spPr>
            <a:xfrm>
              <a:off x="167408" y="208263"/>
              <a:ext cx="5364019" cy="32497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9F46B0-ABF6-42F6-BC27-5EFF30539C83}"/>
                </a:ext>
              </a:extLst>
            </p:cNvPr>
            <p:cNvSpPr txBox="1"/>
            <p:nvPr/>
          </p:nvSpPr>
          <p:spPr>
            <a:xfrm>
              <a:off x="4251489" y="609600"/>
              <a:ext cx="73309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2018.</a:t>
              </a:r>
            </a:p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2" descr="Kết quả hình ảnh cho tree apple cartoon">
            <a:hlinkClick r:id="rId6" action="ppaction://hlinksldjump"/>
            <a:extLst>
              <a:ext uri="{FF2B5EF4-FFF2-40B4-BE49-F238E27FC236}">
                <a16:creationId xmlns:a16="http://schemas.microsoft.com/office/drawing/2014/main" id="{70098DB6-FFFD-49BC-832D-26B7FAE0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99" y="3051843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815" y="4451231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2555" y="5002877"/>
            <a:ext cx="498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2017</a:t>
            </a:r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303" y="4668218"/>
            <a:ext cx="1900084" cy="1840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95012-4D99-47A6-B3CC-27585441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8" y="349076"/>
            <a:ext cx="9645326" cy="4026249"/>
          </a:xfrm>
          <a:prstGeom prst="rect">
            <a:avLst/>
          </a:prstGeom>
        </p:spPr>
      </p:pic>
      <p:pic>
        <p:nvPicPr>
          <p:cNvPr id="10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E46EF2E2-BF38-4C4F-AE77-195624E6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27" y="3627932"/>
            <a:ext cx="2793245" cy="30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5358" y="5057774"/>
            <a:ext cx="5181600" cy="1643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136" y="4796702"/>
            <a:ext cx="1900084" cy="1840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55A91-3F7F-4274-B7DB-F7853F47D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20592"/>
            <a:ext cx="8915400" cy="4465399"/>
          </a:xfrm>
          <a:prstGeom prst="rect">
            <a:avLst/>
          </a:prstGeom>
        </p:spPr>
      </p:pic>
      <p:pic>
        <p:nvPicPr>
          <p:cNvPr id="10" name="Picture 2" descr="Kết quả hình ảnh cho tree apple cartoon">
            <a:hlinkClick r:id="rId5" action="ppaction://hlinksldjump"/>
            <a:extLst>
              <a:ext uri="{FF2B5EF4-FFF2-40B4-BE49-F238E27FC236}">
                <a16:creationId xmlns:a16="http://schemas.microsoft.com/office/drawing/2014/main" id="{072FD718-E0C9-493D-938F-D3BAC658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95" y="3048001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3F2547-7F0B-4A1E-8E21-8B60E634003E}"/>
              </a:ext>
            </a:extLst>
          </p:cNvPr>
          <p:cNvSpPr txBox="1"/>
          <p:nvPr/>
        </p:nvSpPr>
        <p:spPr>
          <a:xfrm>
            <a:off x="1106857" y="5402683"/>
            <a:ext cx="498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275" y="478155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50" y="4845844"/>
            <a:ext cx="1900084" cy="1840706"/>
          </a:xfrm>
          <a:prstGeom prst="rect">
            <a:avLst/>
          </a:prstGeom>
        </p:spPr>
      </p:pic>
      <p:pic>
        <p:nvPicPr>
          <p:cNvPr id="10" name="Picture 2" descr="Kết quả hình ảnh cho tree apple cartoon">
            <a:hlinkClick r:id="rId4" action="ppaction://hlinksldjump"/>
            <a:extLst>
              <a:ext uri="{FF2B5EF4-FFF2-40B4-BE49-F238E27FC236}">
                <a16:creationId xmlns:a16="http://schemas.microsoft.com/office/drawing/2014/main" id="{B26E5EF3-920F-4962-998F-E0E7D07E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16" y="3608073"/>
            <a:ext cx="2784109" cy="30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B9903-ED25-4033-AE32-ABCF2A877BE9}"/>
              </a:ext>
            </a:extLst>
          </p:cNvPr>
          <p:cNvSpPr txBox="1"/>
          <p:nvPr/>
        </p:nvSpPr>
        <p:spPr>
          <a:xfrm>
            <a:off x="391503" y="5256996"/>
            <a:ext cx="5342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96E02-52A2-4620-B6C2-09ADABD876EA}"/>
              </a:ext>
            </a:extLst>
          </p:cNvPr>
          <p:cNvGrpSpPr/>
          <p:nvPr/>
        </p:nvGrpSpPr>
        <p:grpSpPr>
          <a:xfrm>
            <a:off x="295275" y="171450"/>
            <a:ext cx="9267825" cy="4134653"/>
            <a:chOff x="295275" y="171450"/>
            <a:chExt cx="9267825" cy="4134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B0F644-9CFE-4CF2-A61E-202E89683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9025"/>
            <a:stretch/>
          </p:blipFill>
          <p:spPr>
            <a:xfrm>
              <a:off x="295275" y="171450"/>
              <a:ext cx="9267825" cy="41346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9D5CE-C3D1-495F-8FA1-FC7EE2CFD5CF}"/>
                </a:ext>
              </a:extLst>
            </p:cNvPr>
            <p:cNvSpPr txBox="1"/>
            <p:nvPr/>
          </p:nvSpPr>
          <p:spPr>
            <a:xfrm>
              <a:off x="1078705" y="3913197"/>
              <a:ext cx="72175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hoạch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86255f75f86d6f948235e2659cdd1c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417" y="4601766"/>
            <a:ext cx="1900084" cy="1840706"/>
          </a:xfrm>
          <a:prstGeom prst="rect">
            <a:avLst/>
          </a:prstGeom>
        </p:spPr>
      </p:pic>
      <p:pic>
        <p:nvPicPr>
          <p:cNvPr id="12" name="Picture 2" descr="Kết quả hình ảnh cho tree apple cartoon">
            <a:hlinkClick r:id="rId4" action="ppaction://hlinksldjump"/>
            <a:extLst>
              <a:ext uri="{FF2B5EF4-FFF2-40B4-BE49-F238E27FC236}">
                <a16:creationId xmlns:a16="http://schemas.microsoft.com/office/drawing/2014/main" id="{E2A3FBD5-F6D9-483F-8E09-0E47A678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41" y="2862418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E66B642-38E9-4DC1-ACF2-8B6DAF65EE58}"/>
              </a:ext>
            </a:extLst>
          </p:cNvPr>
          <p:cNvGrpSpPr/>
          <p:nvPr/>
        </p:nvGrpSpPr>
        <p:grpSpPr>
          <a:xfrm>
            <a:off x="257175" y="205384"/>
            <a:ext cx="9020175" cy="4314825"/>
            <a:chOff x="257175" y="205384"/>
            <a:chExt cx="9020175" cy="43148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98722E-D807-44D8-A269-93D3FC1B1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6046"/>
            <a:stretch/>
          </p:blipFill>
          <p:spPr>
            <a:xfrm>
              <a:off x="257175" y="205384"/>
              <a:ext cx="9020175" cy="43148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16842C-3452-42B3-8075-944ADB5B3A67}"/>
                </a:ext>
              </a:extLst>
            </p:cNvPr>
            <p:cNvSpPr txBox="1"/>
            <p:nvPr/>
          </p:nvSpPr>
          <p:spPr>
            <a:xfrm>
              <a:off x="5265417" y="3173729"/>
              <a:ext cx="33442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4DCB6E-39AB-42D9-8AED-0F36E0AD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24059" y="2353270"/>
              <a:ext cx="666750" cy="6286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D3BD5F-44D3-4017-BDD9-BAE174987956}"/>
              </a:ext>
            </a:extLst>
          </p:cNvPr>
          <p:cNvGrpSpPr/>
          <p:nvPr/>
        </p:nvGrpSpPr>
        <p:grpSpPr>
          <a:xfrm>
            <a:off x="257175" y="4601766"/>
            <a:ext cx="5181600" cy="1905000"/>
            <a:chOff x="257175" y="4601766"/>
            <a:chExt cx="5181600" cy="1905000"/>
          </a:xfrm>
        </p:grpSpPr>
        <p:sp>
          <p:nvSpPr>
            <p:cNvPr id="7" name="Rectangle 6"/>
            <p:cNvSpPr/>
            <p:nvPr/>
          </p:nvSpPr>
          <p:spPr>
            <a:xfrm>
              <a:off x="257175" y="4601766"/>
              <a:ext cx="5181600" cy="1905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51D9E4-A33F-4299-9E44-E73E229FA776}"/>
                </a:ext>
              </a:extLst>
            </p:cNvPr>
            <p:cNvSpPr txBox="1"/>
            <p:nvPr/>
          </p:nvSpPr>
          <p:spPr>
            <a:xfrm>
              <a:off x="330260" y="5010400"/>
              <a:ext cx="49351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40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第一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1786</TotalTime>
  <Words>643</Words>
  <Application>Microsoft Macintosh PowerPoint</Application>
  <PresentationFormat>Widescreen</PresentationFormat>
  <Paragraphs>105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微软雅黑</vt:lpstr>
      <vt:lpstr>#9Slide03 AllRoundGothic</vt:lpstr>
      <vt:lpstr>#9Slide03 Ample</vt:lpstr>
      <vt:lpstr>#9Slide03 Arima Madurai Medium</vt:lpstr>
      <vt:lpstr>#9Slide03 Smoothy Sans</vt:lpstr>
      <vt:lpstr>#9Slide03 Sofia Pro Soft</vt:lpstr>
      <vt:lpstr>#9Slide03 Sofia Pro Soft Bold</vt:lpstr>
      <vt:lpstr>#9Slide07 SVNAppleberry</vt:lpstr>
      <vt:lpstr>#9Slide07 SVNNexa Rust Slab Bla</vt:lpstr>
      <vt:lpstr>#9Slide07 SVNUT Triumph Press</vt:lpstr>
      <vt:lpstr>Arial</vt:lpstr>
      <vt:lpstr>Calibri</vt:lpstr>
      <vt:lpstr>Chalkboard SE</vt:lpstr>
      <vt:lpstr>Times New Roman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9Slide.vn</dc:subject>
  <dc:creator>Thanh Bui</dc:creator>
  <cp:keywords/>
  <dc:description>9Slide.vn</dc:description>
  <cp:lastModifiedBy>Microsoft Office User</cp:lastModifiedBy>
  <cp:revision>94</cp:revision>
  <dcterms:created xsi:type="dcterms:W3CDTF">2017-08-18T03:02:00Z</dcterms:created>
  <dcterms:modified xsi:type="dcterms:W3CDTF">2021-10-11T10:11:12Z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