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14" r:id="rId2"/>
    <p:sldId id="262" r:id="rId3"/>
    <p:sldId id="281" r:id="rId4"/>
    <p:sldId id="260" r:id="rId5"/>
    <p:sldId id="263" r:id="rId6"/>
    <p:sldId id="264" r:id="rId7"/>
    <p:sldId id="287" r:id="rId8"/>
    <p:sldId id="317" r:id="rId9"/>
    <p:sldId id="265" r:id="rId10"/>
    <p:sldId id="270" r:id="rId11"/>
    <p:sldId id="275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294" r:id="rId20"/>
    <p:sldId id="268" r:id="rId21"/>
    <p:sldId id="321" r:id="rId22"/>
    <p:sldId id="266" r:id="rId23"/>
    <p:sldId id="329" r:id="rId24"/>
    <p:sldId id="278" r:id="rId25"/>
    <p:sldId id="267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2923"/>
    <a:srgbClr val="FFDA44"/>
    <a:srgbClr val="FF3200"/>
    <a:srgbClr val="863F00"/>
    <a:srgbClr val="F3D8DB"/>
    <a:srgbClr val="63AD32"/>
    <a:srgbClr val="002060"/>
    <a:srgbClr val="FFF445"/>
    <a:srgbClr val="E68A5C"/>
    <a:srgbClr val="FF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4309" autoAdjust="0"/>
  </p:normalViewPr>
  <p:slideViewPr>
    <p:cSldViewPr snapToGrid="0">
      <p:cViewPr varScale="1">
        <p:scale>
          <a:sx n="89" d="100"/>
          <a:sy n="89" d="100"/>
        </p:scale>
        <p:origin x="168" y="7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D66E0-8DB9-4070-8F0E-7C0B33694A58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3BBD4-C1CE-48E1-B86E-CDF9DA13D4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261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更多精彩模板请关注</a:t>
            </a:r>
            <a:r>
              <a:rPr lang="en-US" altLang="zh-CN" dirty="0"/>
              <a:t>【</a:t>
            </a:r>
            <a:r>
              <a:rPr lang="zh-CN" altLang="en-US" dirty="0"/>
              <a:t>沐沐槿</a:t>
            </a:r>
            <a:r>
              <a:rPr lang="en-US" altLang="zh-CN" dirty="0"/>
              <a:t>PPT】https://mumjin.taobao.com/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6825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90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5491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966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88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4885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725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0690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5291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374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0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60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762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271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961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7962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3BBD4-C1CE-48E1-B86E-CDF9DA13D4E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92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01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10/20/21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83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8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9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0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3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1.JPG"/><Relationship Id="rId10" Type="http://schemas.openxmlformats.org/officeDocument/2006/relationships/image" Target="../media/image36.png"/><Relationship Id="rId4" Type="http://schemas.openxmlformats.org/officeDocument/2006/relationships/audio" Target="../media/audio4.wav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11" Type="http://schemas.openxmlformats.org/officeDocument/2006/relationships/image" Target="../media/image36.png"/><Relationship Id="rId5" Type="http://schemas.openxmlformats.org/officeDocument/2006/relationships/audio" Target="../media/audio5.wav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openxmlformats.org/officeDocument/2006/relationships/image" Target="../media/image34.png"/><Relationship Id="rId1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27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">
            <a:extLst>
              <a:ext uri="{FF2B5EF4-FFF2-40B4-BE49-F238E27FC236}">
                <a16:creationId xmlns:a16="http://schemas.microsoft.com/office/drawing/2014/main" id="{2739B2B4-7089-4875-A7A3-BDE76C0223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" t="54051" r="44376" b="-264"/>
          <a:stretch/>
        </p:blipFill>
        <p:spPr>
          <a:xfrm>
            <a:off x="1" y="3743455"/>
            <a:ext cx="12192000" cy="316936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3" t="26667" r="20952" b="53651"/>
          <a:stretch>
            <a:fillRect/>
          </a:stretch>
        </p:blipFill>
        <p:spPr>
          <a:xfrm flipH="1">
            <a:off x="-18314" y="-88320"/>
            <a:ext cx="10923644" cy="2514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10608754" y="171088"/>
            <a:ext cx="1456782" cy="13184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8" t="60106" r="67619"/>
          <a:stretch>
            <a:fillRect/>
          </a:stretch>
        </p:blipFill>
        <p:spPr>
          <a:xfrm>
            <a:off x="8403397" y="3655082"/>
            <a:ext cx="1803466" cy="17344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5" t="59471" r="6905"/>
          <a:stretch>
            <a:fillRect/>
          </a:stretch>
        </p:blipFill>
        <p:spPr>
          <a:xfrm>
            <a:off x="843911" y="2156627"/>
            <a:ext cx="1142465" cy="11575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63D44-BE82-354E-B68E-A5629EADE583}"/>
              </a:ext>
            </a:extLst>
          </p:cNvPr>
          <p:cNvSpPr txBox="1"/>
          <p:nvPr/>
        </p:nvSpPr>
        <p:spPr>
          <a:xfrm>
            <a:off x="2089404" y="317460"/>
            <a:ext cx="8392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b="1" dirty="0"/>
              <a:t>PHÒNG GIÁO DỤC VÀ ĐÀO TẠO QUẬN LONG BIÊN</a:t>
            </a:r>
          </a:p>
          <a:p>
            <a:pPr algn="ctr"/>
            <a:r>
              <a:rPr lang="en-VN" sz="2400" b="1" dirty="0"/>
              <a:t>TRƯỜNG TIỂU HỌC LÊ QUÝ ĐÔN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B985BA-40CB-2046-9ADD-07F0FCF814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73" y="-48210"/>
            <a:ext cx="1317171" cy="146645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0CC158-0E04-5B4B-A6FE-8E37813C6D58}"/>
              </a:ext>
            </a:extLst>
          </p:cNvPr>
          <p:cNvSpPr/>
          <p:nvPr/>
        </p:nvSpPr>
        <p:spPr>
          <a:xfrm>
            <a:off x="1136198" y="1568793"/>
            <a:ext cx="96352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ln w="12700">
                  <a:noFill/>
                  <a:prstDash val="solid"/>
                </a:ln>
                <a:solidFill>
                  <a:srgbClr val="8DC2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4A1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9357A9-ED82-004A-B416-00CD0CF82879}"/>
              </a:ext>
            </a:extLst>
          </p:cNvPr>
          <p:cNvSpPr txBox="1"/>
          <p:nvPr/>
        </p:nvSpPr>
        <p:spPr>
          <a:xfrm>
            <a:off x="2504669" y="3575500"/>
            <a:ext cx="68983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dirty="0" err="1">
                <a:solidFill>
                  <a:srgbClr val="FF66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b="1" dirty="0">
              <a:solidFill>
                <a:srgbClr val="FF66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9DA57B-297D-1C47-9493-43427A3018E9}"/>
              </a:ext>
            </a:extLst>
          </p:cNvPr>
          <p:cNvSpPr/>
          <p:nvPr/>
        </p:nvSpPr>
        <p:spPr>
          <a:xfrm>
            <a:off x="3571115" y="4804763"/>
            <a:ext cx="50497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200" b="1" i="1" dirty="0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i="1" dirty="0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3200" b="1" i="1" dirty="0">
                <a:solidFill>
                  <a:srgbClr val="81C2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</p:spTree>
    <p:extLst>
      <p:ext uri="{BB962C8B-B14F-4D97-AF65-F5344CB8AC3E}">
        <p14:creationId xmlns:p14="http://schemas.microsoft.com/office/powerpoint/2010/main" val="35598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93C5C14-B4C0-4108-AE70-A683723C98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130" y="907797"/>
            <a:ext cx="5668901" cy="56689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83E9BB-D70A-4615-A046-DB61207CC8B2}"/>
              </a:ext>
            </a:extLst>
          </p:cNvPr>
          <p:cNvCxnSpPr/>
          <p:nvPr/>
        </p:nvCxnSpPr>
        <p:spPr>
          <a:xfrm>
            <a:off x="690503" y="993523"/>
            <a:ext cx="11001494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D4734C5-B74C-434F-8701-6CFA68DF519A}"/>
              </a:ext>
            </a:extLst>
          </p:cNvPr>
          <p:cNvSpPr txBox="1"/>
          <p:nvPr/>
        </p:nvSpPr>
        <p:spPr>
          <a:xfrm>
            <a:off x="104656" y="214189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rgbClr val="845FA6"/>
              </a:solidFill>
              <a:latin typeface="#9Slide03 BoosterNextFYBlack" panose="02000A03000000020004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1B2DB5-4199-4053-B0B1-B9523974092C}"/>
              </a:ext>
            </a:extLst>
          </p:cNvPr>
          <p:cNvSpPr/>
          <p:nvPr/>
        </p:nvSpPr>
        <p:spPr>
          <a:xfrm>
            <a:off x="895349" y="1390651"/>
            <a:ext cx="5097521" cy="4591046"/>
          </a:xfrm>
          <a:prstGeom prst="roundRect">
            <a:avLst/>
          </a:prstGeom>
          <a:solidFill>
            <a:srgbClr val="80C3E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868BE5A-E5FF-4765-A2ED-5ED275A1900A}"/>
              </a:ext>
            </a:extLst>
          </p:cNvPr>
          <p:cNvGrpSpPr/>
          <p:nvPr/>
        </p:nvGrpSpPr>
        <p:grpSpPr>
          <a:xfrm>
            <a:off x="1316811" y="1528832"/>
            <a:ext cx="4303761" cy="1141414"/>
            <a:chOff x="1443113" y="1528832"/>
            <a:chExt cx="4303761" cy="1141414"/>
          </a:xfrm>
        </p:grpSpPr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9C1B2C1-B1A7-40DD-8DC6-1A3C5DFE5B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3113" y="1528832"/>
              <a:ext cx="4303010" cy="1141414"/>
              <a:chOff x="136" y="1418"/>
              <a:chExt cx="2453" cy="719"/>
            </a:xfrm>
          </p:grpSpPr>
          <p:sp>
            <p:nvSpPr>
              <p:cNvPr id="11" name="Text Box 8">
                <a:extLst>
                  <a:ext uri="{FF2B5EF4-FFF2-40B4-BE49-F238E27FC236}">
                    <a16:creationId xmlns:a16="http://schemas.microsoft.com/office/drawing/2014/main" id="{D9AFC75C-2234-46AB-85FD-756E2363A1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" y="1418"/>
                <a:ext cx="336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a)</a:t>
                </a:r>
              </a:p>
            </p:txBody>
          </p:sp>
          <p:sp>
            <p:nvSpPr>
              <p:cNvPr id="12" name="Text Box 9">
                <a:extLst>
                  <a:ext uri="{FF2B5EF4-FFF2-40B4-BE49-F238E27FC236}">
                    <a16:creationId xmlns:a16="http://schemas.microsoft.com/office/drawing/2014/main" id="{2FF3B92F-86E2-4C2C-92D9-6259C40958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0" y="1765"/>
                <a:ext cx="2189" cy="3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379 + 468 =</a:t>
                </a:r>
              </a:p>
            </p:txBody>
          </p:sp>
        </p:grp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5F65C89D-3D0A-48D2-BB92-3A1964AAA4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8769" y="1581278"/>
              <a:ext cx="3838105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468 + 379 = 847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E111287-25C2-4E3A-8E4F-CC6CB977EA9D}"/>
              </a:ext>
            </a:extLst>
          </p:cNvPr>
          <p:cNvGrpSpPr/>
          <p:nvPr/>
        </p:nvGrpSpPr>
        <p:grpSpPr>
          <a:xfrm>
            <a:off x="1316810" y="3062023"/>
            <a:ext cx="4445313" cy="1228597"/>
            <a:chOff x="1361300" y="3003870"/>
            <a:chExt cx="4213680" cy="1063199"/>
          </a:xfrm>
        </p:grpSpPr>
        <p:sp>
          <p:nvSpPr>
            <p:cNvPr id="14" name="Text Box 10">
              <a:extLst>
                <a:ext uri="{FF2B5EF4-FFF2-40B4-BE49-F238E27FC236}">
                  <a16:creationId xmlns:a16="http://schemas.microsoft.com/office/drawing/2014/main" id="{5CEA17D7-4102-4778-88E3-8A7807D5F2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9275" y="3005458"/>
              <a:ext cx="3625895" cy="510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6509 + 2876 = 9385</a:t>
              </a:r>
            </a:p>
          </p:txBody>
        </p:sp>
        <p:sp>
          <p:nvSpPr>
            <p:cNvPr id="15" name="Text Box 11">
              <a:extLst>
                <a:ext uri="{FF2B5EF4-FFF2-40B4-BE49-F238E27FC236}">
                  <a16:creationId xmlns:a16="http://schemas.microsoft.com/office/drawing/2014/main" id="{F5A6E611-CB71-4EF9-990B-798FA23798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1300" y="3003870"/>
              <a:ext cx="936734" cy="510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b)</a:t>
              </a: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77A0FB61-53C4-439A-BFF3-F65DCA3DCD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3308" y="3556320"/>
              <a:ext cx="3741672" cy="510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2876 + 6509 = 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224764-C920-4DF5-B574-2D69C2B61EDA}"/>
              </a:ext>
            </a:extLst>
          </p:cNvPr>
          <p:cNvGrpSpPr/>
          <p:nvPr/>
        </p:nvGrpSpPr>
        <p:grpSpPr>
          <a:xfrm>
            <a:off x="1316811" y="4596453"/>
            <a:ext cx="4445313" cy="1171229"/>
            <a:chOff x="1316811" y="4596453"/>
            <a:chExt cx="4445313" cy="1171229"/>
          </a:xfrm>
        </p:grpSpPr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25877D65-31A1-4537-AAE7-4C55148A15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53817" y="4617090"/>
              <a:ext cx="4008307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4268 + 76 = 4344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2DA59516-7D9B-4CB4-A116-8646B4ADD3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6811" y="4596453"/>
              <a:ext cx="589405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c)</a:t>
              </a:r>
            </a:p>
          </p:txBody>
        </p:sp>
        <p:sp>
          <p:nvSpPr>
            <p:cNvPr id="19" name="Text Box 15">
              <a:extLst>
                <a:ext uri="{FF2B5EF4-FFF2-40B4-BE49-F238E27FC236}">
                  <a16:creationId xmlns:a16="http://schemas.microsoft.com/office/drawing/2014/main" id="{35BB4EFF-FC3B-4A81-BEF1-D879EC86B3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1359" y="5177478"/>
              <a:ext cx="3283830" cy="5902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6817" tIns="48408" rIns="96817" bIns="48408">
              <a:spAutoFit/>
            </a:bodyPr>
            <a:lstStyle>
              <a:lvl1pPr marL="850900" indent="-850900" defTabSz="968375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defTabSz="96837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defTabSz="968375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defTabSz="968375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defTabSz="968375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968375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vi-VN" dirty="0">
                  <a:solidFill>
                    <a:schemeClr val="bg1"/>
                  </a:solidFill>
                  <a:latin typeface="#9Slide03 Cabin" panose="00000500000000000000" pitchFamily="2" charset="0"/>
                  <a:cs typeface="Times New Roman" panose="02020603050405020304" pitchFamily="18" charset="0"/>
                </a:rPr>
                <a:t>76 + 4268 =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A7D690A-AB13-484F-9408-A289E554477B}"/>
              </a:ext>
            </a:extLst>
          </p:cNvPr>
          <p:cNvGrpSpPr/>
          <p:nvPr/>
        </p:nvGrpSpPr>
        <p:grpSpPr>
          <a:xfrm>
            <a:off x="-10305802" y="1189099"/>
            <a:ext cx="10972682" cy="5668901"/>
            <a:chOff x="-10305802" y="1189099"/>
            <a:chExt cx="10972682" cy="5668901"/>
          </a:xfrm>
        </p:grpSpPr>
        <p:pic>
          <p:nvPicPr>
            <p:cNvPr id="27" name="图片 2">
              <a:extLst>
                <a:ext uri="{FF2B5EF4-FFF2-40B4-BE49-F238E27FC236}">
                  <a16:creationId xmlns:a16="http://schemas.microsoft.com/office/drawing/2014/main" id="{62C27BE3-36BC-4D99-88EF-89BBEEFA7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002021" y="1189099"/>
              <a:ext cx="5668901" cy="5668901"/>
            </a:xfrm>
            <a:prstGeom prst="rect">
              <a:avLst/>
            </a:prstGeom>
          </p:spPr>
        </p:pic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6CFC20B-D18A-4A88-BF7D-84E961BD1AC8}"/>
                </a:ext>
              </a:extLst>
            </p:cNvPr>
            <p:cNvSpPr/>
            <p:nvPr/>
          </p:nvSpPr>
          <p:spPr>
            <a:xfrm>
              <a:off x="-10305802" y="1405253"/>
              <a:ext cx="5097521" cy="4591046"/>
            </a:xfrm>
            <a:prstGeom prst="roundRect">
              <a:avLst/>
            </a:prstGeom>
            <a:solidFill>
              <a:srgbClr val="80C3E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FA260857-9461-46F5-820F-F89C7D4971AE}"/>
                </a:ext>
              </a:extLst>
            </p:cNvPr>
            <p:cNvGrpSpPr/>
            <p:nvPr/>
          </p:nvGrpSpPr>
          <p:grpSpPr>
            <a:xfrm>
              <a:off x="-9884340" y="1543434"/>
              <a:ext cx="4303761" cy="1141414"/>
              <a:chOff x="1443113" y="1528832"/>
              <a:chExt cx="4303761" cy="1141414"/>
            </a:xfrm>
          </p:grpSpPr>
          <p:grpSp>
            <p:nvGrpSpPr>
              <p:cNvPr id="31" name="Group 6">
                <a:extLst>
                  <a:ext uri="{FF2B5EF4-FFF2-40B4-BE49-F238E27FC236}">
                    <a16:creationId xmlns:a16="http://schemas.microsoft.com/office/drawing/2014/main" id="{69472FF3-9D63-42A1-803A-EDFFF8CF23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3113" y="1528832"/>
                <a:ext cx="4303010" cy="1141414"/>
                <a:chOff x="136" y="1418"/>
                <a:chExt cx="2453" cy="719"/>
              </a:xfrm>
            </p:grpSpPr>
            <p:sp>
              <p:nvSpPr>
                <p:cNvPr id="33" name="Text Box 8">
                  <a:extLst>
                    <a:ext uri="{FF2B5EF4-FFF2-40B4-BE49-F238E27FC236}">
                      <a16:creationId xmlns:a16="http://schemas.microsoft.com/office/drawing/2014/main" id="{C5C8954A-0AAD-4BD5-8BBE-DACE0F8B822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6" y="1418"/>
                  <a:ext cx="336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96817" tIns="48408" rIns="96817" bIns="48408">
                  <a:spAutoFit/>
                </a:bodyPr>
                <a:lstStyle>
                  <a:lvl1pPr marL="850900" indent="-850900" defTabSz="9683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9683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9683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9683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9683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dirty="0">
                      <a:solidFill>
                        <a:schemeClr val="bg1"/>
                      </a:solidFill>
                      <a:latin typeface="#9Slide03 Cabin" panose="00000500000000000000" pitchFamily="2" charset="0"/>
                      <a:cs typeface="Times New Roman" panose="02020603050405020304" pitchFamily="18" charset="0"/>
                    </a:rPr>
                    <a:t>a)</a:t>
                  </a:r>
                </a:p>
              </p:txBody>
            </p:sp>
            <p:sp>
              <p:nvSpPr>
                <p:cNvPr id="34" name="Text Box 9">
                  <a:extLst>
                    <a:ext uri="{FF2B5EF4-FFF2-40B4-BE49-F238E27FC236}">
                      <a16:creationId xmlns:a16="http://schemas.microsoft.com/office/drawing/2014/main" id="{CB13D293-D092-4AAF-8EEE-1D5077DC492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00" y="1765"/>
                  <a:ext cx="2189" cy="3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 lIns="96817" tIns="48408" rIns="96817" bIns="48408">
                  <a:spAutoFit/>
                </a:bodyPr>
                <a:lstStyle>
                  <a:lvl1pPr marL="850900" indent="-850900" defTabSz="968375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defTabSz="968375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defTabSz="968375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defTabSz="968375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defTabSz="968375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defTabSz="968375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dirty="0">
                      <a:solidFill>
                        <a:schemeClr val="bg1"/>
                      </a:solidFill>
                      <a:latin typeface="#9Slide03 Cabin" panose="00000500000000000000" pitchFamily="2" charset="0"/>
                      <a:cs typeface="Times New Roman" panose="02020603050405020304" pitchFamily="18" charset="0"/>
                    </a:rPr>
                    <a:t>379 + 468 =</a:t>
                  </a:r>
                </a:p>
              </p:txBody>
            </p:sp>
          </p:grpSp>
          <p:sp>
            <p:nvSpPr>
              <p:cNvPr id="32" name="Text Box 7">
                <a:extLst>
                  <a:ext uri="{FF2B5EF4-FFF2-40B4-BE49-F238E27FC236}">
                    <a16:creationId xmlns:a16="http://schemas.microsoft.com/office/drawing/2014/main" id="{B5200503-8EF6-4982-A9A2-EAF1804028B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08769" y="1581278"/>
                <a:ext cx="3838105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468 + 379 = 847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AA93B4C-E38A-4283-86CB-A9D574961CB6}"/>
                </a:ext>
              </a:extLst>
            </p:cNvPr>
            <p:cNvGrpSpPr/>
            <p:nvPr/>
          </p:nvGrpSpPr>
          <p:grpSpPr>
            <a:xfrm>
              <a:off x="-9884341" y="3076625"/>
              <a:ext cx="4445313" cy="1228597"/>
              <a:chOff x="1361300" y="3003870"/>
              <a:chExt cx="4213680" cy="1063199"/>
            </a:xfrm>
          </p:grpSpPr>
          <p:sp>
            <p:nvSpPr>
              <p:cNvPr id="36" name="Text Box 10">
                <a:extLst>
                  <a:ext uri="{FF2B5EF4-FFF2-40B4-BE49-F238E27FC236}">
                    <a16:creationId xmlns:a16="http://schemas.microsoft.com/office/drawing/2014/main" id="{B9E0CD92-3204-4FBF-A6A1-6D355A638F2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19275" y="3005458"/>
                <a:ext cx="3625895" cy="510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6509 + 2876 = 9385</a:t>
                </a:r>
              </a:p>
            </p:txBody>
          </p:sp>
          <p:sp>
            <p:nvSpPr>
              <p:cNvPr id="37" name="Text Box 11">
                <a:extLst>
                  <a:ext uri="{FF2B5EF4-FFF2-40B4-BE49-F238E27FC236}">
                    <a16:creationId xmlns:a16="http://schemas.microsoft.com/office/drawing/2014/main" id="{3637F780-2D72-42B3-9353-DFC803B0A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1300" y="3003870"/>
                <a:ext cx="936734" cy="510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b)</a:t>
                </a:r>
              </a:p>
            </p:txBody>
          </p:sp>
          <p:sp>
            <p:nvSpPr>
              <p:cNvPr id="38" name="Text Box 12">
                <a:extLst>
                  <a:ext uri="{FF2B5EF4-FFF2-40B4-BE49-F238E27FC236}">
                    <a16:creationId xmlns:a16="http://schemas.microsoft.com/office/drawing/2014/main" id="{B63455C1-4AE8-4BA4-8D0B-843F78F9BD8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3308" y="3556320"/>
                <a:ext cx="3741672" cy="51074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2876 + 6509 = 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DDFF9EB-401E-4125-AC73-7A05C6855EE1}"/>
                </a:ext>
              </a:extLst>
            </p:cNvPr>
            <p:cNvGrpSpPr/>
            <p:nvPr/>
          </p:nvGrpSpPr>
          <p:grpSpPr>
            <a:xfrm>
              <a:off x="-9884340" y="4611055"/>
              <a:ext cx="4445313" cy="1171229"/>
              <a:chOff x="1316811" y="4596453"/>
              <a:chExt cx="4445313" cy="1171229"/>
            </a:xfrm>
          </p:grpSpPr>
          <p:sp>
            <p:nvSpPr>
              <p:cNvPr id="40" name="Text Box 13">
                <a:extLst>
                  <a:ext uri="{FF2B5EF4-FFF2-40B4-BE49-F238E27FC236}">
                    <a16:creationId xmlns:a16="http://schemas.microsoft.com/office/drawing/2014/main" id="{A4B48D80-F01E-41DB-994D-0E719DFD1D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53817" y="4617090"/>
                <a:ext cx="4008307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4268 + 76 = 4344</a:t>
                </a:r>
              </a:p>
            </p:txBody>
          </p:sp>
          <p:sp>
            <p:nvSpPr>
              <p:cNvPr id="41" name="Text Box 14">
                <a:extLst>
                  <a:ext uri="{FF2B5EF4-FFF2-40B4-BE49-F238E27FC236}">
                    <a16:creationId xmlns:a16="http://schemas.microsoft.com/office/drawing/2014/main" id="{A1E7B79E-3AF2-4BEA-81EC-678CE0BB37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16811" y="4596453"/>
                <a:ext cx="589405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c)</a:t>
                </a:r>
              </a:p>
            </p:txBody>
          </p:sp>
          <p:sp>
            <p:nvSpPr>
              <p:cNvPr id="42" name="Text Box 15">
                <a:extLst>
                  <a:ext uri="{FF2B5EF4-FFF2-40B4-BE49-F238E27FC236}">
                    <a16:creationId xmlns:a16="http://schemas.microsoft.com/office/drawing/2014/main" id="{02FBCA6E-7C32-4775-AD7D-E246D4E8B9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1359" y="5177478"/>
                <a:ext cx="3283830" cy="590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96817" tIns="48408" rIns="96817" bIns="48408">
                <a:spAutoFit/>
              </a:bodyPr>
              <a:lstStyle>
                <a:lvl1pPr marL="850900" indent="-850900" defTabSz="968375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defTabSz="968375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defTabSz="968375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defTabSz="968375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defTabSz="968375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defTabSz="968375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dirty="0">
                    <a:solidFill>
                      <a:schemeClr val="bg1"/>
                    </a:solidFill>
                    <a:latin typeface="#9Slide03 Cabin" panose="00000500000000000000" pitchFamily="2" charset="0"/>
                    <a:cs typeface="Times New Roman" panose="02020603050405020304" pitchFamily="18" charset="0"/>
                  </a:rPr>
                  <a:t>76 + 4268 = 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1FFB7A-1EF5-4732-B237-79A0F9F82433}"/>
                </a:ext>
              </a:extLst>
            </p:cNvPr>
            <p:cNvSpPr txBox="1"/>
            <p:nvPr/>
          </p:nvSpPr>
          <p:spPr>
            <a:xfrm>
              <a:off x="-7377970" y="2123062"/>
              <a:ext cx="98822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863F00"/>
                  </a:solidFill>
                  <a:latin typeface="#9Slide03 Cabin" panose="00000500000000000000" pitchFamily="2" charset="0"/>
                </a:rPr>
                <a:t>847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580BAC-6D44-4FA0-8237-0C15B91DFF30}"/>
                </a:ext>
              </a:extLst>
            </p:cNvPr>
            <p:cNvSpPr txBox="1"/>
            <p:nvPr/>
          </p:nvSpPr>
          <p:spPr>
            <a:xfrm>
              <a:off x="-6835359" y="3752968"/>
              <a:ext cx="1170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863F00"/>
                  </a:solidFill>
                  <a:latin typeface="#9Slide03 Cabin" panose="00000500000000000000" pitchFamily="2" charset="0"/>
                </a:rPr>
                <a:t>9385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196114-C37A-49EE-9A82-4FD2A82CE6F4}"/>
                </a:ext>
              </a:extLst>
            </p:cNvPr>
            <p:cNvSpPr txBox="1"/>
            <p:nvPr/>
          </p:nvSpPr>
          <p:spPr>
            <a:xfrm>
              <a:off x="-7412707" y="5221896"/>
              <a:ext cx="1170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rgbClr val="863F00"/>
                  </a:solidFill>
                  <a:latin typeface="#9Slide03 Cabin" panose="00000500000000000000" pitchFamily="2" charset="0"/>
                </a:rPr>
                <a:t>4344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40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1.37812 -0.0004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0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28049D-1EBA-42B0-889B-7682C167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87" y="4440465"/>
            <a:ext cx="4047724" cy="2592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482917-E39E-422F-808A-59C9CD272DCF}"/>
              </a:ext>
            </a:extLst>
          </p:cNvPr>
          <p:cNvCxnSpPr/>
          <p:nvPr/>
        </p:nvCxnSpPr>
        <p:spPr>
          <a:xfrm flipV="1">
            <a:off x="868680" y="838200"/>
            <a:ext cx="10713720" cy="0"/>
          </a:xfrm>
          <a:prstGeom prst="line">
            <a:avLst/>
          </a:prstGeom>
          <a:ln w="38100">
            <a:solidFill>
              <a:srgbClr val="FE696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D0D66-9C89-488E-A7FE-CD37AA91B7D4}"/>
              </a:ext>
            </a:extLst>
          </p:cNvPr>
          <p:cNvSpPr txBox="1"/>
          <p:nvPr/>
        </p:nvSpPr>
        <p:spPr>
          <a:xfrm>
            <a:off x="868679" y="181689"/>
            <a:ext cx="1058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3AD32"/>
                </a:solidFill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600" dirty="0">
              <a:solidFill>
                <a:srgbClr val="63AD3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67AC53-A6C5-4DC4-AFE7-EAA8E79DE8CD}"/>
              </a:ext>
            </a:extLst>
          </p:cNvPr>
          <p:cNvSpPr/>
          <p:nvPr/>
        </p:nvSpPr>
        <p:spPr>
          <a:xfrm>
            <a:off x="627144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a) 48 + 12 = 12 +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  65 + 297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+ 65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+ 89 = 89 + 177</a:t>
            </a:r>
            <a:endParaRPr lang="en-US" sz="2800" dirty="0">
              <a:solidFill>
                <a:srgbClr val="59493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1A5477-3495-4D16-BC32-222CD32DA6F9}"/>
              </a:ext>
            </a:extLst>
          </p:cNvPr>
          <p:cNvSpPr/>
          <p:nvPr/>
        </p:nvSpPr>
        <p:spPr>
          <a:xfrm>
            <a:off x="6398400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b) m + n = n +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84 + 0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+ 84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a + 0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a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...</a:t>
            </a:r>
            <a:endParaRPr lang="en-US" altLang="vi-VN" sz="4000" b="1" dirty="0">
              <a:solidFill>
                <a:srgbClr val="63AD32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2B5F9D8A-23FA-4BC0-B793-6C3A5F188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" y="5014452"/>
            <a:ext cx="11762651" cy="16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84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43DF43-B6F7-425E-8276-999CE3FBE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Picture 30">
            <a:hlinkClick r:id="rId3" action="ppaction://hlinksldjump"/>
            <a:extLst>
              <a:ext uri="{FF2B5EF4-FFF2-40B4-BE49-F238E27FC236}">
                <a16:creationId xmlns:a16="http://schemas.microsoft.com/office/drawing/2014/main" id="{80E3ADB4-6837-4F51-B3B2-FB7C939C4B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15" t="62197" r="38456" b="16132"/>
          <a:stretch/>
        </p:blipFill>
        <p:spPr>
          <a:xfrm>
            <a:off x="4767451" y="2896461"/>
            <a:ext cx="2657098" cy="12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12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2B5267-2B5C-4621-8EBE-9A6426887C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6630" y="324640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927228" y="311146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87088" y="3625103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601380" y="3162674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08769" y="1774019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51023" y="1354712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8078771" y="4868537"/>
            <a:ext cx="2956542" cy="526927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48 + 12 = 12 + </a:t>
            </a:r>
            <a:r>
              <a:rPr lang="en-US" sz="2800" b="1" dirty="0">
                <a:solidFill>
                  <a:srgbClr val="FFC000"/>
                </a:solidFill>
              </a:rPr>
              <a:t>48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  <a:r>
              <a:rPr lang="en-US" sz="2400" b="1" dirty="0">
                <a:solidFill>
                  <a:schemeClr val="bg1"/>
                </a:solidFill>
              </a:rPr>
              <a:t>48 + 12 = 12 + …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397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6875 -0.1393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60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125 -0.38217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1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6915 -0.13194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1" y="-6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F6648-1968-40F7-86D2-D5EF6F85F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4868" y="4456052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105466" y="4321115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63948" y="1034894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1878240" y="572465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0807" y="572465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723061" y="153158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9158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65 + 297 = </a:t>
            </a:r>
            <a:r>
              <a:rPr lang="en-US" sz="2800" b="1" dirty="0">
                <a:solidFill>
                  <a:srgbClr val="FFC000"/>
                </a:solidFill>
              </a:rPr>
              <a:t>297</a:t>
            </a:r>
            <a:r>
              <a:rPr lang="en-US" sz="2800" b="1" dirty="0">
                <a:solidFill>
                  <a:prstClr val="white"/>
                </a:solidFill>
              </a:rPr>
              <a:t> + 65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65 + 297 = … + 65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406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075 -0.50972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2" y="-2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70248 -0.58495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17" y="-292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1849 0.02315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24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D09DE4-8337-440A-B39F-F770F4C7BF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66966" y="1852454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37564" y="1717517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5679" y="1106965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6359971" y="644536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740" y="5033803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540994" y="4614496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4045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177</a:t>
            </a:r>
            <a:r>
              <a:rPr lang="en-US" sz="2800" b="1" dirty="0">
                <a:solidFill>
                  <a:prstClr val="white"/>
                </a:solidFill>
              </a:rPr>
              <a:t> + 89 = 89 + 177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… + 89 = 89 + 177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4646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43073 -0.49305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59" y="-2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35795 0.06459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91" y="3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714 -0.3537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176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ECC5-C825-4A9E-9A89-9A3E47777D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0706" y="2212570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451304" y="2077633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14411" y="4689019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428703" y="4226590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88499" y="1463251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030753" y="1043944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086831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m + n = n + </a:t>
            </a:r>
            <a:r>
              <a:rPr lang="en-US" sz="2800" b="1" dirty="0">
                <a:solidFill>
                  <a:srgbClr val="FFC000"/>
                </a:solidFill>
              </a:rPr>
              <a:t>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</a:t>
            </a:r>
          </a:p>
          <a:p>
            <a:pPr algn="ctr"/>
            <a:r>
              <a:rPr lang="en-US" sz="3200" b="1" dirty="0">
                <a:solidFill>
                  <a:prstClr val="white"/>
                </a:solidFill>
              </a:rPr>
              <a:t>m + n = n + …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7551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0.01274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4792 -0.44884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96" y="-224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12136 -0.29189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4FAE66-FE11-4E48-A04B-8C1884103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6066" y="425699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046664" y="290762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06756" y="2387077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5321048" y="1924648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21564" y="540944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9163818" y="121637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23210F5-6B16-4F89-85B1-958181A53FF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00" t="24520" r="2856" b="56253"/>
          <a:stretch/>
        </p:blipFill>
        <p:spPr>
          <a:xfrm>
            <a:off x="11202649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9158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84 + 0 = </a:t>
            </a:r>
            <a:r>
              <a:rPr lang="en-US" sz="2800" b="1" dirty="0">
                <a:solidFill>
                  <a:srgbClr val="FFC000"/>
                </a:solidFill>
              </a:rPr>
              <a:t>0</a:t>
            </a:r>
            <a:r>
              <a:rPr lang="en-US" sz="2800" b="1" dirty="0">
                <a:solidFill>
                  <a:prstClr val="white"/>
                </a:solidFill>
              </a:rPr>
              <a:t> + 84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</a:t>
            </a:r>
          </a:p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84 + 0 = … + 84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4216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33959 -0.33449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-169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67201 -0.57662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94" y="-2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8633 -0.5375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50"/>
                            </p:stCondLst>
                            <p:childTnLst>
                              <p:par>
                                <p:cTn id="11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3118BE9-FFA6-492C-8F27-4CCCDD9566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A8C3E-ACC8-41B6-AFB6-4020B6A751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5477" y="2153088"/>
            <a:ext cx="1732168" cy="13920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468B02-62AC-4301-B22F-2FC0289561E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2296075" y="2018151"/>
            <a:ext cx="1479588" cy="13920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9A3421-F326-40E8-B830-2C83919787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703" y="4972932"/>
            <a:ext cx="1732168" cy="1392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EAD98F-6393-4406-A197-66A3C1234A8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4709995" y="4510503"/>
            <a:ext cx="1479588" cy="13920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34B03-771E-4EEE-93DE-DB13E10A87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9907" y="926368"/>
            <a:ext cx="1732168" cy="13920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41598F-DDEC-439A-921D-B401FE94247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5" t="11360" r="19959" b="9562"/>
          <a:stretch/>
        </p:blipFill>
        <p:spPr>
          <a:xfrm>
            <a:off x="7772161" y="507061"/>
            <a:ext cx="1479588" cy="13920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C6F7E1-4CC8-45CB-A04D-603ECDA8D14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" t="23886" r="80958" b="56887"/>
          <a:stretch/>
        </p:blipFill>
        <p:spPr>
          <a:xfrm>
            <a:off x="0" y="2548327"/>
            <a:ext cx="989351" cy="9099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2EEA9B9-18D0-433F-B8AA-8BE9225D407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3" t="47270"/>
          <a:stretch/>
        </p:blipFill>
        <p:spPr>
          <a:xfrm flipH="1">
            <a:off x="-132608" y="4246663"/>
            <a:ext cx="2016982" cy="2425865"/>
          </a:xfrm>
          <a:prstGeom prst="rect">
            <a:avLst/>
          </a:prstGeom>
        </p:spPr>
      </p:pic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6BA106A1-9EAB-4E1C-9ED9-6199230C0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90" t="-1403" r="84381" b="87279"/>
          <a:stretch/>
        </p:blipFill>
        <p:spPr>
          <a:xfrm>
            <a:off x="5014275" y="6164603"/>
            <a:ext cx="2163451" cy="767597"/>
          </a:xfrm>
        </p:spPr>
      </p:pic>
      <p:pic>
        <p:nvPicPr>
          <p:cNvPr id="32" name="Cái bảng">
            <a:extLst>
              <a:ext uri="{FF2B5EF4-FFF2-40B4-BE49-F238E27FC236}">
                <a16:creationId xmlns:a16="http://schemas.microsoft.com/office/drawing/2014/main" id="{BD61C96E-7D8B-4E3F-8470-675D515E8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3934" y="3920671"/>
            <a:ext cx="6008887" cy="3254014"/>
          </a:xfrm>
          <a:prstGeom prst="rect">
            <a:avLst/>
          </a:prstGeom>
        </p:spPr>
      </p:pic>
      <p:sp>
        <p:nvSpPr>
          <p:cNvPr id="34" name="Đáp án 1-LV1">
            <a:extLst>
              <a:ext uri="{FF2B5EF4-FFF2-40B4-BE49-F238E27FC236}">
                <a16:creationId xmlns:a16="http://schemas.microsoft.com/office/drawing/2014/main" id="{5239D320-9B7E-431F-9A33-190B6FEBED3B}"/>
              </a:ext>
            </a:extLst>
          </p:cNvPr>
          <p:cNvSpPr/>
          <p:nvPr/>
        </p:nvSpPr>
        <p:spPr>
          <a:xfrm>
            <a:off x="7904823" y="5170198"/>
            <a:ext cx="3191585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a + 0 = </a:t>
            </a:r>
            <a:r>
              <a:rPr lang="en-US" sz="2800" b="1" dirty="0">
                <a:solidFill>
                  <a:srgbClr val="FFC000"/>
                </a:solidFill>
              </a:rPr>
              <a:t>0</a:t>
            </a:r>
            <a:r>
              <a:rPr lang="en-US" sz="2800" b="1" dirty="0">
                <a:solidFill>
                  <a:prstClr val="white"/>
                </a:solidFill>
              </a:rPr>
              <a:t> + a = </a:t>
            </a:r>
            <a:r>
              <a:rPr lang="en-US" sz="2800" b="1" dirty="0">
                <a:solidFill>
                  <a:srgbClr val="FFC000"/>
                </a:solidFill>
              </a:rPr>
              <a:t>a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6B2023A-41E6-496F-A5A1-DAC3B4804349}"/>
              </a:ext>
            </a:extLst>
          </p:cNvPr>
          <p:cNvSpPr txBox="1"/>
          <p:nvPr/>
        </p:nvSpPr>
        <p:spPr>
          <a:xfrm>
            <a:off x="7904823" y="4068381"/>
            <a:ext cx="34251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</a:t>
            </a:r>
          </a:p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</a:rPr>
              <a:t>a + 0 = … + a = …</a:t>
            </a:r>
          </a:p>
        </p:txBody>
      </p:sp>
      <p:sp>
        <p:nvSpPr>
          <p:cNvPr id="35" name="Đáp án 3-LV1">
            <a:extLst>
              <a:ext uri="{FF2B5EF4-FFF2-40B4-BE49-F238E27FC236}">
                <a16:creationId xmlns:a16="http://schemas.microsoft.com/office/drawing/2014/main" id="{81EC8A33-F2A1-4771-B0FC-8306D78EA487}"/>
              </a:ext>
            </a:extLst>
          </p:cNvPr>
          <p:cNvSpPr/>
          <p:nvPr/>
        </p:nvSpPr>
        <p:spPr>
          <a:xfrm>
            <a:off x="7904823" y="5902525"/>
            <a:ext cx="1534333" cy="448414"/>
          </a:xfrm>
          <a:prstGeom prst="roundRect">
            <a:avLst/>
          </a:prstGeom>
          <a:solidFill>
            <a:schemeClr val="accent2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áp án 4-LV1">
            <a:extLst>
              <a:ext uri="{FF2B5EF4-FFF2-40B4-BE49-F238E27FC236}">
                <a16:creationId xmlns:a16="http://schemas.microsoft.com/office/drawing/2014/main" id="{9A6F4D4E-5A24-4779-A207-95E73743C5A6}"/>
              </a:ext>
            </a:extLst>
          </p:cNvPr>
          <p:cNvSpPr/>
          <p:nvPr/>
        </p:nvSpPr>
        <p:spPr>
          <a:xfrm>
            <a:off x="9562075" y="5902525"/>
            <a:ext cx="1534333" cy="448414"/>
          </a:xfrm>
          <a:prstGeom prst="roundRect">
            <a:avLst/>
          </a:prstGeom>
          <a:solidFill>
            <a:srgbClr val="00B050"/>
          </a:solidFill>
          <a:ln w="28575">
            <a:solidFill>
              <a:srgbClr val="005C2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FDDBBA4-A8EA-4329-B659-28283D152F97}"/>
              </a:ext>
            </a:extLst>
          </p:cNvPr>
          <p:cNvGrpSpPr/>
          <p:nvPr/>
        </p:nvGrpSpPr>
        <p:grpSpPr>
          <a:xfrm>
            <a:off x="3102396" y="-4299181"/>
            <a:ext cx="4802427" cy="4116917"/>
            <a:chOff x="-607652" y="229391"/>
            <a:chExt cx="3606328" cy="30915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016B70C-7703-43CF-B4E8-6E47D729B9EB}"/>
                </a:ext>
              </a:extLst>
            </p:cNvPr>
            <p:cNvGrpSpPr/>
            <p:nvPr/>
          </p:nvGrpSpPr>
          <p:grpSpPr>
            <a:xfrm>
              <a:off x="-607652" y="229391"/>
              <a:ext cx="3606328" cy="3091552"/>
              <a:chOff x="-1858503" y="2915017"/>
              <a:chExt cx="3606328" cy="309155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9E301ED-649F-4389-ADB4-30059ACA1A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508" t="7482" r="8250" b="43959"/>
              <a:stretch/>
            </p:blipFill>
            <p:spPr>
              <a:xfrm>
                <a:off x="-789918" y="3007594"/>
                <a:ext cx="2537743" cy="299897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F6E65E3-2A2A-485E-AC96-993755D5F3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073" t="47270"/>
              <a:stretch/>
            </p:blipFill>
            <p:spPr>
              <a:xfrm>
                <a:off x="-1858503" y="3192747"/>
                <a:ext cx="2016982" cy="2425865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1B87B3D0-0338-43A0-A51A-99284DD57D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19050" y="2915017"/>
                <a:ext cx="989351" cy="1239070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2292597-96FF-40B6-B6B0-ECA5F10EEA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817637" y="3142063"/>
                <a:ext cx="800452" cy="100249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DB3DAAE6-4226-4521-A43C-A8EE5775CD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44" t="14971" r="53765" b="64966"/>
              <a:stretch/>
            </p:blipFill>
            <p:spPr>
              <a:xfrm>
                <a:off x="-653242" y="3071406"/>
                <a:ext cx="800452" cy="1002492"/>
              </a:xfrm>
              <a:prstGeom prst="rect">
                <a:avLst/>
              </a:prstGeom>
            </p:spPr>
          </p:pic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46992D-4D04-4593-AC43-8E9A7CDA7E41}"/>
                </a:ext>
              </a:extLst>
            </p:cNvPr>
            <p:cNvSpPr txBox="1"/>
            <p:nvPr/>
          </p:nvSpPr>
          <p:spPr>
            <a:xfrm>
              <a:off x="1574421" y="1913035"/>
              <a:ext cx="1113349" cy="3929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58968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47083 3.7037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4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43 0.0044 L 0.29545 0.03473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01" y="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50"/>
                            </p:stCondLst>
                            <p:childTnLst>
                              <p:par>
                                <p:cTn id="6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54024 -0.50185 " pathEditMode="relative" rAng="0" ptsTypes="AA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-25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2" presetClass="emph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81481E-6 L 0.09545 -0.29189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ắn tan Co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75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037E-7 L -2.08333E-6 0.77454 " pathEditMode="relative" rAng="0" ptsTypes="AA">
                                      <p:cBhvr>
                                        <p:cTn id="114" dur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1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4" grpId="0" animBg="1"/>
      <p:bldP spid="33" grpId="0"/>
      <p:bldP spid="35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128049D-1EBA-42B0-889B-7682C167A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987" y="4440465"/>
            <a:ext cx="4047724" cy="2592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482917-E39E-422F-808A-59C9CD272DCF}"/>
              </a:ext>
            </a:extLst>
          </p:cNvPr>
          <p:cNvCxnSpPr/>
          <p:nvPr/>
        </p:nvCxnSpPr>
        <p:spPr>
          <a:xfrm flipV="1">
            <a:off x="868680" y="838200"/>
            <a:ext cx="10713720" cy="0"/>
          </a:xfrm>
          <a:prstGeom prst="line">
            <a:avLst/>
          </a:prstGeom>
          <a:ln w="38100">
            <a:solidFill>
              <a:srgbClr val="FE696C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BD0D66-9C89-488E-A7FE-CD37AA91B7D4}"/>
              </a:ext>
            </a:extLst>
          </p:cNvPr>
          <p:cNvSpPr txBox="1"/>
          <p:nvPr/>
        </p:nvSpPr>
        <p:spPr>
          <a:xfrm>
            <a:off x="868679" y="181689"/>
            <a:ext cx="10583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63AD32"/>
                </a:solidFill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b="1" dirty="0">
                <a:solidFill>
                  <a:srgbClr val="63AD3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3600" dirty="0">
              <a:solidFill>
                <a:srgbClr val="63AD32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867AC53-A6C5-4DC4-AFE7-EAA8E79DE8CD}"/>
              </a:ext>
            </a:extLst>
          </p:cNvPr>
          <p:cNvSpPr/>
          <p:nvPr/>
        </p:nvSpPr>
        <p:spPr>
          <a:xfrm>
            <a:off x="627144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a) 48 + 12 = 12 +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48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  65 + 297 =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297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+ 65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eaLnBrk="1" fontAlgn="ctr" hangingPunct="1"/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vi-VN" sz="4000" b="1" i="0" dirty="0">
                <a:solidFill>
                  <a:srgbClr val="63AD32"/>
                </a:solidFill>
                <a:latin typeface="Times New Roman" panose="02020603050405020304" pitchFamily="18" charset="0"/>
              </a:rPr>
              <a:t>177</a:t>
            </a:r>
            <a:r>
              <a:rPr lang="en-US" altLang="vi-VN" sz="4000" b="1" i="0" dirty="0">
                <a:solidFill>
                  <a:srgbClr val="59493F"/>
                </a:solidFill>
                <a:latin typeface="Times New Roman" panose="02020603050405020304" pitchFamily="18" charset="0"/>
              </a:rPr>
              <a:t> + 89 = 89 + 177</a:t>
            </a:r>
            <a:endParaRPr lang="en-US" sz="2800" dirty="0">
              <a:solidFill>
                <a:srgbClr val="59493F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1A5477-3495-4D16-BC32-222CD32DA6F9}"/>
              </a:ext>
            </a:extLst>
          </p:cNvPr>
          <p:cNvSpPr/>
          <p:nvPr/>
        </p:nvSpPr>
        <p:spPr>
          <a:xfrm>
            <a:off x="6398400" y="1224861"/>
            <a:ext cx="5184000" cy="3455669"/>
          </a:xfrm>
          <a:prstGeom prst="roundRect">
            <a:avLst/>
          </a:prstGeom>
          <a:solidFill>
            <a:srgbClr val="FE696C">
              <a:alpha val="22000"/>
            </a:srgbClr>
          </a:solidFill>
          <a:ln w="38100">
            <a:solidFill>
              <a:srgbClr val="FE696C">
                <a:alpha val="29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b) m + n = n +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m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84 + 0 =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0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+ 84</a:t>
            </a:r>
          </a:p>
          <a:p>
            <a:pPr algn="just" fontAlgn="ctr"/>
            <a:endParaRPr lang="en-US" altLang="vi-VN" sz="4000" b="1" dirty="0">
              <a:solidFill>
                <a:srgbClr val="59493F"/>
              </a:solidFill>
              <a:latin typeface="Times New Roman" panose="02020603050405020304" pitchFamily="18" charset="0"/>
            </a:endParaRPr>
          </a:p>
          <a:p>
            <a:pPr algn="just" fontAlgn="ctr"/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   a + 0 =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0</a:t>
            </a:r>
            <a:r>
              <a:rPr lang="en-US" altLang="vi-VN" sz="4000" b="1" dirty="0">
                <a:solidFill>
                  <a:srgbClr val="59493F"/>
                </a:solidFill>
                <a:latin typeface="Times New Roman" panose="02020603050405020304" pitchFamily="18" charset="0"/>
              </a:rPr>
              <a:t> + a = </a:t>
            </a:r>
            <a:r>
              <a:rPr lang="en-US" altLang="vi-VN" sz="4000" b="1" dirty="0">
                <a:solidFill>
                  <a:srgbClr val="63AD32"/>
                </a:solidFill>
                <a:latin typeface="Times New Roman" panose="02020603050405020304" pitchFamily="18" charset="0"/>
              </a:rPr>
              <a:t>a</a:t>
            </a: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2B5F9D8A-23FA-4BC0-B793-6C3A5F188B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3" y="5014452"/>
            <a:ext cx="11762651" cy="168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2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220282" y="2571453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01.Khởi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động</a:t>
            </a:r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311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791CD4-05B2-44F1-BB00-A3DBF9A27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r="7560"/>
          <a:stretch/>
        </p:blipFill>
        <p:spPr>
          <a:xfrm rot="944509">
            <a:off x="9510047" y="836491"/>
            <a:ext cx="2468796" cy="35754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F3C115-45B9-4FCF-986B-6B0FC71CEE43}"/>
              </a:ext>
            </a:extLst>
          </p:cNvPr>
          <p:cNvCxnSpPr>
            <a:cxnSpLocks/>
          </p:cNvCxnSpPr>
          <p:nvPr/>
        </p:nvCxnSpPr>
        <p:spPr>
          <a:xfrm>
            <a:off x="1695338" y="997806"/>
            <a:ext cx="8950099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686A98-1274-4163-8C17-A73B88CC0A11}"/>
              </a:ext>
            </a:extLst>
          </p:cNvPr>
          <p:cNvSpPr txBox="1"/>
          <p:nvPr/>
        </p:nvSpPr>
        <p:spPr>
          <a:xfrm>
            <a:off x="-240964" y="240984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3: &gt;,&lt;,=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6AAB6088-2804-4615-8317-B713FFC26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9" y="-170076"/>
            <a:ext cx="1832760" cy="183276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8D1E11-4B76-44D5-9C50-F9F37FD2D68C}"/>
              </a:ext>
            </a:extLst>
          </p:cNvPr>
          <p:cNvGrpSpPr/>
          <p:nvPr/>
        </p:nvGrpSpPr>
        <p:grpSpPr>
          <a:xfrm>
            <a:off x="4065530" y="3334088"/>
            <a:ext cx="7529694" cy="3233988"/>
            <a:chOff x="4065530" y="3334088"/>
            <a:chExt cx="7529694" cy="3233988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81205069-ED29-4DC8-A8E1-83D32039E3B1}"/>
                </a:ext>
              </a:extLst>
            </p:cNvPr>
            <p:cNvSpPr/>
            <p:nvPr/>
          </p:nvSpPr>
          <p:spPr>
            <a:xfrm>
              <a:off x="4065530" y="3334088"/>
              <a:ext cx="7529694" cy="3233988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noFill/>
            <a:ln w="57150">
              <a:solidFill>
                <a:srgbClr val="E76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 dirty="0">
                <a:solidFill>
                  <a:srgbClr val="E7678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5DABC-67EF-4639-BD98-A58247A236AB}"/>
                </a:ext>
              </a:extLst>
            </p:cNvPr>
            <p:cNvSpPr txBox="1"/>
            <p:nvPr/>
          </p:nvSpPr>
          <p:spPr>
            <a:xfrm>
              <a:off x="4557143" y="3912598"/>
              <a:ext cx="6272980" cy="2221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b) 8264 + 927 ... 927 + 8300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8264 + 927 … 900 + 8264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927 + 8264 … 8264 + 927</a:t>
              </a:r>
            </a:p>
          </p:txBody>
        </p:sp>
      </p:grpSp>
      <p:pic>
        <p:nvPicPr>
          <p:cNvPr id="14" name="图片 2">
            <a:extLst>
              <a:ext uri="{FF2B5EF4-FFF2-40B4-BE49-F238E27FC236}">
                <a16:creationId xmlns:a16="http://schemas.microsoft.com/office/drawing/2014/main" id="{81FA4440-BDD2-4D89-B0AE-B40C6850F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1" y="4230562"/>
            <a:ext cx="2930809" cy="2482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8220-4F52-4D1B-A559-5FD6E8E056A0}"/>
              </a:ext>
            </a:extLst>
          </p:cNvPr>
          <p:cNvGrpSpPr/>
          <p:nvPr/>
        </p:nvGrpSpPr>
        <p:grpSpPr>
          <a:xfrm>
            <a:off x="295229" y="1155119"/>
            <a:ext cx="7682322" cy="2887334"/>
            <a:chOff x="295229" y="1155119"/>
            <a:chExt cx="7682322" cy="288733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611AEF15-C31F-4B49-A87F-43BA0A88747D}"/>
                </a:ext>
              </a:extLst>
            </p:cNvPr>
            <p:cNvSpPr/>
            <p:nvPr/>
          </p:nvSpPr>
          <p:spPr>
            <a:xfrm>
              <a:off x="295229" y="1155119"/>
              <a:ext cx="7682322" cy="2887334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solidFill>
              <a:srgbClr val="E76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AutoNum type="alphaLcParenR"/>
              </a:pPr>
              <a:endParaRPr lang="en-US" altLang="zh-CN" sz="2800" b="1" dirty="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60EBE-85A6-4C68-B3C1-5EC5CD61B554}"/>
                </a:ext>
              </a:extLst>
            </p:cNvPr>
            <p:cNvSpPr txBox="1"/>
            <p:nvPr/>
          </p:nvSpPr>
          <p:spPr>
            <a:xfrm>
              <a:off x="616440" y="1690845"/>
              <a:ext cx="7079227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AutoNum type="alphaLcParenR"/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2975 + 4017 … 4017 + 2975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… 4017 + 3000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... 4017 + 2900</a:t>
              </a:r>
            </a:p>
          </p:txBody>
        </p: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09282034-F71A-4DC8-83F6-DD6B40B93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7" y="707188"/>
            <a:ext cx="1036812" cy="238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78D1E11-4B76-44D5-9C50-F9F37FD2D68C}"/>
              </a:ext>
            </a:extLst>
          </p:cNvPr>
          <p:cNvGrpSpPr/>
          <p:nvPr/>
        </p:nvGrpSpPr>
        <p:grpSpPr>
          <a:xfrm>
            <a:off x="4065530" y="3334088"/>
            <a:ext cx="7529694" cy="3233988"/>
            <a:chOff x="4065530" y="3334088"/>
            <a:chExt cx="7529694" cy="3233988"/>
          </a:xfrm>
        </p:grpSpPr>
        <p:sp>
          <p:nvSpPr>
            <p:cNvPr id="9" name="任意多边形: 形状 3">
              <a:extLst>
                <a:ext uri="{FF2B5EF4-FFF2-40B4-BE49-F238E27FC236}">
                  <a16:creationId xmlns:a16="http://schemas.microsoft.com/office/drawing/2014/main" id="{81205069-ED29-4DC8-A8E1-83D32039E3B1}"/>
                </a:ext>
              </a:extLst>
            </p:cNvPr>
            <p:cNvSpPr/>
            <p:nvPr/>
          </p:nvSpPr>
          <p:spPr>
            <a:xfrm>
              <a:off x="4065530" y="3334088"/>
              <a:ext cx="7529694" cy="3233988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noFill/>
            <a:ln w="57150">
              <a:solidFill>
                <a:srgbClr val="E7678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2800" b="1" dirty="0">
                <a:solidFill>
                  <a:srgbClr val="E76784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A5DABC-67EF-4639-BD98-A58247A236AB}"/>
                </a:ext>
              </a:extLst>
            </p:cNvPr>
            <p:cNvSpPr txBox="1"/>
            <p:nvPr/>
          </p:nvSpPr>
          <p:spPr>
            <a:xfrm>
              <a:off x="4557143" y="3912598"/>
              <a:ext cx="6272980" cy="22213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b) 8264 + 927 ... 927 + 8300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8264 + 927 … 900 + 8264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rgbClr val="E76784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927 + 8264 … 8264 + 927</a:t>
              </a:r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05791CD4-05B2-44F1-BB00-A3DBF9A279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8" r="7560"/>
          <a:stretch/>
        </p:blipFill>
        <p:spPr>
          <a:xfrm rot="944509">
            <a:off x="9510047" y="836491"/>
            <a:ext cx="2468796" cy="3575498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F3C115-45B9-4FCF-986B-6B0FC71CEE43}"/>
              </a:ext>
            </a:extLst>
          </p:cNvPr>
          <p:cNvCxnSpPr>
            <a:cxnSpLocks/>
          </p:cNvCxnSpPr>
          <p:nvPr/>
        </p:nvCxnSpPr>
        <p:spPr>
          <a:xfrm>
            <a:off x="1695338" y="997806"/>
            <a:ext cx="8950099" cy="0"/>
          </a:xfrm>
          <a:prstGeom prst="line">
            <a:avLst/>
          </a:prstGeom>
          <a:ln w="38100">
            <a:solidFill>
              <a:srgbClr val="5BB9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D686A98-1274-4163-8C17-A73B88CC0A11}"/>
              </a:ext>
            </a:extLst>
          </p:cNvPr>
          <p:cNvSpPr txBox="1"/>
          <p:nvPr/>
        </p:nvSpPr>
        <p:spPr>
          <a:xfrm>
            <a:off x="2551398" y="289920"/>
            <a:ext cx="74772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845FA6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3: &gt;,&lt;,=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6AAB6088-2804-4615-8317-B713FFC269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989" y="-170076"/>
            <a:ext cx="1832760" cy="1832760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81FA4440-BDD2-4D89-B0AE-B40C6850F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91" y="4230562"/>
            <a:ext cx="2930809" cy="248281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1C8220-4F52-4D1B-A559-5FD6E8E056A0}"/>
              </a:ext>
            </a:extLst>
          </p:cNvPr>
          <p:cNvGrpSpPr/>
          <p:nvPr/>
        </p:nvGrpSpPr>
        <p:grpSpPr>
          <a:xfrm>
            <a:off x="295229" y="1155119"/>
            <a:ext cx="7682322" cy="2887334"/>
            <a:chOff x="295229" y="1155119"/>
            <a:chExt cx="7682322" cy="2887334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611AEF15-C31F-4B49-A87F-43BA0A88747D}"/>
                </a:ext>
              </a:extLst>
            </p:cNvPr>
            <p:cNvSpPr/>
            <p:nvPr/>
          </p:nvSpPr>
          <p:spPr>
            <a:xfrm>
              <a:off x="295229" y="1155119"/>
              <a:ext cx="7682322" cy="2887334"/>
            </a:xfrm>
            <a:custGeom>
              <a:avLst/>
              <a:gdLst>
                <a:gd name="connsiteX0" fmla="*/ 341 w 5372441"/>
                <a:gd name="connsiteY0" fmla="*/ 762000 h 4085940"/>
                <a:gd name="connsiteX1" fmla="*/ 114641 w 5372441"/>
                <a:gd name="connsiteY1" fmla="*/ 666750 h 4085940"/>
                <a:gd name="connsiteX2" fmla="*/ 190841 w 5372441"/>
                <a:gd name="connsiteY2" fmla="*/ 590550 h 4085940"/>
                <a:gd name="connsiteX3" fmla="*/ 247991 w 5372441"/>
                <a:gd name="connsiteY3" fmla="*/ 552450 h 4085940"/>
                <a:gd name="connsiteX4" fmla="*/ 400391 w 5372441"/>
                <a:gd name="connsiteY4" fmla="*/ 438150 h 4085940"/>
                <a:gd name="connsiteX5" fmla="*/ 514691 w 5372441"/>
                <a:gd name="connsiteY5" fmla="*/ 381000 h 4085940"/>
                <a:gd name="connsiteX6" fmla="*/ 609941 w 5372441"/>
                <a:gd name="connsiteY6" fmla="*/ 304800 h 4085940"/>
                <a:gd name="connsiteX7" fmla="*/ 895691 w 5372441"/>
                <a:gd name="connsiteY7" fmla="*/ 152400 h 4085940"/>
                <a:gd name="connsiteX8" fmla="*/ 971891 w 5372441"/>
                <a:gd name="connsiteY8" fmla="*/ 114300 h 4085940"/>
                <a:gd name="connsiteX9" fmla="*/ 1181441 w 5372441"/>
                <a:gd name="connsiteY9" fmla="*/ 57150 h 4085940"/>
                <a:gd name="connsiteX10" fmla="*/ 1314791 w 5372441"/>
                <a:gd name="connsiteY10" fmla="*/ 19050 h 4085940"/>
                <a:gd name="connsiteX11" fmla="*/ 1505291 w 5372441"/>
                <a:gd name="connsiteY11" fmla="*/ 0 h 4085940"/>
                <a:gd name="connsiteX12" fmla="*/ 2743541 w 5372441"/>
                <a:gd name="connsiteY12" fmla="*/ 76200 h 4085940"/>
                <a:gd name="connsiteX13" fmla="*/ 2819741 w 5372441"/>
                <a:gd name="connsiteY13" fmla="*/ 95250 h 4085940"/>
                <a:gd name="connsiteX14" fmla="*/ 3124541 w 5372441"/>
                <a:gd name="connsiteY14" fmla="*/ 190500 h 4085940"/>
                <a:gd name="connsiteX15" fmla="*/ 3619841 w 5372441"/>
                <a:gd name="connsiteY15" fmla="*/ 304800 h 4085940"/>
                <a:gd name="connsiteX16" fmla="*/ 3905591 w 5372441"/>
                <a:gd name="connsiteY16" fmla="*/ 438150 h 4085940"/>
                <a:gd name="connsiteX17" fmla="*/ 4057991 w 5372441"/>
                <a:gd name="connsiteY17" fmla="*/ 495300 h 4085940"/>
                <a:gd name="connsiteX18" fmla="*/ 4229441 w 5372441"/>
                <a:gd name="connsiteY18" fmla="*/ 609600 h 4085940"/>
                <a:gd name="connsiteX19" fmla="*/ 4400891 w 5372441"/>
                <a:gd name="connsiteY19" fmla="*/ 666750 h 4085940"/>
                <a:gd name="connsiteX20" fmla="*/ 4553291 w 5372441"/>
                <a:gd name="connsiteY20" fmla="*/ 762000 h 4085940"/>
                <a:gd name="connsiteX21" fmla="*/ 4705691 w 5372441"/>
                <a:gd name="connsiteY21" fmla="*/ 819150 h 4085940"/>
                <a:gd name="connsiteX22" fmla="*/ 5010491 w 5372441"/>
                <a:gd name="connsiteY22" fmla="*/ 1047750 h 4085940"/>
                <a:gd name="connsiteX23" fmla="*/ 5086691 w 5372441"/>
                <a:gd name="connsiteY23" fmla="*/ 1104900 h 4085940"/>
                <a:gd name="connsiteX24" fmla="*/ 5143841 w 5372441"/>
                <a:gd name="connsiteY24" fmla="*/ 1143000 h 4085940"/>
                <a:gd name="connsiteX25" fmla="*/ 5239091 w 5372441"/>
                <a:gd name="connsiteY25" fmla="*/ 1238250 h 4085940"/>
                <a:gd name="connsiteX26" fmla="*/ 5315291 w 5372441"/>
                <a:gd name="connsiteY26" fmla="*/ 1352550 h 4085940"/>
                <a:gd name="connsiteX27" fmla="*/ 5334341 w 5372441"/>
                <a:gd name="connsiteY27" fmla="*/ 1428750 h 4085940"/>
                <a:gd name="connsiteX28" fmla="*/ 5372441 w 5372441"/>
                <a:gd name="connsiteY28" fmla="*/ 1543050 h 4085940"/>
                <a:gd name="connsiteX29" fmla="*/ 5353391 w 5372441"/>
                <a:gd name="connsiteY29" fmla="*/ 2286000 h 4085940"/>
                <a:gd name="connsiteX30" fmla="*/ 5334341 w 5372441"/>
                <a:gd name="connsiteY30" fmla="*/ 2381250 h 4085940"/>
                <a:gd name="connsiteX31" fmla="*/ 5220041 w 5372441"/>
                <a:gd name="connsiteY31" fmla="*/ 2628900 h 4085940"/>
                <a:gd name="connsiteX32" fmla="*/ 5181941 w 5372441"/>
                <a:gd name="connsiteY32" fmla="*/ 2724150 h 4085940"/>
                <a:gd name="connsiteX33" fmla="*/ 5124791 w 5372441"/>
                <a:gd name="connsiteY33" fmla="*/ 2781300 h 4085940"/>
                <a:gd name="connsiteX34" fmla="*/ 5048591 w 5372441"/>
                <a:gd name="connsiteY34" fmla="*/ 2914650 h 4085940"/>
                <a:gd name="connsiteX35" fmla="*/ 4934291 w 5372441"/>
                <a:gd name="connsiteY35" fmla="*/ 3067050 h 4085940"/>
                <a:gd name="connsiteX36" fmla="*/ 4819991 w 5372441"/>
                <a:gd name="connsiteY36" fmla="*/ 3219450 h 4085940"/>
                <a:gd name="connsiteX37" fmla="*/ 4629491 w 5372441"/>
                <a:gd name="connsiteY37" fmla="*/ 3429000 h 4085940"/>
                <a:gd name="connsiteX38" fmla="*/ 4496141 w 5372441"/>
                <a:gd name="connsiteY38" fmla="*/ 3524250 h 4085940"/>
                <a:gd name="connsiteX39" fmla="*/ 4419941 w 5372441"/>
                <a:gd name="connsiteY39" fmla="*/ 3581400 h 4085940"/>
                <a:gd name="connsiteX40" fmla="*/ 4267541 w 5372441"/>
                <a:gd name="connsiteY40" fmla="*/ 3657600 h 4085940"/>
                <a:gd name="connsiteX41" fmla="*/ 4191341 w 5372441"/>
                <a:gd name="connsiteY41" fmla="*/ 3695700 h 4085940"/>
                <a:gd name="connsiteX42" fmla="*/ 4077041 w 5372441"/>
                <a:gd name="connsiteY42" fmla="*/ 3771900 h 4085940"/>
                <a:gd name="connsiteX43" fmla="*/ 3962741 w 5372441"/>
                <a:gd name="connsiteY43" fmla="*/ 3848100 h 4085940"/>
                <a:gd name="connsiteX44" fmla="*/ 3791291 w 5372441"/>
                <a:gd name="connsiteY44" fmla="*/ 3905250 h 4085940"/>
                <a:gd name="connsiteX45" fmla="*/ 3696041 w 5372441"/>
                <a:gd name="connsiteY45" fmla="*/ 3943350 h 4085940"/>
                <a:gd name="connsiteX46" fmla="*/ 3581741 w 5372441"/>
                <a:gd name="connsiteY46" fmla="*/ 3962400 h 4085940"/>
                <a:gd name="connsiteX47" fmla="*/ 3505541 w 5372441"/>
                <a:gd name="connsiteY47" fmla="*/ 3981450 h 4085940"/>
                <a:gd name="connsiteX48" fmla="*/ 3372191 w 5372441"/>
                <a:gd name="connsiteY48" fmla="*/ 4000500 h 4085940"/>
                <a:gd name="connsiteX49" fmla="*/ 3105491 w 5372441"/>
                <a:gd name="connsiteY49" fmla="*/ 4038600 h 4085940"/>
                <a:gd name="connsiteX50" fmla="*/ 3048341 w 5372441"/>
                <a:gd name="connsiteY50" fmla="*/ 4057650 h 4085940"/>
                <a:gd name="connsiteX51" fmla="*/ 2229191 w 5372441"/>
                <a:gd name="connsiteY51" fmla="*/ 4057650 h 4085940"/>
                <a:gd name="connsiteX52" fmla="*/ 2172041 w 5372441"/>
                <a:gd name="connsiteY52" fmla="*/ 4038600 h 4085940"/>
                <a:gd name="connsiteX53" fmla="*/ 2076791 w 5372441"/>
                <a:gd name="connsiteY53" fmla="*/ 4019550 h 4085940"/>
                <a:gd name="connsiteX54" fmla="*/ 1981541 w 5372441"/>
                <a:gd name="connsiteY54" fmla="*/ 3981450 h 4085940"/>
                <a:gd name="connsiteX55" fmla="*/ 1695791 w 5372441"/>
                <a:gd name="connsiteY55" fmla="*/ 3943350 h 4085940"/>
                <a:gd name="connsiteX56" fmla="*/ 1581491 w 5372441"/>
                <a:gd name="connsiteY56" fmla="*/ 3924300 h 4085940"/>
                <a:gd name="connsiteX57" fmla="*/ 1410041 w 5372441"/>
                <a:gd name="connsiteY57" fmla="*/ 3867150 h 4085940"/>
                <a:gd name="connsiteX58" fmla="*/ 1067141 w 5372441"/>
                <a:gd name="connsiteY58" fmla="*/ 3771900 h 4085940"/>
                <a:gd name="connsiteX59" fmla="*/ 876641 w 5372441"/>
                <a:gd name="connsiteY59" fmla="*/ 3638550 h 4085940"/>
                <a:gd name="connsiteX60" fmla="*/ 724241 w 5372441"/>
                <a:gd name="connsiteY60" fmla="*/ 3486150 h 4085940"/>
                <a:gd name="connsiteX61" fmla="*/ 648041 w 5372441"/>
                <a:gd name="connsiteY61" fmla="*/ 3333750 h 4085940"/>
                <a:gd name="connsiteX62" fmla="*/ 590891 w 5372441"/>
                <a:gd name="connsiteY62" fmla="*/ 3200400 h 4085940"/>
                <a:gd name="connsiteX63" fmla="*/ 552791 w 5372441"/>
                <a:gd name="connsiteY63" fmla="*/ 3048000 h 4085940"/>
                <a:gd name="connsiteX64" fmla="*/ 495641 w 5372441"/>
                <a:gd name="connsiteY64" fmla="*/ 2971800 h 4085940"/>
                <a:gd name="connsiteX65" fmla="*/ 457541 w 5372441"/>
                <a:gd name="connsiteY65" fmla="*/ 2819400 h 4085940"/>
                <a:gd name="connsiteX66" fmla="*/ 419441 w 5372441"/>
                <a:gd name="connsiteY66" fmla="*/ 2667000 h 4085940"/>
                <a:gd name="connsiteX67" fmla="*/ 381341 w 5372441"/>
                <a:gd name="connsiteY67" fmla="*/ 2609850 h 4085940"/>
                <a:gd name="connsiteX68" fmla="*/ 362291 w 5372441"/>
                <a:gd name="connsiteY68" fmla="*/ 2514600 h 4085940"/>
                <a:gd name="connsiteX69" fmla="*/ 343241 w 5372441"/>
                <a:gd name="connsiteY69" fmla="*/ 2362200 h 4085940"/>
                <a:gd name="connsiteX70" fmla="*/ 324191 w 5372441"/>
                <a:gd name="connsiteY70" fmla="*/ 2305050 h 4085940"/>
                <a:gd name="connsiteX71" fmla="*/ 286091 w 5372441"/>
                <a:gd name="connsiteY71" fmla="*/ 2171700 h 4085940"/>
                <a:gd name="connsiteX72" fmla="*/ 267041 w 5372441"/>
                <a:gd name="connsiteY72" fmla="*/ 2019300 h 4085940"/>
                <a:gd name="connsiteX73" fmla="*/ 228941 w 5372441"/>
                <a:gd name="connsiteY73" fmla="*/ 1885950 h 4085940"/>
                <a:gd name="connsiteX74" fmla="*/ 171791 w 5372441"/>
                <a:gd name="connsiteY74" fmla="*/ 1504950 h 4085940"/>
                <a:gd name="connsiteX75" fmla="*/ 152741 w 5372441"/>
                <a:gd name="connsiteY75" fmla="*/ 1428750 h 4085940"/>
                <a:gd name="connsiteX76" fmla="*/ 341 w 5372441"/>
                <a:gd name="connsiteY76" fmla="*/ 762000 h 4085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5372441" h="4085940">
                  <a:moveTo>
                    <a:pt x="341" y="762000"/>
                  </a:moveTo>
                  <a:cubicBezTo>
                    <a:pt x="-6009" y="635000"/>
                    <a:pt x="77777" y="699927"/>
                    <a:pt x="114641" y="666750"/>
                  </a:cubicBezTo>
                  <a:cubicBezTo>
                    <a:pt x="141341" y="642720"/>
                    <a:pt x="163568" y="613927"/>
                    <a:pt x="190841" y="590550"/>
                  </a:cubicBezTo>
                  <a:cubicBezTo>
                    <a:pt x="208224" y="575650"/>
                    <a:pt x="229475" y="565916"/>
                    <a:pt x="247991" y="552450"/>
                  </a:cubicBezTo>
                  <a:cubicBezTo>
                    <a:pt x="299346" y="515101"/>
                    <a:pt x="343595" y="466548"/>
                    <a:pt x="400391" y="438150"/>
                  </a:cubicBezTo>
                  <a:cubicBezTo>
                    <a:pt x="438491" y="419100"/>
                    <a:pt x="478753" y="403869"/>
                    <a:pt x="514691" y="381000"/>
                  </a:cubicBezTo>
                  <a:cubicBezTo>
                    <a:pt x="548994" y="359171"/>
                    <a:pt x="577413" y="329196"/>
                    <a:pt x="609941" y="304800"/>
                  </a:cubicBezTo>
                  <a:cubicBezTo>
                    <a:pt x="695298" y="240782"/>
                    <a:pt x="805422" y="197535"/>
                    <a:pt x="895691" y="152400"/>
                  </a:cubicBezTo>
                  <a:cubicBezTo>
                    <a:pt x="921091" y="139700"/>
                    <a:pt x="944950" y="123280"/>
                    <a:pt x="971891" y="114300"/>
                  </a:cubicBezTo>
                  <a:cubicBezTo>
                    <a:pt x="1103435" y="70452"/>
                    <a:pt x="945105" y="121605"/>
                    <a:pt x="1181441" y="57150"/>
                  </a:cubicBezTo>
                  <a:cubicBezTo>
                    <a:pt x="1241149" y="40866"/>
                    <a:pt x="1248160" y="28569"/>
                    <a:pt x="1314791" y="19050"/>
                  </a:cubicBezTo>
                  <a:cubicBezTo>
                    <a:pt x="1377966" y="10025"/>
                    <a:pt x="1441791" y="6350"/>
                    <a:pt x="1505291" y="0"/>
                  </a:cubicBezTo>
                  <a:lnTo>
                    <a:pt x="2743541" y="76200"/>
                  </a:lnTo>
                  <a:cubicBezTo>
                    <a:pt x="2769654" y="78092"/>
                    <a:pt x="2794663" y="87727"/>
                    <a:pt x="2819741" y="95250"/>
                  </a:cubicBezTo>
                  <a:cubicBezTo>
                    <a:pt x="2921697" y="125837"/>
                    <a:pt x="3019544" y="173000"/>
                    <a:pt x="3124541" y="190500"/>
                  </a:cubicBezTo>
                  <a:cubicBezTo>
                    <a:pt x="3288593" y="217842"/>
                    <a:pt x="3470387" y="245018"/>
                    <a:pt x="3619841" y="304800"/>
                  </a:cubicBezTo>
                  <a:cubicBezTo>
                    <a:pt x="3847564" y="395889"/>
                    <a:pt x="3546327" y="272336"/>
                    <a:pt x="3905591" y="438150"/>
                  </a:cubicBezTo>
                  <a:cubicBezTo>
                    <a:pt x="3995370" y="479587"/>
                    <a:pt x="3943776" y="430034"/>
                    <a:pt x="4057991" y="495300"/>
                  </a:cubicBezTo>
                  <a:cubicBezTo>
                    <a:pt x="4117627" y="529378"/>
                    <a:pt x="4169805" y="575522"/>
                    <a:pt x="4229441" y="609600"/>
                  </a:cubicBezTo>
                  <a:cubicBezTo>
                    <a:pt x="4285235" y="641482"/>
                    <a:pt x="4340337" y="651612"/>
                    <a:pt x="4400891" y="666750"/>
                  </a:cubicBezTo>
                  <a:cubicBezTo>
                    <a:pt x="4451691" y="698500"/>
                    <a:pt x="4500546" y="733599"/>
                    <a:pt x="4553291" y="762000"/>
                  </a:cubicBezTo>
                  <a:cubicBezTo>
                    <a:pt x="4590307" y="781931"/>
                    <a:pt x="4661245" y="804335"/>
                    <a:pt x="4705691" y="819150"/>
                  </a:cubicBezTo>
                  <a:lnTo>
                    <a:pt x="5010491" y="1047750"/>
                  </a:lnTo>
                  <a:cubicBezTo>
                    <a:pt x="5035891" y="1066800"/>
                    <a:pt x="5060273" y="1087288"/>
                    <a:pt x="5086691" y="1104900"/>
                  </a:cubicBezTo>
                  <a:cubicBezTo>
                    <a:pt x="5105741" y="1117600"/>
                    <a:pt x="5126611" y="1127923"/>
                    <a:pt x="5143841" y="1143000"/>
                  </a:cubicBezTo>
                  <a:cubicBezTo>
                    <a:pt x="5177633" y="1172568"/>
                    <a:pt x="5210658" y="1203498"/>
                    <a:pt x="5239091" y="1238250"/>
                  </a:cubicBezTo>
                  <a:cubicBezTo>
                    <a:pt x="5268087" y="1273690"/>
                    <a:pt x="5315291" y="1352550"/>
                    <a:pt x="5315291" y="1352550"/>
                  </a:cubicBezTo>
                  <a:cubicBezTo>
                    <a:pt x="5321641" y="1377950"/>
                    <a:pt x="5326818" y="1403672"/>
                    <a:pt x="5334341" y="1428750"/>
                  </a:cubicBezTo>
                  <a:cubicBezTo>
                    <a:pt x="5345881" y="1467217"/>
                    <a:pt x="5372441" y="1543050"/>
                    <a:pt x="5372441" y="1543050"/>
                  </a:cubicBezTo>
                  <a:cubicBezTo>
                    <a:pt x="5366091" y="1790700"/>
                    <a:pt x="5364640" y="2038524"/>
                    <a:pt x="5353391" y="2286000"/>
                  </a:cubicBezTo>
                  <a:cubicBezTo>
                    <a:pt x="5351921" y="2318345"/>
                    <a:pt x="5343645" y="2350237"/>
                    <a:pt x="5334341" y="2381250"/>
                  </a:cubicBezTo>
                  <a:cubicBezTo>
                    <a:pt x="5301289" y="2491422"/>
                    <a:pt x="5268114" y="2508717"/>
                    <a:pt x="5220041" y="2628900"/>
                  </a:cubicBezTo>
                  <a:cubicBezTo>
                    <a:pt x="5207341" y="2660650"/>
                    <a:pt x="5200065" y="2695152"/>
                    <a:pt x="5181941" y="2724150"/>
                  </a:cubicBezTo>
                  <a:cubicBezTo>
                    <a:pt x="5167662" y="2746996"/>
                    <a:pt x="5140241" y="2759229"/>
                    <a:pt x="5124791" y="2781300"/>
                  </a:cubicBezTo>
                  <a:cubicBezTo>
                    <a:pt x="5095432" y="2823241"/>
                    <a:pt x="5076989" y="2872053"/>
                    <a:pt x="5048591" y="2914650"/>
                  </a:cubicBezTo>
                  <a:cubicBezTo>
                    <a:pt x="5013368" y="2967485"/>
                    <a:pt x="4972391" y="3016250"/>
                    <a:pt x="4934291" y="3067050"/>
                  </a:cubicBezTo>
                  <a:lnTo>
                    <a:pt x="4819991" y="3219450"/>
                  </a:lnTo>
                  <a:cubicBezTo>
                    <a:pt x="4758849" y="3300973"/>
                    <a:pt x="4718520" y="3362228"/>
                    <a:pt x="4629491" y="3429000"/>
                  </a:cubicBezTo>
                  <a:cubicBezTo>
                    <a:pt x="4380458" y="3615775"/>
                    <a:pt x="4691132" y="3384971"/>
                    <a:pt x="4496141" y="3524250"/>
                  </a:cubicBezTo>
                  <a:cubicBezTo>
                    <a:pt x="4470305" y="3542704"/>
                    <a:pt x="4447366" y="3565402"/>
                    <a:pt x="4419941" y="3581400"/>
                  </a:cubicBezTo>
                  <a:cubicBezTo>
                    <a:pt x="4370882" y="3610018"/>
                    <a:pt x="4318341" y="3632200"/>
                    <a:pt x="4267541" y="3657600"/>
                  </a:cubicBezTo>
                  <a:cubicBezTo>
                    <a:pt x="4242141" y="3670300"/>
                    <a:pt x="4214970" y="3679948"/>
                    <a:pt x="4191341" y="3695700"/>
                  </a:cubicBezTo>
                  <a:lnTo>
                    <a:pt x="4077041" y="3771900"/>
                  </a:lnTo>
                  <a:cubicBezTo>
                    <a:pt x="4038941" y="3797300"/>
                    <a:pt x="4006182" y="3833620"/>
                    <a:pt x="3962741" y="3848100"/>
                  </a:cubicBezTo>
                  <a:cubicBezTo>
                    <a:pt x="3905591" y="3867150"/>
                    <a:pt x="3847224" y="3882877"/>
                    <a:pt x="3791291" y="3905250"/>
                  </a:cubicBezTo>
                  <a:cubicBezTo>
                    <a:pt x="3759541" y="3917950"/>
                    <a:pt x="3729032" y="3934352"/>
                    <a:pt x="3696041" y="3943350"/>
                  </a:cubicBezTo>
                  <a:cubicBezTo>
                    <a:pt x="3658776" y="3953513"/>
                    <a:pt x="3619616" y="3954825"/>
                    <a:pt x="3581741" y="3962400"/>
                  </a:cubicBezTo>
                  <a:cubicBezTo>
                    <a:pt x="3556068" y="3967535"/>
                    <a:pt x="3531300" y="3976766"/>
                    <a:pt x="3505541" y="3981450"/>
                  </a:cubicBezTo>
                  <a:cubicBezTo>
                    <a:pt x="3461364" y="3989482"/>
                    <a:pt x="3416570" y="3993672"/>
                    <a:pt x="3372191" y="4000500"/>
                  </a:cubicBezTo>
                  <a:cubicBezTo>
                    <a:pt x="3134148" y="4037122"/>
                    <a:pt x="3393298" y="4002624"/>
                    <a:pt x="3105491" y="4038600"/>
                  </a:cubicBezTo>
                  <a:cubicBezTo>
                    <a:pt x="3086441" y="4044950"/>
                    <a:pt x="3067943" y="4053294"/>
                    <a:pt x="3048341" y="4057650"/>
                  </a:cubicBezTo>
                  <a:cubicBezTo>
                    <a:pt x="2779354" y="4117425"/>
                    <a:pt x="2503189" y="4065055"/>
                    <a:pt x="2229191" y="4057650"/>
                  </a:cubicBezTo>
                  <a:cubicBezTo>
                    <a:pt x="2210141" y="4051300"/>
                    <a:pt x="2191522" y="4043470"/>
                    <a:pt x="2172041" y="4038600"/>
                  </a:cubicBezTo>
                  <a:cubicBezTo>
                    <a:pt x="2140629" y="4030747"/>
                    <a:pt x="2107804" y="4028854"/>
                    <a:pt x="2076791" y="4019550"/>
                  </a:cubicBezTo>
                  <a:cubicBezTo>
                    <a:pt x="2044037" y="4009724"/>
                    <a:pt x="2015073" y="3988156"/>
                    <a:pt x="1981541" y="3981450"/>
                  </a:cubicBezTo>
                  <a:cubicBezTo>
                    <a:pt x="1887314" y="3962605"/>
                    <a:pt x="1790918" y="3956940"/>
                    <a:pt x="1695791" y="3943350"/>
                  </a:cubicBezTo>
                  <a:cubicBezTo>
                    <a:pt x="1657554" y="3937888"/>
                    <a:pt x="1618812" y="3934252"/>
                    <a:pt x="1581491" y="3924300"/>
                  </a:cubicBezTo>
                  <a:cubicBezTo>
                    <a:pt x="1523284" y="3908778"/>
                    <a:pt x="1468848" y="3880218"/>
                    <a:pt x="1410041" y="3867150"/>
                  </a:cubicBezTo>
                  <a:cubicBezTo>
                    <a:pt x="1345230" y="3852748"/>
                    <a:pt x="1123888" y="3809732"/>
                    <a:pt x="1067141" y="3771900"/>
                  </a:cubicBezTo>
                  <a:cubicBezTo>
                    <a:pt x="1034910" y="3750412"/>
                    <a:pt x="914252" y="3673027"/>
                    <a:pt x="876641" y="3638550"/>
                  </a:cubicBezTo>
                  <a:cubicBezTo>
                    <a:pt x="823682" y="3590005"/>
                    <a:pt x="764092" y="3545926"/>
                    <a:pt x="724241" y="3486150"/>
                  </a:cubicBezTo>
                  <a:cubicBezTo>
                    <a:pt x="656772" y="3384946"/>
                    <a:pt x="710178" y="3473559"/>
                    <a:pt x="648041" y="3333750"/>
                  </a:cubicBezTo>
                  <a:cubicBezTo>
                    <a:pt x="616887" y="3263653"/>
                    <a:pt x="607660" y="3267475"/>
                    <a:pt x="590891" y="3200400"/>
                  </a:cubicBezTo>
                  <a:cubicBezTo>
                    <a:pt x="583923" y="3172529"/>
                    <a:pt x="572145" y="3081869"/>
                    <a:pt x="552791" y="3048000"/>
                  </a:cubicBezTo>
                  <a:cubicBezTo>
                    <a:pt x="537039" y="3020433"/>
                    <a:pt x="514691" y="2997200"/>
                    <a:pt x="495641" y="2971800"/>
                  </a:cubicBezTo>
                  <a:cubicBezTo>
                    <a:pt x="482941" y="2921000"/>
                    <a:pt x="467810" y="2870747"/>
                    <a:pt x="457541" y="2819400"/>
                  </a:cubicBezTo>
                  <a:cubicBezTo>
                    <a:pt x="450295" y="2783171"/>
                    <a:pt x="438967" y="2706052"/>
                    <a:pt x="419441" y="2667000"/>
                  </a:cubicBezTo>
                  <a:cubicBezTo>
                    <a:pt x="409202" y="2646522"/>
                    <a:pt x="394041" y="2628900"/>
                    <a:pt x="381341" y="2609850"/>
                  </a:cubicBezTo>
                  <a:cubicBezTo>
                    <a:pt x="374991" y="2578100"/>
                    <a:pt x="367214" y="2546602"/>
                    <a:pt x="362291" y="2514600"/>
                  </a:cubicBezTo>
                  <a:cubicBezTo>
                    <a:pt x="354506" y="2464000"/>
                    <a:pt x="352399" y="2412570"/>
                    <a:pt x="343241" y="2362200"/>
                  </a:cubicBezTo>
                  <a:cubicBezTo>
                    <a:pt x="339649" y="2342443"/>
                    <a:pt x="329708" y="2324358"/>
                    <a:pt x="324191" y="2305050"/>
                  </a:cubicBezTo>
                  <a:cubicBezTo>
                    <a:pt x="276351" y="2137608"/>
                    <a:pt x="331766" y="2308726"/>
                    <a:pt x="286091" y="2171700"/>
                  </a:cubicBezTo>
                  <a:cubicBezTo>
                    <a:pt x="279741" y="2120900"/>
                    <a:pt x="275457" y="2069799"/>
                    <a:pt x="267041" y="2019300"/>
                  </a:cubicBezTo>
                  <a:cubicBezTo>
                    <a:pt x="259068" y="1971460"/>
                    <a:pt x="244040" y="1931246"/>
                    <a:pt x="228941" y="1885950"/>
                  </a:cubicBezTo>
                  <a:cubicBezTo>
                    <a:pt x="215723" y="1780204"/>
                    <a:pt x="195049" y="1597983"/>
                    <a:pt x="171791" y="1504950"/>
                  </a:cubicBezTo>
                  <a:lnTo>
                    <a:pt x="152741" y="1428750"/>
                  </a:lnTo>
                  <a:cubicBezTo>
                    <a:pt x="132422" y="717568"/>
                    <a:pt x="6691" y="889000"/>
                    <a:pt x="341" y="762000"/>
                  </a:cubicBezTo>
                  <a:close/>
                </a:path>
              </a:pathLst>
            </a:custGeom>
            <a:solidFill>
              <a:srgbClr val="E767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 algn="ctr">
                <a:buAutoNum type="alphaLcParenR"/>
              </a:pPr>
              <a:endParaRPr lang="en-US" altLang="zh-CN" sz="2800" b="1" dirty="0">
                <a:latin typeface="字魂36号-正文宋楷" panose="02000000000000000000" pitchFamily="2" charset="-122"/>
                <a:ea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5960EBE-85A6-4C68-B3C1-5EC5CD61B554}"/>
                </a:ext>
              </a:extLst>
            </p:cNvPr>
            <p:cNvSpPr txBox="1"/>
            <p:nvPr/>
          </p:nvSpPr>
          <p:spPr>
            <a:xfrm>
              <a:off x="616440" y="1690845"/>
              <a:ext cx="7079227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 algn="ctr">
                <a:buAutoNum type="alphaLcParenR"/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2975 + 4017 … 4017 + 2975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… 4017 + 3000</a:t>
              </a:r>
            </a:p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字魂36号-正文宋楷" panose="02000000000000000000" pitchFamily="2" charset="-122"/>
                  <a:ea typeface="字魂36号-正文宋楷" panose="02000000000000000000" pitchFamily="2" charset="-122"/>
                </a:rPr>
                <a:t>    2975 + 4017 ... 4017 + 2900</a:t>
              </a:r>
            </a:p>
          </p:txBody>
        </p:sp>
      </p:grpSp>
      <p:pic>
        <p:nvPicPr>
          <p:cNvPr id="17" name="图片 2">
            <a:extLst>
              <a:ext uri="{FF2B5EF4-FFF2-40B4-BE49-F238E27FC236}">
                <a16:creationId xmlns:a16="http://schemas.microsoft.com/office/drawing/2014/main" id="{09282034-F71A-4DC8-83F6-DD6B40B93F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67" y="707188"/>
            <a:ext cx="1036812" cy="238956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104291-0538-479B-9BD2-952C7F41522D}"/>
              </a:ext>
            </a:extLst>
          </p:cNvPr>
          <p:cNvSpPr txBox="1"/>
          <p:nvPr/>
        </p:nvSpPr>
        <p:spPr>
          <a:xfrm>
            <a:off x="4154020" y="1601394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03CADA4-A45D-47D6-8149-93ED4AB65A2A}"/>
              </a:ext>
            </a:extLst>
          </p:cNvPr>
          <p:cNvSpPr txBox="1"/>
          <p:nvPr/>
        </p:nvSpPr>
        <p:spPr>
          <a:xfrm>
            <a:off x="4146433" y="2183688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CDB7E5-8916-478E-A1D5-2A1FB0E51F0C}"/>
              </a:ext>
            </a:extLst>
          </p:cNvPr>
          <p:cNvSpPr txBox="1"/>
          <p:nvPr/>
        </p:nvSpPr>
        <p:spPr>
          <a:xfrm>
            <a:off x="4146433" y="2790719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&gt;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06785-5A99-4B05-87C5-D8C8A0871ED8}"/>
              </a:ext>
            </a:extLst>
          </p:cNvPr>
          <p:cNvSpPr txBox="1"/>
          <p:nvPr/>
        </p:nvSpPr>
        <p:spPr>
          <a:xfrm>
            <a:off x="7759210" y="3961827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&lt;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5CF837-54CC-44FD-A79C-2DEBFCC2D56E}"/>
              </a:ext>
            </a:extLst>
          </p:cNvPr>
          <p:cNvSpPr txBox="1"/>
          <p:nvPr/>
        </p:nvSpPr>
        <p:spPr>
          <a:xfrm>
            <a:off x="7751622" y="4652464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B93C2E7-1B5D-41E5-81AE-39F0C76C8FA5}"/>
              </a:ext>
            </a:extLst>
          </p:cNvPr>
          <p:cNvSpPr txBox="1"/>
          <p:nvPr/>
        </p:nvSpPr>
        <p:spPr>
          <a:xfrm>
            <a:off x="7751623" y="5378619"/>
            <a:ext cx="403123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 algn="ctr">
              <a:buAutoNum type="alphaLcParenR"/>
              <a:defRPr sz="2800" b="1">
                <a:solidFill>
                  <a:schemeClr val="lt1"/>
                </a:solidFill>
                <a:latin typeface="字魂36号-正文宋楷" panose="02000000000000000000" pitchFamily="2" charset="-122"/>
                <a:ea typeface="字魂36号-正文宋楷" panose="02000000000000000000" pitchFamily="2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solidFill>
                  <a:srgbClr val="63AD32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9117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1765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295685" y="660777"/>
            <a:ext cx="58813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04.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Vận</a:t>
            </a:r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dụng</a:t>
            </a:r>
            <a:endParaRPr lang="en-US" altLang="zh-CN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  <a:p>
            <a:pPr algn="l"/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A95BA-DBEF-4627-A04D-4997BA18012C}"/>
              </a:ext>
            </a:extLst>
          </p:cNvPr>
          <p:cNvSpPr txBox="1"/>
          <p:nvPr/>
        </p:nvSpPr>
        <p:spPr>
          <a:xfrm>
            <a:off x="3355749" y="2442877"/>
            <a:ext cx="88972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1.Tính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65 + 82 + 35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B580B6-C714-410B-95E2-43B50F0CC45C}"/>
              </a:ext>
            </a:extLst>
          </p:cNvPr>
          <p:cNvSpPr txBox="1"/>
          <p:nvPr/>
        </p:nvSpPr>
        <p:spPr>
          <a:xfrm>
            <a:off x="5850163" y="3504964"/>
            <a:ext cx="29939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100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+ 82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182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2BBDB4-2ECF-4F20-B222-55DCDFF287B8}"/>
              </a:ext>
            </a:extLst>
          </p:cNvPr>
          <p:cNvSpPr txBox="1"/>
          <p:nvPr/>
        </p:nvSpPr>
        <p:spPr>
          <a:xfrm>
            <a:off x="5830528" y="2935320"/>
            <a:ext cx="2993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+ 35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+ 82</a:t>
            </a:r>
          </a:p>
        </p:txBody>
      </p:sp>
    </p:spTree>
    <p:extLst>
      <p:ext uri="{BB962C8B-B14F-4D97-AF65-F5344CB8AC3E}">
        <p14:creationId xmlns:p14="http://schemas.microsoft.com/office/powerpoint/2010/main" val="395573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8CA776-6681-497A-8049-041712E27AE7}"/>
              </a:ext>
            </a:extLst>
          </p:cNvPr>
          <p:cNvGrpSpPr/>
          <p:nvPr/>
        </p:nvGrpSpPr>
        <p:grpSpPr>
          <a:xfrm>
            <a:off x="736807" y="911347"/>
            <a:ext cx="7383936" cy="5043139"/>
            <a:chOff x="715035" y="911347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35" y="911347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240516-FBE7-4765-A39D-A98E57102518}"/>
                </a:ext>
              </a:extLst>
            </p:cNvPr>
            <p:cNvSpPr/>
            <p:nvPr/>
          </p:nvSpPr>
          <p:spPr>
            <a:xfrm>
              <a:off x="3122534" y="1514883"/>
              <a:ext cx="2841172" cy="805542"/>
            </a:xfrm>
            <a:prstGeom prst="rect">
              <a:avLst/>
            </a:prstGeom>
            <a:solidFill>
              <a:srgbClr val="FD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Mục</a:t>
              </a:r>
              <a:r>
                <a:rPr lang="en-US" sz="4400" dirty="0">
                  <a:solidFill>
                    <a:srgbClr val="7D4B22"/>
                  </a:soli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tiêu</a:t>
              </a:r>
              <a:endParaRPr lang="en-US" sz="4400" dirty="0">
                <a:solidFill>
                  <a:srgbClr val="7D4B22"/>
                </a:solidFill>
                <a:latin typeface="#9Slide07 SVNZiclets" panose="02000603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1F35C5-6574-426A-A269-0491946BA6CB}"/>
              </a:ext>
            </a:extLst>
          </p:cNvPr>
          <p:cNvSpPr txBox="1"/>
          <p:nvPr/>
        </p:nvSpPr>
        <p:spPr>
          <a:xfrm>
            <a:off x="1821646" y="2654753"/>
            <a:ext cx="5214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1.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Nhận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được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00" y="1204738"/>
            <a:ext cx="4133093" cy="5165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7E57A-DDD4-49D6-BDEB-2CE5067F12EB}"/>
              </a:ext>
            </a:extLst>
          </p:cNvPr>
          <p:cNvSpPr txBox="1"/>
          <p:nvPr/>
        </p:nvSpPr>
        <p:spPr>
          <a:xfrm>
            <a:off x="1821646" y="3740789"/>
            <a:ext cx="5214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2.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sử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dụng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trong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một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số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trường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hợp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giản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346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AC6A22-B0A5-4184-9CEC-40A397F24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14" y="1061884"/>
            <a:ext cx="5208307" cy="4090219"/>
          </a:xfrm>
          <a:prstGeom prst="rect">
            <a:avLst/>
          </a:prstGeom>
        </p:spPr>
      </p:pic>
      <p:sp>
        <p:nvSpPr>
          <p:cNvPr id="5" name="TextBox 29">
            <a:extLst>
              <a:ext uri="{FF2B5EF4-FFF2-40B4-BE49-F238E27FC236}">
                <a16:creationId xmlns:a16="http://schemas.microsoft.com/office/drawing/2014/main" id="{C411001A-626B-485C-B55A-B2573775C2A4}"/>
              </a:ext>
            </a:extLst>
          </p:cNvPr>
          <p:cNvSpPr txBox="1"/>
          <p:nvPr/>
        </p:nvSpPr>
        <p:spPr>
          <a:xfrm>
            <a:off x="843799" y="3330677"/>
            <a:ext cx="6161634" cy="13311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-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Ôn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lại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tính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chất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giao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hoán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của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phép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cộng</a:t>
            </a:r>
            <a:endParaRPr lang="en-US" sz="2800" dirty="0">
              <a:solidFill>
                <a:srgbClr val="863F00"/>
              </a:solidFill>
              <a:latin typeface="#9Slide05 SVNIndie" pitchFamily="2" charset="0"/>
              <a:ea typeface="字魂36号-正文宋楷" panose="02000000000000000000" pitchFamily="2" charset="-122"/>
              <a:cs typeface="Montserrat Light" charset="0"/>
            </a:endParaRPr>
          </a:p>
          <a:p>
            <a:pPr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-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Chuẩn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bị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bài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sau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: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Biểu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thức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có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chứa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ba</a:t>
            </a:r>
            <a:r>
              <a:rPr lang="en-US" sz="2800" dirty="0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2800" dirty="0" err="1">
                <a:solidFill>
                  <a:srgbClr val="863F00"/>
                </a:solidFill>
                <a:latin typeface="#9Slide05 SVNIndie" pitchFamily="2" charset="0"/>
                <a:ea typeface="字魂36号-正文宋楷" panose="02000000000000000000" pitchFamily="2" charset="-122"/>
                <a:cs typeface="Montserrat Light" charset="0"/>
              </a:rPr>
              <a:t>chữ</a:t>
            </a:r>
            <a:endParaRPr lang="en-US" sz="2800" dirty="0">
              <a:solidFill>
                <a:srgbClr val="863F00"/>
              </a:solidFill>
              <a:latin typeface="#9Slide05 SVNIndie" pitchFamily="2" charset="0"/>
              <a:ea typeface="字魂36号-正文宋楷" panose="02000000000000000000" pitchFamily="2" charset="-122"/>
              <a:cs typeface="Montserrat Light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612E03-A395-4981-9CFF-5FB182FB118A}"/>
              </a:ext>
            </a:extLst>
          </p:cNvPr>
          <p:cNvSpPr/>
          <p:nvPr/>
        </p:nvSpPr>
        <p:spPr>
          <a:xfrm>
            <a:off x="1258133" y="3079753"/>
            <a:ext cx="2351902" cy="89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7" name="文本框 5">
            <a:extLst>
              <a:ext uri="{FF2B5EF4-FFF2-40B4-BE49-F238E27FC236}">
                <a16:creationId xmlns:a16="http://schemas.microsoft.com/office/drawing/2014/main" id="{1DEB026A-0121-4E4F-8BFA-AB478B126BD2}"/>
              </a:ext>
            </a:extLst>
          </p:cNvPr>
          <p:cNvSpPr txBox="1"/>
          <p:nvPr/>
        </p:nvSpPr>
        <p:spPr>
          <a:xfrm>
            <a:off x="1124069" y="2108789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Dặn</a:t>
            </a:r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dò</a:t>
            </a:r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75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0" y="0"/>
            <a:ext cx="1197569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2D21F74-E857-4825-8B55-8244D54B830F}"/>
              </a:ext>
            </a:extLst>
          </p:cNvPr>
          <p:cNvGrpSpPr/>
          <p:nvPr/>
        </p:nvGrpSpPr>
        <p:grpSpPr>
          <a:xfrm>
            <a:off x="1491373" y="-825998"/>
            <a:ext cx="11493909" cy="7342729"/>
            <a:chOff x="914400" y="-351995"/>
            <a:chExt cx="11493909" cy="73427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A70303E-32C0-4CD9-9D5F-2DD083642352}"/>
                </a:ext>
              </a:extLst>
            </p:cNvPr>
            <p:cNvGrpSpPr/>
            <p:nvPr/>
          </p:nvGrpSpPr>
          <p:grpSpPr>
            <a:xfrm>
              <a:off x="914400" y="-351995"/>
              <a:ext cx="11493909" cy="7342729"/>
              <a:chOff x="914400" y="-351994"/>
              <a:chExt cx="11493909" cy="72099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1DE5FD7F-CFED-4241-A106-0AD940EB85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862" b="89965" l="8511" r="89970">
                            <a14:foregroundMark x1="39210" y1="56401" x2="39210" y2="56401"/>
                            <a14:foregroundMark x1="39210" y1="56401" x2="39210" y2="56401"/>
                            <a14:foregroundMark x1="37842" y1="56228" x2="35562" y2="56747"/>
                            <a14:foregroundMark x1="33131" y1="57612" x2="28875" y2="60554"/>
                            <a14:foregroundMark x1="26900" y1="60727" x2="26444" y2="61419"/>
                            <a14:foregroundMark x1="22340" y1="64879" x2="20973" y2="65744"/>
                            <a14:foregroundMark x1="20213" y1="66263" x2="20213" y2="66782"/>
                            <a14:foregroundMark x1="19605" y1="70588" x2="19301" y2="71626"/>
                            <a14:foregroundMark x1="19301" y1="71799" x2="19301" y2="73010"/>
                            <a14:foregroundMark x1="19605" y1="73183" x2="24924" y2="73702"/>
                            <a14:foregroundMark x1="25836" y1="73010" x2="25836" y2="73010"/>
                            <a14:foregroundMark x1="26900" y1="68858" x2="26900" y2="68858"/>
                            <a14:foregroundMark x1="33739" y1="66782" x2="29787" y2="67474"/>
                            <a14:foregroundMark x1="25836" y1="67820" x2="25836" y2="67820"/>
                            <a14:foregroundMark x1="25836" y1="67820" x2="28267" y2="67128"/>
                            <a14:foregroundMark x1="31459" y1="64706" x2="35106" y2="64706"/>
                            <a14:foregroundMark x1="41033" y1="63322" x2="41033" y2="63322"/>
                            <a14:foregroundMark x1="53343" y1="61592" x2="56991" y2="61592"/>
                            <a14:foregroundMark x1="62006" y1="61592" x2="66109" y2="62284"/>
                            <a14:foregroundMark x1="69909" y1="62457" x2="72948" y2="62976"/>
                            <a14:foregroundMark x1="75076" y1="63149" x2="75380" y2="63495"/>
                            <a14:foregroundMark x1="75684" y1="63668" x2="76596" y2="65571"/>
                            <a14:foregroundMark x1="76748" y1="67128" x2="78116" y2="70588"/>
                            <a14:foregroundMark x1="78116" y1="70761" x2="78571" y2="71453"/>
                            <a14:foregroundMark x1="81611" y1="72145" x2="81611" y2="72145"/>
                            <a14:foregroundMark x1="85106" y1="67820" x2="85258" y2="68166"/>
                            <a14:foregroundMark x1="85258" y1="71972" x2="85258" y2="71972"/>
                            <a14:foregroundMark x1="85258" y1="71972" x2="85258" y2="71972"/>
                            <a14:foregroundMark x1="84802" y1="72837" x2="82371" y2="73875"/>
                            <a14:foregroundMark x1="82067" y1="73875" x2="82067" y2="73875"/>
                            <a14:foregroundMark x1="81763" y1="74048" x2="81763" y2="75433"/>
                            <a14:foregroundMark x1="81763" y1="75952" x2="81763" y2="75952"/>
                            <a14:foregroundMark x1="81763" y1="76471" x2="81763" y2="76471"/>
                            <a14:foregroundMark x1="77812" y1="73875" x2="77812" y2="73875"/>
                            <a14:foregroundMark x1="77508" y1="73529" x2="76900" y2="72664"/>
                            <a14:foregroundMark x1="73404" y1="71453" x2="72948" y2="71453"/>
                            <a14:foregroundMark x1="72948" y1="71453" x2="72948" y2="71453"/>
                            <a14:foregroundMark x1="70061" y1="68858" x2="68845" y2="67128"/>
                            <a14:foregroundMark x1="67781" y1="65052" x2="66869" y2="64706"/>
                            <a14:foregroundMark x1="19757" y1="74221" x2="19757" y2="74221"/>
                            <a14:foregroundMark x1="18389" y1="75606" x2="18389" y2="75606"/>
                            <a14:foregroundMark x1="18389" y1="76298" x2="18389" y2="76298"/>
                            <a14:foregroundMark x1="18389" y1="76644" x2="18389" y2="76644"/>
                            <a14:foregroundMark x1="17173" y1="74221" x2="17173" y2="74221"/>
                            <a14:foregroundMark x1="17173" y1="73875" x2="17173" y2="73875"/>
                            <a14:foregroundMark x1="17173" y1="73529" x2="17173" y2="73529"/>
                            <a14:foregroundMark x1="16717" y1="72837" x2="16717" y2="72837"/>
                            <a14:foregroundMark x1="16413" y1="72318" x2="16413" y2="72318"/>
                            <a14:foregroundMark x1="16413" y1="72318" x2="16413" y2="72318"/>
                            <a14:foregroundMark x1="19453" y1="64706" x2="19453" y2="64706"/>
                            <a14:foregroundMark x1="19301" y1="63841" x2="19301" y2="63841"/>
                            <a14:foregroundMark x1="19453" y1="62630" x2="19453" y2="62630"/>
                            <a14:foregroundMark x1="24468" y1="60554" x2="24468" y2="60554"/>
                            <a14:foregroundMark x1="20365" y1="60554" x2="20365" y2="60554"/>
                            <a14:foregroundMark x1="25988" y1="60035" x2="25988" y2="60035"/>
                            <a14:foregroundMark x1="23252" y1="58824" x2="23860" y2="58651"/>
                            <a14:foregroundMark x1="24164" y1="58478" x2="32827" y2="56401"/>
                            <a14:foregroundMark x1="25076" y1="57958" x2="25076" y2="57958"/>
                            <a14:foregroundMark x1="29027" y1="56920" x2="29939" y2="56574"/>
                            <a14:foregroundMark x1="29939" y1="56574" x2="30395" y2="56401"/>
                            <a14:foregroundMark x1="32371" y1="55709" x2="36170" y2="54844"/>
                            <a14:foregroundMark x1="37538" y1="54325" x2="38298" y2="53979"/>
                            <a14:foregroundMark x1="43009" y1="54325" x2="48176" y2="53806"/>
                            <a14:foregroundMark x1="43161" y1="53114" x2="43161" y2="53114"/>
                            <a14:foregroundMark x1="48632" y1="53114" x2="49696" y2="53114"/>
                            <a14:foregroundMark x1="50456" y1="53114" x2="53647" y2="52941"/>
                            <a14:foregroundMark x1="53951" y1="52768" x2="54863" y2="52768"/>
                            <a14:foregroundMark x1="55775" y1="52768" x2="56535" y2="52768"/>
                            <a14:foregroundMark x1="62462" y1="54325" x2="63526" y2="54498"/>
                            <a14:foregroundMark x1="64134" y1="54671" x2="64742" y2="55017"/>
                            <a14:foregroundMark x1="66869" y1="55363" x2="66869" y2="55363"/>
                            <a14:foregroundMark x1="69757" y1="55882" x2="71581" y2="56055"/>
                            <a14:foregroundMark x1="73100" y1="57093" x2="77204" y2="59343"/>
                            <a14:foregroundMark x1="49240" y1="57785" x2="49848" y2="57785"/>
                            <a14:foregroundMark x1="56231" y1="59516" x2="55015" y2="59170"/>
                            <a14:foregroundMark x1="54103" y1="58824" x2="54255" y2="58478"/>
                            <a14:foregroundMark x1="34844" y1="47924" x2="35176" y2="47924"/>
                            <a14:foregroundMark x1="11653" y1="42060" x2="12022" y2="42042"/>
                            <a14:foregroundMark x1="9663" y1="42158" x2="10542" y2="42115"/>
                            <a14:foregroundMark x1="52584" y1="48270" x2="51672" y2="48270"/>
                            <a14:foregroundMark x1="34802" y1="58997" x2="34802" y2="58997"/>
                            <a14:foregroundMark x1="44529" y1="57958" x2="44529" y2="57958"/>
                            <a14:foregroundMark x1="65653" y1="60208" x2="65653" y2="60208"/>
                            <a14:foregroundMark x1="66869" y1="60727" x2="67781" y2="61246"/>
                            <a14:foregroundMark x1="69301" y1="67474" x2="69301" y2="67993"/>
                            <a14:backgroundMark x1="13070" y1="44464" x2="13070" y2="44464"/>
                            <a14:backgroundMark x1="12766" y1="46540" x2="13222" y2="50692"/>
                            <a14:backgroundMark x1="13830" y1="50865" x2="13830" y2="50865"/>
                            <a14:backgroundMark x1="14590" y1="51038" x2="15046" y2="51038"/>
                            <a14:backgroundMark x1="15653" y1="50519" x2="15805" y2="50173"/>
                            <a14:backgroundMark x1="15805" y1="47924" x2="15805" y2="47405"/>
                            <a14:backgroundMark x1="15653" y1="45502" x2="15653" y2="45502"/>
                            <a14:backgroundMark x1="15653" y1="44637" x2="15805" y2="43772"/>
                            <a14:backgroundMark x1="16109" y1="42907" x2="16109" y2="42907"/>
                            <a14:backgroundMark x1="15805" y1="42042" x2="15805" y2="42042"/>
                            <a14:backgroundMark x1="13526" y1="42042" x2="13222" y2="42042"/>
                            <a14:backgroundMark x1="12614" y1="42042" x2="12614" y2="42042"/>
                            <a14:backgroundMark x1="12614" y1="42042" x2="19909" y2="40657"/>
                            <a14:backgroundMark x1="19909" y1="40657" x2="19909" y2="40657"/>
                            <a14:backgroundMark x1="19909" y1="40657" x2="19909" y2="40657"/>
                            <a14:backgroundMark x1="19909" y1="40657" x2="20669" y2="40657"/>
                            <a14:backgroundMark x1="21581" y1="40657" x2="26140" y2="40484"/>
                            <a14:backgroundMark x1="11550" y1="45329" x2="26748" y2="43426"/>
                            <a14:backgroundMark x1="26748" y1="43426" x2="38298" y2="43599"/>
                            <a14:backgroundMark x1="38298" y1="43599" x2="82067" y2="42907"/>
                            <a14:backgroundMark x1="82067" y1="42907" x2="85258" y2="43426"/>
                            <a14:backgroundMark x1="16413" y1="52768" x2="23556" y2="51211"/>
                            <a14:backgroundMark x1="23556" y1="51211" x2="16717" y2="53979"/>
                            <a14:backgroundMark x1="16717" y1="53979" x2="24164" y2="50000"/>
                            <a14:backgroundMark x1="24164" y1="50000" x2="17933" y2="49308"/>
                            <a14:backgroundMark x1="17933" y1="49308" x2="11246" y2="51730"/>
                            <a14:backgroundMark x1="11246" y1="44464" x2="10790" y2="42042"/>
                            <a14:backgroundMark x1="10942" y1="42042" x2="11550" y2="42215"/>
                            <a14:backgroundMark x1="12766" y1="43253" x2="12766" y2="43253"/>
                            <a14:backgroundMark x1="36018" y1="40311" x2="36018" y2="40311"/>
                            <a14:backgroundMark x1="12006" y1="42042" x2="12006" y2="42042"/>
                            <a14:backgroundMark x1="10486" y1="42042" x2="10486" y2="42042"/>
                            <a14:backgroundMark x1="10486" y1="42042" x2="10486" y2="42042"/>
                            <a14:backgroundMark x1="12158" y1="42042" x2="12158" y2="42042"/>
                            <a14:backgroundMark x1="11702" y1="42042" x2="10942" y2="42042"/>
                            <a14:backgroundMark x1="10638" y1="42042" x2="10638" y2="42042"/>
                            <a14:backgroundMark x1="10030" y1="42042" x2="10030" y2="42042"/>
                            <a14:backgroundMark x1="9726" y1="42215" x2="9119" y2="42907"/>
                            <a14:backgroundMark x1="29179" y1="41696" x2="29179" y2="41696"/>
                            <a14:backgroundMark x1="29331" y1="41696" x2="29331" y2="41696"/>
                            <a14:backgroundMark x1="29331" y1="41696" x2="29331" y2="41696"/>
                            <a14:backgroundMark x1="30243" y1="40484" x2="30395" y2="39965"/>
                            <a14:backgroundMark x1="30851" y1="39619" x2="31459" y2="38754"/>
                            <a14:backgroundMark x1="31763" y1="37889" x2="31763" y2="37889"/>
                            <a14:backgroundMark x1="32067" y1="37543" x2="32067" y2="37543"/>
                            <a14:backgroundMark x1="31915" y1="37543" x2="29787" y2="38235"/>
                            <a14:backgroundMark x1="29787" y1="38235" x2="29787" y2="38235"/>
                            <a14:backgroundMark x1="27812" y1="39273" x2="27812" y2="39273"/>
                            <a14:backgroundMark x1="27508" y1="39619" x2="28875" y2="38754"/>
                            <a14:backgroundMark x1="30699" y1="37024" x2="30699" y2="37024"/>
                            <a14:backgroundMark x1="31307" y1="36505" x2="32067" y2="36505"/>
                            <a14:backgroundMark x1="32219" y1="36332" x2="33587" y2="36159"/>
                            <a14:backgroundMark x1="35714" y1="35640" x2="39210" y2="35986"/>
                            <a14:backgroundMark x1="39210" y1="35986" x2="39666" y2="36159"/>
                            <a14:backgroundMark x1="39666" y1="36159" x2="39666" y2="36159"/>
                            <a14:backgroundMark x1="40274" y1="36159" x2="41489" y2="38581"/>
                            <a14:backgroundMark x1="41489" y1="38581" x2="41489" y2="38581"/>
                            <a14:backgroundMark x1="40578" y1="38754" x2="36930" y2="40484"/>
                            <a14:backgroundMark x1="34954" y1="41003" x2="34954" y2="41003"/>
                            <a14:backgroundMark x1="34802" y1="41522" x2="40122" y2="41869"/>
                            <a14:backgroundMark x1="40274" y1="41869" x2="38906" y2="43253"/>
                            <a14:backgroundMark x1="33891" y1="45848" x2="33435" y2="46367"/>
                            <a14:backgroundMark x1="33283" y1="46713" x2="33283" y2="47059"/>
                            <a14:backgroundMark x1="33131" y1="47232" x2="32827" y2="47924"/>
                            <a14:backgroundMark x1="32371" y1="48443" x2="32067" y2="48789"/>
                            <a14:backgroundMark x1="31155" y1="50173" x2="31155" y2="50173"/>
                            <a14:backgroundMark x1="31611" y1="50173" x2="33587" y2="50173"/>
                            <a14:backgroundMark x1="34043" y1="50000" x2="36778" y2="50000"/>
                            <a14:backgroundMark x1="36930" y1="49827" x2="38754" y2="49654"/>
                            <a14:backgroundMark x1="39970" y1="49481" x2="40881" y2="49481"/>
                            <a14:backgroundMark x1="41641" y1="49308" x2="41641" y2="49308"/>
                            <a14:backgroundMark x1="41793" y1="49308" x2="41793" y2="49308"/>
                            <a14:backgroundMark x1="39210" y1="47924" x2="39210" y2="47924"/>
                            <a14:backgroundMark x1="35258" y1="48616" x2="35258" y2="48616"/>
                            <a14:backgroundMark x1="34195" y1="48616" x2="34195" y2="48616"/>
                            <a14:backgroundMark x1="34954" y1="47924" x2="34954" y2="47924"/>
                            <a14:backgroundMark x1="30851" y1="47578" x2="30851" y2="47578"/>
                            <a14:backgroundMark x1="32523" y1="47059" x2="32523" y2="47059"/>
                            <a14:backgroundMark x1="31155" y1="47578" x2="31155" y2="47578"/>
                            <a14:backgroundMark x1="31155" y1="47751" x2="33435" y2="47924"/>
                            <a14:backgroundMark x1="33435" y1="47924" x2="33435" y2="47924"/>
                            <a14:backgroundMark x1="35562" y1="48443" x2="35562" y2="48443"/>
                            <a14:backgroundMark x1="35258" y1="48097" x2="35258" y2="48097"/>
                            <a14:backgroundMark x1="34954" y1="47924" x2="34954" y2="47924"/>
                            <a14:backgroundMark x1="35410" y1="47232" x2="35410" y2="47232"/>
                            <a14:backgroundMark x1="34802" y1="48097" x2="34802" y2="48097"/>
                            <a14:backgroundMark x1="34954" y1="47751" x2="34954" y2="47751"/>
                            <a14:backgroundMark x1="35410" y1="47751" x2="35410" y2="47751"/>
                            <a14:backgroundMark x1="35410" y1="47751" x2="35410" y2="47751"/>
                            <a14:backgroundMark x1="49848" y1="41696" x2="49848" y2="41696"/>
                            <a14:backgroundMark x1="50000" y1="40830" x2="50000" y2="40830"/>
                            <a14:backgroundMark x1="50000" y1="40830" x2="50000" y2="40830"/>
                            <a14:backgroundMark x1="49848" y1="39792" x2="49848" y2="39792"/>
                            <a14:backgroundMark x1="49848" y1="39619" x2="49848" y2="39619"/>
                            <a14:backgroundMark x1="49544" y1="38754" x2="49544" y2="38408"/>
                            <a14:backgroundMark x1="49544" y1="37716" x2="49544" y2="37716"/>
                            <a14:backgroundMark x1="49544" y1="37543" x2="49544" y2="37543"/>
                            <a14:backgroundMark x1="49544" y1="37370" x2="49544" y2="37370"/>
                            <a14:backgroundMark x1="50000" y1="35467" x2="50000" y2="35467"/>
                            <a14:backgroundMark x1="50152" y1="35467" x2="50608" y2="35467"/>
                            <a14:backgroundMark x1="50608" y1="35467" x2="50608" y2="35467"/>
                            <a14:backgroundMark x1="50912" y1="40484" x2="54863" y2="31834"/>
                            <a14:backgroundMark x1="54863" y1="31834" x2="54863" y2="31834"/>
                            <a14:backgroundMark x1="49544" y1="40657" x2="53191" y2="35640"/>
                            <a14:backgroundMark x1="45593" y1="40657" x2="53191" y2="34429"/>
                            <a14:backgroundMark x1="44833" y1="38754" x2="58359" y2="37024"/>
                            <a14:backgroundMark x1="48784" y1="40830" x2="60942" y2="40484"/>
                            <a14:backgroundMark x1="55471" y1="40311" x2="75380" y2="40657"/>
                            <a14:backgroundMark x1="60182" y1="42042" x2="81763" y2="42215"/>
                            <a14:backgroundMark x1="53951" y1="48789" x2="62766" y2="4878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-351994"/>
                <a:ext cx="11493909" cy="7209994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EBE0945A-2B91-4D86-A39F-1FCD476B4D3B}"/>
                  </a:ext>
                </a:extLst>
              </p:cNvPr>
              <p:cNvSpPr/>
              <p:nvPr/>
            </p:nvSpPr>
            <p:spPr>
              <a:xfrm>
                <a:off x="3216303" y="3538214"/>
                <a:ext cx="6852485" cy="851261"/>
              </a:xfrm>
              <a:custGeom>
                <a:avLst/>
                <a:gdLst>
                  <a:gd name="connsiteX0" fmla="*/ 0 w 7590503"/>
                  <a:gd name="connsiteY0" fmla="*/ 619472 h 1238943"/>
                  <a:gd name="connsiteX1" fmla="*/ 3795252 w 7590503"/>
                  <a:gd name="connsiteY1" fmla="*/ 0 h 1238943"/>
                  <a:gd name="connsiteX2" fmla="*/ 7590504 w 7590503"/>
                  <a:gd name="connsiteY2" fmla="*/ 619472 h 1238943"/>
                  <a:gd name="connsiteX3" fmla="*/ 3795252 w 7590503"/>
                  <a:gd name="connsiteY3" fmla="*/ 1238944 h 1238943"/>
                  <a:gd name="connsiteX4" fmla="*/ 0 w 7590503"/>
                  <a:gd name="connsiteY4" fmla="*/ 619472 h 1238943"/>
                  <a:gd name="connsiteX0" fmla="*/ 0 w 7600336"/>
                  <a:gd name="connsiteY0" fmla="*/ 623040 h 1252824"/>
                  <a:gd name="connsiteX1" fmla="*/ 3795252 w 7600336"/>
                  <a:gd name="connsiteY1" fmla="*/ 3568 h 1252824"/>
                  <a:gd name="connsiteX2" fmla="*/ 7600336 w 7600336"/>
                  <a:gd name="connsiteY2" fmla="*/ 868847 h 1252824"/>
                  <a:gd name="connsiteX3" fmla="*/ 3795252 w 7600336"/>
                  <a:gd name="connsiteY3" fmla="*/ 1242512 h 1252824"/>
                  <a:gd name="connsiteX4" fmla="*/ 0 w 7600336"/>
                  <a:gd name="connsiteY4" fmla="*/ 623040 h 1252824"/>
                  <a:gd name="connsiteX0" fmla="*/ 0 w 7010401"/>
                  <a:gd name="connsiteY0" fmla="*/ 621439 h 1244964"/>
                  <a:gd name="connsiteX1" fmla="*/ 3795252 w 7010401"/>
                  <a:gd name="connsiteY1" fmla="*/ 1967 h 1244964"/>
                  <a:gd name="connsiteX2" fmla="*/ 7010401 w 7010401"/>
                  <a:gd name="connsiteY2" fmla="*/ 798420 h 1244964"/>
                  <a:gd name="connsiteX3" fmla="*/ 3795252 w 7010401"/>
                  <a:gd name="connsiteY3" fmla="*/ 1240911 h 1244964"/>
                  <a:gd name="connsiteX4" fmla="*/ 0 w 7010401"/>
                  <a:gd name="connsiteY4" fmla="*/ 621439 h 1244964"/>
                  <a:gd name="connsiteX0" fmla="*/ 0 w 6980905"/>
                  <a:gd name="connsiteY0" fmla="*/ 786625 h 1238968"/>
                  <a:gd name="connsiteX1" fmla="*/ 3765756 w 6980905"/>
                  <a:gd name="connsiteY1" fmla="*/ 5 h 1238968"/>
                  <a:gd name="connsiteX2" fmla="*/ 6980905 w 6980905"/>
                  <a:gd name="connsiteY2" fmla="*/ 796458 h 1238968"/>
                  <a:gd name="connsiteX3" fmla="*/ 3765756 w 6980905"/>
                  <a:gd name="connsiteY3" fmla="*/ 1238949 h 1238968"/>
                  <a:gd name="connsiteX4" fmla="*/ 0 w 6980905"/>
                  <a:gd name="connsiteY4" fmla="*/ 786625 h 1238968"/>
                  <a:gd name="connsiteX0" fmla="*/ 0 w 6656440"/>
                  <a:gd name="connsiteY0" fmla="*/ 747410 h 1239489"/>
                  <a:gd name="connsiteX1" fmla="*/ 3441291 w 6656440"/>
                  <a:gd name="connsiteY1" fmla="*/ 119 h 1239489"/>
                  <a:gd name="connsiteX2" fmla="*/ 6656440 w 6656440"/>
                  <a:gd name="connsiteY2" fmla="*/ 796572 h 1239489"/>
                  <a:gd name="connsiteX3" fmla="*/ 3441291 w 6656440"/>
                  <a:gd name="connsiteY3" fmla="*/ 1239063 h 1239489"/>
                  <a:gd name="connsiteX4" fmla="*/ 0 w 6656440"/>
                  <a:gd name="connsiteY4" fmla="*/ 747410 h 1239489"/>
                  <a:gd name="connsiteX0" fmla="*/ 13 w 6656453"/>
                  <a:gd name="connsiteY0" fmla="*/ 747367 h 903202"/>
                  <a:gd name="connsiteX1" fmla="*/ 3441304 w 6656453"/>
                  <a:gd name="connsiteY1" fmla="*/ 76 h 903202"/>
                  <a:gd name="connsiteX2" fmla="*/ 6656453 w 6656453"/>
                  <a:gd name="connsiteY2" fmla="*/ 796529 h 903202"/>
                  <a:gd name="connsiteX3" fmla="*/ 3480633 w 6656453"/>
                  <a:gd name="connsiteY3" fmla="*/ 540930 h 903202"/>
                  <a:gd name="connsiteX4" fmla="*/ 13 w 6656453"/>
                  <a:gd name="connsiteY4" fmla="*/ 747367 h 903202"/>
                  <a:gd name="connsiteX0" fmla="*/ 13 w 6715446"/>
                  <a:gd name="connsiteY0" fmla="*/ 581911 h 908251"/>
                  <a:gd name="connsiteX1" fmla="*/ 3500297 w 6715446"/>
                  <a:gd name="connsiteY1" fmla="*/ 1768 h 908251"/>
                  <a:gd name="connsiteX2" fmla="*/ 6715446 w 6715446"/>
                  <a:gd name="connsiteY2" fmla="*/ 798221 h 908251"/>
                  <a:gd name="connsiteX3" fmla="*/ 3539626 w 6715446"/>
                  <a:gd name="connsiteY3" fmla="*/ 542622 h 908251"/>
                  <a:gd name="connsiteX4" fmla="*/ 13 w 6715446"/>
                  <a:gd name="connsiteY4" fmla="*/ 581911 h 908251"/>
                  <a:gd name="connsiteX0" fmla="*/ 128948 w 6844381"/>
                  <a:gd name="connsiteY0" fmla="*/ 582050 h 904297"/>
                  <a:gd name="connsiteX1" fmla="*/ 3629232 w 6844381"/>
                  <a:gd name="connsiteY1" fmla="*/ 1907 h 904297"/>
                  <a:gd name="connsiteX2" fmla="*/ 6844381 w 6844381"/>
                  <a:gd name="connsiteY2" fmla="*/ 798360 h 904297"/>
                  <a:gd name="connsiteX3" fmla="*/ 3668561 w 6844381"/>
                  <a:gd name="connsiteY3" fmla="*/ 542761 h 904297"/>
                  <a:gd name="connsiteX4" fmla="*/ 1032960 w 6844381"/>
                  <a:gd name="connsiteY4" fmla="*/ 787081 h 904297"/>
                  <a:gd name="connsiteX5" fmla="*/ 128948 w 6844381"/>
                  <a:gd name="connsiteY5" fmla="*/ 582050 h 904297"/>
                  <a:gd name="connsiteX0" fmla="*/ 128948 w 6844381"/>
                  <a:gd name="connsiteY0" fmla="*/ 582050 h 904297"/>
                  <a:gd name="connsiteX1" fmla="*/ 3629232 w 6844381"/>
                  <a:gd name="connsiteY1" fmla="*/ 1907 h 904297"/>
                  <a:gd name="connsiteX2" fmla="*/ 6844381 w 6844381"/>
                  <a:gd name="connsiteY2" fmla="*/ 798360 h 904297"/>
                  <a:gd name="connsiteX3" fmla="*/ 3668561 w 6844381"/>
                  <a:gd name="connsiteY3" fmla="*/ 542761 h 904297"/>
                  <a:gd name="connsiteX4" fmla="*/ 1032960 w 6844381"/>
                  <a:gd name="connsiteY4" fmla="*/ 787081 h 904297"/>
                  <a:gd name="connsiteX5" fmla="*/ 128948 w 6844381"/>
                  <a:gd name="connsiteY5" fmla="*/ 582050 h 904297"/>
                  <a:gd name="connsiteX0" fmla="*/ 127858 w 6853123"/>
                  <a:gd name="connsiteY0" fmla="*/ 553214 h 904958"/>
                  <a:gd name="connsiteX1" fmla="*/ 3637974 w 6853123"/>
                  <a:gd name="connsiteY1" fmla="*/ 2568 h 904958"/>
                  <a:gd name="connsiteX2" fmla="*/ 6853123 w 6853123"/>
                  <a:gd name="connsiteY2" fmla="*/ 799021 h 904958"/>
                  <a:gd name="connsiteX3" fmla="*/ 3677303 w 6853123"/>
                  <a:gd name="connsiteY3" fmla="*/ 543422 h 904958"/>
                  <a:gd name="connsiteX4" fmla="*/ 1041702 w 6853123"/>
                  <a:gd name="connsiteY4" fmla="*/ 787742 h 904958"/>
                  <a:gd name="connsiteX5" fmla="*/ 127858 w 6853123"/>
                  <a:gd name="connsiteY5" fmla="*/ 553214 h 904958"/>
                  <a:gd name="connsiteX0" fmla="*/ 127858 w 6853123"/>
                  <a:gd name="connsiteY0" fmla="*/ 553214 h 900187"/>
                  <a:gd name="connsiteX1" fmla="*/ 3637974 w 6853123"/>
                  <a:gd name="connsiteY1" fmla="*/ 2568 h 900187"/>
                  <a:gd name="connsiteX2" fmla="*/ 6853123 w 6853123"/>
                  <a:gd name="connsiteY2" fmla="*/ 799021 h 900187"/>
                  <a:gd name="connsiteX3" fmla="*/ 3677303 w 6853123"/>
                  <a:gd name="connsiteY3" fmla="*/ 504093 h 900187"/>
                  <a:gd name="connsiteX4" fmla="*/ 1041702 w 6853123"/>
                  <a:gd name="connsiteY4" fmla="*/ 787742 h 900187"/>
                  <a:gd name="connsiteX5" fmla="*/ 127858 w 6853123"/>
                  <a:gd name="connsiteY5" fmla="*/ 553214 h 900187"/>
                  <a:gd name="connsiteX0" fmla="*/ 127220 w 6852485"/>
                  <a:gd name="connsiteY0" fmla="*/ 504288 h 851261"/>
                  <a:gd name="connsiteX1" fmla="*/ 3627504 w 6852485"/>
                  <a:gd name="connsiteY1" fmla="*/ 2803 h 851261"/>
                  <a:gd name="connsiteX2" fmla="*/ 6852485 w 6852485"/>
                  <a:gd name="connsiteY2" fmla="*/ 750095 h 851261"/>
                  <a:gd name="connsiteX3" fmla="*/ 3676665 w 6852485"/>
                  <a:gd name="connsiteY3" fmla="*/ 455167 h 851261"/>
                  <a:gd name="connsiteX4" fmla="*/ 1041064 w 6852485"/>
                  <a:gd name="connsiteY4" fmla="*/ 738816 h 851261"/>
                  <a:gd name="connsiteX5" fmla="*/ 127220 w 6852485"/>
                  <a:gd name="connsiteY5" fmla="*/ 504288 h 851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52485" h="851261">
                    <a:moveTo>
                      <a:pt x="127220" y="504288"/>
                    </a:moveTo>
                    <a:cubicBezTo>
                      <a:pt x="558293" y="381619"/>
                      <a:pt x="2506627" y="-38165"/>
                      <a:pt x="3627504" y="2803"/>
                    </a:cubicBezTo>
                    <a:cubicBezTo>
                      <a:pt x="4748381" y="43771"/>
                      <a:pt x="6852485" y="407970"/>
                      <a:pt x="6852485" y="750095"/>
                    </a:cubicBezTo>
                    <a:cubicBezTo>
                      <a:pt x="6852485" y="1092220"/>
                      <a:pt x="4645235" y="457047"/>
                      <a:pt x="3676665" y="455167"/>
                    </a:cubicBezTo>
                    <a:cubicBezTo>
                      <a:pt x="2708095" y="453287"/>
                      <a:pt x="1640832" y="643778"/>
                      <a:pt x="1041064" y="738816"/>
                    </a:cubicBezTo>
                    <a:cubicBezTo>
                      <a:pt x="451129" y="745364"/>
                      <a:pt x="-303853" y="626957"/>
                      <a:pt x="127220" y="504288"/>
                    </a:cubicBezTo>
                    <a:close/>
                  </a:path>
                </a:pathLst>
              </a:custGeom>
              <a:solidFill>
                <a:srgbClr val="FFDA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E93D8A2-6C1D-4F08-A756-D81868C3F5AA}"/>
                </a:ext>
              </a:extLst>
            </p:cNvPr>
            <p:cNvSpPr txBox="1"/>
            <p:nvPr/>
          </p:nvSpPr>
          <p:spPr>
            <a:xfrm>
              <a:off x="3687097" y="3873908"/>
              <a:ext cx="6160569" cy="137651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170180"/>
                </a:avLst>
              </a:prstTxWarp>
              <a:spAutoFit/>
            </a:bodyPr>
            <a:lstStyle/>
            <a:p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Chào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tạm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biệt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và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hẹn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gặp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lại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</a:t>
              </a:r>
              <a:r>
                <a:rPr lang="en-US" sz="34400" dirty="0" err="1">
                  <a:solidFill>
                    <a:srgbClr val="6A2923"/>
                  </a:solidFill>
                  <a:latin typeface="#9Slide05 SVNIndie" pitchFamily="2" charset="0"/>
                </a:rPr>
                <a:t>các</a:t>
              </a:r>
              <a:r>
                <a:rPr lang="en-US" sz="34400" dirty="0">
                  <a:solidFill>
                    <a:srgbClr val="6A2923"/>
                  </a:solidFill>
                  <a:latin typeface="#9Slide05 SVNIndie" pitchFamily="2" charset="0"/>
                </a:rPr>
                <a:t> con!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224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664BE7E-75E1-46D1-A45D-8BBC47A1E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873785"/>
              </p:ext>
            </p:extLst>
          </p:nvPr>
        </p:nvGraphicFramePr>
        <p:xfrm>
          <a:off x="572504" y="1416550"/>
          <a:ext cx="10944000" cy="3569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6667">
                  <a:extLst>
                    <a:ext uri="{9D8B030D-6E8A-4147-A177-3AD203B41FA5}">
                      <a16:colId xmlns:a16="http://schemas.microsoft.com/office/drawing/2014/main" val="3889398270"/>
                    </a:ext>
                  </a:extLst>
                </a:gridCol>
                <a:gridCol w="2699658">
                  <a:extLst>
                    <a:ext uri="{9D8B030D-6E8A-4147-A177-3AD203B41FA5}">
                      <a16:colId xmlns:a16="http://schemas.microsoft.com/office/drawing/2014/main" val="793858467"/>
                    </a:ext>
                  </a:extLst>
                </a:gridCol>
                <a:gridCol w="3309257">
                  <a:extLst>
                    <a:ext uri="{9D8B030D-6E8A-4147-A177-3AD203B41FA5}">
                      <a16:colId xmlns:a16="http://schemas.microsoft.com/office/drawing/2014/main" val="1316566745"/>
                    </a:ext>
                  </a:extLst>
                </a:gridCol>
                <a:gridCol w="3428418">
                  <a:extLst>
                    <a:ext uri="{9D8B030D-6E8A-4147-A177-3AD203B41FA5}">
                      <a16:colId xmlns:a16="http://schemas.microsoft.com/office/drawing/2014/main" val="3637404124"/>
                    </a:ext>
                  </a:extLst>
                </a:gridCol>
              </a:tblGrid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1208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68701"/>
                  </a:ext>
                </a:extLst>
              </a:tr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2764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95700"/>
                  </a:ext>
                </a:extLst>
              </a:tr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 +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01480"/>
                  </a:ext>
                </a:extLst>
              </a:tr>
              <a:tr h="89227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 +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bg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7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07948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2540A991-23AF-45C9-A683-AF647E20D1EB}"/>
              </a:ext>
            </a:extLst>
          </p:cNvPr>
          <p:cNvSpPr/>
          <p:nvPr/>
        </p:nvSpPr>
        <p:spPr>
          <a:xfrm>
            <a:off x="2107555" y="3245858"/>
            <a:ext cx="2649502" cy="803619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20 + 30 = 50</a:t>
            </a:r>
          </a:p>
        </p:txBody>
      </p:sp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4131598D-30BE-4209-9E58-16C9FF3496E6}"/>
              </a:ext>
            </a:extLst>
          </p:cNvPr>
          <p:cNvSpPr/>
          <p:nvPr/>
        </p:nvSpPr>
        <p:spPr>
          <a:xfrm>
            <a:off x="4822368" y="3245858"/>
            <a:ext cx="3240000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350 + 250 = 600</a:t>
            </a: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26345886-CF7B-419C-95BA-0339A72E19FF}"/>
              </a:ext>
            </a:extLst>
          </p:cNvPr>
          <p:cNvSpPr/>
          <p:nvPr/>
        </p:nvSpPr>
        <p:spPr>
          <a:xfrm>
            <a:off x="8127678" y="3245858"/>
            <a:ext cx="3388825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1208 + 2764 = 3972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B0E397-C35F-4198-B066-1A37CF56D7B2}"/>
              </a:ext>
            </a:extLst>
          </p:cNvPr>
          <p:cNvCxnSpPr>
            <a:cxnSpLocks/>
          </p:cNvCxnSpPr>
          <p:nvPr/>
        </p:nvCxnSpPr>
        <p:spPr>
          <a:xfrm>
            <a:off x="1343647" y="887903"/>
            <a:ext cx="8568064" cy="0"/>
          </a:xfrm>
          <a:prstGeom prst="line">
            <a:avLst/>
          </a:prstGeom>
          <a:ln w="38100">
            <a:solidFill>
              <a:srgbClr val="FDC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hlinkClick r:id="rId4" action="ppaction://hlinksldjump"/>
            <a:extLst>
              <a:ext uri="{FF2B5EF4-FFF2-40B4-BE49-F238E27FC236}">
                <a16:creationId xmlns:a16="http://schemas.microsoft.com/office/drawing/2014/main" id="{E7679A5B-473C-461C-8698-23A7A66FF46E}"/>
              </a:ext>
            </a:extLst>
          </p:cNvPr>
          <p:cNvSpPr/>
          <p:nvPr/>
        </p:nvSpPr>
        <p:spPr>
          <a:xfrm>
            <a:off x="2107555" y="4148412"/>
            <a:ext cx="2649502" cy="803619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30 + 20 = 50</a:t>
            </a:r>
          </a:p>
        </p:txBody>
      </p:sp>
      <p:sp>
        <p:nvSpPr>
          <p:cNvPr id="23" name="Rectangle 22">
            <a:hlinkClick r:id="rId4" action="ppaction://hlinksldjump"/>
            <a:extLst>
              <a:ext uri="{FF2B5EF4-FFF2-40B4-BE49-F238E27FC236}">
                <a16:creationId xmlns:a16="http://schemas.microsoft.com/office/drawing/2014/main" id="{0E6DBA6D-6626-49F2-BD59-AA0EB33B548C}"/>
              </a:ext>
            </a:extLst>
          </p:cNvPr>
          <p:cNvSpPr/>
          <p:nvPr/>
        </p:nvSpPr>
        <p:spPr>
          <a:xfrm>
            <a:off x="4822368" y="4126640"/>
            <a:ext cx="3240000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250 + 350 = 600</a:t>
            </a:r>
          </a:p>
        </p:txBody>
      </p: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3EC3D066-1FB5-4952-B32B-F7CD13F4598C}"/>
              </a:ext>
            </a:extLst>
          </p:cNvPr>
          <p:cNvSpPr/>
          <p:nvPr/>
        </p:nvSpPr>
        <p:spPr>
          <a:xfrm>
            <a:off x="8127678" y="4126640"/>
            <a:ext cx="3388825" cy="803618"/>
          </a:xfrm>
          <a:prstGeom prst="rect">
            <a:avLst/>
          </a:prstGeom>
          <a:solidFill>
            <a:srgbClr val="F3834B">
              <a:alpha val="82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2764 + 1208 = 3972</a:t>
            </a:r>
          </a:p>
        </p:txBody>
      </p:sp>
      <p:pic>
        <p:nvPicPr>
          <p:cNvPr id="16" name="图片 30" descr="9">
            <a:extLst>
              <a:ext uri="{FF2B5EF4-FFF2-40B4-BE49-F238E27FC236}">
                <a16:creationId xmlns:a16="http://schemas.microsoft.com/office/drawing/2014/main" id="{6FCD4580-1259-4514-AAD5-AEF72959CE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1843" y="-28787"/>
            <a:ext cx="2498888" cy="2498888"/>
          </a:xfrm>
          <a:prstGeom prst="rect">
            <a:avLst/>
          </a:prstGeom>
        </p:spPr>
      </p:pic>
      <p:sp>
        <p:nvSpPr>
          <p:cNvPr id="29" name="文本框 7">
            <a:extLst>
              <a:ext uri="{FF2B5EF4-FFF2-40B4-BE49-F238E27FC236}">
                <a16:creationId xmlns:a16="http://schemas.microsoft.com/office/drawing/2014/main" id="{2D82CE9E-E6BD-4033-B870-82F0301708FB}"/>
              </a:ext>
            </a:extLst>
          </p:cNvPr>
          <p:cNvSpPr txBox="1"/>
          <p:nvPr/>
        </p:nvSpPr>
        <p:spPr>
          <a:xfrm>
            <a:off x="1605169" y="241572"/>
            <a:ext cx="745565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Tính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giá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trị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a+ b </a:t>
            </a:r>
            <a:r>
              <a:rPr lang="en-US" altLang="zh-CN" sz="3600" b="1" dirty="0" err="1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002060"/>
                </a:solidFill>
                <a:latin typeface="#9Slide03 BoosterNextFYBlack" panose="02000A03000000020004" pitchFamily="2" charset="0"/>
                <a:ea typeface="汉仪太极体简" panose="02010600000101010101" charset="-122"/>
                <a:cs typeface="Times New Roman" panose="02020603050405020304" pitchFamily="18" charset="0"/>
              </a:rPr>
              <a:t> b + a</a:t>
            </a:r>
            <a:endParaRPr lang="zh-CN" altLang="en-US" sz="3600" b="1" dirty="0">
              <a:solidFill>
                <a:srgbClr val="002060"/>
              </a:solidFill>
              <a:latin typeface="#9Slide03 BoosterNextFYBlack" panose="02000A03000000020004" pitchFamily="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7DFFC5D-EFD7-4AE2-AD05-60F05C40398F}"/>
              </a:ext>
            </a:extLst>
          </p:cNvPr>
          <p:cNvGrpSpPr/>
          <p:nvPr/>
        </p:nvGrpSpPr>
        <p:grpSpPr>
          <a:xfrm>
            <a:off x="329594" y="4930257"/>
            <a:ext cx="1800000" cy="1800000"/>
            <a:chOff x="-101600" y="2949666"/>
            <a:chExt cx="3670300" cy="36703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0997570-4E78-4806-B4CD-F04587B81D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00" y="2949666"/>
              <a:ext cx="3670300" cy="36703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B65B5D-0C08-4CAB-8788-3000EB311B40}"/>
                </a:ext>
              </a:extLst>
            </p:cNvPr>
            <p:cNvSpPr txBox="1"/>
            <p:nvPr/>
          </p:nvSpPr>
          <p:spPr>
            <a:xfrm>
              <a:off x="1085453" y="5017425"/>
              <a:ext cx="2369132" cy="65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#9Slide04 SFU Belle" panose="00000400000000000000" pitchFamily="2" charset="0"/>
                </a:rPr>
                <a:t>Chăm</a:t>
              </a:r>
              <a:r>
                <a:rPr lang="en-US" sz="1600" b="1" dirty="0">
                  <a:latin typeface="#9Slide04 SFU Belle" panose="00000400000000000000" pitchFamily="2" charset="0"/>
                </a:rPr>
                <a:t>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ngoan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7A353AA-11BA-4381-9099-822FE44C68C4}"/>
              </a:ext>
            </a:extLst>
          </p:cNvPr>
          <p:cNvGrpSpPr/>
          <p:nvPr/>
        </p:nvGrpSpPr>
        <p:grpSpPr>
          <a:xfrm>
            <a:off x="2129594" y="5014958"/>
            <a:ext cx="1800000" cy="1800000"/>
            <a:chOff x="567552" y="3800566"/>
            <a:chExt cx="3153548" cy="31535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9286C31-F211-4CCA-8192-F40D5CD92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552" y="3800566"/>
              <a:ext cx="3153548" cy="31535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41E12C-99E7-409E-B0A5-C5EEE3954BE5}"/>
                </a:ext>
              </a:extLst>
            </p:cNvPr>
            <p:cNvSpPr txBox="1"/>
            <p:nvPr/>
          </p:nvSpPr>
          <p:spPr>
            <a:xfrm>
              <a:off x="1485900" y="5304545"/>
              <a:ext cx="2235200" cy="470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#9Slide04 SFU Belle" panose="00000400000000000000" pitchFamily="2" charset="0"/>
                </a:rPr>
                <a:t>Ham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học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47A53B-58EA-4C2A-B51B-0F34382174E0}"/>
              </a:ext>
            </a:extLst>
          </p:cNvPr>
          <p:cNvGrpSpPr/>
          <p:nvPr/>
        </p:nvGrpSpPr>
        <p:grpSpPr>
          <a:xfrm>
            <a:off x="3956326" y="5040658"/>
            <a:ext cx="2649502" cy="2062235"/>
            <a:chOff x="252056" y="3505135"/>
            <a:chExt cx="4027844" cy="402784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D5E988B-7BDE-477E-AABF-4F199C567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2056" y="3505135"/>
              <a:ext cx="4027844" cy="40278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EA48228-29FA-46CC-BF3C-72C8FD73C2FB}"/>
                </a:ext>
              </a:extLst>
            </p:cNvPr>
            <p:cNvSpPr txBox="1"/>
            <p:nvPr/>
          </p:nvSpPr>
          <p:spPr>
            <a:xfrm>
              <a:off x="1136410" y="5393255"/>
              <a:ext cx="2235201" cy="78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#9Slide04 SFU Belle" panose="00000400000000000000" pitchFamily="2" charset="0"/>
                </a:rPr>
                <a:t>Chịu</a:t>
              </a:r>
              <a:r>
                <a:rPr lang="en-US" b="1" dirty="0">
                  <a:latin typeface="#9Slide04 SFU Belle" panose="00000400000000000000" pitchFamily="2" charset="0"/>
                </a:rPr>
                <a:t> </a:t>
              </a:r>
              <a:r>
                <a:rPr lang="en-US" b="1" dirty="0" err="1">
                  <a:latin typeface="#9Slide04 SFU Belle" panose="00000400000000000000" pitchFamily="2" charset="0"/>
                </a:rPr>
                <a:t>khó</a:t>
              </a:r>
              <a:endParaRPr lang="en-US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41A76AC-AE2C-4F69-B7D9-D82E2318F1B4}"/>
              </a:ext>
            </a:extLst>
          </p:cNvPr>
          <p:cNvGrpSpPr/>
          <p:nvPr/>
        </p:nvGrpSpPr>
        <p:grpSpPr>
          <a:xfrm>
            <a:off x="6032832" y="4825233"/>
            <a:ext cx="2418468" cy="2009516"/>
            <a:chOff x="170242" y="2832623"/>
            <a:chExt cx="3830258" cy="383025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C35183C-DD61-4FC8-817E-AB27C576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242" y="2832623"/>
              <a:ext cx="3830258" cy="383025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45D5F-6E00-4B92-851E-610F515E62FA}"/>
                </a:ext>
              </a:extLst>
            </p:cNvPr>
            <p:cNvSpPr txBox="1"/>
            <p:nvPr/>
          </p:nvSpPr>
          <p:spPr>
            <a:xfrm>
              <a:off x="1560924" y="5730629"/>
              <a:ext cx="1300263" cy="6453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#9Slide04 SFU Belle" panose="00000400000000000000" pitchFamily="2" charset="0"/>
                </a:rPr>
                <a:t>Cần</a:t>
              </a:r>
              <a:r>
                <a:rPr lang="en-US" sz="1600" b="1" dirty="0">
                  <a:latin typeface="#9Slide04 SFU Belle" panose="00000400000000000000" pitchFamily="2" charset="0"/>
                </a:rPr>
                <a:t>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cù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02E4914-8455-41FD-90C8-0CB9D5DF0624}"/>
              </a:ext>
            </a:extLst>
          </p:cNvPr>
          <p:cNvGrpSpPr/>
          <p:nvPr/>
        </p:nvGrpSpPr>
        <p:grpSpPr>
          <a:xfrm>
            <a:off x="8335780" y="5014959"/>
            <a:ext cx="1612212" cy="1800000"/>
            <a:chOff x="415606" y="3465352"/>
            <a:chExt cx="2288265" cy="323429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98EA791-7344-4F79-808A-4B722533D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06" y="3465352"/>
              <a:ext cx="2288265" cy="3234296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D9C888A-AB9B-4173-9C9C-E3D966D4B8B6}"/>
                </a:ext>
              </a:extLst>
            </p:cNvPr>
            <p:cNvSpPr txBox="1"/>
            <p:nvPr/>
          </p:nvSpPr>
          <p:spPr>
            <a:xfrm>
              <a:off x="1039813" y="5254311"/>
              <a:ext cx="1300264" cy="9242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latin typeface="#9Slide04 SFU Belle" panose="00000400000000000000" pitchFamily="2" charset="0"/>
                </a:rPr>
                <a:t>Thông</a:t>
              </a:r>
              <a:r>
                <a:rPr lang="en-US" b="1" dirty="0">
                  <a:latin typeface="#9Slide04 SFU Belle" panose="00000400000000000000" pitchFamily="2" charset="0"/>
                </a:rPr>
                <a:t> </a:t>
              </a:r>
              <a:r>
                <a:rPr lang="en-US" b="1" dirty="0" err="1">
                  <a:latin typeface="#9Slide04 SFU Belle" panose="00000400000000000000" pitchFamily="2" charset="0"/>
                </a:rPr>
                <a:t>minh</a:t>
              </a:r>
              <a:endParaRPr lang="en-US" b="1" dirty="0">
                <a:latin typeface="#9Slide04 SFU Belle" panose="00000400000000000000" pitchFamily="2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1C8FE38-8855-4650-A522-412D1AEC12BF}"/>
              </a:ext>
            </a:extLst>
          </p:cNvPr>
          <p:cNvGrpSpPr/>
          <p:nvPr/>
        </p:nvGrpSpPr>
        <p:grpSpPr>
          <a:xfrm>
            <a:off x="10298298" y="4842290"/>
            <a:ext cx="2436409" cy="2062235"/>
            <a:chOff x="5564943" y="3859604"/>
            <a:chExt cx="2373930" cy="18000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659D885-311A-42BA-873B-D4226141A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4943" y="3859604"/>
              <a:ext cx="1800000" cy="18000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B57DAB4-B3CB-4243-B93C-A9BC86FCA3AD}"/>
                </a:ext>
              </a:extLst>
            </p:cNvPr>
            <p:cNvSpPr txBox="1"/>
            <p:nvPr/>
          </p:nvSpPr>
          <p:spPr>
            <a:xfrm>
              <a:off x="5703673" y="4932748"/>
              <a:ext cx="2235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>
                  <a:latin typeface="#9Slide04 SFU Belle" panose="00000400000000000000" pitchFamily="2" charset="0"/>
                </a:rPr>
                <a:t>Siêng</a:t>
              </a:r>
              <a:r>
                <a:rPr lang="en-US" sz="1600" b="1" dirty="0">
                  <a:latin typeface="#9Slide04 SFU Belle" panose="00000400000000000000" pitchFamily="2" charset="0"/>
                </a:rPr>
                <a:t> </a:t>
              </a:r>
              <a:r>
                <a:rPr lang="en-US" sz="1600" b="1" dirty="0" err="1">
                  <a:latin typeface="#9Slide04 SFU Belle" panose="00000400000000000000" pitchFamily="2" charset="0"/>
                </a:rPr>
                <a:t>năng</a:t>
              </a:r>
              <a:endParaRPr lang="en-US" sz="1600" b="1" dirty="0">
                <a:latin typeface="#9Slide04 SFU Belle" panose="000004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50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2" grpId="0" animBg="1"/>
      <p:bldP spid="23" grpId="0" animBg="1"/>
      <p:bldP spid="24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FB691FB-FF0B-4994-925A-B85C23AF65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30"/>
          <a:stretch/>
        </p:blipFill>
        <p:spPr>
          <a:xfrm>
            <a:off x="6" y="0"/>
            <a:ext cx="12191994" cy="6858000"/>
          </a:xfrm>
          <a:prstGeom prst="rect">
            <a:avLst/>
          </a:prstGeom>
        </p:spPr>
      </p:pic>
      <p:sp>
        <p:nvSpPr>
          <p:cNvPr id="6" name="TextBox 29">
            <a:extLst>
              <a:ext uri="{FF2B5EF4-FFF2-40B4-BE49-F238E27FC236}">
                <a16:creationId xmlns:a16="http://schemas.microsoft.com/office/drawing/2014/main" id="{72B41735-9C10-41C7-AE82-68B7D02B15EE}"/>
              </a:ext>
            </a:extLst>
          </p:cNvPr>
          <p:cNvSpPr txBox="1"/>
          <p:nvPr/>
        </p:nvSpPr>
        <p:spPr>
          <a:xfrm>
            <a:off x="5536232" y="3743567"/>
            <a:ext cx="5858527" cy="165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828434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Tính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chất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giao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hoán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của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phép</a:t>
            </a:r>
            <a:r>
              <a:rPr lang="en-US" sz="3600" spc="300" dirty="0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 </a:t>
            </a:r>
            <a:r>
              <a:rPr lang="en-US" sz="3600" spc="300" dirty="0" err="1">
                <a:solidFill>
                  <a:srgbClr val="FF7A00"/>
                </a:solidFill>
                <a:latin typeface="#9Slide03 BoosterNextFYBlack" panose="02000A03000000020004" pitchFamily="2" charset="0"/>
                <a:ea typeface="字魂36号-正文宋楷" panose="02000000000000000000" pitchFamily="2" charset="-122"/>
                <a:cs typeface="Montserrat Light" charset="0"/>
              </a:rPr>
              <a:t>cộng</a:t>
            </a:r>
            <a:endParaRPr lang="en-US" sz="3600" spc="300" dirty="0">
              <a:solidFill>
                <a:srgbClr val="FF7A00"/>
              </a:solidFill>
              <a:latin typeface="#9Slide03 BoosterNextFYBlack" panose="02000A03000000020004" pitchFamily="2" charset="0"/>
              <a:ea typeface="字魂36号-正文宋楷" panose="02000000000000000000" pitchFamily="2" charset="-122"/>
              <a:cs typeface="Montserrat Light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8580F3A-C9C4-4492-80FF-15024C9BB0EA}"/>
              </a:ext>
            </a:extLst>
          </p:cNvPr>
          <p:cNvGrpSpPr/>
          <p:nvPr/>
        </p:nvGrpSpPr>
        <p:grpSpPr>
          <a:xfrm rot="178201" flipH="1">
            <a:off x="5086455" y="1041757"/>
            <a:ext cx="6241788" cy="2729309"/>
            <a:chOff x="5514783" y="1119896"/>
            <a:chExt cx="6241788" cy="2998984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9F68D2C-38B7-406A-B959-BEF749F38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553" b="98374" l="391" r="89844">
                          <a14:foregroundMark x1="14160" y1="85366" x2="14160" y2="85366"/>
                          <a14:foregroundMark x1="13477" y1="85366" x2="13477" y2="85366"/>
                          <a14:foregroundMark x1="12598" y1="83943" x2="12598" y2="83943"/>
                          <a14:foregroundMark x1="76758" y1="90854" x2="76758" y2="90854"/>
                          <a14:foregroundMark x1="76758" y1="90854" x2="76758" y2="90854"/>
                          <a14:foregroundMark x1="78223" y1="97967" x2="78223" y2="97967"/>
                          <a14:foregroundMark x1="78516" y1="98374" x2="78516" y2="98374"/>
                          <a14:foregroundMark x1="586" y1="38415" x2="586" y2="38415"/>
                          <a14:foregroundMark x1="2148" y1="35163" x2="2148" y2="35163"/>
                          <a14:foregroundMark x1="1074" y1="36382" x2="1074" y2="36382"/>
                          <a14:foregroundMark x1="781" y1="39228" x2="781" y2="39228"/>
                          <a14:foregroundMark x1="781" y1="43902" x2="781" y2="43902"/>
                          <a14:foregroundMark x1="781" y1="45325" x2="781" y2="45325"/>
                          <a14:foregroundMark x1="781" y1="47561" x2="781" y2="47561"/>
                          <a14:foregroundMark x1="1953" y1="50203" x2="1953" y2="50203"/>
                          <a14:foregroundMark x1="391" y1="41463" x2="391" y2="41463"/>
                          <a14:foregroundMark x1="3027" y1="34553" x2="3027" y2="34553"/>
                          <a14:foregroundMark x1="34082" y1="15244" x2="34082" y2="15244"/>
                          <a14:foregroundMark x1="33691" y1="21138" x2="33691" y2="21138"/>
                          <a14:foregroundMark x1="32715" y1="22967" x2="32715" y2="22967"/>
                          <a14:foregroundMark x1="32715" y1="22967" x2="32813" y2="19919"/>
                          <a14:foregroundMark x1="33008" y1="18089" x2="33008" y2="180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4783" y="1119896"/>
              <a:ext cx="6241788" cy="2998984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6239E5C-ED87-4EED-9901-BF16E203513B}"/>
                </a:ext>
              </a:extLst>
            </p:cNvPr>
            <p:cNvSpPr/>
            <p:nvPr/>
          </p:nvSpPr>
          <p:spPr>
            <a:xfrm>
              <a:off x="6510334" y="2974156"/>
              <a:ext cx="3770571" cy="590403"/>
            </a:xfrm>
            <a:custGeom>
              <a:avLst/>
              <a:gdLst>
                <a:gd name="connsiteX0" fmla="*/ 0 w 3619892"/>
                <a:gd name="connsiteY0" fmla="*/ 244736 h 489471"/>
                <a:gd name="connsiteX1" fmla="*/ 1809946 w 3619892"/>
                <a:gd name="connsiteY1" fmla="*/ 0 h 489471"/>
                <a:gd name="connsiteX2" fmla="*/ 3619892 w 3619892"/>
                <a:gd name="connsiteY2" fmla="*/ 244736 h 489471"/>
                <a:gd name="connsiteX3" fmla="*/ 1809946 w 3619892"/>
                <a:gd name="connsiteY3" fmla="*/ 489472 h 489471"/>
                <a:gd name="connsiteX4" fmla="*/ 0 w 3619892"/>
                <a:gd name="connsiteY4" fmla="*/ 244736 h 489471"/>
                <a:gd name="connsiteX0" fmla="*/ 0 w 3587235"/>
                <a:gd name="connsiteY0" fmla="*/ 246463 h 497010"/>
                <a:gd name="connsiteX1" fmla="*/ 1809946 w 3587235"/>
                <a:gd name="connsiteY1" fmla="*/ 1727 h 497010"/>
                <a:gd name="connsiteX2" fmla="*/ 3587235 w 3587235"/>
                <a:gd name="connsiteY2" fmla="*/ 355320 h 497010"/>
                <a:gd name="connsiteX3" fmla="*/ 1809946 w 3587235"/>
                <a:gd name="connsiteY3" fmla="*/ 491199 h 497010"/>
                <a:gd name="connsiteX4" fmla="*/ 0 w 3587235"/>
                <a:gd name="connsiteY4" fmla="*/ 246463 h 497010"/>
                <a:gd name="connsiteX0" fmla="*/ 2 w 3587237"/>
                <a:gd name="connsiteY0" fmla="*/ 245898 h 427929"/>
                <a:gd name="connsiteX1" fmla="*/ 1809948 w 3587237"/>
                <a:gd name="connsiteY1" fmla="*/ 1162 h 427929"/>
                <a:gd name="connsiteX2" fmla="*/ 3587237 w 3587237"/>
                <a:gd name="connsiteY2" fmla="*/ 354755 h 427929"/>
                <a:gd name="connsiteX3" fmla="*/ 1820834 w 3587237"/>
                <a:gd name="connsiteY3" fmla="*/ 381777 h 427929"/>
                <a:gd name="connsiteX4" fmla="*/ 2 w 3587237"/>
                <a:gd name="connsiteY4" fmla="*/ 245898 h 427929"/>
                <a:gd name="connsiteX0" fmla="*/ 2 w 3587237"/>
                <a:gd name="connsiteY0" fmla="*/ 245860 h 414547"/>
                <a:gd name="connsiteX1" fmla="*/ 1809948 w 3587237"/>
                <a:gd name="connsiteY1" fmla="*/ 1124 h 414547"/>
                <a:gd name="connsiteX2" fmla="*/ 3587237 w 3587237"/>
                <a:gd name="connsiteY2" fmla="*/ 354717 h 414547"/>
                <a:gd name="connsiteX3" fmla="*/ 1820834 w 3587237"/>
                <a:gd name="connsiteY3" fmla="*/ 338196 h 414547"/>
                <a:gd name="connsiteX4" fmla="*/ 2 w 3587237"/>
                <a:gd name="connsiteY4" fmla="*/ 245860 h 414547"/>
                <a:gd name="connsiteX0" fmla="*/ 2 w 3626072"/>
                <a:gd name="connsiteY0" fmla="*/ 245860 h 543005"/>
                <a:gd name="connsiteX1" fmla="*/ 1809948 w 3626072"/>
                <a:gd name="connsiteY1" fmla="*/ 1124 h 543005"/>
                <a:gd name="connsiteX2" fmla="*/ 3587237 w 3626072"/>
                <a:gd name="connsiteY2" fmla="*/ 354717 h 543005"/>
                <a:gd name="connsiteX3" fmla="*/ 2934095 w 3626072"/>
                <a:gd name="connsiteY3" fmla="*/ 542960 h 543005"/>
                <a:gd name="connsiteX4" fmla="*/ 1820834 w 3626072"/>
                <a:gd name="connsiteY4" fmla="*/ 338196 h 543005"/>
                <a:gd name="connsiteX5" fmla="*/ 2 w 3626072"/>
                <a:gd name="connsiteY5" fmla="*/ 245860 h 543005"/>
                <a:gd name="connsiteX0" fmla="*/ 56580 w 3682650"/>
                <a:gd name="connsiteY0" fmla="*/ 245935 h 543080"/>
                <a:gd name="connsiteX1" fmla="*/ 1866526 w 3682650"/>
                <a:gd name="connsiteY1" fmla="*/ 1199 h 543080"/>
                <a:gd name="connsiteX2" fmla="*/ 3643815 w 3682650"/>
                <a:gd name="connsiteY2" fmla="*/ 354792 h 543080"/>
                <a:gd name="connsiteX3" fmla="*/ 2990673 w 3682650"/>
                <a:gd name="connsiteY3" fmla="*/ 543035 h 543080"/>
                <a:gd name="connsiteX4" fmla="*/ 1877412 w 3682650"/>
                <a:gd name="connsiteY4" fmla="*/ 338271 h 543080"/>
                <a:gd name="connsiteX5" fmla="*/ 584929 w 3682650"/>
                <a:gd name="connsiteY5" fmla="*/ 423292 h 543080"/>
                <a:gd name="connsiteX6" fmla="*/ 56580 w 3682650"/>
                <a:gd name="connsiteY6" fmla="*/ 245935 h 543080"/>
                <a:gd name="connsiteX0" fmla="*/ 59953 w 3686023"/>
                <a:gd name="connsiteY0" fmla="*/ 246048 h 543193"/>
                <a:gd name="connsiteX1" fmla="*/ 1869899 w 3686023"/>
                <a:gd name="connsiteY1" fmla="*/ 1312 h 543193"/>
                <a:gd name="connsiteX2" fmla="*/ 3647188 w 3686023"/>
                <a:gd name="connsiteY2" fmla="*/ 354905 h 543193"/>
                <a:gd name="connsiteX3" fmla="*/ 2994046 w 3686023"/>
                <a:gd name="connsiteY3" fmla="*/ 543148 h 543193"/>
                <a:gd name="connsiteX4" fmla="*/ 1880785 w 3686023"/>
                <a:gd name="connsiteY4" fmla="*/ 338384 h 543193"/>
                <a:gd name="connsiteX5" fmla="*/ 566531 w 3686023"/>
                <a:gd name="connsiteY5" fmla="*/ 532263 h 543193"/>
                <a:gd name="connsiteX6" fmla="*/ 59953 w 3686023"/>
                <a:gd name="connsiteY6" fmla="*/ 246048 h 543193"/>
                <a:gd name="connsiteX0" fmla="*/ 59953 w 3686023"/>
                <a:gd name="connsiteY0" fmla="*/ 246048 h 586724"/>
                <a:gd name="connsiteX1" fmla="*/ 1869899 w 3686023"/>
                <a:gd name="connsiteY1" fmla="*/ 1312 h 586724"/>
                <a:gd name="connsiteX2" fmla="*/ 3647188 w 3686023"/>
                <a:gd name="connsiteY2" fmla="*/ 354905 h 586724"/>
                <a:gd name="connsiteX3" fmla="*/ 2994046 w 3686023"/>
                <a:gd name="connsiteY3" fmla="*/ 586691 h 586724"/>
                <a:gd name="connsiteX4" fmla="*/ 1880785 w 3686023"/>
                <a:gd name="connsiteY4" fmla="*/ 338384 h 586724"/>
                <a:gd name="connsiteX5" fmla="*/ 566531 w 3686023"/>
                <a:gd name="connsiteY5" fmla="*/ 532263 h 586724"/>
                <a:gd name="connsiteX6" fmla="*/ 59953 w 3686023"/>
                <a:gd name="connsiteY6" fmla="*/ 246048 h 586724"/>
                <a:gd name="connsiteX0" fmla="*/ 89379 w 3715449"/>
                <a:gd name="connsiteY0" fmla="*/ 245873 h 586549"/>
                <a:gd name="connsiteX1" fmla="*/ 1899325 w 3715449"/>
                <a:gd name="connsiteY1" fmla="*/ 1137 h 586549"/>
                <a:gd name="connsiteX2" fmla="*/ 3676614 w 3715449"/>
                <a:gd name="connsiteY2" fmla="*/ 354730 h 586549"/>
                <a:gd name="connsiteX3" fmla="*/ 3023472 w 3715449"/>
                <a:gd name="connsiteY3" fmla="*/ 586516 h 586549"/>
                <a:gd name="connsiteX4" fmla="*/ 1910211 w 3715449"/>
                <a:gd name="connsiteY4" fmla="*/ 338209 h 586549"/>
                <a:gd name="connsiteX5" fmla="*/ 595957 w 3715449"/>
                <a:gd name="connsiteY5" fmla="*/ 532088 h 586549"/>
                <a:gd name="connsiteX6" fmla="*/ 309308 w 3715449"/>
                <a:gd name="connsiteY6" fmla="*/ 353032 h 586549"/>
                <a:gd name="connsiteX7" fmla="*/ 89379 w 3715449"/>
                <a:gd name="connsiteY7" fmla="*/ 245873 h 586549"/>
                <a:gd name="connsiteX0" fmla="*/ 89379 w 3770571"/>
                <a:gd name="connsiteY0" fmla="*/ 245873 h 590403"/>
                <a:gd name="connsiteX1" fmla="*/ 1899325 w 3770571"/>
                <a:gd name="connsiteY1" fmla="*/ 1137 h 590403"/>
                <a:gd name="connsiteX2" fmla="*/ 3676614 w 3770571"/>
                <a:gd name="connsiteY2" fmla="*/ 354730 h 590403"/>
                <a:gd name="connsiteX3" fmla="*/ 3455280 w 3770571"/>
                <a:gd name="connsiteY3" fmla="*/ 461890 h 590403"/>
                <a:gd name="connsiteX4" fmla="*/ 3023472 w 3770571"/>
                <a:gd name="connsiteY4" fmla="*/ 586516 h 590403"/>
                <a:gd name="connsiteX5" fmla="*/ 1910211 w 3770571"/>
                <a:gd name="connsiteY5" fmla="*/ 338209 h 590403"/>
                <a:gd name="connsiteX6" fmla="*/ 595957 w 3770571"/>
                <a:gd name="connsiteY6" fmla="*/ 532088 h 590403"/>
                <a:gd name="connsiteX7" fmla="*/ 309308 w 3770571"/>
                <a:gd name="connsiteY7" fmla="*/ 353032 h 590403"/>
                <a:gd name="connsiteX8" fmla="*/ 89379 w 3770571"/>
                <a:gd name="connsiteY8" fmla="*/ 245873 h 590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70571" h="590403">
                  <a:moveTo>
                    <a:pt x="89379" y="245873"/>
                  </a:moveTo>
                  <a:cubicBezTo>
                    <a:pt x="354382" y="187224"/>
                    <a:pt x="1301453" y="-17006"/>
                    <a:pt x="1899325" y="1137"/>
                  </a:cubicBezTo>
                  <a:cubicBezTo>
                    <a:pt x="2497198" y="19280"/>
                    <a:pt x="3408217" y="272495"/>
                    <a:pt x="3676614" y="354730"/>
                  </a:cubicBezTo>
                  <a:cubicBezTo>
                    <a:pt x="3945011" y="436965"/>
                    <a:pt x="3564137" y="423259"/>
                    <a:pt x="3455280" y="461890"/>
                  </a:cubicBezTo>
                  <a:cubicBezTo>
                    <a:pt x="3346423" y="500521"/>
                    <a:pt x="3290055" y="612572"/>
                    <a:pt x="3023472" y="586516"/>
                  </a:cubicBezTo>
                  <a:cubicBezTo>
                    <a:pt x="2756889" y="560460"/>
                    <a:pt x="2314797" y="347280"/>
                    <a:pt x="1910211" y="338209"/>
                  </a:cubicBezTo>
                  <a:cubicBezTo>
                    <a:pt x="1505625" y="329138"/>
                    <a:pt x="884545" y="515103"/>
                    <a:pt x="595957" y="532088"/>
                  </a:cubicBezTo>
                  <a:cubicBezTo>
                    <a:pt x="307369" y="549073"/>
                    <a:pt x="393738" y="400734"/>
                    <a:pt x="309308" y="353032"/>
                  </a:cubicBezTo>
                  <a:cubicBezTo>
                    <a:pt x="224878" y="305330"/>
                    <a:pt x="-175624" y="304522"/>
                    <a:pt x="89379" y="245873"/>
                  </a:cubicBezTo>
                  <a:close/>
                </a:path>
              </a:pathLst>
            </a:custGeom>
            <a:solidFill>
              <a:srgbClr val="C6DF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5D1A0CF-240E-463D-ACF7-81003D916D8F}"/>
              </a:ext>
            </a:extLst>
          </p:cNvPr>
          <p:cNvSpPr/>
          <p:nvPr/>
        </p:nvSpPr>
        <p:spPr>
          <a:xfrm rot="166060">
            <a:off x="6628662" y="2202111"/>
            <a:ext cx="4201826" cy="107262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2299D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T</a:t>
            </a:r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EFB5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o</a:t>
            </a:r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D9CE3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á</a:t>
            </a:r>
            <a:r>
              <a:rPr lang="en-US" sz="11500" b="1" cap="none" spc="0" dirty="0" err="1">
                <a:ln w="38100">
                  <a:solidFill>
                    <a:srgbClr val="47160C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Ziclets" panose="02000603000000000000" pitchFamily="2" charset="0"/>
              </a:rPr>
              <a:t>n</a:t>
            </a:r>
            <a:r>
              <a:rPr lang="en-US" sz="11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#9Slide07 SVNZiclets" panose="02000603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5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58CA776-6681-497A-8049-041712E27AE7}"/>
              </a:ext>
            </a:extLst>
          </p:cNvPr>
          <p:cNvGrpSpPr/>
          <p:nvPr/>
        </p:nvGrpSpPr>
        <p:grpSpPr>
          <a:xfrm>
            <a:off x="736807" y="911347"/>
            <a:ext cx="7383936" cy="5043139"/>
            <a:chOff x="715035" y="911347"/>
            <a:chExt cx="7476759" cy="503530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8E5D8AD-E80D-4A72-9ACB-A71B8C8CFA3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035" y="911347"/>
              <a:ext cx="7476759" cy="5035306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240516-FBE7-4765-A39D-A98E57102518}"/>
                </a:ext>
              </a:extLst>
            </p:cNvPr>
            <p:cNvSpPr/>
            <p:nvPr/>
          </p:nvSpPr>
          <p:spPr>
            <a:xfrm>
              <a:off x="3122534" y="1514883"/>
              <a:ext cx="2841172" cy="805542"/>
            </a:xfrm>
            <a:prstGeom prst="rect">
              <a:avLst/>
            </a:prstGeom>
            <a:solidFill>
              <a:srgbClr val="FDD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Mục</a:t>
              </a:r>
              <a:r>
                <a:rPr lang="en-US" sz="4400" dirty="0">
                  <a:solidFill>
                    <a:srgbClr val="7D4B22"/>
                  </a:solidFill>
                  <a:latin typeface="#9Slide07 SVNZiclets" panose="02000603000000000000" pitchFamily="2" charset="0"/>
                </a:rPr>
                <a:t> </a:t>
              </a:r>
              <a:r>
                <a:rPr lang="en-US" sz="4400" dirty="0" err="1">
                  <a:solidFill>
                    <a:srgbClr val="7D4B22"/>
                  </a:solidFill>
                  <a:latin typeface="#9Slide07 SVNZiclets" panose="02000603000000000000" pitchFamily="2" charset="0"/>
                </a:rPr>
                <a:t>tiêu</a:t>
              </a:r>
              <a:endParaRPr lang="en-US" sz="4400" dirty="0">
                <a:solidFill>
                  <a:srgbClr val="7D4B22"/>
                </a:solidFill>
                <a:latin typeface="#9Slide07 SVNZiclets" panose="02000603000000000000" pitchFamily="2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B1F35C5-6574-426A-A269-0491946BA6CB}"/>
              </a:ext>
            </a:extLst>
          </p:cNvPr>
          <p:cNvSpPr txBox="1"/>
          <p:nvPr/>
        </p:nvSpPr>
        <p:spPr>
          <a:xfrm>
            <a:off x="1821646" y="2654753"/>
            <a:ext cx="5214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1.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Nhận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được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23C67CF-8490-4514-9B1B-BF9E5ADE3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100" y="1204738"/>
            <a:ext cx="4133093" cy="51650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D7E57A-DDD4-49D6-BDEB-2CE5067F12EB}"/>
              </a:ext>
            </a:extLst>
          </p:cNvPr>
          <p:cNvSpPr txBox="1"/>
          <p:nvPr/>
        </p:nvSpPr>
        <p:spPr>
          <a:xfrm>
            <a:off x="1821646" y="3740789"/>
            <a:ext cx="5214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2.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Biết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sử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dụng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tính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chất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giao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hoán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phép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cộng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trong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một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số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trường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hợp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đơn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2800" dirty="0" err="1">
                <a:solidFill>
                  <a:srgbClr val="7D4B22"/>
                </a:solidFill>
                <a:latin typeface="#9Slide03 Cabin Condensed" panose="00000506000000000000" pitchFamily="2" charset="0"/>
              </a:rPr>
              <a:t>giản</a:t>
            </a:r>
            <a:r>
              <a:rPr lang="en-US" sz="2800" dirty="0">
                <a:solidFill>
                  <a:srgbClr val="7D4B22"/>
                </a:solidFill>
                <a:latin typeface="#9Slide03 Cabin Condensed" panose="00000506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451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180296" y="2413337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6000" b="1">
                <a:latin typeface="#9Slide05 SVNUT Triumph" panose="00000500000000000000" pitchFamily="2" charset="0"/>
                <a:ea typeface="字魂36号-正文宋楷" panose="02000000000000000000" pitchFamily="2" charset="-122"/>
              </a:defRPr>
            </a:lvl1pPr>
          </a:lstStyle>
          <a:p>
            <a:r>
              <a:rPr lang="en-US" altLang="zh-CN" dirty="0"/>
              <a:t>02. </a:t>
            </a:r>
            <a:r>
              <a:rPr lang="en-US" altLang="zh-CN" dirty="0" err="1"/>
              <a:t>Khám</a:t>
            </a:r>
            <a:r>
              <a:rPr lang="en-US" altLang="zh-CN" dirty="0"/>
              <a:t> </a:t>
            </a:r>
            <a:r>
              <a:rPr lang="en-US" altLang="zh-CN" dirty="0" err="1"/>
              <a:t>phá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9522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5664BE7E-75E1-46D1-A45D-8BBC47A1E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153066"/>
              </p:ext>
            </p:extLst>
          </p:nvPr>
        </p:nvGraphicFramePr>
        <p:xfrm>
          <a:off x="637815" y="956204"/>
          <a:ext cx="10618010" cy="31990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7185">
                  <a:extLst>
                    <a:ext uri="{9D8B030D-6E8A-4147-A177-3AD203B41FA5}">
                      <a16:colId xmlns:a16="http://schemas.microsoft.com/office/drawing/2014/main" val="3889398270"/>
                    </a:ext>
                  </a:extLst>
                </a:gridCol>
                <a:gridCol w="3135086">
                  <a:extLst>
                    <a:ext uri="{9D8B030D-6E8A-4147-A177-3AD203B41FA5}">
                      <a16:colId xmlns:a16="http://schemas.microsoft.com/office/drawing/2014/main" val="793858467"/>
                    </a:ext>
                  </a:extLst>
                </a:gridCol>
                <a:gridCol w="3091543">
                  <a:extLst>
                    <a:ext uri="{9D8B030D-6E8A-4147-A177-3AD203B41FA5}">
                      <a16:colId xmlns:a16="http://schemas.microsoft.com/office/drawing/2014/main" val="1316566745"/>
                    </a:ext>
                  </a:extLst>
                </a:gridCol>
                <a:gridCol w="3124196">
                  <a:extLst>
                    <a:ext uri="{9D8B030D-6E8A-4147-A177-3AD203B41FA5}">
                      <a16:colId xmlns:a16="http://schemas.microsoft.com/office/drawing/2014/main" val="3637404124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1208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68701"/>
                  </a:ext>
                </a:extLst>
              </a:tr>
              <a:tr h="8023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250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2764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595700"/>
                  </a:ext>
                </a:extLst>
              </a:tr>
              <a:tr h="8023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a + 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501480"/>
                  </a:ext>
                </a:extLst>
              </a:tr>
              <a:tr h="80234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2060"/>
                          </a:solidFill>
                          <a:latin typeface="#9Slide03 Cabin Condensed" panose="00000506000000000000" pitchFamily="2" charset="0"/>
                          <a:ea typeface="#9Slide03 Roboto Black" panose="02000000000000000000" pitchFamily="2" charset="0"/>
                        </a:rPr>
                        <a:t>b +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chemeClr val="tx1"/>
                        </a:solidFill>
                        <a:latin typeface="#9Slide03 Cabin Condensed" panose="00000506000000000000" pitchFamily="2" charset="0"/>
                        <a:ea typeface="#9Slide03 Roboto Black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750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oolSlant"/>
                      <a:lightRig rig="flood" dir="t"/>
                    </a:cell3D>
                    <a:solidFill>
                      <a:srgbClr val="F3834B">
                        <a:alpha val="4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07948"/>
                  </a:ext>
                </a:extLst>
              </a:tr>
            </a:tbl>
          </a:graphicData>
        </a:graphic>
      </p:graphicFrame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2540A991-23AF-45C9-A683-AF647E20D1EB}"/>
              </a:ext>
            </a:extLst>
          </p:cNvPr>
          <p:cNvSpPr/>
          <p:nvPr/>
        </p:nvSpPr>
        <p:spPr>
          <a:xfrm>
            <a:off x="1933379" y="2589091"/>
            <a:ext cx="306244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20 + 30 = 50</a:t>
            </a:r>
          </a:p>
        </p:txBody>
      </p:sp>
      <p:sp>
        <p:nvSpPr>
          <p:cNvPr id="15" name="Rectangle 14">
            <a:hlinkClick r:id="rId3" action="ppaction://hlinksldjump"/>
            <a:extLst>
              <a:ext uri="{FF2B5EF4-FFF2-40B4-BE49-F238E27FC236}">
                <a16:creationId xmlns:a16="http://schemas.microsoft.com/office/drawing/2014/main" id="{4131598D-30BE-4209-9E58-16C9FF3496E6}"/>
              </a:ext>
            </a:extLst>
          </p:cNvPr>
          <p:cNvSpPr/>
          <p:nvPr/>
        </p:nvSpPr>
        <p:spPr>
          <a:xfrm>
            <a:off x="5061497" y="2589091"/>
            <a:ext cx="3000512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350 + 250 = 600</a:t>
            </a:r>
          </a:p>
        </p:txBody>
      </p:sp>
      <p:sp>
        <p:nvSpPr>
          <p:cNvPr id="17" name="Rectangle 16">
            <a:hlinkClick r:id="rId3" action="ppaction://hlinksldjump"/>
            <a:extLst>
              <a:ext uri="{FF2B5EF4-FFF2-40B4-BE49-F238E27FC236}">
                <a16:creationId xmlns:a16="http://schemas.microsoft.com/office/drawing/2014/main" id="{26345886-CF7B-419C-95BA-0339A72E19FF}"/>
              </a:ext>
            </a:extLst>
          </p:cNvPr>
          <p:cNvSpPr/>
          <p:nvPr/>
        </p:nvSpPr>
        <p:spPr>
          <a:xfrm>
            <a:off x="8127679" y="2589091"/>
            <a:ext cx="309548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1208 + 2764 = 3972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DB0E397-C35F-4198-B066-1A37CF56D7B2}"/>
              </a:ext>
            </a:extLst>
          </p:cNvPr>
          <p:cNvCxnSpPr>
            <a:cxnSpLocks/>
          </p:cNvCxnSpPr>
          <p:nvPr/>
        </p:nvCxnSpPr>
        <p:spPr>
          <a:xfrm>
            <a:off x="690503" y="793952"/>
            <a:ext cx="8568064" cy="0"/>
          </a:xfrm>
          <a:prstGeom prst="line">
            <a:avLst/>
          </a:prstGeom>
          <a:ln w="38100">
            <a:solidFill>
              <a:srgbClr val="FDC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17A7C24-E5FA-407D-965E-E86CAA725B4B}"/>
              </a:ext>
            </a:extLst>
          </p:cNvPr>
          <p:cNvSpPr txBox="1"/>
          <p:nvPr/>
        </p:nvSpPr>
        <p:spPr>
          <a:xfrm>
            <a:off x="279918" y="99609"/>
            <a:ext cx="102528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So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sánh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giá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trị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a + b </a:t>
            </a:r>
            <a:r>
              <a:rPr lang="en-US" sz="3600" b="1" dirty="0" err="1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15A29"/>
                </a:solidFill>
                <a:latin typeface="#9Slide03 BoosterNextFYBlack" panose="02000A03000000020004" pitchFamily="2" charset="0"/>
                <a:cs typeface="Times New Roman" panose="02020603050405020304" pitchFamily="18" charset="0"/>
              </a:rPr>
              <a:t> b + a </a:t>
            </a:r>
          </a:p>
        </p:txBody>
      </p:sp>
      <p:sp>
        <p:nvSpPr>
          <p:cNvPr id="22" name="Rectangle 21">
            <a:hlinkClick r:id="rId3" action="ppaction://hlinksldjump"/>
            <a:extLst>
              <a:ext uri="{FF2B5EF4-FFF2-40B4-BE49-F238E27FC236}">
                <a16:creationId xmlns:a16="http://schemas.microsoft.com/office/drawing/2014/main" id="{E7679A5B-473C-461C-8698-23A7A66FF46E}"/>
              </a:ext>
            </a:extLst>
          </p:cNvPr>
          <p:cNvSpPr/>
          <p:nvPr/>
        </p:nvSpPr>
        <p:spPr>
          <a:xfrm>
            <a:off x="1933379" y="3393671"/>
            <a:ext cx="306244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30 + 20 = 50</a:t>
            </a:r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0E6DBA6D-6626-49F2-BD59-AA0EB33B548C}"/>
              </a:ext>
            </a:extLst>
          </p:cNvPr>
          <p:cNvSpPr/>
          <p:nvPr/>
        </p:nvSpPr>
        <p:spPr>
          <a:xfrm>
            <a:off x="5061497" y="3393671"/>
            <a:ext cx="3000512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250 + 350 = 600</a:t>
            </a:r>
          </a:p>
        </p:txBody>
      </p:sp>
      <p:sp>
        <p:nvSpPr>
          <p:cNvPr id="24" name="Rectangle 23">
            <a:hlinkClick r:id="rId3" action="ppaction://hlinksldjump"/>
            <a:extLst>
              <a:ext uri="{FF2B5EF4-FFF2-40B4-BE49-F238E27FC236}">
                <a16:creationId xmlns:a16="http://schemas.microsoft.com/office/drawing/2014/main" id="{3EC3D066-1FB5-4952-B32B-F7CD13F4598C}"/>
              </a:ext>
            </a:extLst>
          </p:cNvPr>
          <p:cNvSpPr/>
          <p:nvPr/>
        </p:nvSpPr>
        <p:spPr>
          <a:xfrm>
            <a:off x="8127679" y="3393671"/>
            <a:ext cx="3095488" cy="720000"/>
          </a:xfrm>
          <a:prstGeom prst="rect">
            <a:avLst/>
          </a:prstGeom>
          <a:solidFill>
            <a:srgbClr val="F3834B">
              <a:alpha val="4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#9Slide03 Cabin Condensed" panose="00000506000000000000" pitchFamily="2" charset="0"/>
                <a:ea typeface="#9Slide03 Roboto Black" panose="02000000000000000000" pitchFamily="2" charset="0"/>
              </a:rPr>
              <a:t>2764 + 1208 = 3972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688705C-E5CE-47C8-8564-D3F246B8FBD7}"/>
              </a:ext>
            </a:extLst>
          </p:cNvPr>
          <p:cNvGrpSpPr/>
          <p:nvPr/>
        </p:nvGrpSpPr>
        <p:grpSpPr>
          <a:xfrm>
            <a:off x="1900534" y="967649"/>
            <a:ext cx="3106374" cy="3862537"/>
            <a:chOff x="1933188" y="2124610"/>
            <a:chExt cx="3106374" cy="4526589"/>
          </a:xfrm>
        </p:grpSpPr>
        <p:sp>
          <p:nvSpPr>
            <p:cNvPr id="2" name="ô chạy">
              <a:extLst>
                <a:ext uri="{FF2B5EF4-FFF2-40B4-BE49-F238E27FC236}">
                  <a16:creationId xmlns:a16="http://schemas.microsoft.com/office/drawing/2014/main" id="{1F160D83-3051-464F-98B3-5973FC6DC1E5}"/>
                </a:ext>
              </a:extLst>
            </p:cNvPr>
            <p:cNvSpPr/>
            <p:nvPr/>
          </p:nvSpPr>
          <p:spPr>
            <a:xfrm>
              <a:off x="1933188" y="2124610"/>
              <a:ext cx="3106374" cy="4526586"/>
            </a:xfrm>
            <a:prstGeom prst="roundRect">
              <a:avLst>
                <a:gd name="adj" fmla="val 5574"/>
              </a:avLst>
            </a:prstGeom>
            <a:solidFill>
              <a:srgbClr val="FCCE2E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B554536-FD2D-407F-BBF6-C849313C65E8}"/>
                </a:ext>
              </a:extLst>
            </p:cNvPr>
            <p:cNvSpPr/>
            <p:nvPr/>
          </p:nvSpPr>
          <p:spPr>
            <a:xfrm>
              <a:off x="1934138" y="5951843"/>
              <a:ext cx="3105424" cy="699356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F8949A-A021-434C-A5AD-D22D12687092}"/>
              </a:ext>
            </a:extLst>
          </p:cNvPr>
          <p:cNvGrpSpPr/>
          <p:nvPr/>
        </p:nvGrpSpPr>
        <p:grpSpPr>
          <a:xfrm>
            <a:off x="1912175" y="4188808"/>
            <a:ext cx="3105424" cy="629934"/>
            <a:chOff x="5157686" y="5827446"/>
            <a:chExt cx="3105424" cy="858554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E0891B67-FA9B-42FB-AA92-79A7A9CB3B5D}"/>
                </a:ext>
              </a:extLst>
            </p:cNvPr>
            <p:cNvSpPr/>
            <p:nvPr/>
          </p:nvSpPr>
          <p:spPr>
            <a:xfrm>
              <a:off x="5157686" y="5827446"/>
              <a:ext cx="3105424" cy="858554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155F4AB-E3E9-4722-8A8D-ABE43E8AD693}"/>
                </a:ext>
              </a:extLst>
            </p:cNvPr>
            <p:cNvSpPr txBox="1"/>
            <p:nvPr/>
          </p:nvSpPr>
          <p:spPr>
            <a:xfrm>
              <a:off x="5271345" y="5855003"/>
              <a:ext cx="2878106" cy="79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nhau</a:t>
              </a:r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905EC3-082D-4F5F-8F2D-6FE988547142}"/>
              </a:ext>
            </a:extLst>
          </p:cNvPr>
          <p:cNvGrpSpPr/>
          <p:nvPr/>
        </p:nvGrpSpPr>
        <p:grpSpPr>
          <a:xfrm>
            <a:off x="5052944" y="4188808"/>
            <a:ext cx="3105424" cy="629934"/>
            <a:chOff x="5157686" y="5827446"/>
            <a:chExt cx="3105424" cy="858554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67831C49-6F76-4035-B389-4CC86E74153C}"/>
                </a:ext>
              </a:extLst>
            </p:cNvPr>
            <p:cNvSpPr/>
            <p:nvPr/>
          </p:nvSpPr>
          <p:spPr>
            <a:xfrm>
              <a:off x="5157686" y="5827446"/>
              <a:ext cx="3105424" cy="858554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4218539-A0BF-41FA-BB39-4C5E42FAEBF6}"/>
                </a:ext>
              </a:extLst>
            </p:cNvPr>
            <p:cNvSpPr txBox="1"/>
            <p:nvPr/>
          </p:nvSpPr>
          <p:spPr>
            <a:xfrm>
              <a:off x="5271345" y="5855003"/>
              <a:ext cx="2878106" cy="79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nhau</a:t>
              </a:r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80831C-4D00-4D24-95DC-DD27BF6E7E4B}"/>
              </a:ext>
            </a:extLst>
          </p:cNvPr>
          <p:cNvGrpSpPr/>
          <p:nvPr/>
        </p:nvGrpSpPr>
        <p:grpSpPr>
          <a:xfrm>
            <a:off x="8178167" y="4188808"/>
            <a:ext cx="3105424" cy="629934"/>
            <a:chOff x="5157686" y="5827446"/>
            <a:chExt cx="3105424" cy="858554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CBEF6489-784A-4CDB-BDA0-7DECE43030E1}"/>
                </a:ext>
              </a:extLst>
            </p:cNvPr>
            <p:cNvSpPr/>
            <p:nvPr/>
          </p:nvSpPr>
          <p:spPr>
            <a:xfrm>
              <a:off x="5157686" y="5827446"/>
              <a:ext cx="3105424" cy="858554"/>
            </a:xfrm>
            <a:prstGeom prst="roundRect">
              <a:avLst/>
            </a:prstGeom>
            <a:solidFill>
              <a:srgbClr val="FCCE2E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4983109-F854-4848-9E2C-08E50A5D4888}"/>
                </a:ext>
              </a:extLst>
            </p:cNvPr>
            <p:cNvSpPr txBox="1"/>
            <p:nvPr/>
          </p:nvSpPr>
          <p:spPr>
            <a:xfrm>
              <a:off x="5271345" y="5855003"/>
              <a:ext cx="2878106" cy="797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bằng</a:t>
              </a:r>
              <a:r>
                <a:rPr lang="en-US" sz="3200" dirty="0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#9Slide03 Cabin Condensed" panose="00000506000000000000" pitchFamily="2" charset="0"/>
                </a:rPr>
                <a:t>nhau</a:t>
              </a:r>
              <a:endPara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endParaRP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C5FE8B6-E763-43F1-B82F-63566FF48D19}"/>
              </a:ext>
            </a:extLst>
          </p:cNvPr>
          <p:cNvSpPr/>
          <p:nvPr/>
        </p:nvSpPr>
        <p:spPr>
          <a:xfrm>
            <a:off x="555171" y="4646701"/>
            <a:ext cx="11266715" cy="1805934"/>
          </a:xfrm>
          <a:prstGeom prst="roundRect">
            <a:avLst/>
          </a:prstGeom>
          <a:noFill/>
          <a:ln w="38100">
            <a:solidFill>
              <a:srgbClr val="FCCE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8C5172-061E-4B21-B86E-D03A1DA6EA1E}"/>
              </a:ext>
            </a:extLst>
          </p:cNvPr>
          <p:cNvSpPr txBox="1"/>
          <p:nvPr/>
        </p:nvSpPr>
        <p:spPr>
          <a:xfrm>
            <a:off x="666649" y="4776456"/>
            <a:ext cx="110028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giá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   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     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luôn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                                          , ta </a:t>
            </a:r>
            <a:r>
              <a:rPr lang="en-US" sz="3200" dirty="0" err="1">
                <a:solidFill>
                  <a:srgbClr val="002060"/>
                </a:solidFill>
                <a:latin typeface="#9Slide03 Cabin Condensed" panose="00000506000000000000" pitchFamily="2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:  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D987055-3992-47C6-A185-C1873629AD0B}"/>
              </a:ext>
            </a:extLst>
          </p:cNvPr>
          <p:cNvSpPr txBox="1"/>
          <p:nvPr/>
        </p:nvSpPr>
        <p:spPr>
          <a:xfrm>
            <a:off x="3434442" y="4776456"/>
            <a:ext cx="13462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a + b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ECE8C6-6CAF-4758-A4E9-0D242C77C151}"/>
              </a:ext>
            </a:extLst>
          </p:cNvPr>
          <p:cNvSpPr txBox="1"/>
          <p:nvPr/>
        </p:nvSpPr>
        <p:spPr>
          <a:xfrm>
            <a:off x="5061142" y="4776456"/>
            <a:ext cx="1273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b + a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74C2D85-7C85-4214-9D8F-23E22854421E}"/>
              </a:ext>
            </a:extLst>
          </p:cNvPr>
          <p:cNvSpPr txBox="1"/>
          <p:nvPr/>
        </p:nvSpPr>
        <p:spPr>
          <a:xfrm>
            <a:off x="712708" y="2601931"/>
            <a:ext cx="11994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a + b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F4188D-4917-49FA-8917-A8263C1664B1}"/>
              </a:ext>
            </a:extLst>
          </p:cNvPr>
          <p:cNvSpPr txBox="1"/>
          <p:nvPr/>
        </p:nvSpPr>
        <p:spPr>
          <a:xfrm>
            <a:off x="748592" y="3405840"/>
            <a:ext cx="12772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#9Slide03 Cabin Condensed" panose="00000506000000000000" pitchFamily="2" charset="0"/>
              </a:rPr>
              <a:t>b + a 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8194B7A-E4CC-4B4C-90C6-8E8B9FF75448}"/>
              </a:ext>
            </a:extLst>
          </p:cNvPr>
          <p:cNvSpPr/>
          <p:nvPr/>
        </p:nvSpPr>
        <p:spPr>
          <a:xfrm>
            <a:off x="4632335" y="5650399"/>
            <a:ext cx="2927330" cy="686901"/>
          </a:xfrm>
          <a:prstGeom prst="rect">
            <a:avLst/>
          </a:prstGeom>
          <a:solidFill>
            <a:srgbClr val="F15A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#9Slide03 BoosterNextFYBlack" panose="02000A03000000020004" pitchFamily="2" charset="0"/>
              </a:rPr>
              <a:t>a + b = b + a</a:t>
            </a:r>
          </a:p>
        </p:txBody>
      </p:sp>
      <p:pic>
        <p:nvPicPr>
          <p:cNvPr id="41" name="图片 4">
            <a:extLst>
              <a:ext uri="{FF2B5EF4-FFF2-40B4-BE49-F238E27FC236}">
                <a16:creationId xmlns:a16="http://schemas.microsoft.com/office/drawing/2014/main" id="{E4508158-33FE-4A58-94B0-5E460D428F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9922" y="-139647"/>
            <a:ext cx="1219119" cy="1219119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7BAB7E47-E493-4ADD-BD0B-D43FC629C035}"/>
              </a:ext>
            </a:extLst>
          </p:cNvPr>
          <p:cNvSpPr/>
          <p:nvPr/>
        </p:nvSpPr>
        <p:spPr>
          <a:xfrm>
            <a:off x="3898991" y="2614233"/>
            <a:ext cx="684000" cy="68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4DE158C-B295-46B4-B449-13CBAB6EF027}"/>
              </a:ext>
            </a:extLst>
          </p:cNvPr>
          <p:cNvSpPr/>
          <p:nvPr/>
        </p:nvSpPr>
        <p:spPr>
          <a:xfrm>
            <a:off x="7099497" y="2557832"/>
            <a:ext cx="756000" cy="756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1A43A3CD-E0A2-455A-BEA2-79038D4AD0A5}"/>
              </a:ext>
            </a:extLst>
          </p:cNvPr>
          <p:cNvSpPr/>
          <p:nvPr/>
        </p:nvSpPr>
        <p:spPr>
          <a:xfrm>
            <a:off x="10321132" y="2572582"/>
            <a:ext cx="789590" cy="78959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3D6684A-101A-40BC-B90D-ECB0E01483C3}"/>
              </a:ext>
            </a:extLst>
          </p:cNvPr>
          <p:cNvSpPr/>
          <p:nvPr/>
        </p:nvSpPr>
        <p:spPr>
          <a:xfrm>
            <a:off x="3898991" y="3401743"/>
            <a:ext cx="684000" cy="684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1D43A16-566B-41A3-AD9E-2BDA6C93AB95}"/>
              </a:ext>
            </a:extLst>
          </p:cNvPr>
          <p:cNvSpPr/>
          <p:nvPr/>
        </p:nvSpPr>
        <p:spPr>
          <a:xfrm>
            <a:off x="7099497" y="3368117"/>
            <a:ext cx="756000" cy="7560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6F6137F-42B9-4785-9640-ECFF3243E146}"/>
              </a:ext>
            </a:extLst>
          </p:cNvPr>
          <p:cNvSpPr/>
          <p:nvPr/>
        </p:nvSpPr>
        <p:spPr>
          <a:xfrm>
            <a:off x="10321132" y="3348948"/>
            <a:ext cx="789590" cy="78959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2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4.81481E-6 L 0.25599 4.81481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99 4.81481E-6 L 0.50964 4.81481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8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0.25678 -2.96296E-6 " pathEditMode="relative" rAng="0" ptsTypes="AA">
                                      <p:cBhvr>
                                        <p:cTn id="1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25716 -0.00324 " pathEditMode="relative" rAng="0" ptsTypes="AA">
                                      <p:cBhvr>
                                        <p:cTn id="1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-162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23606 0.08449 " pathEditMode="relative" rAng="0" ptsTypes="AA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4213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 animBg="1"/>
      <p:bldP spid="21" grpId="0"/>
      <p:bldP spid="22" grpId="0" animBg="1"/>
      <p:bldP spid="23" grpId="0" animBg="1"/>
      <p:bldP spid="24" grpId="0" animBg="1"/>
      <p:bldP spid="11" grpId="0" animBg="1"/>
      <p:bldP spid="12" grpId="0"/>
      <p:bldP spid="32" grpId="0"/>
      <p:bldP spid="34" grpId="0"/>
      <p:bldP spid="35" grpId="0" build="allAtOnce"/>
      <p:bldP spid="35" grpId="1" build="allAtOnce"/>
      <p:bldP spid="36" grpId="0" build="allAtOnce"/>
      <p:bldP spid="36" grpId="1" build="allAtOnce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503555" y="126365"/>
            <a:ext cx="1995170" cy="1187450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11340960" y="623399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272745" y="307293"/>
            <a:ext cx="3255010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0070C0"/>
                </a:solidFill>
                <a:latin typeface="UTM Showcard" panose="02040603050506020204" pitchFamily="18" charset="0"/>
                <a:ea typeface="汉仪太极体简" panose="02010600000101010101" charset="-122"/>
              </a:rPr>
              <a:t>GHI NHỚ</a:t>
            </a:r>
            <a:endParaRPr lang="zh-CN" altLang="en-US" sz="4800" b="1" dirty="0">
              <a:solidFill>
                <a:srgbClr val="0070C0"/>
              </a:solidFill>
              <a:latin typeface="UTM Showcard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2953" y="4251820"/>
            <a:ext cx="5022783" cy="22617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397" y="677296"/>
            <a:ext cx="1417375" cy="9483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076" y="3860153"/>
            <a:ext cx="1174422" cy="78333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52226" y="3802618"/>
            <a:ext cx="534051" cy="449202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740230" y="2297980"/>
            <a:ext cx="11087608" cy="1505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Khi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đổi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chỗ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các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số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hạng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trong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một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tổng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thì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tổng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không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thay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đổi</a:t>
            </a:r>
            <a:r>
              <a:rPr lang="en-US" altLang="zh-CN" sz="4000" b="1" dirty="0">
                <a:solidFill>
                  <a:srgbClr val="AF443F"/>
                </a:solidFill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</a:rPr>
              <a:t>. </a:t>
            </a:r>
            <a:endParaRPr lang="zh-CN" altLang="en-US" sz="4000" b="1" dirty="0">
              <a:solidFill>
                <a:srgbClr val="AF443F"/>
              </a:solidFill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3718026" y="2012586"/>
            <a:ext cx="5068469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718026" y="4015557"/>
            <a:ext cx="5068469" cy="0"/>
          </a:xfrm>
          <a:prstGeom prst="line">
            <a:avLst/>
          </a:prstGeom>
          <a:ln w="19050">
            <a:solidFill>
              <a:srgbClr val="1B2588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0"/>
          <p:cNvSpPr/>
          <p:nvPr/>
        </p:nvSpPr>
        <p:spPr>
          <a:xfrm>
            <a:off x="6252260" y="4251819"/>
            <a:ext cx="5506912" cy="1584019"/>
          </a:xfrm>
          <a:prstGeom prst="wedgeEllipseCallout">
            <a:avLst>
              <a:gd name="adj1" fmla="val -52989"/>
              <a:gd name="adj2" fmla="val 17670"/>
            </a:avLst>
          </a:prstGeom>
          <a:solidFill>
            <a:schemeClr val="bg1"/>
          </a:solidFill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sx="102000" sy="102000" algn="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rgbClr val="002060"/>
                </a:solidFill>
                <a:latin typeface="UVN Bai Sau Nang" panose="04030905020802020C03" pitchFamily="82" charset="0"/>
                <a:ea typeface="汉仪太极体简" panose="02010600000101010101" charset="-122"/>
                <a:cs typeface="Times New Roman" panose="02020603050405020304" pitchFamily="18" charset="0"/>
              </a:rPr>
              <a:t>Tính chất giao hoán của phép cộng</a:t>
            </a:r>
            <a:endParaRPr lang="zh-CN" altLang="en-US" sz="2800" b="1" dirty="0">
              <a:solidFill>
                <a:srgbClr val="002060"/>
              </a:solidFill>
              <a:latin typeface="UVN Bai Sau Nang" panose="04030905020802020C03" pitchFamily="82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switch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CCFA0BB-149D-4A7F-8D01-28B2C2631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0545"/>
            <a:ext cx="12192000" cy="35974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D43E63C-8A94-4B60-83F2-FFC2FDA76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6858000" cy="6858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95874E-DFB9-47B8-A9A3-6A361B27F2EB}"/>
              </a:ext>
            </a:extLst>
          </p:cNvPr>
          <p:cNvSpPr txBox="1"/>
          <p:nvPr/>
        </p:nvSpPr>
        <p:spPr>
          <a:xfrm>
            <a:off x="5354060" y="2342053"/>
            <a:ext cx="58813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03.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Luyện</a:t>
            </a:r>
            <a:r>
              <a:rPr lang="en-US" altLang="zh-CN" sz="6000" b="1" dirty="0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 </a:t>
            </a:r>
            <a:r>
              <a:rPr lang="en-US" altLang="zh-CN" sz="6000" b="1" dirty="0" err="1">
                <a:latin typeface="#9Slide05 SVNUT Triumph" panose="00000500000000000000" pitchFamily="2" charset="0"/>
                <a:ea typeface="字魂36号-正文宋楷" panose="02000000000000000000" pitchFamily="2" charset="-122"/>
              </a:rPr>
              <a:t>tập</a:t>
            </a:r>
            <a:endParaRPr lang="zh-CN" altLang="en-US" sz="6000" b="1" dirty="0">
              <a:latin typeface="#9Slide05 SVNUT Triumph" panose="00000500000000000000" pitchFamily="2" charset="0"/>
              <a:ea typeface="字魂36号-正文宋楷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014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77953796-A3B5-424F-AA01-7DCB171B031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OeJc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DniXNL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OeJc0u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54lzSy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54lzS2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aWGeSz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aWGeS5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aWGeS7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amGeSy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amGeS3Br3rpLAAAAagAAABsAAAB1bml2ZXJzYWwvdW5pdmVyc2FsLnBuZy54bWyzsa/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/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+/sCAACwCAAAFAAAAAAAAAABAAAAAAC9EQAAdW5pdmVyc2FsL3BsYXllci54bWxQSwECAAAUAAIACABpYZ5LsIcj9GwBAAD3AgAAKQAAAAAAAAABAAAAAADqFAAAdW5pdmVyc2FsL3NraW5fY3VzdG9taXphdGlvbl9zZXR0aW5ncy54bWxQSwECAAAUAAIACABqYZ5LJOD/F8QMAABjGQAAFwAAAAAAAAAAAAAAAACdFgAAdW5pdmVyc2FsL3VuaXZlcnNhbC5wbmdQSwECAAAUAAIACABqYZ5LcGveuksAAABqAAAAGwAAAAAAAAABAAAAAACWIwAAdW5pdmVyc2FsL3VuaXZlcnNhbC5wbmcueG1sUEsFBgAAAAALAAsASQMAABokAAAAAA=="/>
  <p:tag name="ISPRING_PRESENTATION_TITLE" val="12"/>
</p:tagLst>
</file>

<file path=ppt/theme/theme1.xml><?xml version="1.0" encoding="utf-8"?>
<a:theme xmlns:a="http://schemas.openxmlformats.org/drawingml/2006/main" name="Office Theme">
  <a:themeElements>
    <a:clrScheme name="自定义 2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3457</TotalTime>
  <Words>845</Words>
  <Application>Microsoft Macintosh PowerPoint</Application>
  <PresentationFormat>Widescreen</PresentationFormat>
  <Paragraphs>178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#9Slide03 BoosterNextFYBlack</vt:lpstr>
      <vt:lpstr>#9Slide03 Cabin</vt:lpstr>
      <vt:lpstr>#9Slide03 Cabin Condensed</vt:lpstr>
      <vt:lpstr>#9Slide04 SFU Belle</vt:lpstr>
      <vt:lpstr>#9Slide05 SVNIndie</vt:lpstr>
      <vt:lpstr>#9Slide05 SVNUT Triumph</vt:lpstr>
      <vt:lpstr>#9Slide07 SVNZiclets</vt:lpstr>
      <vt:lpstr>Arial</vt:lpstr>
      <vt:lpstr>Calibri</vt:lpstr>
      <vt:lpstr>Calibri Light</vt:lpstr>
      <vt:lpstr>Times New Roman</vt:lpstr>
      <vt:lpstr>UTM Showcard</vt:lpstr>
      <vt:lpstr>UVN Bai Sau Nang</vt:lpstr>
      <vt:lpstr>字魂36号-正文宋楷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WIN7</dc:creator>
  <cp:lastModifiedBy>Microsoft Office User</cp:lastModifiedBy>
  <cp:revision>136</cp:revision>
  <dcterms:created xsi:type="dcterms:W3CDTF">2017-08-18T03:02:00Z</dcterms:created>
  <dcterms:modified xsi:type="dcterms:W3CDTF">2021-10-20T00:52:32Z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