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96" r:id="rId3"/>
  </p:sldMasterIdLst>
  <p:notesMasterIdLst>
    <p:notesMasterId r:id="rId27"/>
  </p:notesMasterIdLst>
  <p:sldIdLst>
    <p:sldId id="307" r:id="rId4"/>
    <p:sldId id="296" r:id="rId5"/>
    <p:sldId id="297" r:id="rId6"/>
    <p:sldId id="298" r:id="rId7"/>
    <p:sldId id="299" r:id="rId8"/>
    <p:sldId id="300" r:id="rId9"/>
    <p:sldId id="313" r:id="rId10"/>
    <p:sldId id="312" r:id="rId11"/>
    <p:sldId id="310" r:id="rId12"/>
    <p:sldId id="314" r:id="rId13"/>
    <p:sldId id="293" r:id="rId14"/>
    <p:sldId id="269" r:id="rId15"/>
    <p:sldId id="270" r:id="rId16"/>
    <p:sldId id="272" r:id="rId17"/>
    <p:sldId id="311" r:id="rId18"/>
    <p:sldId id="273" r:id="rId19"/>
    <p:sldId id="287" r:id="rId20"/>
    <p:sldId id="274" r:id="rId21"/>
    <p:sldId id="315" r:id="rId22"/>
    <p:sldId id="303" r:id="rId23"/>
    <p:sldId id="304" r:id="rId24"/>
    <p:sldId id="305" r:id="rId25"/>
    <p:sldId id="306" r:id="rId26"/>
  </p:sldIdLst>
  <p:sldSz cx="12192000" cy="6858000"/>
  <p:notesSz cx="6858000" cy="9144000"/>
  <p:embeddedFontLst>
    <p:embeddedFont>
      <p:font typeface=".VnArial" panose="020B7200000000000000" pitchFamily="34" charset="0"/>
      <p:regular r:id="rId28"/>
      <p:bold r:id="rId29"/>
      <p:italic r:id="rId30"/>
      <p:boldItalic r:id="rId31"/>
    </p:embeddedFont>
    <p:embeddedFont>
      <p:font typeface=".VnTime" panose="020BE200000000000000" pitchFamily="34" charset="0"/>
      <p:regular r:id="rId32"/>
      <p:bold r:id="rId33"/>
      <p:italic r:id="rId34"/>
      <p:boldItalic r:id="rId35"/>
    </p:embeddedFont>
    <p:embeddedFont>
      <p:font typeface=".VnTimeH" panose="020B7200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VNI-Times" pitchFamily="2" charset="0"/>
      <p:regular r:id="rId46"/>
      <p:bold r:id="rId47"/>
      <p:italic r:id="rId48"/>
      <p:boldItalic r:id="rId49"/>
    </p:embeddedFont>
  </p:embeddedFont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FF"/>
    <a:srgbClr val="CC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 autoAdjust="0"/>
    <p:restoredTop sz="94674" autoAdjust="0"/>
  </p:normalViewPr>
  <p:slideViewPr>
    <p:cSldViewPr snapToGrid="0">
      <p:cViewPr varScale="1">
        <p:scale>
          <a:sx n="111" d="100"/>
          <a:sy n="111" d="100"/>
        </p:scale>
        <p:origin x="224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2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7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3E1B4AE-F006-43B3-90DF-F6B016CEA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C5FA23A2-0018-4AEA-83F4-7C6365A448FD}" type="slidenum">
              <a:rPr lang="en-US" altLang="en-US" smtClean="0">
                <a:solidFill>
                  <a:srgbClr val="000000"/>
                </a:solidFill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1507" name="Slide Image Placeholder 1">
            <a:extLst>
              <a:ext uri="{FF2B5EF4-FFF2-40B4-BE49-F238E27FC236}">
                <a16:creationId xmlns:a16="http://schemas.microsoft.com/office/drawing/2014/main" id="{534791E4-2AF5-49FB-822B-0E76655C2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>
            <a:extLst>
              <a:ext uri="{FF2B5EF4-FFF2-40B4-BE49-F238E27FC236}">
                <a16:creationId xmlns:a16="http://schemas.microsoft.com/office/drawing/2014/main" id="{0D4B35D5-5887-41D5-9AC2-05E9D990A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Slide Number Placeholder 3">
            <a:extLst>
              <a:ext uri="{FF2B5EF4-FFF2-40B4-BE49-F238E27FC236}">
                <a16:creationId xmlns:a16="http://schemas.microsoft.com/office/drawing/2014/main" id="{B6AC425E-10AC-4865-AF85-CAEBED04DB6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EF04D0-4F6F-46E0-8622-5D66AAEC40FB}" type="slidenum">
              <a:rPr lang="en-US" altLang="en-US" b="0">
                <a:solidFill>
                  <a:srgbClr val="000000"/>
                </a:solidFill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b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9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405F1-019D-43C8-AE15-4BC356175E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0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Thứ năm, ngày 9 tháng 3 năm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D5164-ECB3-4018-99B6-EA6FAA14EF3D}" type="slidenum">
              <a:rPr lang="vi-VN" smtClean="0"/>
              <a:pPr>
                <a:defRPr/>
              </a:pPr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07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D78EB43-7D82-462D-9DE5-A31AA9396816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6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8258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34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思源黑体 CN Medium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11/30/21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思源黑体 CN Mediu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思源黑体 CN Mediu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思源黑体 CN Medium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2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4.xml"/><Relationship Id="rId7" Type="http://schemas.openxmlformats.org/officeDocument/2006/relationships/slide" Target="slide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11.jpe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5">
            <a:extLst>
              <a:ext uri="{FF2B5EF4-FFF2-40B4-BE49-F238E27FC236}">
                <a16:creationId xmlns:a16="http://schemas.microsoft.com/office/drawing/2014/main" id="{BBFE053E-3856-4A18-A7A1-058E2EE296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7581900" y="5541964"/>
            <a:ext cx="1600200" cy="35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2EABC1F-67B0-4C20-99BC-45FE2AE2E7D1}" type="slidenum">
              <a:rPr lang="en-US" sz="105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/>
                <a:sym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05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/>
              <a:sym typeface="Arial" panose="020B0604020202020204"/>
            </a:endParaRPr>
          </a:p>
        </p:txBody>
      </p:sp>
      <p:pic>
        <p:nvPicPr>
          <p:cNvPr id="20483" name="Picture 3" descr="9">
            <a:extLst>
              <a:ext uri="{FF2B5EF4-FFF2-40B4-BE49-F238E27FC236}">
                <a16:creationId xmlns:a16="http://schemas.microsoft.com/office/drawing/2014/main" id="{C3E55297-94B0-4B06-82CB-DA29CF43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10844893" y="5399207"/>
            <a:ext cx="12382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happyface2">
            <a:extLst>
              <a:ext uri="{FF2B5EF4-FFF2-40B4-BE49-F238E27FC236}">
                <a16:creationId xmlns:a16="http://schemas.microsoft.com/office/drawing/2014/main" id="{534D76A2-E662-402A-8BDC-4F6125AA23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6081713"/>
            <a:ext cx="520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appyface2">
            <a:extLst>
              <a:ext uri="{FF2B5EF4-FFF2-40B4-BE49-F238E27FC236}">
                <a16:creationId xmlns:a16="http://schemas.microsoft.com/office/drawing/2014/main" id="{82BCD381-6826-4F36-BF10-D4A37D9DBF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6061076"/>
            <a:ext cx="5191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happyface2">
            <a:extLst>
              <a:ext uri="{FF2B5EF4-FFF2-40B4-BE49-F238E27FC236}">
                <a16:creationId xmlns:a16="http://schemas.microsoft.com/office/drawing/2014/main" id="{456FB6D5-5A1B-4482-9962-D0D39E8A6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994401"/>
            <a:ext cx="519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happyface2">
            <a:extLst>
              <a:ext uri="{FF2B5EF4-FFF2-40B4-BE49-F238E27FC236}">
                <a16:creationId xmlns:a16="http://schemas.microsoft.com/office/drawing/2014/main" id="{A0C8E081-F39A-4755-91C3-977779555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26" y="6069014"/>
            <a:ext cx="519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AutoShape 10">
            <a:extLst>
              <a:ext uri="{FF2B5EF4-FFF2-40B4-BE49-F238E27FC236}">
                <a16:creationId xmlns:a16="http://schemas.microsoft.com/office/drawing/2014/main" id="{CEBB7C42-725E-4473-99DB-648EE369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1970088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2D3ADBFE-F4EA-4A07-8A31-D56C8A08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4325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8" name="AutoShape 12">
            <a:extLst>
              <a:ext uri="{FF2B5EF4-FFF2-40B4-BE49-F238E27FC236}">
                <a16:creationId xmlns:a16="http://schemas.microsoft.com/office/drawing/2014/main" id="{898553A1-32F5-406D-999A-94AE472C7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86150"/>
            <a:ext cx="274638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21A9AC92-E9E3-4883-BE65-C6BA93A55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548640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673350AD-5FA9-4AB2-BDC5-EE319199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5595938"/>
            <a:ext cx="369888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760637D8-E0D4-4A68-9947-D2B0BABE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650" y="5715000"/>
            <a:ext cx="3429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100">
              <a:solidFill>
                <a:srgbClr val="FFFF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AE1E3DE0-0A92-4EE2-9BC3-5C9EF95F7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699126"/>
            <a:ext cx="3810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13" name="AutoShape 17">
            <a:extLst>
              <a:ext uri="{FF2B5EF4-FFF2-40B4-BE49-F238E27FC236}">
                <a16:creationId xmlns:a16="http://schemas.microsoft.com/office/drawing/2014/main" id="{E0079AC5-1603-4CBB-992F-7F8D0C28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857251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14" name="AutoShape 18">
            <a:extLst>
              <a:ext uri="{FF2B5EF4-FFF2-40B4-BE49-F238E27FC236}">
                <a16:creationId xmlns:a16="http://schemas.microsoft.com/office/drawing/2014/main" id="{19562946-164B-4514-AF45-6407EA580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550" y="925513"/>
            <a:ext cx="381000" cy="3032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15" name="AutoShape 19">
            <a:extLst>
              <a:ext uri="{FF2B5EF4-FFF2-40B4-BE49-F238E27FC236}">
                <a16:creationId xmlns:a16="http://schemas.microsoft.com/office/drawing/2014/main" id="{0A31AEB8-7902-4A63-96B1-16E0FB5C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72051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16" name="AutoShape 20">
            <a:extLst>
              <a:ext uri="{FF2B5EF4-FFF2-40B4-BE49-F238E27FC236}">
                <a16:creationId xmlns:a16="http://schemas.microsoft.com/office/drawing/2014/main" id="{1AAF9DCC-12F0-4907-AA59-97F462ED7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350" y="4857751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FD542BB0-B88C-48D2-B202-76FD39BE7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1"/>
            <a:ext cx="3698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73908DFE-EF53-4AC7-B52F-3269B831B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4239" y="3429001"/>
            <a:ext cx="369887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7AC4E017-F696-4632-A013-967E08888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200651"/>
            <a:ext cx="3698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6BEF2FD1-BFB8-4205-99F2-F844024FE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857251"/>
            <a:ext cx="3698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2ED3A513-702B-4E3D-8920-52BD57D8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00" y="2312988"/>
            <a:ext cx="3429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2" name="AutoShape 26">
            <a:extLst>
              <a:ext uri="{FF2B5EF4-FFF2-40B4-BE49-F238E27FC236}">
                <a16:creationId xmlns:a16="http://schemas.microsoft.com/office/drawing/2014/main" id="{91103849-B2F6-4BC6-97F0-469FA513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1274763"/>
            <a:ext cx="28575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3" name="AutoShape 27">
            <a:extLst>
              <a:ext uri="{FF2B5EF4-FFF2-40B4-BE49-F238E27FC236}">
                <a16:creationId xmlns:a16="http://schemas.microsoft.com/office/drawing/2014/main" id="{1A8B2374-FE00-4876-B00E-9E1CD536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857250"/>
            <a:ext cx="17145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4" name="AutoShape 28">
            <a:extLst>
              <a:ext uri="{FF2B5EF4-FFF2-40B4-BE49-F238E27FC236}">
                <a16:creationId xmlns:a16="http://schemas.microsoft.com/office/drawing/2014/main" id="{3CFBC7FE-894C-47D0-90DF-A817876F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572000"/>
            <a:ext cx="28575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5" name="AutoShape 29">
            <a:extLst>
              <a:ext uri="{FF2B5EF4-FFF2-40B4-BE49-F238E27FC236}">
                <a16:creationId xmlns:a16="http://schemas.microsoft.com/office/drawing/2014/main" id="{870FF01E-A5A1-43DD-9D0A-A4B53FF4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00700"/>
            <a:ext cx="171450" cy="4000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6" name="AutoShape 30">
            <a:extLst>
              <a:ext uri="{FF2B5EF4-FFF2-40B4-BE49-F238E27FC236}">
                <a16:creationId xmlns:a16="http://schemas.microsoft.com/office/drawing/2014/main" id="{7D980D14-28F5-48B3-8B4C-FC2F108C9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4057650"/>
            <a:ext cx="3429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7" name="AutoShape 31">
            <a:extLst>
              <a:ext uri="{FF2B5EF4-FFF2-40B4-BE49-F238E27FC236}">
                <a16:creationId xmlns:a16="http://schemas.microsoft.com/office/drawing/2014/main" id="{00AB0663-21B5-4BFB-B0AB-4493C1643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22" y="3866015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28" name="AutoShape 32">
            <a:extLst>
              <a:ext uri="{FF2B5EF4-FFF2-40B4-BE49-F238E27FC236}">
                <a16:creationId xmlns:a16="http://schemas.microsoft.com/office/drawing/2014/main" id="{CB77D2AA-B8F3-42BD-8B57-6240DF62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1" y="1158875"/>
            <a:ext cx="6064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29" name="AutoShape 33">
            <a:extLst>
              <a:ext uri="{FF2B5EF4-FFF2-40B4-BE49-F238E27FC236}">
                <a16:creationId xmlns:a16="http://schemas.microsoft.com/office/drawing/2014/main" id="{B1B04A13-1A1B-4CCF-A564-C74505F03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857250"/>
            <a:ext cx="17145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30" name="AutoShape 34">
            <a:extLst>
              <a:ext uri="{FF2B5EF4-FFF2-40B4-BE49-F238E27FC236}">
                <a16:creationId xmlns:a16="http://schemas.microsoft.com/office/drawing/2014/main" id="{F05DA589-E6BB-4824-A6B1-922CCA0A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472" y="1948625"/>
            <a:ext cx="228600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31" name="AutoShape 35">
            <a:extLst>
              <a:ext uri="{FF2B5EF4-FFF2-40B4-BE49-F238E27FC236}">
                <a16:creationId xmlns:a16="http://schemas.microsoft.com/office/drawing/2014/main" id="{B48A12AD-FF69-46FD-848B-854AFDD80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3" y="520065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32" name="AutoShape 36">
            <a:extLst>
              <a:ext uri="{FF2B5EF4-FFF2-40B4-BE49-F238E27FC236}">
                <a16:creationId xmlns:a16="http://schemas.microsoft.com/office/drawing/2014/main" id="{B9031423-71DE-4B44-AFEB-B9F42829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850" y="501015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000">
              <a:solidFill>
                <a:srgbClr val="FFFF00"/>
              </a:solidFill>
              <a:latin typeface=".VnArial" panose="020B72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133" name="AutoShape 37">
            <a:extLst>
              <a:ext uri="{FF2B5EF4-FFF2-40B4-BE49-F238E27FC236}">
                <a16:creationId xmlns:a16="http://schemas.microsoft.com/office/drawing/2014/main" id="{DEFBF66B-38A9-410B-9C29-3710A1820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0650" y="29718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4" name="AutoShape 38">
            <a:extLst>
              <a:ext uri="{FF2B5EF4-FFF2-40B4-BE49-F238E27FC236}">
                <a16:creationId xmlns:a16="http://schemas.microsoft.com/office/drawing/2014/main" id="{E00CF2D5-7A2A-471E-A06F-E624CB94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029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5" name="AutoShape 39">
            <a:extLst>
              <a:ext uri="{FF2B5EF4-FFF2-40B4-BE49-F238E27FC236}">
                <a16:creationId xmlns:a16="http://schemas.microsoft.com/office/drawing/2014/main" id="{7A048FA0-FBA4-481C-93DF-14ED3785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1933575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6" name="AutoShape 40">
            <a:extLst>
              <a:ext uri="{FF2B5EF4-FFF2-40B4-BE49-F238E27FC236}">
                <a16:creationId xmlns:a16="http://schemas.microsoft.com/office/drawing/2014/main" id="{9A472FF7-1DD0-4385-8BA1-2C6993D0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8572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7" name="AutoShape 41">
            <a:extLst>
              <a:ext uri="{FF2B5EF4-FFF2-40B4-BE49-F238E27FC236}">
                <a16:creationId xmlns:a16="http://schemas.microsoft.com/office/drawing/2014/main" id="{B7130819-870D-415F-98B8-DFAAE3491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0002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8" name="AutoShape 42">
            <a:extLst>
              <a:ext uri="{FF2B5EF4-FFF2-40B4-BE49-F238E27FC236}">
                <a16:creationId xmlns:a16="http://schemas.microsoft.com/office/drawing/2014/main" id="{99E72394-8422-44A2-B4DD-17ED0EDB8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45148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9" name="AutoShape 43">
            <a:extLst>
              <a:ext uri="{FF2B5EF4-FFF2-40B4-BE49-F238E27FC236}">
                <a16:creationId xmlns:a16="http://schemas.microsoft.com/office/drawing/2014/main" id="{C264F6E6-9210-414E-BCBA-769D383FA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450" y="35433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0" name="AutoShape 44">
            <a:extLst>
              <a:ext uri="{FF2B5EF4-FFF2-40B4-BE49-F238E27FC236}">
                <a16:creationId xmlns:a16="http://schemas.microsoft.com/office/drawing/2014/main" id="{8D141495-9EB4-48EA-9FEB-0373A8458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7721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1" name="AutoShape 45">
            <a:extLst>
              <a:ext uri="{FF2B5EF4-FFF2-40B4-BE49-F238E27FC236}">
                <a16:creationId xmlns:a16="http://schemas.microsoft.com/office/drawing/2014/main" id="{7086CC99-D802-434F-9CF5-02BD463D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976" y="2350405"/>
            <a:ext cx="288925" cy="330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2" name="AutoShape 46">
            <a:extLst>
              <a:ext uri="{FF2B5EF4-FFF2-40B4-BE49-F238E27FC236}">
                <a16:creationId xmlns:a16="http://schemas.microsoft.com/office/drawing/2014/main" id="{FA1B8BB5-D62A-4FF5-B3C8-3D4711A96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6" y="1062038"/>
            <a:ext cx="290513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3" name="AutoShape 47">
            <a:extLst>
              <a:ext uri="{FF2B5EF4-FFF2-40B4-BE49-F238E27FC236}">
                <a16:creationId xmlns:a16="http://schemas.microsoft.com/office/drawing/2014/main" id="{93211794-0421-43DE-A0F5-2B98F604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57" y="2312988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4" name="AutoShape 48">
            <a:extLst>
              <a:ext uri="{FF2B5EF4-FFF2-40B4-BE49-F238E27FC236}">
                <a16:creationId xmlns:a16="http://schemas.microsoft.com/office/drawing/2014/main" id="{D3BF9A96-7AD2-4EFA-B330-03EB99E6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603" y="1782763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5" name="AutoShape 49">
            <a:extLst>
              <a:ext uri="{FF2B5EF4-FFF2-40B4-BE49-F238E27FC236}">
                <a16:creationId xmlns:a16="http://schemas.microsoft.com/office/drawing/2014/main" id="{5640396A-4C59-4774-BE31-936E2ED03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1" y="5670550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6" name="AutoShape 50">
            <a:extLst>
              <a:ext uri="{FF2B5EF4-FFF2-40B4-BE49-F238E27FC236}">
                <a16:creationId xmlns:a16="http://schemas.microsoft.com/office/drawing/2014/main" id="{D4E9BD43-A858-469B-A478-D2391252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1" y="5314950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48" name="Picture 52" descr="RNBOWBTN">
            <a:extLst>
              <a:ext uri="{FF2B5EF4-FFF2-40B4-BE49-F238E27FC236}">
                <a16:creationId xmlns:a16="http://schemas.microsoft.com/office/drawing/2014/main" id="{1A2257C8-5148-41D1-9696-69E4DD9545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9431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9" name="Picture 53" descr="RNBOWBTN">
            <a:extLst>
              <a:ext uri="{FF2B5EF4-FFF2-40B4-BE49-F238E27FC236}">
                <a16:creationId xmlns:a16="http://schemas.microsoft.com/office/drawing/2014/main" id="{A6B9047D-86CF-495C-A14D-3A79176597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14287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2" name="AutoShape 56">
            <a:extLst>
              <a:ext uri="{FF2B5EF4-FFF2-40B4-BE49-F238E27FC236}">
                <a16:creationId xmlns:a16="http://schemas.microsoft.com/office/drawing/2014/main" id="{FA8CA502-0921-41B5-B531-7C9DC584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54864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3" name="AutoShape 57">
            <a:extLst>
              <a:ext uri="{FF2B5EF4-FFF2-40B4-BE49-F238E27FC236}">
                <a16:creationId xmlns:a16="http://schemas.microsoft.com/office/drawing/2014/main" id="{3E61E5B8-7474-4CC1-8614-8E961279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28003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C8B15EC1-B15A-415D-AB04-3AF61B3B70C0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4943810"/>
            <a:ext cx="742950" cy="1065212"/>
            <a:chOff x="0" y="2496"/>
            <a:chExt cx="1161" cy="1536"/>
          </a:xfrm>
        </p:grpSpPr>
        <p:pic>
          <p:nvPicPr>
            <p:cNvPr id="20549" name="Picture 61" descr="bocau">
              <a:extLst>
                <a:ext uri="{FF2B5EF4-FFF2-40B4-BE49-F238E27FC236}">
                  <a16:creationId xmlns:a16="http://schemas.microsoft.com/office/drawing/2014/main" id="{F0BE64ED-964C-4B9A-84CE-C58E09B50F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 flipH="1">
              <a:off x="105" y="2880"/>
              <a:ext cx="105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0" name="Picture 62" descr="bocau">
              <a:extLst>
                <a:ext uri="{FF2B5EF4-FFF2-40B4-BE49-F238E27FC236}">
                  <a16:creationId xmlns:a16="http://schemas.microsoft.com/office/drawing/2014/main" id="{BD92153C-8AF2-43D8-943E-80AF3C3514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 flipH="1">
              <a:off x="0" y="2496"/>
              <a:ext cx="110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3">
            <a:extLst>
              <a:ext uri="{FF2B5EF4-FFF2-40B4-BE49-F238E27FC236}">
                <a16:creationId xmlns:a16="http://schemas.microsoft.com/office/drawing/2014/main" id="{FCC24979-F33A-44C1-A193-4ED28CABEF2D}"/>
              </a:ext>
            </a:extLst>
          </p:cNvPr>
          <p:cNvGrpSpPr>
            <a:grpSpLocks/>
          </p:cNvGrpSpPr>
          <p:nvPr/>
        </p:nvGrpSpPr>
        <p:grpSpPr bwMode="auto">
          <a:xfrm>
            <a:off x="9585326" y="5372101"/>
            <a:ext cx="1076325" cy="561975"/>
            <a:chOff x="4080" y="2496"/>
            <a:chExt cx="1296" cy="1392"/>
          </a:xfrm>
        </p:grpSpPr>
        <p:pic>
          <p:nvPicPr>
            <p:cNvPr id="20547" name="Picture 64" descr="bocau">
              <a:extLst>
                <a:ext uri="{FF2B5EF4-FFF2-40B4-BE49-F238E27FC236}">
                  <a16:creationId xmlns:a16="http://schemas.microsoft.com/office/drawing/2014/main" id="{1FFAED1E-B63C-4C4B-BF9A-2170E1DE71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224" y="249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8" name="Picture 65" descr="bocau">
              <a:extLst>
                <a:ext uri="{FF2B5EF4-FFF2-40B4-BE49-F238E27FC236}">
                  <a16:creationId xmlns:a16="http://schemas.microsoft.com/office/drawing/2014/main" id="{C04EE0E4-E4D0-4AE1-B1D4-992DDB6E45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080" y="273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62" name="Picture 66" descr="bocau">
            <a:extLst>
              <a:ext uri="{FF2B5EF4-FFF2-40B4-BE49-F238E27FC236}">
                <a16:creationId xmlns:a16="http://schemas.microsoft.com/office/drawing/2014/main" id="{EE1983DE-7515-4877-BB91-1805DE8847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73" flipH="1">
            <a:off x="3617914" y="5026026"/>
            <a:ext cx="6492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3" name="Picture 67" descr="bocau">
            <a:extLst>
              <a:ext uri="{FF2B5EF4-FFF2-40B4-BE49-F238E27FC236}">
                <a16:creationId xmlns:a16="http://schemas.microsoft.com/office/drawing/2014/main" id="{2F7EE466-5E93-4E07-8EE7-87BA38ED56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73">
            <a:off x="9007475" y="4983164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7" name="Picture 69">
            <a:extLst>
              <a:ext uri="{FF2B5EF4-FFF2-40B4-BE49-F238E27FC236}">
                <a16:creationId xmlns:a16="http://schemas.microsoft.com/office/drawing/2014/main" id="{D812ADBE-9C3D-4C9A-B90F-D153E17E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6080125"/>
            <a:ext cx="11582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38" name="Picture 71">
            <a:extLst>
              <a:ext uri="{FF2B5EF4-FFF2-40B4-BE49-F238E27FC236}">
                <a16:creationId xmlns:a16="http://schemas.microsoft.com/office/drawing/2014/main" id="{6907DC7D-4A6A-4410-9418-3CC3CA64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9052" y="3144384"/>
            <a:ext cx="65024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71" name="WordArt 75">
            <a:extLst>
              <a:ext uri="{FF2B5EF4-FFF2-40B4-BE49-F238E27FC236}">
                <a16:creationId xmlns:a16="http://schemas.microsoft.com/office/drawing/2014/main" id="{82B8E241-0371-4A07-8877-3149A88B29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6914" y="1538289"/>
            <a:ext cx="5710237" cy="1030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4" name="AutoShape 43">
            <a:extLst>
              <a:ext uri="{FF2B5EF4-FFF2-40B4-BE49-F238E27FC236}">
                <a16:creationId xmlns:a16="http://schemas.microsoft.com/office/drawing/2014/main" id="{D55F593D-D3F4-478D-AFFC-ECE606146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450" y="35433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FF00"/>
              </a:solidFill>
              <a:latin typeface=".VnArial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422955AF-135A-4710-8CAD-604B2AC695FA}"/>
              </a:ext>
            </a:extLst>
          </p:cNvPr>
          <p:cNvSpPr txBox="1">
            <a:spLocks noGrp="1"/>
          </p:cNvSpPr>
          <p:nvPr/>
        </p:nvSpPr>
        <p:spPr bwMode="auto">
          <a:xfrm>
            <a:off x="8801100" y="6550025"/>
            <a:ext cx="1600200" cy="357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CBD1840-07BC-4A3D-94D0-1AE25D2F0696}" type="slidenum">
              <a:rPr lang="en-US" sz="1050">
                <a:solidFill>
                  <a:prstClr val="black"/>
                </a:solidFill>
                <a:latin typeface="Arial" charset="0"/>
                <a:ea typeface="SimSun" pitchFamily="2" charset="-122"/>
                <a:cs typeface="Arial" panose="020B0604020202020204"/>
                <a:sym typeface="Arial" panose="020B0604020202020204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050" dirty="0">
              <a:solidFill>
                <a:prstClr val="black"/>
              </a:solidFill>
              <a:latin typeface="Arial" charset="0"/>
              <a:ea typeface="SimSun" pitchFamily="2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BA3366A-5592-46E3-82D4-C7411F5A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5534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nhac-khong-loi-thu-gian-voi-tieng-piano-va-tieng-chim-hot-beautiful-relaxing-music">
            <a:hlinkClick r:id="" action="ppaction://media"/>
            <a:extLst>
              <a:ext uri="{FF2B5EF4-FFF2-40B4-BE49-F238E27FC236}">
                <a16:creationId xmlns:a16="http://schemas.microsoft.com/office/drawing/2014/main" id="{9968611F-83B5-4CAF-A807-8B080251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906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WordArt 5">
            <a:extLst>
              <a:ext uri="{FF2B5EF4-FFF2-40B4-BE49-F238E27FC236}">
                <a16:creationId xmlns:a16="http://schemas.microsoft.com/office/drawing/2014/main" id="{98934125-5600-48BB-99F7-3D538DFA6C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3438" y="3035301"/>
            <a:ext cx="8382000" cy="1389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BA CHỮ SỐ</a:t>
            </a:r>
          </a:p>
        </p:txBody>
      </p:sp>
      <p:sp>
        <p:nvSpPr>
          <p:cNvPr id="70" name="WordArt 75">
            <a:extLst>
              <a:ext uri="{FF2B5EF4-FFF2-40B4-BE49-F238E27FC236}">
                <a16:creationId xmlns:a16="http://schemas.microsoft.com/office/drawing/2014/main" id="{300A6724-1C01-A44F-9653-862AAD48D3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0628" y="336240"/>
            <a:ext cx="5855229" cy="555338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500161"/>
      </p:ext>
    </p:extLst>
  </p:cSld>
  <p:clrMapOvr>
    <a:masterClrMapping/>
  </p:clrMapOvr>
  <p:transition spd="slow" advClick="0" advTm="503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40000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23 C -0.01627 0.00278 -0.03085 -0.00347 -0.04739 -0.00648 C -0.06315 -0.01366 -0.07981 -0.00741 -0.09322 -0.0213 C -0.09908 -0.04028 -0.10781 -0.04514 -0.12083 -0.05093 C -0.12447 -0.06644 -0.12135 -0.06135 -0.12851 -0.06806 C -0.13072 -0.07639 -0.13138 -0.0801 -0.13763 -0.08287 C -0.14518 -0.09699 -0.15312 -0.10903 -0.16054 -0.12292 C -0.1677 -0.13565 -0.1694 -0.15023 -0.1776 -0.16135 C -0.18007 -0.17685 -0.18541 -0.19074 -0.18815 -0.20602 C -0.19114 -0.22199 -0.19427 -0.24908 -0.20351 -0.26135 C -0.20768 -0.28519 -0.21028 -0.30903 -0.21432 -0.33334 C -0.21523 -0.34005 -0.21549 -0.34769 -0.21731 -0.35463 C -0.21822 -0.35787 -0.22044 -0.35996 -0.22174 -0.36297 C -0.22369 -0.36736 -0.22708 -0.38195 -0.22812 -0.38635 C -0.22864 -0.38982 -0.22838 -0.39375 -0.22929 -0.39699 C -0.23138 -0.40324 -0.2345 -0.40857 -0.23723 -0.41412 C -0.24101 -0.42246 -0.23554 -0.42107 -0.24166 -0.43102 C -0.2427 -0.43287 -0.24492 -0.43241 -0.24635 -0.4331 C -0.24687 -0.43542 -0.24687 -0.43773 -0.24778 -0.43935 C -0.24908 -0.44121 -0.25156 -0.44005 -0.25234 -0.44167 C -0.25429 -0.4456 -0.25351 -0.45047 -0.25546 -0.45463 C -0.26041 -0.46435 -0.25716 -0.45903 -0.26458 -0.46922 C -0.26562 -0.47292 -0.26588 -0.47709 -0.26783 -0.4801 C -0.26875 -0.48148 -0.27109 -0.48033 -0.27226 -0.48195 C -0.27721 -0.48866 -0.27968 -0.49861 -0.28437 -0.50533 C -0.2858 -0.50718 -0.28789 -0.5081 -0.28906 -0.50972 C -0.30481 -0.52917 -0.29231 -0.5169 -0.30286 -0.52662 C -0.30677 -0.54352 -0.30872 -0.53935 -0.32434 -0.54352 C -0.32747 -0.55695 -0.32291 -0.54352 -0.33346 -0.55417 C -0.33489 -0.55556 -0.33515 -0.55926 -0.33645 -0.56065 C -0.34479 -0.57107 -0.35091 -0.575 -0.36106 -0.57963 C -0.36184 -0.58102 -0.36263 -0.58287 -0.36406 -0.5838 C -0.36679 -0.58565 -0.37317 -0.58797 -0.37317 -0.58773 C -0.38867 -0.6044 -0.4082 -0.59931 -0.42669 -0.60533 C -0.50325 -0.62963 -0.57851 -0.63195 -0.65768 -0.63496 C -0.67148 -0.63959 -0.68294 -0.64815 -0.69583 -0.65417 C -0.71028 -0.66736 -0.72408 -0.675 -0.74023 -0.6838 C -0.75156 -0.68079 -0.74752 -0.6757 -0.75846 -0.67107 C -0.7789 -0.66273 -0.80182 -0.66088 -0.82304 -0.65834 C -0.8375 -0.66621 -0.83112 -0.6625 -0.84257 -0.66898 C -0.84466 -0.67732 -0.84726 -0.67917 -0.85325 -0.68172 C -0.85651 -0.69398 -0.85221 -0.68357 -0.85976 -0.69005 C -0.86132 -0.69167 -0.8625 -0.69445 -0.86406 -0.6963 C -0.86471 -0.69861 -0.86471 -0.70093 -0.86575 -0.70255 C -0.86914 -0.70834 -0.87513 -0.70834 -0.87929 -0.71135 C -0.88216 -0.7132 -0.8845 -0.71551 -0.88697 -0.7176 C -0.88958 -0.72801 -0.89648 -0.7331 -0.90377 -0.73658 C -0.90429 -0.73866 -0.90429 -0.74144 -0.90546 -0.74306 C -0.90664 -0.74468 -0.90846 -0.74422 -0.91015 -0.74514 C -0.91484 -0.74838 -0.9194 -0.75255 -0.92408 -0.75602 C -0.92643 -0.76667 -0.93177 -0.76898 -0.93893 -0.77292 C -0.94778 -0.79028 -0.97513 -0.79908 -0.98945 -0.80463 C -1.02395 -0.80278 -1.05481 -0.79491 -1.08867 -0.7919 C -1.09882 -0.78727 -1.11002 -0.78565 -1.12083 -0.78565 " pathEditMode="relative" rAng="0" ptsTypes="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4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C 0.00781 -0.00417 0.01341 -0.01042 0.02122 -0.01436 C 0.02461 -0.02801 0.02083 -0.01343 0.02721 -0.03148 C 0.02813 -0.03357 0.028 -0.03611 0.02904 -0.03773 C 0.03008 -0.03936 0.0319 -0.03912 0.03372 -0.03959 C 0.04323 -0.05371 0.05534 -0.05903 0.06836 -0.06505 C 0.06927 -0.06644 0.07031 -0.06829 0.07148 -0.06898 C 0.07435 -0.07107 0.08034 -0.07315 0.08034 -0.07292 C 0.08503 -0.09051 0.07852 -0.07014 0.08659 -0.08195 C 0.09492 -0.09306 0.08021 -0.08426 0.09284 -0.09028 C 0.0974 -0.10324 0.0957 -0.10394 0.10664 -0.10695 C 0.11497 -0.11829 0.12604 -0.12662 0.13698 -0.13195 C 0.14518 -0.14028 0.15208 -0.14838 0.1599 -0.15695 C 0.16367 -0.16135 0.17344 -0.16574 0.17344 -0.16551 C 0.17708 -0.17547 0.18086 -0.17986 0.18581 -0.18866 C 0.18815 -0.19306 0.18958 -0.19861 0.19206 -0.20324 C 0.19232 -0.2051 0.19232 -0.20811 0.19336 -0.20949 C 0.19466 -0.21135 0.19701 -0.20973 0.19792 -0.21158 C 0.19922 -0.21482 0.19896 -0.21898 0.19948 -0.22246 C 0.20156 -0.23588 0.20273 -0.26273 0.21042 -0.27269 C 0.21406 -0.28889 0.21081 -0.28195 0.21927 -0.29329 C 0.22344 -0.30695 0.22695 -0.31644 0.23451 -0.32686 C 0.23841 -0.35278 0.23229 -0.32292 0.24232 -0.34375 C 0.24427 -0.34746 0.24427 -0.35209 0.24518 -0.35625 C 0.24753 -0.36551 0.25117 -0.37292 0.2543 -0.38125 C 0.25482 -0.38473 0.2543 -0.38889 0.25586 -0.3919 C 0.25677 -0.39375 0.25938 -0.39236 0.26042 -0.39398 C 0.26263 -0.39723 0.26159 -0.40324 0.26354 -0.40672 C 0.26497 -0.40857 0.26667 -0.40949 0.2681 -0.41065 C 0.26992 -0.41991 0.27539 -0.42315 0.28021 -0.42986 C 0.28659 -0.45232 0.27826 -0.4294 0.29102 -0.44676 C 0.29362 -0.45047 0.29427 -0.45556 0.29701 -0.45949 C 0.30143 -0.47616 0.29479 -0.45602 0.30326 -0.46736 C 0.30872 -0.4757 0.30052 -0.47246 0.30625 -0.4801 C 0.30768 -0.48172 0.30925 -0.48172 0.31081 -0.48218 C 0.31341 -0.49329 0.31784 -0.5007 0.32292 -0.50926 C 0.328 -0.5176 0.32448 -0.52061 0.33216 -0.52385 C 0.33555 -0.53357 0.33997 -0.54236 0.3444 -0.55139 C 0.34622 -0.5551 0.34635 -0.56042 0.34909 -0.56389 C 0.35 -0.56551 0.35195 -0.56528 0.35365 -0.56598 C 0.35742 -0.58195 0.35156 -0.5632 0.35977 -0.57454 C 0.36706 -0.58449 0.35417 -0.57709 0.36406 -0.58681 C 0.36654 -0.58912 0.36914 -0.58982 0.37188 -0.59121 C 0.37461 -0.60232 0.37201 -0.5963 0.38229 -0.60602 C 0.3875 -0.61019 0.38958 -0.61875 0.39479 -0.62269 C 0.41094 -0.63588 0.42148 -0.65186 0.44023 -0.65625 C 0.45469 -0.66922 0.46927 -0.67199 0.48594 -0.67732 C 0.48789 -0.67778 0.48919 -0.67824 0.49063 -0.6794 C 0.49596 -0.68334 0.50039 -0.68982 0.50586 -0.69213 C 0.52292 -0.69861 0.51289 -0.69561 0.53633 -0.70023 C 0.54961 -0.71181 0.56563 -0.71389 0.5806 -0.71898 C 0.61914 -0.73172 0.58737 -0.72523 0.63112 -0.73148 C 0.66159 -0.7301 0.66719 -0.72917 0.69063 -0.72547 C 0.72448 -0.73079 0.75039 -0.73519 0.78659 -0.73797 C 0.8026 -0.74236 0.81771 -0.74931 0.83372 -0.75463 C 0.84427 -0.75417 0.85508 -0.75371 0.86576 -0.75278 C 0.88242 -0.75139 0.91602 -0.74838 0.91602 -0.74815 C 0.93555 -0.74306 0.95586 -0.74375 0.97539 -0.74213 C 1.00742 -0.73588 1.04063 -0.73773 1.07292 -0.73588 C 1.09323 -0.73473 1.13398 -0.73357 1.13398 -0.73334 " pathEditMode="relative" rAng="0" ptsTypes="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93" y="-377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C 0.00052 -0.00417 -3.125E-6 -0.0088 0.00157 -0.0125 C 0.00235 -0.01459 0.00534 -0.01297 0.00638 -0.01482 C 0.00795 -0.01783 0.00729 -0.02176 0.00795 -0.02523 C 0.00938 -0.03241 0.00951 -0.03148 0.01263 -0.03797 C 0.01302 -0.05278 0.00795 -0.10255 0.01901 -0.12477 C 0.02032 -0.14306 0.02266 -0.15787 0.02552 -0.17523 C 0.02604 -0.17871 0.02604 -0.18241 0.02709 -0.18588 C 0.02878 -0.19167 0.03334 -0.20278 0.03334 -0.20255 C 0.03698 -0.22824 0.03099 -0.22361 0.04128 -0.22824 C 0.04271 -0.2338 0.04245 -0.24005 0.0444 -0.24514 C 0.04545 -0.24792 0.04792 -0.24931 0.04922 -0.25162 C 0.05287 -0.25741 0.05326 -0.2632 0.05703 -0.26852 C 0.06068 -0.29468 0.06172 -0.32037 0.06354 -0.34676 C 0.06433 -0.38195 0.06511 -0.41597 0.07149 -0.45023 C 0.07461 -0.4669 0.08034 -0.48195 0.08256 -0.49885 C 0.08386 -0.50764 0.08881 -0.54236 0.09219 -0.54977 C 0.09297 -0.55185 0.09532 -0.55255 0.09688 -0.55394 C 0.09792 -0.55602 0.09948 -0.55787 0.1 -0.56019 C 0.10104 -0.56412 0.10013 -0.56875 0.10157 -0.57269 C 0.10287 -0.57639 0.10586 -0.57847 0.10795 -0.58125 C 0.11172 -0.59676 0.10625 -0.57824 0.11433 -0.5919 C 0.11537 -0.59352 0.11524 -0.5963 0.11589 -0.59815 C 0.11888 -0.60602 0.11927 -0.60463 0.12552 -0.6088 C 0.13412 -0.63218 0.14167 -0.65602 0.15391 -0.67639 C 0.15795 -0.69329 0.15183 -0.67408 0.16042 -0.68496 C 0.16901 -0.6963 0.15378 -0.6875 0.16667 -0.69329 C 0.16979 -0.70602 0.17618 -0.71459 0.18568 -0.71875 C 0.1862 -0.72084 0.18594 -0.72385 0.18724 -0.72523 C 0.19011 -0.72778 0.19688 -0.7294 0.19688 -0.72917 C 0.19896 -0.73218 0.20078 -0.73542 0.20326 -0.73773 C 0.20547 -0.73982 0.20899 -0.73959 0.21107 -0.74213 C 0.21224 -0.74352 0.2112 -0.74722 0.2125 -0.74838 C 0.21537 -0.75093 0.22214 -0.75255 0.22214 -0.75232 C 0.22774 -0.75996 0.22409 -0.75625 0.2349 -0.76111 C 0.24089 -0.76366 0.24649 -0.7706 0.25222 -0.77361 C 0.25899 -0.77685 0.26628 -0.77709 0.27305 -0.77986 C 0.27969 -0.78264 0.28672 -0.78866 0.29375 -0.79051 C 0.31784 -0.79676 0.34219 -0.80047 0.36667 -0.80324 C 0.39662 -0.81898 0.4892 -0.81898 0.51107 -0.82014 C 0.52006 -0.82153 0.5293 -0.82222 0.53815 -0.82431 C 0.54753 -0.82662 0.55703 -0.83241 0.56667 -0.83496 C 0.57787 -0.84468 0.58711 -0.84468 0.6 -0.84977 C 0.61993 -0.85787 0.63854 -0.8706 0.65886 -0.87732 C 0.66563 -0.88264 0.67188 -0.88658 0.6793 -0.88982 C 0.68334 -0.90417 0.69219 -0.91088 0.70157 -0.9176 C 0.70573 -0.93287 0.69974 -0.91505 0.70795 -0.92801 C 0.7142 -0.93797 0.71042 -0.94283 0.71901 -0.94722 C 0.72292 -0.95417 0.72565 -0.96065 0.72865 -0.96783 C 0.73086 -0.97338 0.7349 -0.98496 0.7349 -0.98472 C 0.73542 -0.98843 0.73555 -0.99213 0.73659 -0.99584 C 0.73724 -0.99792 0.73933 -0.99931 0.73972 -1.00185 C 0.74349 -1.02616 0.7444 -1.05347 0.7444 -1.07801 " pathEditMode="relative" rAng="0" ptsTypes="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14" y="-539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1111 C -0.05039 -0.0162 -0.04805 -0.02431 -0.05312 -0.05023 C -0.05404 -0.05486 -0.05664 -0.05833 -0.05794 -0.06273 C -0.05924 -0.06759 -0.06107 -0.07801 -0.06107 -0.07778 C -0.06003 -0.0838 -0.05794 -0.08958 -0.05794 -0.09583 C -0.05794 -0.09884 -0.06029 -0.1007 -0.06107 -0.10347 C -0.06549 -0.1169 -0.06732 -0.13056 -0.07226 -0.14398 C -0.07174 -0.1706 -0.07187 -0.19653 -0.0707 -0.22245 C -0.06979 -0.24468 -0.06601 -0.26713 -0.06419 -0.28866 C -0.06601 -0.32778 -0.06211 -0.36667 -0.08008 -0.39514 C -0.08294 -0.40579 -0.08698 -0.41528 -0.08958 -0.42593 C -0.09115 -0.43218 -0.09154 -0.43982 -0.09284 -0.44607 C -0.09726 -0.4662 -0.10221 -0.48866 -0.10885 -0.50671 C -0.11341 -0.51991 -0.10898 -0.51574 -0.11667 -0.51945 C -0.1224 -0.53287 -0.12721 -0.55255 -0.13737 -0.55764 C -0.13971 -0.56366 -0.14284 -0.56898 -0.14518 -0.57546 C -0.14961 -0.5882 -0.14622 -0.59352 -0.15469 -0.59861 C -0.15625 -0.60093 -0.1582 -0.60324 -0.15976 -0.60602 C -0.16237 -0.61157 -0.16419 -0.61875 -0.16732 -0.62407 C -0.1694 -0.62708 -0.172 -0.63009 -0.17396 -0.63403 C -0.18021 -0.64792 -0.17279 -0.6419 -0.18177 -0.64653 C -0.19101 -0.66991 -0.17617 -0.63495 -0.19284 -0.66181 C -0.19414 -0.66389 -0.19336 -0.66736 -0.1944 -0.66991 C -0.19622 -0.67361 -0.19805 -0.67708 -0.20065 -0.67963 C -0.20365 -0.68241 -0.21029 -0.68472 -0.21029 -0.68449 C -0.21237 -0.69468 -0.21458 -0.69907 -0.21979 -0.70532 C -0.22031 -0.70787 -0.22031 -0.71065 -0.22135 -0.7125 C -0.22253 -0.71505 -0.22513 -0.71482 -0.22617 -0.71759 C -0.23268 -0.73542 -0.2224 -0.72755 -0.23242 -0.73264 C -0.22982 -0.76644 -0.2276 -0.78056 -0.23242 -0.81921 C -0.23294 -0.82338 -0.23594 -0.82593 -0.23737 -0.82963 C -0.24284 -0.84537 -0.23659 -0.84005 -0.24518 -0.84491 C -0.25 -0.85486 -0.25117 -0.86574 -0.25781 -0.87269 C -0.26341 -0.89398 -0.26601 -0.9125 -0.27851 -0.9257 C -0.28138 -0.93958 -0.28555 -0.94213 -0.2944 -0.94607 C -0.30534 -0.95116 -0.31732 -0.95324 -0.32773 -0.96134 C -0.33646 -0.96829 -0.34427 -0.97616 -0.35325 -0.98171 C -0.35612 -0.9963 -0.35247 -0.98426 -0.3595 -0.99213 C -0.36927 -1.00185 -0.36758 -1.00556 -0.38008 -1.01227 C -0.38945 -1.02662 -0.39518 -1.02593 -0.40729 -1.03264 C -0.41523 -1.03704 -0.42253 -1.04445 -0.43086 -1.04792 C -0.45247 -1.05625 -0.46302 -1.06088 -0.4849 -1.06551 C -0.50221 -1.06343 -0.51927 -1.05926 -0.53581 -1.05023 C -0.54115 -1.0419 -0.54909 -1.04259 -0.55638 -1.04005 C -0.56107 -1.03264 -0.58594 -1.02732 -0.59284 -1.025 C -0.60221 -1.02199 -0.62135 -1.01968 -0.62135 -1.01945 C -0.63542 -1.01227 -0.65 -1.01042 -0.66419 -1.0044 C -0.67721 -0.99884 -0.68854 -0.98357 -0.70221 -0.97917 C -0.70469 -0.97755 -0.70638 -0.97523 -0.70872 -0.97407 C -0.71159 -0.97269 -0.71471 -0.97407 -0.71667 -0.97176 C -0.7181 -0.97037 -0.71719 -0.96574 -0.71823 -0.96389 C -0.7194 -0.96204 -0.72135 -0.96227 -0.72292 -0.96134 C -0.73503 -0.93588 -0.73034 -0.94884 -0.7375 -0.92338 C -0.74075 -0.89491 -0.74375 -0.86435 -0.75 -0.83704 C -0.7556 -0.81435 -0.76289 -0.79491 -0.76575 -0.77107 C -0.76406 -0.74097 -0.76133 -0.71181 -0.7595 -0.68241 C -0.76185 -0.67477 -0.76562 -0.65949 -0.76732 -0.64931 C -0.77044 -0.63102 -0.76992 -0.61435 -0.78008 -0.60347 C -0.7806 -0.60208 -0.78542 -0.57755 -0.78685 -0.57546 C -0.78919 -0.57014 -0.79388 -0.56829 -0.79622 -0.56296 C -0.79792 -0.55903 -0.79948 -0.55463 -0.80091 -0.55023 C -0.80247 -0.54421 -0.80195 -0.53727 -0.80404 -0.53241 C -0.80521 -0.5294 -0.80833 -0.52963 -0.81029 -0.52732 C -0.8181 -0.51852 -0.82344 -0.51042 -0.83242 -0.50417 C -0.83294 -0.50208 -0.83281 -0.49884 -0.83398 -0.49699 C -0.83633 -0.49329 -0.84844 -0.48426 -0.85156 -0.48171 C -0.85365 -0.47778 -0.85599 -0.47338 -0.85768 -0.46898 C -0.85872 -0.46713 -0.85807 -0.4632 -0.8595 -0.46134 C -0.86237 -0.45833 -0.86888 -0.45648 -0.86888 -0.45602 C -0.87591 -0.42546 -0.89062 -0.42639 -0.90859 -0.42083 C -0.9431 -0.41019 -0.97825 -0.40625 -1.01341 -0.40301 C -1.02695 -0.39861 -1.04062 -0.39306 -1.05469 -0.39306 " pathEditMode="relative" rAng="0" ptsTypes="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78" y="-538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 animBg="1"/>
      <p:bldP spid="4110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7" grpId="0" animBg="1"/>
      <p:bldP spid="4128" grpId="0" animBg="1"/>
      <p:bldP spid="4129" grpId="0" animBg="1"/>
      <p:bldP spid="4130" grpId="0" animBg="1"/>
      <p:bldP spid="4131" grpId="0" animBg="1"/>
      <p:bldP spid="41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81203-4128-0148-A546-CCED9C946003}"/>
              </a:ext>
            </a:extLst>
          </p:cNvPr>
          <p:cNvSpPr txBox="1"/>
          <p:nvPr/>
        </p:nvSpPr>
        <p:spPr>
          <a:xfrm>
            <a:off x="2402681" y="2464686"/>
            <a:ext cx="7386637" cy="15081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400" b="1" dirty="0">
                <a:solidFill>
                  <a:schemeClr val="bg1"/>
                </a:solidFill>
                <a:latin typeface="+mj-lt"/>
              </a:rPr>
              <a:t>phép tính sau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latin typeface="+mj-lt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164 x 123 =?</a:t>
            </a:r>
            <a:endParaRPr lang="vi-VN" sz="4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0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1" y="1572718"/>
            <a:ext cx="3878013" cy="5232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057" y="954573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1: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984" y="2095938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442" y="3824060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 2:</a:t>
            </a:r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442" y="4336572"/>
            <a:ext cx="2561524" cy="5232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28908" y="4335135"/>
            <a:ext cx="3878013" cy="5232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2314" y="4872395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94012" y="5480210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75123" y="5425881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7674" y="5383928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8730" y="5965467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488487" y="-1"/>
            <a:ext cx="0" cy="68580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218792" y="2061728"/>
            <a:ext cx="2166938" cy="1477446"/>
            <a:chOff x="2734" y="1451"/>
            <a:chExt cx="1365" cy="1116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72" y="1451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28" y="1977"/>
              <a:ext cx="117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  123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047" y="2567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52163" y="1052278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0484" y="0"/>
            <a:ext cx="12212484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82842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4494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874397" y="106400"/>
            <a:ext cx="2040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712602" y="103223"/>
            <a:ext cx="2052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2" y="498512"/>
            <a:ext cx="7238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9008318" y="486273"/>
            <a:ext cx="16478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879857" y="467224"/>
            <a:ext cx="1204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199" y="927141"/>
            <a:ext cx="678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755448" y="925554"/>
            <a:ext cx="2040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4075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2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199" y="1795495"/>
            <a:ext cx="4119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886438" y="1780081"/>
            <a:ext cx="184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675421" y="1767383"/>
            <a:ext cx="2040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2" y="2244766"/>
            <a:ext cx="7238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2, them 1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712545" y="2244767"/>
            <a:ext cx="211372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3" y="2655929"/>
            <a:ext cx="4119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3884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709040" y="3113124"/>
            <a:ext cx="1733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7" y="3581407"/>
            <a:ext cx="3648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518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569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17,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745745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7170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64803" y="3581407"/>
            <a:ext cx="1733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599" y="6213517"/>
            <a:ext cx="3543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4060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164 x 123 = 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70251" y="1320842"/>
            <a:ext cx="3102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9)</a:t>
            </a:r>
            <a:endParaRPr lang="vi-VN" alt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42410" y="2676567"/>
            <a:ext cx="3102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788987" y="6153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LƯU Ý: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275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3722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6063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0691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0807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5818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376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530580" y="172721"/>
            <a:ext cx="4511217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Tích riêng thứ hai viết lùi sang bên trái một cột so với tích riêng thứ nhất. 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Tích riêng thứ ba viết lùi sang bên trái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hai cột so với tích riêng thứ nhất.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180" y="1457331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1992" y="2865438"/>
            <a:ext cx="8726487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lấy từng chữ số của thừa số thứ 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31F59-E580-4189-B3F8-674CE0D8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99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5F853F-75A7-40CF-87DC-983AACA1DBEA}"/>
              </a:ext>
            </a:extLst>
          </p:cNvPr>
          <p:cNvSpPr/>
          <p:nvPr/>
        </p:nvSpPr>
        <p:spPr>
          <a:xfrm>
            <a:off x="2569677" y="2313226"/>
            <a:ext cx="7052644" cy="226351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534" y="15647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4134" y="15774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55761" y="2263184"/>
            <a:ext cx="2012951" cy="1112838"/>
            <a:chOff x="288" y="1152"/>
            <a:chExt cx="1268" cy="701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76748" y="2225084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55761" y="3330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176361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496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12835" y="4323801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744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303334" y="49174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445023" y="339193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237059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3979885" y="429046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1163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402134" y="48539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4275137" y="4850851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42122" y="152186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62834" y="2225084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81862" y="4853984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8651872" y="33823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8404222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161334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7918448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9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389934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8147046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870823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7651748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3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8156572" y="42396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8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7861297" y="42539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7618409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323134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8694734" y="4896847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8408984" y="48873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8147046" y="493975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7875584" y="4949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7594597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308848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912836" y="4981026"/>
            <a:ext cx="2555876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79608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87425" y="709066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86168" y="925232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5928132"/>
              </p:ext>
            </p:extLst>
          </p:nvPr>
        </p:nvGraphicFramePr>
        <p:xfrm>
          <a:off x="891251" y="1913801"/>
          <a:ext cx="10223500" cy="2667001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049028" y="3718279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6612339" y="3735287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185593" y="3739882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2" y="864595"/>
            <a:ext cx="11480800" cy="193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: 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của mảnh vườn hình vuông có cạnh dài 125m.</a:t>
            </a:r>
          </a:p>
          <a:p>
            <a:endParaRPr lang="vi-VN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23784" y="1456055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06933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8188" y="1496280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50962" y="304196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+mj-lt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162202" y="420084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350967" y="524546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08528" y="274673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8952" y="2821309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BÀI GIẢI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1427" y="3259497"/>
            <a:ext cx="7362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Diện tích mảnh vườn hình vuông 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9003" y="3913547"/>
            <a:ext cx="50149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125 x 125 = 15 625 ( m</a:t>
            </a:r>
            <a:r>
              <a:rPr lang="vi-VN" sz="3600" b="1" baseline="30000" dirty="0">
                <a:latin typeface="+mj-lt"/>
                <a:cs typeface="+mn-cs"/>
              </a:rPr>
              <a:t>2</a:t>
            </a:r>
            <a:r>
              <a:rPr lang="vi-VN" sz="3600" b="1" dirty="0">
                <a:latin typeface="+mj-lt"/>
                <a:cs typeface="+mn-cs"/>
              </a:rPr>
              <a:t>)</a:t>
            </a:r>
            <a:endParaRPr lang="vi-VN" sz="3600" b="1" baseline="30000" dirty="0">
              <a:latin typeface="+mj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392" y="4608872"/>
            <a:ext cx="4438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Đáp số :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+mn-cs"/>
              </a:rPr>
              <a:t>15 625 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endParaRPr lang="vi-VN" sz="36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163" y="2133726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5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24000" y="0"/>
            <a:ext cx="9144000" cy="938213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3200" dirty="0">
              <a:solidFill>
                <a:srgbClr val="FFFFFF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" y="704850"/>
            <a:ext cx="10820400" cy="54483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3200" dirty="0">
              <a:solidFill>
                <a:srgbClr val="FFFFFF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24581" name="组合 24"/>
          <p:cNvGrpSpPr>
            <a:grpSpLocks/>
          </p:cNvGrpSpPr>
          <p:nvPr/>
        </p:nvGrpSpPr>
        <p:grpSpPr bwMode="auto">
          <a:xfrm>
            <a:off x="2209800" y="990600"/>
            <a:ext cx="7734300" cy="328613"/>
            <a:chOff x="1879425" y="1042608"/>
            <a:chExt cx="8433151" cy="277792"/>
          </a:xfrm>
        </p:grpSpPr>
        <p:sp>
          <p:nvSpPr>
            <p:cNvPr id="13" name="椭圆 12"/>
            <p:cNvSpPr/>
            <p:nvPr/>
          </p:nvSpPr>
          <p:spPr>
            <a:xfrm>
              <a:off x="1879425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95" name="椭圆 194"/>
            <p:cNvSpPr/>
            <p:nvPr/>
          </p:nvSpPr>
          <p:spPr>
            <a:xfrm>
              <a:off x="2559686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238215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3918475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4597004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5277265" y="1042608"/>
              <a:ext cx="27868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00" name="椭圆 199"/>
            <p:cNvSpPr/>
            <p:nvPr/>
          </p:nvSpPr>
          <p:spPr>
            <a:xfrm>
              <a:off x="5955795" y="1042608"/>
              <a:ext cx="280413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01" name="椭圆 200"/>
            <p:cNvSpPr/>
            <p:nvPr/>
          </p:nvSpPr>
          <p:spPr>
            <a:xfrm>
              <a:off x="6636055" y="1042608"/>
              <a:ext cx="27868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7318046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>
              <a:off x="7996575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04" name="椭圆 203"/>
            <p:cNvSpPr/>
            <p:nvPr/>
          </p:nvSpPr>
          <p:spPr>
            <a:xfrm>
              <a:off x="8676836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05" name="椭圆 204"/>
            <p:cNvSpPr/>
            <p:nvPr/>
          </p:nvSpPr>
          <p:spPr>
            <a:xfrm>
              <a:off x="9355365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10035625" y="1042608"/>
              <a:ext cx="276951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3200" dirty="0">
                <a:solidFill>
                  <a:srgbClr val="FFFFFF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193" name="图片 1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b="1363"/>
          <a:stretch>
            <a:fillRect/>
          </a:stretch>
        </p:blipFill>
        <p:spPr bwMode="auto">
          <a:xfrm>
            <a:off x="8396288" y="304800"/>
            <a:ext cx="37957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9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19" b="1537"/>
          <a:stretch>
            <a:fillRect/>
          </a:stretch>
        </p:blipFill>
        <p:spPr bwMode="auto">
          <a:xfrm>
            <a:off x="1050925" y="998538"/>
            <a:ext cx="18288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A picture containing tex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9"/>
          <a:stretch>
            <a:fillRect/>
          </a:stretch>
        </p:blipFill>
        <p:spPr bwMode="auto">
          <a:xfrm>
            <a:off x="152400" y="3611563"/>
            <a:ext cx="27432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-1286" r="-681" b="83446"/>
          <a:stretch>
            <a:fillRect/>
          </a:stretch>
        </p:blipFill>
        <p:spPr bwMode="auto">
          <a:xfrm rot="-1191454">
            <a:off x="574675" y="95250"/>
            <a:ext cx="14430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5"/>
          <p:cNvSpPr txBox="1"/>
          <p:nvPr/>
        </p:nvSpPr>
        <p:spPr>
          <a:xfrm>
            <a:off x="2133600" y="2438400"/>
            <a:ext cx="7010400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DAEDE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</a:rPr>
              <a:t>Vận</a:t>
            </a:r>
            <a:r>
              <a:rPr lang="en-US" sz="11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DAEDE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</a:rPr>
              <a:t> </a:t>
            </a:r>
            <a:r>
              <a:rPr lang="en-US" sz="11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DAEDE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</a:rPr>
              <a:t>dụng</a:t>
            </a:r>
            <a:endParaRPr lang="en-US" sz="11500" b="1" dirty="0">
              <a:ln w="12700">
                <a:solidFill>
                  <a:srgbClr val="FFFFFF"/>
                </a:solidFill>
                <a:prstDash val="solid"/>
              </a:ln>
              <a:solidFill>
                <a:srgbClr val="006600"/>
              </a:solidFill>
              <a:effectLst>
                <a:glow rad="63500">
                  <a:srgbClr val="DAEDEF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rado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9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599458" y="2586038"/>
            <a:ext cx="7196282" cy="2480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KHỞI</a:t>
            </a:r>
            <a:r>
              <a:rPr kumimoji="0" lang="vi-VN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3015" name="Picture 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9600"/>
            <a:ext cx="1320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214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2546579" y="271020"/>
            <a:ext cx="6954840" cy="64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3048000" y="2134069"/>
            <a:ext cx="16764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268</a:t>
            </a:r>
          </a:p>
        </p:txBody>
      </p:sp>
      <p:sp>
        <p:nvSpPr>
          <p:cNvPr id="32772" name="Text Box 35"/>
          <p:cNvSpPr txBox="1">
            <a:spLocks noChangeArrowheads="1"/>
          </p:cNvSpPr>
          <p:nvPr/>
        </p:nvSpPr>
        <p:spPr bwMode="auto">
          <a:xfrm>
            <a:off x="2790828" y="2467367"/>
            <a:ext cx="609601" cy="5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  <a:cs typeface="+mn-cs"/>
              </a:rPr>
              <a:t>x</a:t>
            </a:r>
          </a:p>
        </p:txBody>
      </p:sp>
      <p:sp>
        <p:nvSpPr>
          <p:cNvPr id="32773" name="Text Box 36"/>
          <p:cNvSpPr txBox="1">
            <a:spLocks noChangeArrowheads="1"/>
          </p:cNvSpPr>
          <p:nvPr/>
        </p:nvSpPr>
        <p:spPr bwMode="auto">
          <a:xfrm>
            <a:off x="3006726" y="2778362"/>
            <a:ext cx="13716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235</a:t>
            </a:r>
          </a:p>
        </p:txBody>
      </p:sp>
      <p:sp>
        <p:nvSpPr>
          <p:cNvPr id="32774" name="Text Box 37"/>
          <p:cNvSpPr txBox="1">
            <a:spLocks noChangeArrowheads="1"/>
          </p:cNvSpPr>
          <p:nvPr/>
        </p:nvSpPr>
        <p:spPr bwMode="auto">
          <a:xfrm>
            <a:off x="2790829" y="3124353"/>
            <a:ext cx="1828801" cy="3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  <a:cs typeface="+mn-cs"/>
              </a:rPr>
              <a:t>_________</a:t>
            </a:r>
          </a:p>
        </p:txBody>
      </p:sp>
      <p:sp>
        <p:nvSpPr>
          <p:cNvPr id="32775" name="Text Box 38"/>
          <p:cNvSpPr txBox="1">
            <a:spLocks noChangeArrowheads="1"/>
          </p:cNvSpPr>
          <p:nvPr/>
        </p:nvSpPr>
        <p:spPr bwMode="auto">
          <a:xfrm>
            <a:off x="3200400" y="3962208"/>
            <a:ext cx="6858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vi-VN" altLang="vi-VN" sz="3200">
              <a:solidFill>
                <a:srgbClr val="0000FF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32776" name="Text Box 39"/>
          <p:cNvSpPr txBox="1">
            <a:spLocks noChangeArrowheads="1"/>
          </p:cNvSpPr>
          <p:nvPr/>
        </p:nvSpPr>
        <p:spPr bwMode="auto">
          <a:xfrm>
            <a:off x="2541588" y="4149466"/>
            <a:ext cx="16764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536</a:t>
            </a:r>
          </a:p>
        </p:txBody>
      </p:sp>
      <p:sp>
        <p:nvSpPr>
          <p:cNvPr id="32777" name="Text Box 40"/>
          <p:cNvSpPr txBox="1">
            <a:spLocks noChangeArrowheads="1"/>
          </p:cNvSpPr>
          <p:nvPr/>
        </p:nvSpPr>
        <p:spPr bwMode="auto">
          <a:xfrm>
            <a:off x="2792413" y="3778125"/>
            <a:ext cx="16764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  <a:cs typeface="+mn-cs"/>
              </a:rPr>
              <a:t>804</a:t>
            </a:r>
          </a:p>
        </p:txBody>
      </p:sp>
      <p:sp>
        <p:nvSpPr>
          <p:cNvPr id="32778" name="Text Box 41"/>
          <p:cNvSpPr txBox="1">
            <a:spLocks noChangeArrowheads="1"/>
          </p:cNvSpPr>
          <p:nvPr/>
        </p:nvSpPr>
        <p:spPr bwMode="auto">
          <a:xfrm>
            <a:off x="2438404" y="4433542"/>
            <a:ext cx="1828801" cy="36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  <a:cs typeface="+mn-cs"/>
              </a:rPr>
              <a:t>____________</a:t>
            </a:r>
          </a:p>
        </p:txBody>
      </p:sp>
      <p:sp>
        <p:nvSpPr>
          <p:cNvPr id="32779" name="Text Box 42"/>
          <p:cNvSpPr txBox="1">
            <a:spLocks noChangeArrowheads="1"/>
          </p:cNvSpPr>
          <p:nvPr/>
        </p:nvSpPr>
        <p:spPr bwMode="auto">
          <a:xfrm>
            <a:off x="2508253" y="4627171"/>
            <a:ext cx="2057400" cy="5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62980</a:t>
            </a:r>
          </a:p>
        </p:txBody>
      </p:sp>
      <p:sp>
        <p:nvSpPr>
          <p:cNvPr id="32780" name="Text Box 43"/>
          <p:cNvSpPr txBox="1">
            <a:spLocks noChangeArrowheads="1"/>
          </p:cNvSpPr>
          <p:nvPr/>
        </p:nvSpPr>
        <p:spPr bwMode="auto">
          <a:xfrm>
            <a:off x="2809878" y="3305221"/>
            <a:ext cx="16764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48201" y="2186447"/>
            <a:ext cx="2514600" cy="3070701"/>
            <a:chOff x="2112" y="1310"/>
            <a:chExt cx="1584" cy="1935"/>
          </a:xfrm>
        </p:grpSpPr>
        <p:sp>
          <p:nvSpPr>
            <p:cNvPr id="32809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804</a:t>
              </a:r>
            </a:p>
          </p:txBody>
        </p:sp>
        <p:sp>
          <p:nvSpPr>
            <p:cNvPr id="32810" name="Text Box 44"/>
            <p:cNvSpPr txBox="1">
              <a:spLocks noChangeArrowheads="1"/>
            </p:cNvSpPr>
            <p:nvPr/>
          </p:nvSpPr>
          <p:spPr bwMode="auto">
            <a:xfrm>
              <a:off x="2474" y="131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268</a:t>
              </a:r>
            </a:p>
          </p:txBody>
        </p:sp>
        <p:sp>
          <p:nvSpPr>
            <p:cNvPr id="32811" name="Text Box 45"/>
            <p:cNvSpPr txBox="1">
              <a:spLocks noChangeArrowheads="1"/>
            </p:cNvSpPr>
            <p:nvPr/>
          </p:nvSpPr>
          <p:spPr bwMode="auto">
            <a:xfrm>
              <a:off x="2296" y="153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28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x</a:t>
              </a:r>
            </a:p>
          </p:txBody>
        </p:sp>
        <p:sp>
          <p:nvSpPr>
            <p:cNvPr id="32812" name="Text Box 46"/>
            <p:cNvSpPr txBox="1">
              <a:spLocks noChangeArrowheads="1"/>
            </p:cNvSpPr>
            <p:nvPr/>
          </p:nvSpPr>
          <p:spPr bwMode="auto">
            <a:xfrm>
              <a:off x="2476" y="1753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235</a:t>
              </a:r>
            </a:p>
          </p:txBody>
        </p:sp>
        <p:sp>
          <p:nvSpPr>
            <p:cNvPr id="32813" name="Text Box 47"/>
            <p:cNvSpPr txBox="1">
              <a:spLocks noChangeArrowheads="1"/>
            </p:cNvSpPr>
            <p:nvPr/>
          </p:nvSpPr>
          <p:spPr bwMode="auto">
            <a:xfrm>
              <a:off x="2304" y="196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_________</a:t>
              </a:r>
            </a:p>
          </p:txBody>
        </p:sp>
        <p:sp>
          <p:nvSpPr>
            <p:cNvPr id="32814" name="Text Box 49"/>
            <p:cNvSpPr txBox="1">
              <a:spLocks noChangeArrowheads="1"/>
            </p:cNvSpPr>
            <p:nvPr/>
          </p:nvSpPr>
          <p:spPr bwMode="auto">
            <a:xfrm>
              <a:off x="2112" y="2772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____________</a:t>
              </a:r>
            </a:p>
          </p:txBody>
        </p:sp>
        <p:sp>
          <p:nvSpPr>
            <p:cNvPr id="32815" name="Text Box 50"/>
            <p:cNvSpPr txBox="1">
              <a:spLocks noChangeArrowheads="1"/>
            </p:cNvSpPr>
            <p:nvPr/>
          </p:nvSpPr>
          <p:spPr bwMode="auto">
            <a:xfrm>
              <a:off x="2400" y="2880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2680</a:t>
              </a:r>
            </a:p>
          </p:txBody>
        </p:sp>
        <p:sp>
          <p:nvSpPr>
            <p:cNvPr id="32816" name="Text Box 51"/>
            <p:cNvSpPr txBox="1">
              <a:spLocks noChangeArrowheads="1"/>
            </p:cNvSpPr>
            <p:nvPr/>
          </p:nvSpPr>
          <p:spPr bwMode="auto">
            <a:xfrm>
              <a:off x="2361" y="2121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1340</a:t>
              </a:r>
            </a:p>
          </p:txBody>
        </p:sp>
        <p:sp>
          <p:nvSpPr>
            <p:cNvPr id="32817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536</a:t>
              </a:r>
            </a:p>
          </p:txBody>
        </p:sp>
      </p:grpSp>
      <p:sp>
        <p:nvSpPr>
          <p:cNvPr id="32782" name="AutoShape 6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1329" y="1283539"/>
            <a:ext cx="685800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vi-VN" sz="3200" b="1" dirty="0">
                <a:solidFill>
                  <a:srgbClr val="FFFF00"/>
                </a:solidFill>
                <a:latin typeface=".VnTime" pitchFamily="34" charset="0"/>
                <a:cs typeface="+mn-cs"/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5254626" y="1241444"/>
            <a:ext cx="685800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  <a:cs typeface="+mn-cs"/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924800" y="1225576"/>
            <a:ext cx="685800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  <a:cs typeface="+mn-cs"/>
              </a:rPr>
              <a:t>C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435855" y="2286413"/>
            <a:ext cx="2325689" cy="3132593"/>
            <a:chOff x="3676" y="1336"/>
            <a:chExt cx="1465" cy="1974"/>
          </a:xfrm>
        </p:grpSpPr>
        <p:sp>
          <p:nvSpPr>
            <p:cNvPr id="32802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268</a:t>
              </a:r>
            </a:p>
          </p:txBody>
        </p:sp>
        <p:sp>
          <p:nvSpPr>
            <p:cNvPr id="32803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28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x</a:t>
              </a:r>
            </a:p>
          </p:txBody>
        </p:sp>
        <p:sp>
          <p:nvSpPr>
            <p:cNvPr id="32804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235</a:t>
              </a:r>
            </a:p>
          </p:txBody>
        </p:sp>
        <p:sp>
          <p:nvSpPr>
            <p:cNvPr id="32805" name="Text Box 118"/>
            <p:cNvSpPr txBox="1">
              <a:spLocks noChangeArrowheads="1"/>
            </p:cNvSpPr>
            <p:nvPr/>
          </p:nvSpPr>
          <p:spPr bwMode="auto">
            <a:xfrm>
              <a:off x="3802" y="237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804</a:t>
              </a:r>
            </a:p>
          </p:txBody>
        </p:sp>
        <p:sp>
          <p:nvSpPr>
            <p:cNvPr id="32806" name="Text Box 119"/>
            <p:cNvSpPr txBox="1">
              <a:spLocks noChangeArrowheads="1"/>
            </p:cNvSpPr>
            <p:nvPr/>
          </p:nvSpPr>
          <p:spPr bwMode="auto">
            <a:xfrm>
              <a:off x="3676" y="2945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135340</a:t>
              </a:r>
            </a:p>
          </p:txBody>
        </p:sp>
        <p:sp>
          <p:nvSpPr>
            <p:cNvPr id="32807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1340</a:t>
              </a:r>
            </a:p>
          </p:txBody>
        </p:sp>
        <p:sp>
          <p:nvSpPr>
            <p:cNvPr id="32808" name="Text Box 121"/>
            <p:cNvSpPr txBox="1">
              <a:spLocks noChangeArrowheads="1"/>
            </p:cNvSpPr>
            <p:nvPr/>
          </p:nvSpPr>
          <p:spPr bwMode="auto">
            <a:xfrm>
              <a:off x="3796" y="2623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620000" y="3486130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思源黑体 CN Medium"/>
              <a:cs typeface="+mn-cs"/>
            </a:endParaRPr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524752" y="4838190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思源黑体 CN Medium"/>
              <a:cs typeface="+mn-cs"/>
            </a:endParaRPr>
          </a:p>
        </p:txBody>
      </p:sp>
      <p:pic>
        <p:nvPicPr>
          <p:cNvPr id="32788" name="Picture 124" descr="Entertainment-02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87002" y="6490180"/>
            <a:ext cx="381000" cy="3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40253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10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9</a:t>
            </a: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8</a:t>
            </a: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7</a:t>
            </a: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4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3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42672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2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267203" y="5579329"/>
            <a:ext cx="822325" cy="860114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1</a:t>
            </a: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4183067" y="5579327"/>
            <a:ext cx="990600" cy="96167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0</a:t>
            </a: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5591175" y="5579287"/>
            <a:ext cx="1905000" cy="83789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Hết</a:t>
            </a: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  <a:cs typeface="+mn-cs"/>
            </a:endParaRPr>
          </a:p>
        </p:txBody>
      </p:sp>
      <p:pic>
        <p:nvPicPr>
          <p:cNvPr id="32801" name="Picture 49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3417" y="4728695"/>
            <a:ext cx="1331911" cy="125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utoShape 70"/>
          <p:cNvSpPr>
            <a:spLocks noChangeArrowheads="1"/>
          </p:cNvSpPr>
          <p:nvPr/>
        </p:nvSpPr>
        <p:spPr bwMode="auto">
          <a:xfrm>
            <a:off x="128780" y="1388740"/>
            <a:ext cx="2083402" cy="3229403"/>
          </a:xfrm>
          <a:prstGeom prst="cloudCallout">
            <a:avLst>
              <a:gd name="adj1" fmla="val -43750"/>
              <a:gd name="adj2" fmla="val -4106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AI ĐÚNG</a:t>
            </a:r>
          </a:p>
        </p:txBody>
      </p:sp>
      <p:pic>
        <p:nvPicPr>
          <p:cNvPr id="51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51930" y="-164393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0942"/>
      </p:ext>
    </p:extLst>
  </p:cSld>
  <p:clrMapOvr>
    <a:masterClrMapping/>
  </p:clrMapOvr>
  <p:transition advTm="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95296" grpId="0" animBg="1"/>
      <p:bldP spid="95297" grpId="0" animBg="1"/>
      <p:bldP spid="95354" grpId="0" animBg="1"/>
      <p:bldP spid="95355" grpId="0" animBg="1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/>
      <p:bldP spid="4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906719" y="2686319"/>
            <a:ext cx="8605836" cy="2480366"/>
          </a:xfrm>
        </p:spPr>
        <p:txBody>
          <a:bodyPr>
            <a:normAutofit fontScale="92500" lnSpcReduction="10000"/>
          </a:bodyPr>
          <a:lstStyle/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1340000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39452" y="5269835"/>
            <a:ext cx="1331913" cy="125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340253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10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9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8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7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4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3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2672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2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267203" y="5579329"/>
            <a:ext cx="822325" cy="860114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1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183067" y="5579327"/>
            <a:ext cx="990600" cy="96167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0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591175" y="5579287"/>
            <a:ext cx="1905000" cy="83789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Hết</a:t>
            </a: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  <a:cs typeface="+mn-cs"/>
            </a:endParaRPr>
          </a:p>
        </p:txBody>
      </p:sp>
      <p:sp>
        <p:nvSpPr>
          <p:cNvPr id="31761" name="TextBox 20"/>
          <p:cNvSpPr txBox="1">
            <a:spLocks noChangeArrowheads="1"/>
          </p:cNvSpPr>
          <p:nvPr/>
        </p:nvSpPr>
        <p:spPr bwMode="auto">
          <a:xfrm>
            <a:off x="3490915" y="1108951"/>
            <a:ext cx="8361362" cy="14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134 x 100 = ?</a:t>
            </a:r>
            <a:endParaRPr lang="vi-VN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686054" y="3279830"/>
            <a:ext cx="933451" cy="761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18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51930" y="-164393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/>
      <p:bldP spid="16" grpId="1" animBg="1"/>
      <p:bldP spid="25" grpId="0" animBg="1"/>
      <p:bldP spid="2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01" descr="1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435" y="1507386"/>
            <a:ext cx="11857566" cy="4346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7882" y="495263"/>
            <a:ext cx="8666163" cy="10156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468" y="2817621"/>
            <a:ext cx="8872990" cy="2676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(Tính từ phải sang trái)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lượt lấy từng chữ số của thừa số thứ hai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cộng ba tích riêng vừa tìm được lại với nhau thì ta được kết quả của phép nhân với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chữ số.</a:t>
            </a:r>
          </a:p>
        </p:txBody>
      </p:sp>
    </p:spTree>
    <p:extLst>
      <p:ext uri="{BB962C8B-B14F-4D97-AF65-F5344CB8AC3E}">
        <p14:creationId xmlns:p14="http://schemas.microsoft.com/office/powerpoint/2010/main" val="29484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86388"/>
            <a:ext cx="12192000" cy="6855520"/>
          </a:xfrm>
          <a:prstGeom prst="rect">
            <a:avLst/>
          </a:prstGeom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6" y="4070"/>
            <a:ext cx="1881717" cy="102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01" descr="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4563" y="822501"/>
            <a:ext cx="6662875" cy="3609343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46401" y="2012357"/>
            <a:ext cx="5296139" cy="17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lại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đã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học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trước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Nhân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ba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chữ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(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tiếp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theo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)</a:t>
            </a:r>
          </a:p>
        </p:txBody>
      </p:sp>
      <p:pic>
        <p:nvPicPr>
          <p:cNvPr id="19" name="图片 4111" descr="PPT素材-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401" y="5637656"/>
            <a:ext cx="9442451" cy="10076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5893" y="470202"/>
            <a:ext cx="3852332" cy="704595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006600"/>
                </a:solidFill>
              </a:rPr>
              <a:t>Dặn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dò</a:t>
            </a:r>
            <a:endParaRPr lang="vi-VN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51930" y="-164393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219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2489201" y="2438400"/>
            <a:ext cx="7213600" cy="335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027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Trò chơi : Hái quả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9460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3175"/>
            <a:ext cx="1117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70" y="4267215"/>
            <a:ext cx="1219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93" y="4416425"/>
            <a:ext cx="13144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HÃ¬nh áº£nh cÃ³ liÃ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6350"/>
            <a:ext cx="1295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Ã¬nh áº£nh cÃ³ liÃªn quan">
            <a:hlinkClick r:id="rId10" action="ppaction://hlinksldjump"/>
            <a:extLst>
              <a:ext uri="{FF2B5EF4-FFF2-40B4-BE49-F238E27FC236}">
                <a16:creationId xmlns:a16="http://schemas.microsoft.com/office/drawing/2014/main" id="{D0361F19-A641-834A-8540-83B42321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343326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8"/>
            <a:ext cx="12192000" cy="760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379" y="1383654"/>
            <a:ext cx="5811253" cy="3337193"/>
          </a:xfrm>
        </p:spPr>
        <p:txBody>
          <a:bodyPr rtlCol="0">
            <a:normAutofit/>
            <a:scene3d>
              <a:camera prst="obliqueTop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38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6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64302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191259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191255" y="533880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07113" y="533880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716842" y="536098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0" y="12702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cho biết kết quả phép tính sau đúng hay sai :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52440" y="957281"/>
            <a:ext cx="117395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nhẩm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45 x 11 = 505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8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" y="1227221"/>
            <a:ext cx="987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69140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796091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796091" y="558645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711951" y="558645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8321678" y="560863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727078" y="1111286"/>
            <a:ext cx="114649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5665" y="3851317"/>
            <a:ext cx="29098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" y="76212"/>
            <a:ext cx="914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12192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036768" y="614385"/>
            <a:ext cx="8118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000" b="1" dirty="0">
                <a:latin typeface="Times New Roman" pitchFamily="18" charset="0"/>
              </a:rPr>
              <a:t>Th</a:t>
            </a:r>
            <a:r>
              <a:rPr lang="en-US" sz="4000" b="1" dirty="0">
                <a:latin typeface="Times New Roman" pitchFamily="18" charset="0"/>
              </a:rPr>
              <a:t>ứ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ba</a:t>
            </a:r>
            <a:r>
              <a:rPr lang="vi-VN" sz="4000" b="1" dirty="0">
                <a:latin typeface="Times New Roman" pitchFamily="18" charset="0"/>
              </a:rPr>
              <a:t> ngày </a:t>
            </a:r>
            <a:r>
              <a:rPr lang="en-US" sz="4000" b="1" dirty="0">
                <a:latin typeface="Times New Roman" pitchFamily="18" charset="0"/>
              </a:rPr>
              <a:t>30</a:t>
            </a:r>
            <a:r>
              <a:rPr lang="vi-VN" sz="4000" b="1" dirty="0">
                <a:latin typeface="Times New Roman" pitchFamily="18" charset="0"/>
              </a:rPr>
              <a:t> tháng 1</a:t>
            </a:r>
            <a:r>
              <a:rPr lang="en-US" sz="4000" b="1" dirty="0">
                <a:latin typeface="Times New Roman" pitchFamily="18" charset="0"/>
              </a:rPr>
              <a:t>1</a:t>
            </a:r>
            <a:r>
              <a:rPr lang="vi-VN" sz="4000" b="1" dirty="0">
                <a:latin typeface="Times New Roman" pitchFamily="18" charset="0"/>
              </a:rPr>
              <a:t> năm 20</a:t>
            </a:r>
            <a:r>
              <a:rPr lang="en-US" sz="4000" b="1" dirty="0">
                <a:latin typeface="Times New Roman" pitchFamily="18" charset="0"/>
              </a:rPr>
              <a:t>21</a:t>
            </a:r>
            <a:endParaRPr lang="vi-VN" sz="4000" b="1" dirty="0">
              <a:latin typeface="Times New Roman" pitchFamily="18" charset="0"/>
            </a:endParaRPr>
          </a:p>
        </p:txBody>
      </p:sp>
      <p:pic>
        <p:nvPicPr>
          <p:cNvPr id="19461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8" y="3933867"/>
            <a:ext cx="36004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91390" y="1287622"/>
            <a:ext cx="40878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386" y="1911656"/>
            <a:ext cx="9802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4170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971008" y="997232"/>
            <a:ext cx="10491787" cy="4051300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nhân với số có ba chữ số.</a:t>
            </a:r>
            <a:b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tích riêng thứ nhất và tích riêng thứ hai, tích riêng thứ ba trong phép nhân với số có ba chữ số.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nhân được với số có 3 chữ số và vận dụng giải các bài toán liên quan</a:t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2055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31F59-E580-4189-B3F8-674CE0D8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99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5F853F-75A7-40CF-87DC-983AACA1DBEA}"/>
              </a:ext>
            </a:extLst>
          </p:cNvPr>
          <p:cNvSpPr/>
          <p:nvPr/>
        </p:nvSpPr>
        <p:spPr>
          <a:xfrm>
            <a:off x="2569677" y="2313226"/>
            <a:ext cx="7052644" cy="226351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1070</Words>
  <Application>Microsoft Macintosh PowerPoint</Application>
  <PresentationFormat>Widescreen</PresentationFormat>
  <Paragraphs>289</Paragraphs>
  <Slides>23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Times New Roman</vt:lpstr>
      <vt:lpstr>Arial</vt:lpstr>
      <vt:lpstr>.VnTime</vt:lpstr>
      <vt:lpstr>Calibri Light</vt:lpstr>
      <vt:lpstr>UTM Gradoo</vt:lpstr>
      <vt:lpstr>思源黑体 CN Medium</vt:lpstr>
      <vt:lpstr>Wingdings</vt:lpstr>
      <vt:lpstr>Calibri</vt:lpstr>
      <vt:lpstr>字魂35号-经典雅黑</vt:lpstr>
      <vt:lpstr>.VnArial</vt:lpstr>
      <vt:lpstr>.VnTimeH</vt:lpstr>
      <vt:lpstr>VNI-Times</vt:lpstr>
      <vt:lpstr>ITC Avant Garde Std Bk</vt:lpstr>
      <vt:lpstr>Office Theme</vt:lpstr>
      <vt:lpstr>2_Default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Yêu cầu cần đạt: - Biết cách nhân với số có ba chữ số. - Nhận biết tích riêng thứ nhất và tích riêng thứ hai, tích riêng thứ ba trong phép nhân với số có ba chữ số. - Thực hiện nhân được với số có 3 chữ số và vận dụng giải các bài toán liên quan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Microsoft Office User</cp:lastModifiedBy>
  <cp:revision>233</cp:revision>
  <dcterms:created xsi:type="dcterms:W3CDTF">2017-11-03T06:59:44Z</dcterms:created>
  <dcterms:modified xsi:type="dcterms:W3CDTF">2021-11-29T18:01:39Z</dcterms:modified>
</cp:coreProperties>
</file>