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4" r:id="rId3"/>
    <p:sldId id="265" r:id="rId4"/>
    <p:sldId id="266" r:id="rId5"/>
    <p:sldId id="267" r:id="rId6"/>
    <p:sldId id="268" r:id="rId7"/>
    <p:sldId id="275" r:id="rId8"/>
    <p:sldId id="270" r:id="rId9"/>
    <p:sldId id="287" r:id="rId10"/>
    <p:sldId id="289" r:id="rId11"/>
    <p:sldId id="290" r:id="rId12"/>
    <p:sldId id="291" r:id="rId13"/>
    <p:sldId id="29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63B9-CB22-42BE-97BD-69449A0DC74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1AA64-52FA-4B53-BED1-661C02646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96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5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3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5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817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0073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296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0418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34028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3164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637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3435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5573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985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515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6057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4118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2021/11/1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1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F332-62BD-4EDF-903A-61CEC86ED02E}"/>
              </a:ext>
            </a:extLst>
          </p:cNvPr>
          <p:cNvSpPr txBox="1"/>
          <p:nvPr userDrawn="1"/>
        </p:nvSpPr>
        <p:spPr>
          <a:xfrm>
            <a:off x="0" y="-4120"/>
            <a:ext cx="621533" cy="369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TM Mabella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219" y="9010866"/>
            <a:ext cx="1118753" cy="9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2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pull/>
  </p:transition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" y="2481"/>
            <a:ext cx="12187592" cy="6855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3" y="745125"/>
            <a:ext cx="10508252" cy="3405450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735DFFE-2E0B-4666-B354-1CF2C4CB2767}"/>
              </a:ext>
            </a:extLst>
          </p:cNvPr>
          <p:cNvCxnSpPr>
            <a:cxnSpLocks/>
          </p:cNvCxnSpPr>
          <p:nvPr/>
        </p:nvCxnSpPr>
        <p:spPr>
          <a:xfrm flipV="1">
            <a:off x="6967157" y="4816827"/>
            <a:ext cx="1638827" cy="1266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>
            <a:extLst>
              <a:ext uri="{FF2B5EF4-FFF2-40B4-BE49-F238E27FC236}">
                <a16:creationId xmlns:a16="http://schemas.microsoft.com/office/drawing/2014/main" id="{EDD35E9E-1025-4936-8DC3-2F265C98A5CA}"/>
              </a:ext>
            </a:extLst>
          </p:cNvPr>
          <p:cNvSpPr txBox="1"/>
          <p:nvPr/>
        </p:nvSpPr>
        <p:spPr>
          <a:xfrm>
            <a:off x="5734735" y="4222151"/>
            <a:ext cx="4103673" cy="523099"/>
          </a:xfrm>
          <a:prstGeom prst="rect">
            <a:avLst/>
          </a:prstGeom>
          <a:solidFill>
            <a:srgbClr val="46B29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217"/>
            <a:r>
              <a:rPr lang="en-US" altLang="zh-CN" sz="2799" dirty="0" err="1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799" dirty="0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99" dirty="0" err="1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799" dirty="0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799" dirty="0" err="1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Hà</a:t>
            </a:r>
            <a:r>
              <a:rPr lang="en-US" altLang="zh-CN" sz="2799" dirty="0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99" dirty="0" err="1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2799" dirty="0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99" dirty="0" err="1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2799" dirty="0">
                <a:solidFill>
                  <a:prstClr val="white"/>
                </a:solidFill>
                <a:latin typeface="UTM Colossalis" panose="0204060305050602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Lan</a:t>
            </a:r>
            <a:endParaRPr lang="en-US" sz="2799" dirty="0">
              <a:solidFill>
                <a:prstClr val="white"/>
              </a:solidFill>
              <a:latin typeface="UTM Colossalis" panose="0204060305050602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1030" y="0"/>
            <a:ext cx="6003567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sz="27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LÊ QUÝ ĐÔN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2985" y="2647588"/>
            <a:ext cx="6440093" cy="1502987"/>
          </a:xfrm>
          <a:prstGeom prst="rect">
            <a:avLst/>
          </a:prstGeom>
          <a:noFill/>
        </p:spPr>
        <p:txBody>
          <a:bodyPr spcFirstLastPara="1" wrap="none" lIns="91419" tIns="45709" rIns="91419" bIns="45709" numCol="1">
            <a:prstTxWarp prst="textArchUp">
              <a:avLst/>
            </a:prstTxWarp>
            <a:spAutoFit/>
          </a:bodyPr>
          <a:lstStyle/>
          <a:p>
            <a:pPr algn="ctr" defTabSz="914217"/>
            <a:r>
              <a:rPr lang="en-US" sz="7199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 panose="02040603050506020204" pitchFamily="18" charset="0"/>
              </a:rPr>
              <a:t>MÔN TOÁN LỚP 4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9586" y="453467"/>
            <a:ext cx="654195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sz="1200" dirty="0">
                <a:solidFill>
                  <a:srgbClr val="4472C4">
                    <a:lumMod val="40000"/>
                    <a:lumOff val="60000"/>
                  </a:srgb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D2550-4D05-9E4F-9AEC-056432CE0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461152" cy="162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59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13353" y="1004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935741" y="163512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549016" y="159543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837316" y="40036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577591" y="394652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3519847" y="3276600"/>
            <a:ext cx="895350" cy="1052513"/>
            <a:chOff x="3552" y="-154"/>
            <a:chExt cx="624" cy="1056"/>
          </a:xfrm>
        </p:grpSpPr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3552" y="-15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>
              <a:off x="3648" y="230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48"/>
          <p:cNvGrpSpPr>
            <a:grpSpLocks/>
          </p:cNvGrpSpPr>
          <p:nvPr/>
        </p:nvGrpSpPr>
        <p:grpSpPr bwMode="auto">
          <a:xfrm rot="-5400000">
            <a:off x="6484597" y="3286919"/>
            <a:ext cx="925513" cy="1241425"/>
            <a:chOff x="3552" y="144"/>
            <a:chExt cx="624" cy="1056"/>
          </a:xfrm>
        </p:grpSpPr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50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 rot="5400000">
            <a:off x="3699282" y="1954259"/>
            <a:ext cx="862012" cy="1196975"/>
            <a:chOff x="3552" y="156"/>
            <a:chExt cx="624" cy="1056"/>
          </a:xfrm>
        </p:grpSpPr>
        <p:sp>
          <p:nvSpPr>
            <p:cNvPr id="22" name="AutoShape 75"/>
            <p:cNvSpPr>
              <a:spLocks noChangeArrowheads="1"/>
            </p:cNvSpPr>
            <p:nvPr/>
          </p:nvSpPr>
          <p:spPr bwMode="auto">
            <a:xfrm>
              <a:off x="3552" y="156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utoShape 7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74"/>
          <p:cNvGrpSpPr>
            <a:grpSpLocks/>
          </p:cNvGrpSpPr>
          <p:nvPr/>
        </p:nvGrpSpPr>
        <p:grpSpPr bwMode="auto">
          <a:xfrm rot="10800000">
            <a:off x="6493328" y="2131266"/>
            <a:ext cx="1103313" cy="1000125"/>
            <a:chOff x="3552" y="144"/>
            <a:chExt cx="624" cy="1056"/>
          </a:xfrm>
        </p:grpSpPr>
        <p:sp>
          <p:nvSpPr>
            <p:cNvPr id="25" name="AutoShape 75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AutoShape 7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518353" y="2111375"/>
            <a:ext cx="4078288" cy="224313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2801" y="464150"/>
            <a:ext cx="1072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AB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BC là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nhau.Hãy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334078" y="4820832"/>
            <a:ext cx="7985125" cy="1384300"/>
          </a:xfrm>
          <a:prstGeom prst="rect">
            <a:avLst/>
          </a:prstGeom>
          <a:noFill/>
          <a:ln w="9525" algn="ctr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Có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là: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BC;  BC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CD;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DA;  DA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AB.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74C3A9-5A2F-6340-9226-81E40C62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9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1563688"/>
            <a:ext cx="31051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9000" y="1295400"/>
            <a:ext cx="9144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48000" y="19970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686300" y="1143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203950" y="19700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060700" y="3538538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199188" y="358298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5867400" y="2211388"/>
            <a:ext cx="152400" cy="1752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17525" y="3636963"/>
            <a:ext cx="8321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298575" y="4711632"/>
            <a:ext cx="86868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   AE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ED  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ED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DC.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grpSp>
        <p:nvGrpSpPr>
          <p:cNvPr id="23" name="Group 39"/>
          <p:cNvGrpSpPr>
            <a:grpSpLocks/>
          </p:cNvGrpSpPr>
          <p:nvPr/>
        </p:nvGrpSpPr>
        <p:grpSpPr bwMode="auto">
          <a:xfrm>
            <a:off x="3309938" y="2597150"/>
            <a:ext cx="1052512" cy="941388"/>
            <a:chOff x="3558" y="297"/>
            <a:chExt cx="624" cy="903"/>
          </a:xfrm>
        </p:grpSpPr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3558" y="297"/>
              <a:ext cx="624" cy="903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utoShape 41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48"/>
          <p:cNvGrpSpPr>
            <a:grpSpLocks/>
          </p:cNvGrpSpPr>
          <p:nvPr/>
        </p:nvGrpSpPr>
        <p:grpSpPr bwMode="auto">
          <a:xfrm rot="-5400000">
            <a:off x="5307807" y="2534444"/>
            <a:ext cx="939800" cy="1068387"/>
            <a:chOff x="3552" y="144"/>
            <a:chExt cx="624" cy="1056"/>
          </a:xfrm>
        </p:grpSpPr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utoShape 50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60"/>
          <p:cNvGrpSpPr>
            <a:grpSpLocks/>
          </p:cNvGrpSpPr>
          <p:nvPr/>
        </p:nvGrpSpPr>
        <p:grpSpPr bwMode="auto">
          <a:xfrm rot="-9180586">
            <a:off x="5146675" y="2081213"/>
            <a:ext cx="990600" cy="990600"/>
            <a:chOff x="3552" y="144"/>
            <a:chExt cx="624" cy="1056"/>
          </a:xfrm>
        </p:grpSpPr>
        <p:sp>
          <p:nvSpPr>
            <p:cNvPr id="30" name="AutoShape 61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62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57"/>
          <p:cNvGrpSpPr>
            <a:grpSpLocks/>
          </p:cNvGrpSpPr>
          <p:nvPr/>
        </p:nvGrpSpPr>
        <p:grpSpPr bwMode="auto">
          <a:xfrm rot="9194088">
            <a:off x="4111625" y="1781175"/>
            <a:ext cx="990600" cy="990600"/>
            <a:chOff x="3552" y="144"/>
            <a:chExt cx="624" cy="1056"/>
          </a:xfrm>
        </p:grpSpPr>
        <p:sp>
          <p:nvSpPr>
            <p:cNvPr id="33" name="AutoShape 58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59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54"/>
          <p:cNvGrpSpPr>
            <a:grpSpLocks/>
          </p:cNvGrpSpPr>
          <p:nvPr/>
        </p:nvGrpSpPr>
        <p:grpSpPr bwMode="auto">
          <a:xfrm rot="3799348">
            <a:off x="3475037" y="2128838"/>
            <a:ext cx="835025" cy="844550"/>
            <a:chOff x="3528" y="205"/>
            <a:chExt cx="645" cy="1056"/>
          </a:xfrm>
        </p:grpSpPr>
        <p:sp>
          <p:nvSpPr>
            <p:cNvPr id="36" name="AutoShape 55"/>
            <p:cNvSpPr>
              <a:spLocks noChangeArrowheads="1"/>
            </p:cNvSpPr>
            <p:nvPr/>
          </p:nvSpPr>
          <p:spPr bwMode="auto">
            <a:xfrm rot="-688">
              <a:off x="3528" y="205"/>
              <a:ext cx="645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utoShape 5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371600" y="195253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E459BB-A712-1D46-A10B-7BF42B2C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59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35200" y="711200"/>
            <a:ext cx="49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 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046514" y="2714172"/>
            <a:ext cx="2119086" cy="14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65600" y="1277258"/>
            <a:ext cx="0" cy="1436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65600" y="1277258"/>
            <a:ext cx="19449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0537" y="1277259"/>
            <a:ext cx="1030514" cy="1436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7543" y="2888343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5943" y="2878630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84171" y="951467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32714" y="927238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71873" y="2721430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grpSp>
        <p:nvGrpSpPr>
          <p:cNvPr id="28" name="Group 74"/>
          <p:cNvGrpSpPr>
            <a:grpSpLocks/>
          </p:cNvGrpSpPr>
          <p:nvPr/>
        </p:nvGrpSpPr>
        <p:grpSpPr bwMode="auto">
          <a:xfrm rot="5400000">
            <a:off x="4320512" y="1149369"/>
            <a:ext cx="506605" cy="801009"/>
            <a:chOff x="3552" y="156"/>
            <a:chExt cx="624" cy="1056"/>
          </a:xfrm>
        </p:grpSpPr>
        <p:sp>
          <p:nvSpPr>
            <p:cNvPr id="29" name="AutoShape 75"/>
            <p:cNvSpPr>
              <a:spLocks noChangeArrowheads="1"/>
            </p:cNvSpPr>
            <p:nvPr/>
          </p:nvSpPr>
          <p:spPr bwMode="auto">
            <a:xfrm>
              <a:off x="3552" y="156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7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48"/>
          <p:cNvGrpSpPr>
            <a:grpSpLocks/>
          </p:cNvGrpSpPr>
          <p:nvPr/>
        </p:nvGrpSpPr>
        <p:grpSpPr bwMode="auto">
          <a:xfrm rot="-5400000">
            <a:off x="3567517" y="2138313"/>
            <a:ext cx="572702" cy="608046"/>
            <a:chOff x="3552" y="144"/>
            <a:chExt cx="624" cy="1056"/>
          </a:xfrm>
        </p:grpSpPr>
        <p:sp>
          <p:nvSpPr>
            <p:cNvPr id="35" name="AutoShape 49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AutoShape 50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74"/>
          <p:cNvGrpSpPr>
            <a:grpSpLocks/>
          </p:cNvGrpSpPr>
          <p:nvPr/>
        </p:nvGrpSpPr>
        <p:grpSpPr bwMode="auto">
          <a:xfrm rot="10800000">
            <a:off x="5316310" y="1289269"/>
            <a:ext cx="788741" cy="670159"/>
            <a:chOff x="3552" y="144"/>
            <a:chExt cx="624" cy="1056"/>
          </a:xfrm>
        </p:grpSpPr>
        <p:sp>
          <p:nvSpPr>
            <p:cNvPr id="38" name="AutoShape 75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AutoShape 76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1298575" y="4711632"/>
            <a:ext cx="86868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   MN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NP  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NP </a:t>
            </a:r>
            <a:r>
              <a:rPr lang="en-US" altLang="en-US" sz="2400" b="1" dirty="0" err="1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PQ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70FB4CF-2DF9-9742-AC4A-E17C8288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7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71600" y="195253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có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là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372" y="1536280"/>
            <a:ext cx="1095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33"/>
          <p:cNvGrpSpPr>
            <a:grpSpLocks/>
          </p:cNvGrpSpPr>
          <p:nvPr/>
        </p:nvGrpSpPr>
        <p:grpSpPr bwMode="auto">
          <a:xfrm>
            <a:off x="9038772" y="1462314"/>
            <a:ext cx="2819400" cy="2590800"/>
            <a:chOff x="4032" y="192"/>
            <a:chExt cx="1776" cy="1632"/>
          </a:xfrm>
        </p:grpSpPr>
        <p:sp>
          <p:nvSpPr>
            <p:cNvPr id="21" name="Line 25"/>
            <p:cNvSpPr>
              <a:spLocks noChangeShapeType="1"/>
            </p:cNvSpPr>
            <p:nvPr/>
          </p:nvSpPr>
          <p:spPr bwMode="grayWhite">
            <a:xfrm>
              <a:off x="4320" y="384"/>
              <a:ext cx="0" cy="1152"/>
            </a:xfrm>
            <a:prstGeom prst="lin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grayWhite">
            <a:xfrm>
              <a:off x="4320" y="1536"/>
              <a:ext cx="1344" cy="0"/>
            </a:xfrm>
            <a:prstGeom prst="lin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grayWhite">
            <a:xfrm>
              <a:off x="4320" y="384"/>
              <a:ext cx="624" cy="0"/>
            </a:xfrm>
            <a:prstGeom prst="lin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grayWhite">
            <a:xfrm>
              <a:off x="4944" y="384"/>
              <a:ext cx="720" cy="1152"/>
            </a:xfrm>
            <a:prstGeom prst="lin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grayWhite">
            <a:xfrm>
              <a:off x="4032" y="1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.VnTime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grayWhite">
            <a:xfrm>
              <a:off x="4944" y="19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.VnTime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grayWhite">
            <a:xfrm>
              <a:off x="5520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.VnTime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grayWhite">
            <a:xfrm>
              <a:off x="4128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.VnTime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9" name="Line 43"/>
          <p:cNvSpPr>
            <a:spLocks noChangeShapeType="1"/>
          </p:cNvSpPr>
          <p:nvPr/>
        </p:nvSpPr>
        <p:spPr bwMode="grayWhite">
          <a:xfrm flipH="1">
            <a:off x="9495972" y="1919514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grayWhite">
          <a:xfrm>
            <a:off x="9495972" y="3443514"/>
            <a:ext cx="152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grayWhite">
          <a:xfrm>
            <a:off x="9648372" y="3443514"/>
            <a:ext cx="0" cy="152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46"/>
          <p:cNvSpPr>
            <a:spLocks noChangeShapeType="1"/>
          </p:cNvSpPr>
          <p:nvPr/>
        </p:nvSpPr>
        <p:spPr bwMode="grayWhite">
          <a:xfrm>
            <a:off x="9648372" y="1767114"/>
            <a:ext cx="0" cy="152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429" y="2235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AB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AD; DA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DC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0373" y="3041303"/>
            <a:ext cx="1095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4286" y="397105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 AB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BC; BC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AB7F7C-4DB5-AC42-8802-1DB17269B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85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极高可信度的说明">
            <a:extLst>
              <a:ext uri="{FF2B5EF4-FFF2-40B4-BE49-F238E27FC236}">
                <a16:creationId xmlns:a16="http://schemas.microsoft.com/office/drawing/2014/main" id="{732F909B-4AFE-4EDC-BF86-F8C60FE4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0"/>
            <a:ext cx="12187592" cy="685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6" y="2939590"/>
            <a:ext cx="4018248" cy="3451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75" y="-138332"/>
            <a:ext cx="8985748" cy="3926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14" y="-264426"/>
            <a:ext cx="6577631" cy="3756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605D8-0E85-D446-B659-BA8908663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3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极高可信度的说明">
            <a:extLst>
              <a:ext uri="{FF2B5EF4-FFF2-40B4-BE49-F238E27FC236}">
                <a16:creationId xmlns:a16="http://schemas.microsoft.com/office/drawing/2014/main" id="{262535C6-FD67-4DC2-8250-46E4E8DD9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2481"/>
            <a:ext cx="12187592" cy="6855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9" y="118747"/>
            <a:ext cx="11837163" cy="5866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2832" y="468013"/>
            <a:ext cx="1487563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en-US" sz="5399" b="1" dirty="0" err="1">
                <a:ln/>
                <a:solidFill>
                  <a:srgbClr val="A5A5A5"/>
                </a:solidFill>
                <a:latin typeface="UTM Flavour" panose="02040603050506020204" pitchFamily="18" charset="0"/>
              </a:rPr>
              <a:t>Toán</a:t>
            </a:r>
            <a:endParaRPr lang="en-US" sz="5399" b="1" dirty="0">
              <a:ln/>
              <a:solidFill>
                <a:srgbClr val="A5A5A5"/>
              </a:solidFill>
              <a:latin typeface="UTM Flavour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0291" y="1515115"/>
            <a:ext cx="9172660" cy="1200178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 defTabSz="914217"/>
            <a:r>
              <a:rPr lang="en-US" sz="7199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Hai </a:t>
            </a:r>
            <a:r>
              <a:rPr lang="en-US" sz="7199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đường</a:t>
            </a:r>
            <a:r>
              <a:rPr lang="en-US" sz="7199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199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thẳng</a:t>
            </a:r>
            <a:r>
              <a:rPr lang="en-US" sz="7199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</a:t>
            </a:r>
            <a:r>
              <a:rPr lang="en-US" sz="7199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vuông</a:t>
            </a:r>
            <a:r>
              <a:rPr lang="en-US" sz="7199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  </a:t>
            </a:r>
            <a:r>
              <a:rPr lang="en-US" sz="7199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UTM Staccato " panose="02040603050506020204" pitchFamily="18" charset="0"/>
              </a:rPr>
              <a:t>góc</a:t>
            </a:r>
            <a:endParaRPr lang="en-US" sz="7199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UTM Staccato 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1AD41-030F-2D43-8ABA-ED00D8795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461152" cy="162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27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71" y="4447168"/>
            <a:ext cx="2410832" cy="2410832"/>
          </a:xfrm>
          <a:prstGeom prst="rect">
            <a:avLst/>
          </a:prstGeom>
        </p:spPr>
      </p:pic>
      <p:grpSp>
        <p:nvGrpSpPr>
          <p:cNvPr id="15" name="Group 27"/>
          <p:cNvGrpSpPr>
            <a:grpSpLocks/>
          </p:cNvGrpSpPr>
          <p:nvPr/>
        </p:nvGrpSpPr>
        <p:grpSpPr bwMode="auto">
          <a:xfrm rot="5400000">
            <a:off x="5177972" y="3962400"/>
            <a:ext cx="2438400" cy="1676400"/>
            <a:chOff x="576" y="1008"/>
            <a:chExt cx="1584" cy="1104"/>
          </a:xfrm>
        </p:grpSpPr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 rot="16200000" flipV="1">
            <a:off x="5139872" y="1409700"/>
            <a:ext cx="2514600" cy="1676400"/>
            <a:chOff x="576" y="1008"/>
            <a:chExt cx="1584" cy="1104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301172" y="1066800"/>
            <a:ext cx="4495800" cy="2967038"/>
            <a:chOff x="336" y="864"/>
            <a:chExt cx="2832" cy="1869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624" y="1200"/>
              <a:ext cx="2208" cy="1200"/>
            </a:xfrm>
            <a:prstGeom prst="rect">
              <a:avLst/>
            </a:prstGeom>
            <a:solidFill>
              <a:sysClr val="window" lastClr="FFFFFF"/>
            </a:solidFill>
            <a:ln w="317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36" y="86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6" y="227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2832" y="236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784" y="86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4263572" y="1600200"/>
            <a:ext cx="0" cy="3276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758372" y="3505200"/>
            <a:ext cx="548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 rot="10800000">
            <a:off x="1063172" y="4147441"/>
            <a:ext cx="2819400" cy="1476375"/>
            <a:chOff x="576" y="1008"/>
            <a:chExt cx="1584" cy="1104"/>
          </a:xfrm>
        </p:grpSpPr>
        <p:sp>
          <p:nvSpPr>
            <p:cNvPr id="32" name="AutoShape 22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23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0"/>
          <p:cNvGrpSpPr>
            <a:grpSpLocks/>
          </p:cNvGrpSpPr>
          <p:nvPr/>
        </p:nvGrpSpPr>
        <p:grpSpPr bwMode="auto">
          <a:xfrm rot="10800000" flipV="1">
            <a:off x="1520372" y="738189"/>
            <a:ext cx="2743200" cy="1684396"/>
            <a:chOff x="576" y="1008"/>
            <a:chExt cx="1584" cy="1104"/>
          </a:xfrm>
        </p:grpSpPr>
        <p:sp>
          <p:nvSpPr>
            <p:cNvPr id="35" name="AutoShape 31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AutoShape 32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grayWhite">
          <a:xfrm>
            <a:off x="4263572" y="3200400"/>
            <a:ext cx="3048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grayWhite">
          <a:xfrm>
            <a:off x="4555672" y="3200400"/>
            <a:ext cx="0" cy="304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258243" y="214312"/>
            <a:ext cx="9990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4047669" y="1560056"/>
            <a:ext cx="100366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6C218BF-4E64-2D4B-AAEC-70878CAB8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57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556 L -0.10625 -0.0018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-0.00556 L -0.10599 -0.0055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0306 -0.09259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07407E-6 L -0.00208 0.15533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404813" y="360363"/>
            <a:ext cx="8534400" cy="6143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Pct val="75000"/>
              <a:buFont typeface="Wingdings" pitchFamily="2" charset="2"/>
              <a:buNone/>
              <a:defRPr/>
            </a:pPr>
            <a:endParaRPr lang="vi-VN" sz="2400">
              <a:solidFill>
                <a:srgbClr val="44546A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grpSp>
        <p:nvGrpSpPr>
          <p:cNvPr id="42" name="Group 6"/>
          <p:cNvGrpSpPr>
            <a:grpSpLocks/>
          </p:cNvGrpSpPr>
          <p:nvPr/>
        </p:nvGrpSpPr>
        <p:grpSpPr bwMode="auto">
          <a:xfrm>
            <a:off x="228600" y="910773"/>
            <a:ext cx="3352800" cy="2286000"/>
            <a:chOff x="768" y="2256"/>
            <a:chExt cx="2112" cy="1440"/>
          </a:xfrm>
        </p:grpSpPr>
        <p:sp>
          <p:nvSpPr>
            <p:cNvPr id="43" name="Line 7"/>
            <p:cNvSpPr>
              <a:spLocks noChangeShapeType="1"/>
            </p:cNvSpPr>
            <p:nvPr/>
          </p:nvSpPr>
          <p:spPr bwMode="grayWhite">
            <a:xfrm>
              <a:off x="1056" y="2544"/>
              <a:ext cx="1536" cy="0"/>
            </a:xfrm>
            <a:prstGeom prst="line">
              <a:avLst/>
            </a:prstGeom>
            <a:noFill/>
            <a:ln w="25400">
              <a:solidFill>
                <a:srgbClr val="4454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cs typeface="Arial" panose="020B0604020202020204" pitchFamily="34" charset="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grayWhite">
            <a:xfrm>
              <a:off x="1056" y="3408"/>
              <a:ext cx="1536" cy="0"/>
            </a:xfrm>
            <a:prstGeom prst="line">
              <a:avLst/>
            </a:prstGeom>
            <a:noFill/>
            <a:ln w="25400">
              <a:solidFill>
                <a:srgbClr val="4454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cs typeface="Arial" panose="020B0604020202020204" pitchFamily="34" charset="0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grayWhite">
            <a:xfrm>
              <a:off x="1056" y="2544"/>
              <a:ext cx="0" cy="864"/>
            </a:xfrm>
            <a:prstGeom prst="line">
              <a:avLst/>
            </a:prstGeom>
            <a:noFill/>
            <a:ln w="25400">
              <a:solidFill>
                <a:srgbClr val="4454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cs typeface="Arial" panose="020B0604020202020204" pitchFamily="34" charset="0"/>
              </a:endParaRP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grayWhite">
            <a:xfrm>
              <a:off x="2592" y="2544"/>
              <a:ext cx="0" cy="864"/>
            </a:xfrm>
            <a:prstGeom prst="line">
              <a:avLst/>
            </a:prstGeom>
            <a:noFill/>
            <a:ln w="25400">
              <a:solidFill>
                <a:srgbClr val="44546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cs typeface="Arial" panose="020B0604020202020204" pitchFamily="34" charset="0"/>
              </a:endParaRPr>
            </a:p>
          </p:txBody>
        </p:sp>
        <p:sp>
          <p:nvSpPr>
            <p:cNvPr id="54" name="Text Box 11"/>
            <p:cNvSpPr txBox="1">
              <a:spLocks noChangeArrowheads="1"/>
            </p:cNvSpPr>
            <p:nvPr/>
          </p:nvSpPr>
          <p:spPr bwMode="grayWhite">
            <a:xfrm>
              <a:off x="768" y="2256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grayWhite">
            <a:xfrm>
              <a:off x="2496" y="2304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grayWhite">
            <a:xfrm>
              <a:off x="2496" y="3408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grayWhite">
            <a:xfrm>
              <a:off x="768" y="3408"/>
              <a:ext cx="384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9" name="Line 15"/>
          <p:cNvSpPr>
            <a:spLocks noChangeShapeType="1"/>
          </p:cNvSpPr>
          <p:nvPr/>
        </p:nvSpPr>
        <p:spPr bwMode="grayWhite">
          <a:xfrm flipH="1">
            <a:off x="3124200" y="2739573"/>
            <a:ext cx="1371600" cy="0"/>
          </a:xfrm>
          <a:prstGeom prst="line">
            <a:avLst/>
          </a:prstGeom>
          <a:noFill/>
          <a:ln w="25400">
            <a:solidFill>
              <a:srgbClr val="44546A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grayWhite">
          <a:xfrm>
            <a:off x="3124200" y="2206173"/>
            <a:ext cx="0" cy="1600200"/>
          </a:xfrm>
          <a:prstGeom prst="line">
            <a:avLst/>
          </a:prstGeom>
          <a:noFill/>
          <a:ln w="25400">
            <a:solidFill>
              <a:srgbClr val="44546A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106570" y="4878615"/>
            <a:ext cx="8839200" cy="685800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grayWhite">
          <a:xfrm>
            <a:off x="990600" y="1143000"/>
            <a:ext cx="70866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44546A"/>
                </a:solidFill>
                <a:latin typeface="Calibri Light"/>
              </a:rPr>
              <a:t> </a:t>
            </a:r>
            <a:endParaRPr lang="en-US" sz="2400">
              <a:solidFill>
                <a:srgbClr val="002570"/>
              </a:solidFill>
              <a:latin typeface="Calibri Light"/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grayWhite">
          <a:xfrm>
            <a:off x="5867399" y="1500185"/>
            <a:ext cx="604882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đỉnh,cạnh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" name="Text Box 52"/>
          <p:cNvSpPr txBox="1">
            <a:spLocks noChangeArrowheads="1"/>
          </p:cNvSpPr>
          <p:nvPr/>
        </p:nvSpPr>
        <p:spPr bwMode="grayWhite">
          <a:xfrm>
            <a:off x="5836185" y="636361"/>
            <a:ext cx="5105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grayWhite">
          <a:xfrm>
            <a:off x="5836185" y="3365955"/>
            <a:ext cx="5827858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6" name="Group 12"/>
          <p:cNvGrpSpPr>
            <a:grpSpLocks/>
          </p:cNvGrpSpPr>
          <p:nvPr/>
        </p:nvGrpSpPr>
        <p:grpSpPr bwMode="auto">
          <a:xfrm rot="16200000" flipV="1">
            <a:off x="3879056" y="1603717"/>
            <a:ext cx="1690688" cy="609600"/>
            <a:chOff x="576" y="1008"/>
            <a:chExt cx="1584" cy="1104"/>
          </a:xfrm>
        </p:grpSpPr>
        <p:sp>
          <p:nvSpPr>
            <p:cNvPr id="67" name="AutoShape 13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AutoShape 14"/>
            <p:cNvSpPr>
              <a:spLocks noChangeArrowheads="1"/>
            </p:cNvSpPr>
            <p:nvPr/>
          </p:nvSpPr>
          <p:spPr bwMode="auto">
            <a:xfrm>
              <a:off x="766" y="1393"/>
              <a:ext cx="766" cy="526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30"/>
          <p:cNvGrpSpPr>
            <a:grpSpLocks/>
          </p:cNvGrpSpPr>
          <p:nvPr/>
        </p:nvGrpSpPr>
        <p:grpSpPr bwMode="auto">
          <a:xfrm rot="10800000" flipV="1">
            <a:off x="2412090" y="1142294"/>
            <a:ext cx="685800" cy="1571667"/>
            <a:chOff x="576" y="1008"/>
            <a:chExt cx="1584" cy="1104"/>
          </a:xfrm>
        </p:grpSpPr>
        <p:sp>
          <p:nvSpPr>
            <p:cNvPr id="70" name="AutoShape 31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" name="AutoShape 32"/>
            <p:cNvSpPr>
              <a:spLocks noChangeArrowheads="1"/>
            </p:cNvSpPr>
            <p:nvPr/>
          </p:nvSpPr>
          <p:spPr bwMode="auto">
            <a:xfrm>
              <a:off x="767" y="1392"/>
              <a:ext cx="770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21"/>
          <p:cNvGrpSpPr>
            <a:grpSpLocks/>
          </p:cNvGrpSpPr>
          <p:nvPr/>
        </p:nvGrpSpPr>
        <p:grpSpPr bwMode="auto">
          <a:xfrm rot="10800000">
            <a:off x="2362200" y="2739573"/>
            <a:ext cx="762000" cy="1476375"/>
            <a:chOff x="576" y="1008"/>
            <a:chExt cx="1584" cy="1104"/>
          </a:xfrm>
        </p:grpSpPr>
        <p:sp>
          <p:nvSpPr>
            <p:cNvPr id="73" name="AutoShape 22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AutoShape 23"/>
            <p:cNvSpPr>
              <a:spLocks noChangeArrowheads="1"/>
            </p:cNvSpPr>
            <p:nvPr/>
          </p:nvSpPr>
          <p:spPr bwMode="auto">
            <a:xfrm>
              <a:off x="794" y="1397"/>
              <a:ext cx="769" cy="527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27"/>
          <p:cNvGrpSpPr>
            <a:grpSpLocks/>
          </p:cNvGrpSpPr>
          <p:nvPr/>
        </p:nvGrpSpPr>
        <p:grpSpPr bwMode="auto">
          <a:xfrm rot="5400000">
            <a:off x="2536031" y="3327742"/>
            <a:ext cx="1938338" cy="762000"/>
            <a:chOff x="576" y="1008"/>
            <a:chExt cx="1584" cy="1104"/>
          </a:xfrm>
        </p:grpSpPr>
        <p:sp>
          <p:nvSpPr>
            <p:cNvPr id="76" name="AutoShape 28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7" name="AutoShape 29"/>
            <p:cNvSpPr>
              <a:spLocks noChangeArrowheads="1"/>
            </p:cNvSpPr>
            <p:nvPr/>
          </p:nvSpPr>
          <p:spPr bwMode="auto">
            <a:xfrm>
              <a:off x="768" y="1392"/>
              <a:ext cx="768" cy="529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1618548-C78E-064F-8B40-AA12924F1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995577" cy="11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09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393 L -0.10625 -0.003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5"/>
          <p:cNvGrpSpPr>
            <a:grpSpLocks/>
          </p:cNvGrpSpPr>
          <p:nvPr/>
        </p:nvGrpSpPr>
        <p:grpSpPr bwMode="auto">
          <a:xfrm rot="16200000" flipV="1">
            <a:off x="1395413" y="1631952"/>
            <a:ext cx="2514600" cy="1676400"/>
            <a:chOff x="576" y="1008"/>
            <a:chExt cx="1584" cy="1104"/>
          </a:xfrm>
        </p:grpSpPr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AutoShape 7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Line 8"/>
          <p:cNvSpPr>
            <a:spLocks noChangeShapeType="1"/>
          </p:cNvSpPr>
          <p:nvPr/>
        </p:nvSpPr>
        <p:spPr bwMode="auto">
          <a:xfrm>
            <a:off x="1828800" y="1244602"/>
            <a:ext cx="0" cy="2514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>
            <a:off x="1814513" y="3727452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295400" y="3727452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0000"/>
                </a:solidFill>
                <a:latin typeface=".VnTimeH" panose="020B7200000000000000" pitchFamily="34" charset="0"/>
              </a:rPr>
              <a:t>o</a:t>
            </a:r>
            <a:endParaRPr lang="en-GB" altLang="en-US" sz="360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1295400" y="984252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6600"/>
                </a:solidFill>
                <a:latin typeface=".VnTimeH" panose="020B7200000000000000" pitchFamily="34" charset="0"/>
              </a:rPr>
              <a:t>M</a:t>
            </a: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3048000" y="3759202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6600"/>
                </a:solidFill>
                <a:latin typeface=".VnTimeH" panose="020B7200000000000000" pitchFamily="34" charset="0"/>
              </a:rPr>
              <a:t>N</a:t>
            </a:r>
          </a:p>
        </p:txBody>
      </p:sp>
      <p:sp>
        <p:nvSpPr>
          <p:cNvPr id="79" name="Line 17"/>
          <p:cNvSpPr>
            <a:spLocks noChangeShapeType="1"/>
          </p:cNvSpPr>
          <p:nvPr/>
        </p:nvSpPr>
        <p:spPr bwMode="auto">
          <a:xfrm>
            <a:off x="1828800" y="3687765"/>
            <a:ext cx="0" cy="1676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Line 18"/>
          <p:cNvSpPr>
            <a:spLocks noChangeShapeType="1"/>
          </p:cNvSpPr>
          <p:nvPr/>
        </p:nvSpPr>
        <p:spPr bwMode="auto">
          <a:xfrm flipH="1">
            <a:off x="76200" y="3730627"/>
            <a:ext cx="1752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4312" y="921436"/>
            <a:ext cx="7035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Ta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10025" y="2358790"/>
            <a:ext cx="7035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Hai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ON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EA9D61-D43E-8D49-ACD8-BDEDD96DA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6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8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141" y="333828"/>
            <a:ext cx="9808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grpSp>
        <p:nvGrpSpPr>
          <p:cNvPr id="49" name="Group 5"/>
          <p:cNvGrpSpPr>
            <a:grpSpLocks/>
          </p:cNvGrpSpPr>
          <p:nvPr/>
        </p:nvGrpSpPr>
        <p:grpSpPr bwMode="auto">
          <a:xfrm rot="16200000" flipV="1">
            <a:off x="1885270" y="2299607"/>
            <a:ext cx="2514600" cy="1676400"/>
            <a:chOff x="576" y="1008"/>
            <a:chExt cx="1584" cy="1104"/>
          </a:xfrm>
        </p:grpSpPr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ysClr val="window" lastClr="FFFFFF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2318657" y="1912257"/>
            <a:ext cx="0" cy="2514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2304370" y="4395107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1785257" y="4318907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.VnTimeH" panose="020B7200000000000000" pitchFamily="34" charset="0"/>
              </a:rPr>
              <a:t>o</a:t>
            </a:r>
            <a:endParaRPr lang="en-GB" altLang="en-US" sz="36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1785257" y="1651907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06600"/>
                </a:solidFill>
                <a:latin typeface=".VnTimeH" panose="020B7200000000000000" pitchFamily="34" charset="0"/>
              </a:rPr>
              <a:t>H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614057" y="4318907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06600"/>
                </a:solidFill>
                <a:latin typeface=".VnTimeH" panose="020B7200000000000000" pitchFamily="34" charset="0"/>
              </a:rPr>
              <a:t>K</a:t>
            </a: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2318657" y="4355420"/>
            <a:ext cx="0" cy="1676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 flipH="1">
            <a:off x="566057" y="4398282"/>
            <a:ext cx="1752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4499882" y="972565"/>
            <a:ext cx="69632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>
              <a:solidFill>
                <a:prstClr val="black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VNI-Times" pitchFamily="2" charset="0"/>
              </a:rPr>
              <a:t>Hai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altLang="en-US" sz="3200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4499881" y="2765464"/>
            <a:ext cx="69632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>
              <a:solidFill>
                <a:prstClr val="black"/>
              </a:solidFill>
              <a:latin typeface="VNI-Times" pitchFamily="2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OH;OK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9FD8BD-6D37-C549-AE74-9688E54AB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43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8" grpId="0"/>
      <p:bldP spid="59" grpId="0"/>
      <p:bldP spid="62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" y="2481"/>
            <a:ext cx="12187592" cy="6855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6" y="745125"/>
            <a:ext cx="9810250" cy="340545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2985" y="2647588"/>
            <a:ext cx="6440093" cy="1502987"/>
          </a:xfrm>
          <a:prstGeom prst="rect">
            <a:avLst/>
          </a:prstGeom>
          <a:noFill/>
        </p:spPr>
        <p:txBody>
          <a:bodyPr spcFirstLastPara="1" wrap="none" lIns="91419" tIns="45709" rIns="91419" bIns="45709" numCol="1">
            <a:prstTxWarp prst="textArchUp">
              <a:avLst/>
            </a:prstTxWarp>
            <a:spAutoFit/>
          </a:bodyPr>
          <a:lstStyle/>
          <a:p>
            <a:pPr algn="ctr" defTabSz="914217"/>
            <a:r>
              <a:rPr lang="en-US" sz="7199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7229" y="261549"/>
            <a:ext cx="1343327" cy="523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sz="2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2F369-517E-3D4F-AE14-19A02B479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6" y="-55963"/>
            <a:ext cx="1441737" cy="16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88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1447800" y="297543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621314" y="2235200"/>
            <a:ext cx="0" cy="327660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1335314" y="3835400"/>
            <a:ext cx="4495800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3087914" y="1854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3240314" y="3759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VNI-Times" pitchFamily="2" charset="0"/>
              </a:rPr>
              <a:t>I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5602514" y="3759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Line 13"/>
          <p:cNvSpPr>
            <a:spLocks noChangeShapeType="1"/>
          </p:cNvSpPr>
          <p:nvPr/>
        </p:nvSpPr>
        <p:spPr bwMode="auto">
          <a:xfrm>
            <a:off x="6593114" y="3835400"/>
            <a:ext cx="3429000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H="1">
            <a:off x="6821714" y="2921000"/>
            <a:ext cx="2895600" cy="182880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8117114" y="3911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3" name="Text Box 16"/>
          <p:cNvSpPr txBox="1">
            <a:spLocks noChangeArrowheads="1"/>
          </p:cNvSpPr>
          <p:nvPr/>
        </p:nvSpPr>
        <p:spPr bwMode="auto">
          <a:xfrm>
            <a:off x="9183914" y="2311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9641114" y="3835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CABA6-85D1-694C-B896-7713209CA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0628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3878943" y="2514600"/>
            <a:ext cx="0" cy="2514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278743" y="3962400"/>
            <a:ext cx="3581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278743" y="2286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497943" y="2286000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631293" y="3962400"/>
            <a:ext cx="323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618843" y="3962400"/>
            <a:ext cx="46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926943" y="3962400"/>
            <a:ext cx="37338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7688943" y="2514600"/>
            <a:ext cx="2362200" cy="2514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8617631" y="3962400"/>
            <a:ext cx="51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9720943" y="2209800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0355943" y="3962400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003143" y="2286000"/>
            <a:ext cx="49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3878943" y="2286000"/>
            <a:ext cx="990600" cy="1676400"/>
            <a:chOff x="3552" y="144"/>
            <a:chExt cx="624" cy="1056"/>
          </a:xfrm>
        </p:grpSpPr>
        <p:sp>
          <p:nvSpPr>
            <p:cNvPr id="30" name="AutoShape 33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8679543" y="2286000"/>
            <a:ext cx="990600" cy="1676400"/>
            <a:chOff x="3552" y="144"/>
            <a:chExt cx="624" cy="1056"/>
          </a:xfrm>
        </p:grpSpPr>
        <p:sp>
          <p:nvSpPr>
            <p:cNvPr id="33" name="AutoShape 36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rgbClr val="5B9BD5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2278743" y="5334000"/>
            <a:ext cx="8610600" cy="955675"/>
          </a:xfrm>
          <a:prstGeom prst="rect">
            <a:avLst/>
          </a:prstGeom>
          <a:noFill/>
          <a:ln w="9525" algn="ctr">
            <a:solidFill>
              <a:srgbClr val="F309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VNI-Times" pitchFamily="2" charset="0"/>
              </a:rPr>
              <a:t>                  </a:t>
            </a:r>
            <a:r>
              <a:rPr lang="en-US" altLang="en-US" sz="2800">
                <a:solidFill>
                  <a:srgbClr val="002570"/>
                </a:solidFill>
                <a:latin typeface="VNI-Times" pitchFamily="2" charset="0"/>
              </a:rPr>
              <a:t>a) HI vaø IK vuoâng goùc vôùi nhau.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2570"/>
                </a:solidFill>
                <a:latin typeface="VNI-Times" pitchFamily="2" charset="0"/>
              </a:rPr>
              <a:t>                  b) MP vaø MQ khoâng vuoâng goùc vôùi nhau.</a:t>
            </a:r>
            <a:r>
              <a:rPr lang="en-US" altLang="en-US" sz="2800">
                <a:solidFill>
                  <a:prstClr val="black"/>
                </a:solidFill>
                <a:latin typeface="VNI-Times" pitchFamily="2" charset="0"/>
              </a:rPr>
              <a:t>        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447800" y="297543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E43D501-E046-E04B-A3E9-84EF3E46C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5" y="-55963"/>
            <a:ext cx="1089326" cy="1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69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555</Words>
  <Application>Microsoft Macintosh PowerPoint</Application>
  <PresentationFormat>Widescreen</PresentationFormat>
  <Paragraphs>93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等线</vt:lpstr>
      <vt:lpstr>等线 Light</vt:lpstr>
      <vt:lpstr>.VnTime</vt:lpstr>
      <vt:lpstr>.VnTimeH</vt:lpstr>
      <vt:lpstr>Arial</vt:lpstr>
      <vt:lpstr>Calibri</vt:lpstr>
      <vt:lpstr>Calibri Light</vt:lpstr>
      <vt:lpstr>Times New Roman</vt:lpstr>
      <vt:lpstr>UTM Avo</vt:lpstr>
      <vt:lpstr>UTM Colossalis</vt:lpstr>
      <vt:lpstr>UTM Flavour</vt:lpstr>
      <vt:lpstr>UTM Mabella</vt:lpstr>
      <vt:lpstr>UTM Penumbra</vt:lpstr>
      <vt:lpstr>UTM Staccato </vt:lpstr>
      <vt:lpstr>VNI-Times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Microsoft Office User</cp:lastModifiedBy>
  <cp:revision>14</cp:revision>
  <dcterms:created xsi:type="dcterms:W3CDTF">2021-10-25T13:12:50Z</dcterms:created>
  <dcterms:modified xsi:type="dcterms:W3CDTF">2021-11-01T14:40:46Z</dcterms:modified>
</cp:coreProperties>
</file>