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317" r:id="rId2"/>
    <p:sldId id="304" r:id="rId3"/>
    <p:sldId id="300" r:id="rId4"/>
    <p:sldId id="262" r:id="rId5"/>
    <p:sldId id="263" r:id="rId6"/>
    <p:sldId id="264" r:id="rId7"/>
    <p:sldId id="269" r:id="rId8"/>
    <p:sldId id="270" r:id="rId9"/>
    <p:sldId id="271" r:id="rId10"/>
    <p:sldId id="305" r:id="rId11"/>
    <p:sldId id="306" r:id="rId12"/>
    <p:sldId id="296" r:id="rId13"/>
    <p:sldId id="297" r:id="rId14"/>
    <p:sldId id="308" r:id="rId15"/>
    <p:sldId id="309" r:id="rId16"/>
    <p:sldId id="310" r:id="rId17"/>
    <p:sldId id="311" r:id="rId18"/>
    <p:sldId id="312" r:id="rId19"/>
    <p:sldId id="313" r:id="rId20"/>
    <p:sldId id="298" r:id="rId21"/>
    <p:sldId id="314" r:id="rId22"/>
    <p:sldId id="275" r:id="rId23"/>
    <p:sldId id="316" r:id="rId24"/>
    <p:sldId id="290" r:id="rId25"/>
  </p:sldIdLst>
  <p:sldSz cx="12192000" cy="6858000"/>
  <p:notesSz cx="6858000" cy="9144000"/>
  <p:embeddedFontLst>
    <p:embeddedFont>
      <p:font typeface="等线" panose="02010600030101010101" pitchFamily="2" charset="-122"/>
      <p:regular r:id="rId27"/>
      <p:bold r:id="rId28"/>
    </p:embeddedFont>
    <p:embeddedFont>
      <p:font typeface="Helvetica" pitchFamily="2" charset="0"/>
      <p:regular r:id="rId29"/>
      <p:bold r:id="rId30"/>
      <p:italic r:id="rId31"/>
      <p:boldItalic r:id="rId32"/>
    </p:embeddedFont>
    <p:embeddedFont>
      <p:font typeface="HP001 4 hàng" panose="020B0603050302020204" pitchFamily="34" charset="77"/>
      <p:regular r:id="rId33"/>
      <p:bold r:id="rId34"/>
    </p:embeddedFont>
    <p:embeddedFont>
      <p:font typeface="UTM Impact" panose="02040603050506020204" pitchFamily="18" charset="0"/>
      <p:regular r:id="rId35"/>
      <p:bold r:id="rId36"/>
      <p:italic r:id="rId37"/>
      <p:boldItalic r:id="rId38"/>
    </p:embeddedFont>
    <p:embeddedFont>
      <p:font typeface="UTM ViceroyJF" panose="02040603050506020204" pitchFamily="18" charset="0"/>
      <p:regular r:id="rId39"/>
      <p:bold r:id="rId40"/>
      <p:italic r:id="rId41"/>
      <p:boldItalic r:id="rId42"/>
    </p:embeddedFont>
    <p:embeddedFont>
      <p:font typeface="Verdana" panose="020B0604030504040204" pitchFamily="34" charset="0"/>
      <p:regular r:id="rId43"/>
      <p:bold r:id="rId44"/>
      <p:italic r:id="rId45"/>
      <p:boldItalic r:id="rId46"/>
    </p:embeddedFont>
  </p:embeddedFontLst>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8394"/>
    <a:srgbClr val="9E1A3B"/>
    <a:srgbClr val="83B5AF"/>
    <a:srgbClr val="E7CDC9"/>
    <a:srgbClr val="B31B3C"/>
    <a:srgbClr val="CE102F"/>
    <a:srgbClr val="C0ECE1"/>
    <a:srgbClr val="ED6F41"/>
    <a:srgbClr val="2A8A71"/>
    <a:srgbClr val="48C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77" autoAdjust="0"/>
    <p:restoredTop sz="94660"/>
  </p:normalViewPr>
  <p:slideViewPr>
    <p:cSldViewPr snapToGrid="0">
      <p:cViewPr>
        <p:scale>
          <a:sx n="89" d="100"/>
          <a:sy n="89" d="100"/>
        </p:scale>
        <p:origin x="1560" y="4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6BFC0-2A60-4663-A437-D3C4C33B07C6}" type="datetimeFigureOut">
              <a:rPr lang="zh-CN" altLang="en-US" smtClean="0"/>
              <a:t>2021/12/10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380D1-5B71-404B-9CD5-8DE26F2BF0D7}" type="slidenum">
              <a:rPr lang="zh-CN" altLang="en-US" smtClean="0"/>
              <a:t>‹#›</a:t>
            </a:fld>
            <a:endParaRPr lang="zh-CN" altLang="en-US"/>
          </a:p>
        </p:txBody>
      </p:sp>
    </p:spTree>
    <p:extLst>
      <p:ext uri="{BB962C8B-B14F-4D97-AF65-F5344CB8AC3E}">
        <p14:creationId xmlns:p14="http://schemas.microsoft.com/office/powerpoint/2010/main" val="335352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1</a:t>
            </a:fld>
            <a:endParaRPr lang="zh-CN" altLang="en-US"/>
          </a:p>
        </p:txBody>
      </p:sp>
    </p:spTree>
    <p:extLst>
      <p:ext uri="{BB962C8B-B14F-4D97-AF65-F5344CB8AC3E}">
        <p14:creationId xmlns:p14="http://schemas.microsoft.com/office/powerpoint/2010/main" val="2855778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11</a:t>
            </a:fld>
            <a:endParaRPr lang="zh-CN" altLang="en-US"/>
          </a:p>
        </p:txBody>
      </p:sp>
    </p:spTree>
    <p:extLst>
      <p:ext uri="{BB962C8B-B14F-4D97-AF65-F5344CB8AC3E}">
        <p14:creationId xmlns:p14="http://schemas.microsoft.com/office/powerpoint/2010/main" val="1960593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12</a:t>
            </a:fld>
            <a:endParaRPr lang="zh-CN" altLang="en-US"/>
          </a:p>
        </p:txBody>
      </p:sp>
    </p:spTree>
    <p:extLst>
      <p:ext uri="{BB962C8B-B14F-4D97-AF65-F5344CB8AC3E}">
        <p14:creationId xmlns:p14="http://schemas.microsoft.com/office/powerpoint/2010/main" val="397480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13</a:t>
            </a:fld>
            <a:endParaRPr lang="zh-CN" altLang="en-US"/>
          </a:p>
        </p:txBody>
      </p:sp>
    </p:spTree>
    <p:extLst>
      <p:ext uri="{BB962C8B-B14F-4D97-AF65-F5344CB8AC3E}">
        <p14:creationId xmlns:p14="http://schemas.microsoft.com/office/powerpoint/2010/main" val="2260776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14</a:t>
            </a:fld>
            <a:endParaRPr lang="zh-CN" altLang="en-US"/>
          </a:p>
        </p:txBody>
      </p:sp>
    </p:spTree>
    <p:extLst>
      <p:ext uri="{BB962C8B-B14F-4D97-AF65-F5344CB8AC3E}">
        <p14:creationId xmlns:p14="http://schemas.microsoft.com/office/powerpoint/2010/main" val="4150156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15</a:t>
            </a:fld>
            <a:endParaRPr lang="zh-CN" altLang="en-US"/>
          </a:p>
        </p:txBody>
      </p:sp>
    </p:spTree>
    <p:extLst>
      <p:ext uri="{BB962C8B-B14F-4D97-AF65-F5344CB8AC3E}">
        <p14:creationId xmlns:p14="http://schemas.microsoft.com/office/powerpoint/2010/main" val="1901923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16</a:t>
            </a:fld>
            <a:endParaRPr lang="zh-CN" altLang="en-US"/>
          </a:p>
        </p:txBody>
      </p:sp>
    </p:spTree>
    <p:extLst>
      <p:ext uri="{BB962C8B-B14F-4D97-AF65-F5344CB8AC3E}">
        <p14:creationId xmlns:p14="http://schemas.microsoft.com/office/powerpoint/2010/main" val="677430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17</a:t>
            </a:fld>
            <a:endParaRPr lang="zh-CN" altLang="en-US"/>
          </a:p>
        </p:txBody>
      </p:sp>
    </p:spTree>
    <p:extLst>
      <p:ext uri="{BB962C8B-B14F-4D97-AF65-F5344CB8AC3E}">
        <p14:creationId xmlns:p14="http://schemas.microsoft.com/office/powerpoint/2010/main" val="989726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18</a:t>
            </a:fld>
            <a:endParaRPr lang="zh-CN" altLang="en-US"/>
          </a:p>
        </p:txBody>
      </p:sp>
    </p:spTree>
    <p:extLst>
      <p:ext uri="{BB962C8B-B14F-4D97-AF65-F5344CB8AC3E}">
        <p14:creationId xmlns:p14="http://schemas.microsoft.com/office/powerpoint/2010/main" val="3905872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19</a:t>
            </a:fld>
            <a:endParaRPr lang="zh-CN" altLang="en-US"/>
          </a:p>
        </p:txBody>
      </p:sp>
    </p:spTree>
    <p:extLst>
      <p:ext uri="{BB962C8B-B14F-4D97-AF65-F5344CB8AC3E}">
        <p14:creationId xmlns:p14="http://schemas.microsoft.com/office/powerpoint/2010/main" val="1394779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20</a:t>
            </a:fld>
            <a:endParaRPr lang="zh-CN" altLang="en-US"/>
          </a:p>
        </p:txBody>
      </p:sp>
    </p:spTree>
    <p:extLst>
      <p:ext uri="{BB962C8B-B14F-4D97-AF65-F5344CB8AC3E}">
        <p14:creationId xmlns:p14="http://schemas.microsoft.com/office/powerpoint/2010/main" val="392720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2</a:t>
            </a:fld>
            <a:endParaRPr lang="zh-CN" altLang="en-US"/>
          </a:p>
        </p:txBody>
      </p:sp>
    </p:spTree>
    <p:extLst>
      <p:ext uri="{BB962C8B-B14F-4D97-AF65-F5344CB8AC3E}">
        <p14:creationId xmlns:p14="http://schemas.microsoft.com/office/powerpoint/2010/main" val="442326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21</a:t>
            </a:fld>
            <a:endParaRPr lang="zh-CN" altLang="en-US"/>
          </a:p>
        </p:txBody>
      </p:sp>
    </p:spTree>
    <p:extLst>
      <p:ext uri="{BB962C8B-B14F-4D97-AF65-F5344CB8AC3E}">
        <p14:creationId xmlns:p14="http://schemas.microsoft.com/office/powerpoint/2010/main" val="821787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22</a:t>
            </a:fld>
            <a:endParaRPr lang="zh-CN" altLang="en-US"/>
          </a:p>
        </p:txBody>
      </p:sp>
    </p:spTree>
    <p:extLst>
      <p:ext uri="{BB962C8B-B14F-4D97-AF65-F5344CB8AC3E}">
        <p14:creationId xmlns:p14="http://schemas.microsoft.com/office/powerpoint/2010/main" val="3150957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23</a:t>
            </a:fld>
            <a:endParaRPr lang="zh-CN" altLang="en-US"/>
          </a:p>
        </p:txBody>
      </p:sp>
    </p:spTree>
    <p:extLst>
      <p:ext uri="{BB962C8B-B14F-4D97-AF65-F5344CB8AC3E}">
        <p14:creationId xmlns:p14="http://schemas.microsoft.com/office/powerpoint/2010/main" val="3150957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24</a:t>
            </a:fld>
            <a:endParaRPr lang="zh-CN" altLang="en-US"/>
          </a:p>
        </p:txBody>
      </p:sp>
    </p:spTree>
    <p:extLst>
      <p:ext uri="{BB962C8B-B14F-4D97-AF65-F5344CB8AC3E}">
        <p14:creationId xmlns:p14="http://schemas.microsoft.com/office/powerpoint/2010/main" val="1007050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4</a:t>
            </a:fld>
            <a:endParaRPr lang="zh-CN" altLang="en-US"/>
          </a:p>
        </p:txBody>
      </p:sp>
    </p:spTree>
    <p:extLst>
      <p:ext uri="{BB962C8B-B14F-4D97-AF65-F5344CB8AC3E}">
        <p14:creationId xmlns:p14="http://schemas.microsoft.com/office/powerpoint/2010/main" val="3052463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5</a:t>
            </a:fld>
            <a:endParaRPr lang="zh-CN" altLang="en-US"/>
          </a:p>
        </p:txBody>
      </p:sp>
    </p:spTree>
    <p:extLst>
      <p:ext uri="{BB962C8B-B14F-4D97-AF65-F5344CB8AC3E}">
        <p14:creationId xmlns:p14="http://schemas.microsoft.com/office/powerpoint/2010/main" val="4210131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6</a:t>
            </a:fld>
            <a:endParaRPr lang="zh-CN" altLang="en-US"/>
          </a:p>
        </p:txBody>
      </p:sp>
    </p:spTree>
    <p:extLst>
      <p:ext uri="{BB962C8B-B14F-4D97-AF65-F5344CB8AC3E}">
        <p14:creationId xmlns:p14="http://schemas.microsoft.com/office/powerpoint/2010/main" val="1158821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7</a:t>
            </a:fld>
            <a:endParaRPr lang="zh-CN" altLang="en-US"/>
          </a:p>
        </p:txBody>
      </p:sp>
    </p:spTree>
    <p:extLst>
      <p:ext uri="{BB962C8B-B14F-4D97-AF65-F5344CB8AC3E}">
        <p14:creationId xmlns:p14="http://schemas.microsoft.com/office/powerpoint/2010/main" val="192402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8</a:t>
            </a:fld>
            <a:endParaRPr lang="zh-CN" altLang="en-US"/>
          </a:p>
        </p:txBody>
      </p:sp>
    </p:spTree>
    <p:extLst>
      <p:ext uri="{BB962C8B-B14F-4D97-AF65-F5344CB8AC3E}">
        <p14:creationId xmlns:p14="http://schemas.microsoft.com/office/powerpoint/2010/main" val="2077326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9</a:t>
            </a:fld>
            <a:endParaRPr lang="zh-CN" altLang="en-US"/>
          </a:p>
        </p:txBody>
      </p:sp>
    </p:spTree>
    <p:extLst>
      <p:ext uri="{BB962C8B-B14F-4D97-AF65-F5344CB8AC3E}">
        <p14:creationId xmlns:p14="http://schemas.microsoft.com/office/powerpoint/2010/main" val="923427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1380D1-5B71-404B-9CD5-8DE26F2BF0D7}" type="slidenum">
              <a:rPr lang="zh-CN" altLang="en-US" smtClean="0"/>
              <a:t>10</a:t>
            </a:fld>
            <a:endParaRPr lang="zh-CN" altLang="en-US"/>
          </a:p>
        </p:txBody>
      </p:sp>
    </p:spTree>
    <p:extLst>
      <p:ext uri="{BB962C8B-B14F-4D97-AF65-F5344CB8AC3E}">
        <p14:creationId xmlns:p14="http://schemas.microsoft.com/office/powerpoint/2010/main" val="2309811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566A267-AC1B-474F-B1BB-BAF5248AE9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userDrawn="1"/>
        </p:nvSpPr>
        <p:spPr>
          <a:xfrm>
            <a:off x="11337279" y="6519446"/>
            <a:ext cx="854721" cy="338554"/>
          </a:xfrm>
          <a:prstGeom prst="rect">
            <a:avLst/>
          </a:prstGeom>
          <a:noFill/>
        </p:spPr>
        <p:txBody>
          <a:bodyPr wrap="none" lIns="91440" tIns="45720" rIns="91440" bIns="45720">
            <a:spAutoFit/>
          </a:bodyPr>
          <a:lstStyle/>
          <a:p>
            <a:pPr algn="ctr"/>
            <a:r>
              <a:rPr lang="en-US" sz="1600" b="0" cap="none" spc="0">
                <a:ln w="0"/>
                <a:solidFill>
                  <a:srgbClr val="C0ECE1"/>
                </a:solidFill>
                <a:effectLst>
                  <a:outerShdw blurRad="38100" dist="19050" dir="2700000" algn="tl" rotWithShape="0">
                    <a:schemeClr val="dk1">
                      <a:alpha val="40000"/>
                    </a:schemeClr>
                  </a:outerShdw>
                </a:effectLst>
              </a:rPr>
              <a:t>KTUTS</a:t>
            </a:r>
          </a:p>
        </p:txBody>
      </p:sp>
    </p:spTree>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566A267-AC1B-474F-B1BB-BAF5248AE9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椭圆 2">
            <a:extLst>
              <a:ext uri="{FF2B5EF4-FFF2-40B4-BE49-F238E27FC236}">
                <a16:creationId xmlns:a16="http://schemas.microsoft.com/office/drawing/2014/main" id="{1AADC820-9CB0-46BD-A5EA-A216392AA753}"/>
              </a:ext>
            </a:extLst>
          </p:cNvPr>
          <p:cNvSpPr/>
          <p:nvPr userDrawn="1"/>
        </p:nvSpPr>
        <p:spPr>
          <a:xfrm>
            <a:off x="352864" y="-2314136"/>
            <a:ext cx="11486271" cy="11486271"/>
          </a:xfrm>
          <a:prstGeom prst="ellipse">
            <a:avLst/>
          </a:prstGeom>
          <a:solidFill>
            <a:srgbClr val="F9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3"/>
          <p:cNvSpPr/>
          <p:nvPr userDrawn="1"/>
        </p:nvSpPr>
        <p:spPr>
          <a:xfrm>
            <a:off x="11337279" y="6519446"/>
            <a:ext cx="854721" cy="338554"/>
          </a:xfrm>
          <a:prstGeom prst="rect">
            <a:avLst/>
          </a:prstGeom>
          <a:noFill/>
        </p:spPr>
        <p:txBody>
          <a:bodyPr wrap="none" lIns="91440" tIns="45720" rIns="91440" bIns="45720">
            <a:spAutoFit/>
          </a:bodyPr>
          <a:lstStyle/>
          <a:p>
            <a:pPr algn="ctr"/>
            <a:r>
              <a:rPr lang="en-US" sz="1600" b="0" cap="none" spc="0">
                <a:ln w="0"/>
                <a:solidFill>
                  <a:srgbClr val="C0ECE1"/>
                </a:solidFill>
                <a:effectLst>
                  <a:outerShdw blurRad="38100" dist="19050" dir="2700000" algn="tl" rotWithShape="0">
                    <a:schemeClr val="dk1">
                      <a:alpha val="40000"/>
                    </a:schemeClr>
                  </a:outerShdw>
                </a:effectLst>
              </a:rPr>
              <a:t>KTUTS</a:t>
            </a:r>
          </a:p>
        </p:txBody>
      </p:sp>
    </p:spTree>
    <p:extLst>
      <p:ext uri="{BB962C8B-B14F-4D97-AF65-F5344CB8AC3E}">
        <p14:creationId xmlns:p14="http://schemas.microsoft.com/office/powerpoint/2010/main" val="2888087323"/>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11337279" y="6519446"/>
            <a:ext cx="854721" cy="338554"/>
          </a:xfrm>
          <a:prstGeom prst="rect">
            <a:avLst/>
          </a:prstGeom>
          <a:noFill/>
        </p:spPr>
        <p:txBody>
          <a:bodyPr wrap="none" lIns="91440" tIns="45720" rIns="91440" bIns="45720">
            <a:spAutoFit/>
          </a:bodyPr>
          <a:lstStyle/>
          <a:p>
            <a:pPr algn="ctr"/>
            <a:r>
              <a:rPr lang="en-US" sz="1600" b="0" cap="none" spc="0">
                <a:ln w="0"/>
                <a:solidFill>
                  <a:srgbClr val="C0ECE1"/>
                </a:solidFill>
                <a:effectLst>
                  <a:outerShdw blurRad="38100" dist="19050" dir="2700000" algn="tl" rotWithShape="0">
                    <a:schemeClr val="dk1">
                      <a:alpha val="40000"/>
                    </a:schemeClr>
                  </a:outerShdw>
                </a:effectLst>
              </a:rPr>
              <a:t>KTUTS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FCE2BA8-F483-4281-97EC-4B0779B64E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椭圆 2">
            <a:extLst>
              <a:ext uri="{FF2B5EF4-FFF2-40B4-BE49-F238E27FC236}">
                <a16:creationId xmlns:a16="http://schemas.microsoft.com/office/drawing/2014/main" id="{A6061DC8-95F8-4615-8907-F3BDD9CA60EC}"/>
              </a:ext>
            </a:extLst>
          </p:cNvPr>
          <p:cNvSpPr/>
          <p:nvPr/>
        </p:nvSpPr>
        <p:spPr>
          <a:xfrm>
            <a:off x="1254369" y="-1412631"/>
            <a:ext cx="9683262" cy="9683262"/>
          </a:xfrm>
          <a:prstGeom prst="ellipse">
            <a:avLst/>
          </a:prstGeom>
          <a:solidFill>
            <a:srgbClr val="F9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a:extLst>
              <a:ext uri="{FF2B5EF4-FFF2-40B4-BE49-F238E27FC236}">
                <a16:creationId xmlns:a16="http://schemas.microsoft.com/office/drawing/2014/main" id="{007FAB2D-A070-4D96-ACD2-B0D3C7C21A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970" y="0"/>
            <a:ext cx="4303748" cy="7437120"/>
          </a:xfrm>
          <a:prstGeom prst="rect">
            <a:avLst/>
          </a:prstGeom>
        </p:spPr>
      </p:pic>
      <p:sp>
        <p:nvSpPr>
          <p:cNvPr id="8" name="椭圆 7">
            <a:extLst>
              <a:ext uri="{FF2B5EF4-FFF2-40B4-BE49-F238E27FC236}">
                <a16:creationId xmlns:a16="http://schemas.microsoft.com/office/drawing/2014/main" id="{9039AD04-336A-4C4C-94CA-2556F19C2BCB}"/>
              </a:ext>
            </a:extLst>
          </p:cNvPr>
          <p:cNvSpPr/>
          <p:nvPr/>
        </p:nvSpPr>
        <p:spPr>
          <a:xfrm rot="21167508">
            <a:off x="4333185" y="5409155"/>
            <a:ext cx="3794155" cy="1961271"/>
          </a:xfrm>
          <a:prstGeom prst="ellipse">
            <a:avLst/>
          </a:prstGeom>
          <a:solidFill>
            <a:srgbClr val="68C3B7">
              <a:alpha val="60000"/>
            </a:srgbClr>
          </a:solidFill>
          <a:ln>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 name="图片 3">
            <a:extLst>
              <a:ext uri="{FF2B5EF4-FFF2-40B4-BE49-F238E27FC236}">
                <a16:creationId xmlns:a16="http://schemas.microsoft.com/office/drawing/2014/main" id="{EE0FEBB9-CA96-4D71-ACE5-A296ADFA59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467" y="3731491"/>
            <a:ext cx="2894250" cy="2989696"/>
          </a:xfrm>
          <a:prstGeom prst="rect">
            <a:avLst/>
          </a:prstGeom>
        </p:spPr>
      </p:pic>
      <p:pic>
        <p:nvPicPr>
          <p:cNvPr id="9" name="图片 8">
            <a:extLst>
              <a:ext uri="{FF2B5EF4-FFF2-40B4-BE49-F238E27FC236}">
                <a16:creationId xmlns:a16="http://schemas.microsoft.com/office/drawing/2014/main" id="{C6E8F638-1DC2-4610-9449-288D8BFF0B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21406" y="0"/>
            <a:ext cx="4303748" cy="7437120"/>
          </a:xfrm>
          <a:prstGeom prst="rect">
            <a:avLst/>
          </a:prstGeom>
        </p:spPr>
      </p:pic>
      <p:sp>
        <p:nvSpPr>
          <p:cNvPr id="10" name="文本框 9">
            <a:extLst>
              <a:ext uri="{FF2B5EF4-FFF2-40B4-BE49-F238E27FC236}">
                <a16:creationId xmlns:a16="http://schemas.microsoft.com/office/drawing/2014/main" id="{3360DC54-03A8-4C11-A0D0-D1E0C559365C}"/>
              </a:ext>
            </a:extLst>
          </p:cNvPr>
          <p:cNvSpPr txBox="1"/>
          <p:nvPr/>
        </p:nvSpPr>
        <p:spPr>
          <a:xfrm>
            <a:off x="3183016" y="1303197"/>
            <a:ext cx="5817152" cy="1015663"/>
          </a:xfrm>
          <a:prstGeom prst="rect">
            <a:avLst/>
          </a:prstGeom>
          <a:noFill/>
        </p:spPr>
        <p:txBody>
          <a:bodyPr wrap="square" rtlCol="0">
            <a:spAutoFit/>
          </a:bodyPr>
          <a:lstStyle/>
          <a:p>
            <a:pPr algn="ctr"/>
            <a:r>
              <a:rPr lang="en-US" altLang="zh-CN" sz="6000" b="1" dirty="0" err="1">
                <a:solidFill>
                  <a:srgbClr val="43949A"/>
                </a:solidFill>
                <a:latin typeface="UTM ViceroyJF" panose="02040603050506020204" pitchFamily="18" charset="0"/>
                <a:cs typeface="+mn-ea"/>
                <a:sym typeface="+mn-lt"/>
              </a:rPr>
              <a:t>Tập</a:t>
            </a:r>
            <a:r>
              <a:rPr lang="en-US" altLang="zh-CN" sz="6000" b="1" dirty="0">
                <a:solidFill>
                  <a:srgbClr val="43949A"/>
                </a:solidFill>
                <a:latin typeface="UTM ViceroyJF" panose="02040603050506020204" pitchFamily="18" charset="0"/>
                <a:cs typeface="+mn-ea"/>
                <a:sym typeface="+mn-lt"/>
              </a:rPr>
              <a:t> </a:t>
            </a:r>
            <a:r>
              <a:rPr lang="en-US" altLang="zh-CN" sz="6000" b="1" dirty="0" err="1">
                <a:solidFill>
                  <a:srgbClr val="43949A"/>
                </a:solidFill>
                <a:latin typeface="UTM ViceroyJF" panose="02040603050506020204" pitchFamily="18" charset="0"/>
                <a:cs typeface="+mn-ea"/>
                <a:sym typeface="+mn-lt"/>
              </a:rPr>
              <a:t>làm</a:t>
            </a:r>
            <a:r>
              <a:rPr lang="en-US" altLang="zh-CN" sz="6000" b="1" dirty="0">
                <a:solidFill>
                  <a:srgbClr val="43949A"/>
                </a:solidFill>
                <a:latin typeface="UTM ViceroyJF" panose="02040603050506020204" pitchFamily="18" charset="0"/>
                <a:cs typeface="+mn-ea"/>
                <a:sym typeface="+mn-lt"/>
              </a:rPr>
              <a:t> </a:t>
            </a:r>
            <a:r>
              <a:rPr lang="en-US" altLang="zh-CN" sz="6000" b="1" dirty="0" err="1">
                <a:solidFill>
                  <a:srgbClr val="43949A"/>
                </a:solidFill>
                <a:latin typeface="UTM ViceroyJF" panose="02040603050506020204" pitchFamily="18" charset="0"/>
                <a:cs typeface="+mn-ea"/>
                <a:sym typeface="+mn-lt"/>
              </a:rPr>
              <a:t>văn</a:t>
            </a:r>
            <a:endParaRPr lang="en-US" altLang="zh-CN" sz="6000" b="1" dirty="0">
              <a:solidFill>
                <a:srgbClr val="43949A"/>
              </a:solidFill>
              <a:latin typeface="UTM ViceroyJF" panose="02040603050506020204" pitchFamily="18" charset="0"/>
              <a:cs typeface="+mn-ea"/>
              <a:sym typeface="+mn-lt"/>
            </a:endParaRPr>
          </a:p>
        </p:txBody>
      </p:sp>
      <p:sp>
        <p:nvSpPr>
          <p:cNvPr id="12" name="文本框 9">
            <a:extLst>
              <a:ext uri="{FF2B5EF4-FFF2-40B4-BE49-F238E27FC236}">
                <a16:creationId xmlns:a16="http://schemas.microsoft.com/office/drawing/2014/main" id="{3360DC54-03A8-4C11-A0D0-D1E0C559365C}"/>
              </a:ext>
            </a:extLst>
          </p:cNvPr>
          <p:cNvSpPr txBox="1"/>
          <p:nvPr/>
        </p:nvSpPr>
        <p:spPr>
          <a:xfrm>
            <a:off x="1524000" y="2200626"/>
            <a:ext cx="9144000" cy="2308324"/>
          </a:xfrm>
          <a:prstGeom prst="rect">
            <a:avLst/>
          </a:prstGeom>
          <a:noFill/>
        </p:spPr>
        <p:txBody>
          <a:bodyPr wrap="square" rtlCol="0">
            <a:spAutoFit/>
          </a:bodyPr>
          <a:lstStyle/>
          <a:p>
            <a:pPr algn="ctr"/>
            <a:r>
              <a:rPr lang="en-US" altLang="zh-CN" sz="7200" b="1" dirty="0" err="1">
                <a:solidFill>
                  <a:srgbClr val="D1193C"/>
                </a:solidFill>
                <a:latin typeface="UVN Banh Mi" pitchFamily="2" charset="0"/>
                <a:cs typeface="+mn-ea"/>
                <a:sym typeface="+mn-lt"/>
              </a:rPr>
              <a:t>Cấu</a:t>
            </a:r>
            <a:r>
              <a:rPr lang="en-US" altLang="zh-CN" sz="7200" b="1" dirty="0">
                <a:solidFill>
                  <a:srgbClr val="D1193C"/>
                </a:solidFill>
                <a:latin typeface="UVN Banh Mi" pitchFamily="2" charset="0"/>
                <a:cs typeface="+mn-ea"/>
                <a:sym typeface="+mn-lt"/>
              </a:rPr>
              <a:t> </a:t>
            </a:r>
            <a:r>
              <a:rPr lang="en-US" altLang="zh-CN" sz="7200" b="1" dirty="0" err="1">
                <a:solidFill>
                  <a:srgbClr val="D1193C"/>
                </a:solidFill>
                <a:latin typeface="UVN Banh Mi" pitchFamily="2" charset="0"/>
                <a:cs typeface="+mn-ea"/>
                <a:sym typeface="+mn-lt"/>
              </a:rPr>
              <a:t>tạo</a:t>
            </a:r>
            <a:r>
              <a:rPr lang="en-US" altLang="zh-CN" sz="7200" b="1" dirty="0">
                <a:solidFill>
                  <a:srgbClr val="D1193C"/>
                </a:solidFill>
                <a:latin typeface="UVN Banh Mi" pitchFamily="2" charset="0"/>
                <a:cs typeface="+mn-ea"/>
                <a:sym typeface="+mn-lt"/>
              </a:rPr>
              <a:t> </a:t>
            </a:r>
            <a:r>
              <a:rPr lang="en-US" altLang="zh-CN" sz="7200" b="1" dirty="0" err="1">
                <a:solidFill>
                  <a:srgbClr val="D1193C"/>
                </a:solidFill>
                <a:latin typeface="UVN Banh Mi" pitchFamily="2" charset="0"/>
                <a:cs typeface="+mn-ea"/>
                <a:sym typeface="+mn-lt"/>
              </a:rPr>
              <a:t>bài</a:t>
            </a:r>
            <a:r>
              <a:rPr lang="en-US" altLang="zh-CN" sz="7200" b="1" dirty="0">
                <a:solidFill>
                  <a:srgbClr val="D1193C"/>
                </a:solidFill>
                <a:latin typeface="UVN Banh Mi" pitchFamily="2" charset="0"/>
                <a:cs typeface="+mn-ea"/>
                <a:sym typeface="+mn-lt"/>
              </a:rPr>
              <a:t> </a:t>
            </a:r>
            <a:r>
              <a:rPr lang="en-US" altLang="zh-CN" sz="7200" b="1" dirty="0" err="1">
                <a:solidFill>
                  <a:srgbClr val="D1193C"/>
                </a:solidFill>
                <a:latin typeface="UVN Banh Mi" pitchFamily="2" charset="0"/>
                <a:cs typeface="+mn-ea"/>
                <a:sym typeface="+mn-lt"/>
              </a:rPr>
              <a:t>văn</a:t>
            </a:r>
            <a:r>
              <a:rPr lang="en-US" altLang="zh-CN" sz="7200" b="1" dirty="0">
                <a:solidFill>
                  <a:srgbClr val="D1193C"/>
                </a:solidFill>
                <a:latin typeface="UVN Banh Mi" pitchFamily="2" charset="0"/>
                <a:cs typeface="+mn-ea"/>
                <a:sym typeface="+mn-lt"/>
              </a:rPr>
              <a:t> </a:t>
            </a:r>
          </a:p>
          <a:p>
            <a:pPr algn="ctr"/>
            <a:r>
              <a:rPr lang="en-US" altLang="zh-CN" sz="7200" b="1" dirty="0" err="1">
                <a:solidFill>
                  <a:srgbClr val="D1193C"/>
                </a:solidFill>
                <a:latin typeface="UVN Banh Mi" pitchFamily="2" charset="0"/>
                <a:cs typeface="+mn-ea"/>
                <a:sym typeface="+mn-lt"/>
              </a:rPr>
              <a:t>miêu</a:t>
            </a:r>
            <a:r>
              <a:rPr lang="en-US" altLang="zh-CN" sz="7200" b="1" dirty="0">
                <a:solidFill>
                  <a:srgbClr val="D1193C"/>
                </a:solidFill>
                <a:latin typeface="UVN Banh Mi" pitchFamily="2" charset="0"/>
                <a:cs typeface="+mn-ea"/>
                <a:sym typeface="+mn-lt"/>
              </a:rPr>
              <a:t> </a:t>
            </a:r>
            <a:r>
              <a:rPr lang="en-US" altLang="zh-CN" sz="7200" b="1" dirty="0" err="1">
                <a:solidFill>
                  <a:srgbClr val="D1193C"/>
                </a:solidFill>
                <a:latin typeface="UVN Banh Mi" pitchFamily="2" charset="0"/>
                <a:cs typeface="+mn-ea"/>
                <a:sym typeface="+mn-lt"/>
              </a:rPr>
              <a:t>tả</a:t>
            </a:r>
            <a:r>
              <a:rPr lang="en-US" altLang="zh-CN" sz="7200" b="1" dirty="0">
                <a:solidFill>
                  <a:srgbClr val="D1193C"/>
                </a:solidFill>
                <a:latin typeface="UVN Banh Mi" pitchFamily="2" charset="0"/>
                <a:cs typeface="+mn-ea"/>
                <a:sym typeface="+mn-lt"/>
              </a:rPr>
              <a:t> </a:t>
            </a:r>
            <a:r>
              <a:rPr lang="en-US" altLang="zh-CN" sz="7200" b="1" dirty="0" err="1">
                <a:solidFill>
                  <a:srgbClr val="D1193C"/>
                </a:solidFill>
                <a:latin typeface="UVN Banh Mi" pitchFamily="2" charset="0"/>
                <a:cs typeface="+mn-ea"/>
                <a:sym typeface="+mn-lt"/>
              </a:rPr>
              <a:t>đồ</a:t>
            </a:r>
            <a:r>
              <a:rPr lang="en-US" altLang="zh-CN" sz="7200" b="1" dirty="0">
                <a:solidFill>
                  <a:srgbClr val="D1193C"/>
                </a:solidFill>
                <a:latin typeface="UVN Banh Mi" pitchFamily="2" charset="0"/>
                <a:cs typeface="+mn-ea"/>
                <a:sym typeface="+mn-lt"/>
              </a:rPr>
              <a:t> </a:t>
            </a:r>
            <a:r>
              <a:rPr lang="en-US" altLang="zh-CN" sz="7200" b="1" dirty="0" err="1">
                <a:solidFill>
                  <a:srgbClr val="D1193C"/>
                </a:solidFill>
                <a:latin typeface="UVN Banh Mi" pitchFamily="2" charset="0"/>
                <a:cs typeface="+mn-ea"/>
                <a:sym typeface="+mn-lt"/>
              </a:rPr>
              <a:t>vật</a:t>
            </a:r>
            <a:endParaRPr lang="en-US" altLang="zh-CN" sz="7200" b="1" dirty="0">
              <a:solidFill>
                <a:srgbClr val="D1193C"/>
              </a:solidFill>
              <a:latin typeface="UVN Banh Mi" pitchFamily="2" charset="0"/>
              <a:cs typeface="+mn-ea"/>
              <a:sym typeface="+mn-lt"/>
            </a:endParaRPr>
          </a:p>
        </p:txBody>
      </p:sp>
      <p:sp>
        <p:nvSpPr>
          <p:cNvPr id="11" name="文本框 9">
            <a:extLst>
              <a:ext uri="{FF2B5EF4-FFF2-40B4-BE49-F238E27FC236}">
                <a16:creationId xmlns:a16="http://schemas.microsoft.com/office/drawing/2014/main" id="{42305D60-4820-B64C-BA25-41393768F220}"/>
              </a:ext>
            </a:extLst>
          </p:cNvPr>
          <p:cNvSpPr txBox="1"/>
          <p:nvPr/>
        </p:nvSpPr>
        <p:spPr>
          <a:xfrm>
            <a:off x="3264693" y="-13052"/>
            <a:ext cx="5817152" cy="646331"/>
          </a:xfrm>
          <a:prstGeom prst="rect">
            <a:avLst/>
          </a:prstGeom>
          <a:noFill/>
        </p:spPr>
        <p:txBody>
          <a:bodyPr wrap="square" rtlCol="0">
            <a:spAutoFit/>
          </a:bodyPr>
          <a:lstStyle/>
          <a:p>
            <a:pPr algn="ctr"/>
            <a:r>
              <a:rPr lang="en-US" altLang="zh-CN" sz="3600" b="1" dirty="0" err="1">
                <a:latin typeface="UTM ViceroyJF" panose="02040603050506020204" pitchFamily="18" charset="0"/>
                <a:cs typeface="+mn-ea"/>
                <a:sym typeface="+mn-lt"/>
              </a:rPr>
              <a:t>Trường</a:t>
            </a:r>
            <a:r>
              <a:rPr lang="en-US" altLang="zh-CN" sz="3600" b="1" dirty="0">
                <a:latin typeface="UTM ViceroyJF" panose="02040603050506020204" pitchFamily="18" charset="0"/>
                <a:cs typeface="+mn-ea"/>
                <a:sym typeface="+mn-lt"/>
              </a:rPr>
              <a:t> </a:t>
            </a:r>
            <a:r>
              <a:rPr lang="en-US" altLang="zh-CN" sz="3600" b="1" dirty="0" err="1">
                <a:latin typeface="UTM ViceroyJF" panose="02040603050506020204" pitchFamily="18" charset="0"/>
                <a:cs typeface="+mn-ea"/>
                <a:sym typeface="+mn-lt"/>
              </a:rPr>
              <a:t>Tiểu</a:t>
            </a:r>
            <a:r>
              <a:rPr lang="en-US" altLang="zh-CN" sz="3600" b="1" dirty="0">
                <a:latin typeface="UTM ViceroyJF" panose="02040603050506020204" pitchFamily="18" charset="0"/>
                <a:cs typeface="+mn-ea"/>
                <a:sym typeface="+mn-lt"/>
              </a:rPr>
              <a:t> </a:t>
            </a:r>
            <a:r>
              <a:rPr lang="en-US" altLang="zh-CN" sz="3600" b="1" dirty="0" err="1">
                <a:latin typeface="UTM ViceroyJF" panose="02040603050506020204" pitchFamily="18" charset="0"/>
                <a:cs typeface="+mn-ea"/>
                <a:sym typeface="+mn-lt"/>
              </a:rPr>
              <a:t>học</a:t>
            </a:r>
            <a:r>
              <a:rPr lang="en-US" altLang="zh-CN" sz="3600" b="1" dirty="0">
                <a:latin typeface="UTM ViceroyJF" panose="02040603050506020204" pitchFamily="18" charset="0"/>
                <a:cs typeface="+mn-ea"/>
                <a:sym typeface="+mn-lt"/>
              </a:rPr>
              <a:t> Lê </a:t>
            </a:r>
            <a:r>
              <a:rPr lang="en-US" altLang="zh-CN" sz="3600" b="1" dirty="0" err="1">
                <a:latin typeface="UTM ViceroyJF" panose="02040603050506020204" pitchFamily="18" charset="0"/>
                <a:cs typeface="+mn-ea"/>
                <a:sym typeface="+mn-lt"/>
              </a:rPr>
              <a:t>Quý</a:t>
            </a:r>
            <a:r>
              <a:rPr lang="en-US" altLang="zh-CN" sz="3600" b="1" dirty="0">
                <a:latin typeface="UTM ViceroyJF" panose="02040603050506020204" pitchFamily="18" charset="0"/>
                <a:cs typeface="+mn-ea"/>
                <a:sym typeface="+mn-lt"/>
              </a:rPr>
              <a:t> </a:t>
            </a:r>
            <a:r>
              <a:rPr lang="en-US" altLang="zh-CN" sz="3600" b="1" dirty="0" err="1">
                <a:latin typeface="UTM ViceroyJF" panose="02040603050506020204" pitchFamily="18" charset="0"/>
                <a:cs typeface="+mn-ea"/>
                <a:sym typeface="+mn-lt"/>
              </a:rPr>
              <a:t>Đôn</a:t>
            </a:r>
            <a:endParaRPr lang="en-US" altLang="zh-CN" sz="3600" b="1" dirty="0">
              <a:latin typeface="UTM ViceroyJF" panose="02040603050506020204" pitchFamily="18" charset="0"/>
              <a:cs typeface="+mn-ea"/>
              <a:sym typeface="+mn-lt"/>
            </a:endParaRPr>
          </a:p>
        </p:txBody>
      </p:sp>
    </p:spTree>
    <p:extLst>
      <p:ext uri="{BB962C8B-B14F-4D97-AF65-F5344CB8AC3E}">
        <p14:creationId xmlns:p14="http://schemas.microsoft.com/office/powerpoint/2010/main" val="3858931017"/>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1000"/>
                                        <p:tgtEl>
                                          <p:spTgt spid="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3"/>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par>
                                <p:cTn id="30" presetID="26" presetClass="entr" presetSubtype="0" fill="hold" grpId="0" nodeType="withEffect">
                                  <p:stCondLst>
                                    <p:cond delay="0"/>
                                  </p:stCondLst>
                                  <p:iterate type="wd">
                                    <p:tmPct val="10000"/>
                                  </p:iterate>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par>
                                <p:cTn id="46" presetID="50" presetClass="entr" presetSubtype="0" decel="10000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strVal val="#ppt_w+.3"/>
                                          </p:val>
                                        </p:tav>
                                        <p:tav tm="100000">
                                          <p:val>
                                            <p:strVal val="#ppt_w"/>
                                          </p:val>
                                        </p:tav>
                                      </p:tavLst>
                                    </p:anim>
                                    <p:anim calcmode="lin" valueType="num">
                                      <p:cBhvr>
                                        <p:cTn id="49" dur="1000" fill="hold"/>
                                        <p:tgtEl>
                                          <p:spTgt spid="11"/>
                                        </p:tgtEl>
                                        <p:attrNameLst>
                                          <p:attrName>ppt_h</p:attrName>
                                        </p:attrNameLst>
                                      </p:cBhvr>
                                      <p:tavLst>
                                        <p:tav tm="0">
                                          <p:val>
                                            <p:strVal val="#ppt_h"/>
                                          </p:val>
                                        </p:tav>
                                        <p:tav tm="100000">
                                          <p:val>
                                            <p:strVal val="#ppt_h"/>
                                          </p:val>
                                        </p:tav>
                                      </p:tavLst>
                                    </p:anim>
                                    <p:animEffect transition="in" filter="fade">
                                      <p:cBhvr>
                                        <p:cTn id="5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p:bldP spid="12"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7D91A0A-428F-45F4-8905-8F33728676C1}"/>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18770964">
            <a:off x="10358296" y="-323478"/>
            <a:ext cx="2161880" cy="3156715"/>
          </a:xfrm>
          <a:prstGeom prst="rect">
            <a:avLst/>
          </a:prstGeom>
        </p:spPr>
      </p:pic>
      <p:pic>
        <p:nvPicPr>
          <p:cNvPr id="16" name="图片 15">
            <a:extLst>
              <a:ext uri="{FF2B5EF4-FFF2-40B4-BE49-F238E27FC236}">
                <a16:creationId xmlns:a16="http://schemas.microsoft.com/office/drawing/2014/main" id="{7014391E-5773-4881-98F3-30F20A6C014F}"/>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667453" flipH="1">
            <a:off x="-414666" y="3630977"/>
            <a:ext cx="2161880" cy="3156715"/>
          </a:xfrm>
          <a:prstGeom prst="rect">
            <a:avLst/>
          </a:prstGeom>
        </p:spPr>
      </p:pic>
      <p:sp>
        <p:nvSpPr>
          <p:cNvPr id="10" name="文本框 2">
            <a:extLst>
              <a:ext uri="{FF2B5EF4-FFF2-40B4-BE49-F238E27FC236}">
                <a16:creationId xmlns:a16="http://schemas.microsoft.com/office/drawing/2014/main" id="{D525D1E3-7E30-45CF-B5DA-0587CB6F3B49}"/>
              </a:ext>
            </a:extLst>
          </p:cNvPr>
          <p:cNvSpPr txBox="1"/>
          <p:nvPr/>
        </p:nvSpPr>
        <p:spPr>
          <a:xfrm>
            <a:off x="1274910" y="371132"/>
            <a:ext cx="8767337"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en-US" altLang="zh-CN" sz="2400" b="1" dirty="0" err="1">
                <a:solidFill>
                  <a:srgbClr val="9E1A3B"/>
                </a:solidFill>
                <a:cs typeface="+mn-ea"/>
                <a:sym typeface="+mn-lt"/>
              </a:rPr>
              <a:t>Phần</a:t>
            </a:r>
            <a:r>
              <a:rPr lang="en-US" altLang="zh-CN" sz="2400" b="1" dirty="0">
                <a:solidFill>
                  <a:srgbClr val="9E1A3B"/>
                </a:solidFill>
                <a:cs typeface="+mn-ea"/>
                <a:sym typeface="+mn-lt"/>
              </a:rPr>
              <a:t> </a:t>
            </a:r>
            <a:r>
              <a:rPr lang="en-US" altLang="zh-CN" sz="2400" b="1" dirty="0" err="1">
                <a:solidFill>
                  <a:srgbClr val="9E1A3B"/>
                </a:solidFill>
                <a:cs typeface="+mn-ea"/>
                <a:sym typeface="+mn-lt"/>
              </a:rPr>
              <a:t>thân</a:t>
            </a:r>
            <a:r>
              <a:rPr lang="en-US" altLang="zh-CN" sz="2400" b="1" dirty="0">
                <a:solidFill>
                  <a:srgbClr val="9E1A3B"/>
                </a:solidFill>
                <a:cs typeface="+mn-ea"/>
                <a:sym typeface="+mn-lt"/>
              </a:rPr>
              <a:t> </a:t>
            </a:r>
            <a:r>
              <a:rPr lang="en-US" altLang="zh-CN" sz="2400" b="1" dirty="0" err="1">
                <a:solidFill>
                  <a:srgbClr val="9E1A3B"/>
                </a:solidFill>
                <a:cs typeface="+mn-ea"/>
                <a:sym typeface="+mn-lt"/>
              </a:rPr>
              <a:t>bài</a:t>
            </a:r>
            <a:r>
              <a:rPr lang="en-US" altLang="zh-CN" sz="2400" b="1" dirty="0">
                <a:solidFill>
                  <a:srgbClr val="9E1A3B"/>
                </a:solidFill>
                <a:cs typeface="+mn-ea"/>
                <a:sym typeface="+mn-lt"/>
              </a:rPr>
              <a:t> </a:t>
            </a:r>
            <a:r>
              <a:rPr lang="en-US" altLang="zh-CN" sz="2400" b="1" dirty="0" err="1">
                <a:solidFill>
                  <a:srgbClr val="9E1A3B"/>
                </a:solidFill>
                <a:cs typeface="+mn-ea"/>
                <a:sym typeface="+mn-lt"/>
              </a:rPr>
              <a:t>tả</a:t>
            </a:r>
            <a:r>
              <a:rPr lang="en-US" altLang="zh-CN" sz="2400" b="1" dirty="0">
                <a:solidFill>
                  <a:srgbClr val="9E1A3B"/>
                </a:solidFill>
                <a:cs typeface="+mn-ea"/>
                <a:sym typeface="+mn-lt"/>
              </a:rPr>
              <a:t> </a:t>
            </a:r>
            <a:r>
              <a:rPr lang="en-US" altLang="zh-CN" sz="2400" b="1" dirty="0" err="1">
                <a:solidFill>
                  <a:srgbClr val="9E1A3B"/>
                </a:solidFill>
                <a:cs typeface="+mn-ea"/>
                <a:sym typeface="+mn-lt"/>
              </a:rPr>
              <a:t>cái</a:t>
            </a:r>
            <a:r>
              <a:rPr lang="en-US" altLang="zh-CN" sz="2400" b="1" dirty="0">
                <a:solidFill>
                  <a:srgbClr val="9E1A3B"/>
                </a:solidFill>
                <a:cs typeface="+mn-ea"/>
                <a:sym typeface="+mn-lt"/>
              </a:rPr>
              <a:t> </a:t>
            </a:r>
            <a:r>
              <a:rPr lang="en-US" altLang="zh-CN" sz="2400" b="1" dirty="0" err="1">
                <a:solidFill>
                  <a:srgbClr val="9E1A3B"/>
                </a:solidFill>
                <a:cs typeface="+mn-ea"/>
                <a:sym typeface="+mn-lt"/>
              </a:rPr>
              <a:t>cối</a:t>
            </a:r>
            <a:r>
              <a:rPr lang="en-US" altLang="zh-CN" sz="2400" b="1" dirty="0">
                <a:solidFill>
                  <a:srgbClr val="9E1A3B"/>
                </a:solidFill>
                <a:cs typeface="+mn-ea"/>
                <a:sym typeface="+mn-lt"/>
              </a:rPr>
              <a:t> </a:t>
            </a:r>
            <a:r>
              <a:rPr lang="en-US" altLang="zh-CN" sz="2400" b="1" dirty="0" err="1">
                <a:solidFill>
                  <a:srgbClr val="9E1A3B"/>
                </a:solidFill>
                <a:cs typeface="+mn-ea"/>
                <a:sym typeface="+mn-lt"/>
              </a:rPr>
              <a:t>theo</a:t>
            </a:r>
            <a:r>
              <a:rPr lang="en-US" altLang="zh-CN" sz="2400" b="1" dirty="0">
                <a:solidFill>
                  <a:srgbClr val="9E1A3B"/>
                </a:solidFill>
                <a:cs typeface="+mn-ea"/>
                <a:sym typeface="+mn-lt"/>
              </a:rPr>
              <a:t> </a:t>
            </a:r>
            <a:r>
              <a:rPr lang="en-US" altLang="zh-CN" sz="2400" b="1" dirty="0" err="1">
                <a:solidFill>
                  <a:srgbClr val="9E1A3B"/>
                </a:solidFill>
                <a:cs typeface="+mn-ea"/>
                <a:sym typeface="+mn-lt"/>
              </a:rPr>
              <a:t>trình</a:t>
            </a:r>
            <a:r>
              <a:rPr lang="en-US" altLang="zh-CN" sz="2400" b="1" dirty="0">
                <a:solidFill>
                  <a:srgbClr val="9E1A3B"/>
                </a:solidFill>
                <a:cs typeface="+mn-ea"/>
                <a:sym typeface="+mn-lt"/>
              </a:rPr>
              <a:t> </a:t>
            </a:r>
            <a:r>
              <a:rPr lang="en-US" altLang="zh-CN" sz="2400" b="1" dirty="0" err="1">
                <a:solidFill>
                  <a:srgbClr val="9E1A3B"/>
                </a:solidFill>
                <a:cs typeface="+mn-ea"/>
                <a:sym typeface="+mn-lt"/>
              </a:rPr>
              <a:t>tự</a:t>
            </a:r>
            <a:r>
              <a:rPr lang="en-US" altLang="zh-CN" sz="2400" b="1" dirty="0">
                <a:solidFill>
                  <a:srgbClr val="9E1A3B"/>
                </a:solidFill>
                <a:cs typeface="+mn-ea"/>
                <a:sym typeface="+mn-lt"/>
              </a:rPr>
              <a:t> </a:t>
            </a:r>
            <a:r>
              <a:rPr lang="en-US" altLang="zh-CN" sz="2400" b="1" dirty="0" err="1">
                <a:solidFill>
                  <a:srgbClr val="9E1A3B"/>
                </a:solidFill>
                <a:cs typeface="+mn-ea"/>
                <a:sym typeface="+mn-lt"/>
              </a:rPr>
              <a:t>như</a:t>
            </a:r>
            <a:r>
              <a:rPr lang="en-US" altLang="zh-CN" sz="2400" b="1" dirty="0">
                <a:solidFill>
                  <a:srgbClr val="9E1A3B"/>
                </a:solidFill>
                <a:cs typeface="+mn-ea"/>
                <a:sym typeface="+mn-lt"/>
              </a:rPr>
              <a:t> </a:t>
            </a:r>
            <a:r>
              <a:rPr lang="en-US" altLang="zh-CN" sz="2400" b="1" dirty="0" err="1">
                <a:solidFill>
                  <a:srgbClr val="9E1A3B"/>
                </a:solidFill>
                <a:cs typeface="+mn-ea"/>
                <a:sym typeface="+mn-lt"/>
              </a:rPr>
              <a:t>thế</a:t>
            </a:r>
            <a:r>
              <a:rPr lang="en-US" altLang="zh-CN" sz="2400" b="1" dirty="0">
                <a:solidFill>
                  <a:srgbClr val="9E1A3B"/>
                </a:solidFill>
                <a:cs typeface="+mn-ea"/>
                <a:sym typeface="+mn-lt"/>
              </a:rPr>
              <a:t> </a:t>
            </a:r>
            <a:r>
              <a:rPr lang="en-US" altLang="zh-CN" sz="2400" b="1" dirty="0" err="1">
                <a:solidFill>
                  <a:srgbClr val="9E1A3B"/>
                </a:solidFill>
                <a:cs typeface="+mn-ea"/>
                <a:sym typeface="+mn-lt"/>
              </a:rPr>
              <a:t>nào</a:t>
            </a:r>
            <a:r>
              <a:rPr lang="en-US" altLang="zh-CN" sz="2400" b="1" dirty="0">
                <a:solidFill>
                  <a:srgbClr val="9E1A3B"/>
                </a:solidFill>
                <a:cs typeface="+mn-ea"/>
                <a:sym typeface="+mn-lt"/>
              </a:rPr>
              <a:t>?</a:t>
            </a:r>
            <a:endParaRPr lang="zh-CN" altLang="en-US" sz="2400" b="1" dirty="0">
              <a:solidFill>
                <a:srgbClr val="9E1A3B"/>
              </a:solidFill>
              <a:cs typeface="+mn-ea"/>
              <a:sym typeface="+mn-lt"/>
            </a:endParaRPr>
          </a:p>
        </p:txBody>
      </p:sp>
      <p:pic>
        <p:nvPicPr>
          <p:cNvPr id="11" name="图片 3">
            <a:extLst>
              <a:ext uri="{FF2B5EF4-FFF2-40B4-BE49-F238E27FC236}">
                <a16:creationId xmlns:a16="http://schemas.microsoft.com/office/drawing/2014/main" id="{55180A24-E74E-48FF-A705-B6D4174865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2053" b="17680"/>
          <a:stretch/>
        </p:blipFill>
        <p:spPr>
          <a:xfrm rot="2177462">
            <a:off x="1340671" y="204521"/>
            <a:ext cx="661908" cy="720140"/>
          </a:xfrm>
          <a:prstGeom prst="rect">
            <a:avLst/>
          </a:prstGeom>
        </p:spPr>
      </p:pic>
      <p:sp>
        <p:nvSpPr>
          <p:cNvPr id="22" name="AutoShape 16">
            <a:extLst>
              <a:ext uri="{FF2B5EF4-FFF2-40B4-BE49-F238E27FC236}">
                <a16:creationId xmlns:a16="http://schemas.microsoft.com/office/drawing/2014/main" id="{877AB566-C95D-452B-9EF9-79B9D6FC7017}"/>
              </a:ext>
            </a:extLst>
          </p:cNvPr>
          <p:cNvSpPr>
            <a:spLocks noChangeArrowheads="1"/>
          </p:cNvSpPr>
          <p:nvPr/>
        </p:nvSpPr>
        <p:spPr bwMode="auto">
          <a:xfrm>
            <a:off x="2179206" y="5407374"/>
            <a:ext cx="9301591" cy="919401"/>
          </a:xfrm>
          <a:prstGeom prst="flowChartAlternateProcess">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2400" dirty="0" err="1">
                <a:solidFill>
                  <a:srgbClr val="9E1A3B"/>
                </a:solidFill>
                <a:cs typeface="+mn-ea"/>
              </a:rPr>
              <a:t>Những</a:t>
            </a:r>
            <a:r>
              <a:rPr lang="en-US" sz="2400" dirty="0">
                <a:solidFill>
                  <a:srgbClr val="9E1A3B"/>
                </a:solidFill>
                <a:cs typeface="+mn-ea"/>
              </a:rPr>
              <a:t> </a:t>
            </a:r>
            <a:r>
              <a:rPr lang="en-US" sz="2400" dirty="0" err="1">
                <a:solidFill>
                  <a:srgbClr val="9E1A3B"/>
                </a:solidFill>
                <a:cs typeface="+mn-ea"/>
              </a:rPr>
              <a:t>bộ</a:t>
            </a:r>
            <a:r>
              <a:rPr lang="en-US" sz="2400" dirty="0">
                <a:solidFill>
                  <a:srgbClr val="9E1A3B"/>
                </a:solidFill>
                <a:cs typeface="+mn-ea"/>
              </a:rPr>
              <a:t> </a:t>
            </a:r>
            <a:r>
              <a:rPr lang="en-US" sz="2400" dirty="0" err="1">
                <a:solidFill>
                  <a:srgbClr val="9E1A3B"/>
                </a:solidFill>
                <a:cs typeface="+mn-ea"/>
              </a:rPr>
              <a:t>phận</a:t>
            </a:r>
            <a:r>
              <a:rPr lang="en-US" sz="2400" dirty="0">
                <a:solidFill>
                  <a:srgbClr val="9E1A3B"/>
                </a:solidFill>
                <a:cs typeface="+mn-ea"/>
              </a:rPr>
              <a:t> </a:t>
            </a:r>
            <a:r>
              <a:rPr lang="en-US" sz="2400" dirty="0" err="1">
                <a:solidFill>
                  <a:srgbClr val="9E1A3B"/>
                </a:solidFill>
                <a:cs typeface="+mn-ea"/>
              </a:rPr>
              <a:t>nào</a:t>
            </a:r>
            <a:r>
              <a:rPr lang="en-US" sz="2400" dirty="0">
                <a:solidFill>
                  <a:srgbClr val="9E1A3B"/>
                </a:solidFill>
                <a:cs typeface="+mn-ea"/>
              </a:rPr>
              <a:t> </a:t>
            </a:r>
            <a:r>
              <a:rPr lang="en-US" sz="2400" dirty="0" err="1">
                <a:solidFill>
                  <a:srgbClr val="9E1A3B"/>
                </a:solidFill>
                <a:cs typeface="+mn-ea"/>
              </a:rPr>
              <a:t>của</a:t>
            </a:r>
            <a:r>
              <a:rPr lang="en-US" sz="2400" dirty="0">
                <a:solidFill>
                  <a:srgbClr val="9E1A3B"/>
                </a:solidFill>
                <a:cs typeface="+mn-ea"/>
              </a:rPr>
              <a:t> </a:t>
            </a:r>
            <a:r>
              <a:rPr lang="en-US" sz="2400" dirty="0" err="1">
                <a:solidFill>
                  <a:srgbClr val="9E1A3B"/>
                </a:solidFill>
                <a:cs typeface="+mn-ea"/>
              </a:rPr>
              <a:t>cái</a:t>
            </a:r>
            <a:r>
              <a:rPr lang="en-US" sz="2400" dirty="0">
                <a:solidFill>
                  <a:srgbClr val="9E1A3B"/>
                </a:solidFill>
                <a:cs typeface="+mn-ea"/>
              </a:rPr>
              <a:t> </a:t>
            </a:r>
            <a:r>
              <a:rPr lang="en-US" sz="2400" dirty="0" err="1">
                <a:solidFill>
                  <a:srgbClr val="9E1A3B"/>
                </a:solidFill>
                <a:cs typeface="+mn-ea"/>
              </a:rPr>
              <a:t>cối</a:t>
            </a:r>
            <a:r>
              <a:rPr lang="en-US" sz="2400" dirty="0">
                <a:solidFill>
                  <a:srgbClr val="9E1A3B"/>
                </a:solidFill>
                <a:cs typeface="+mn-ea"/>
              </a:rPr>
              <a:t> </a:t>
            </a:r>
            <a:r>
              <a:rPr lang="en-US" sz="2400" dirty="0" err="1">
                <a:solidFill>
                  <a:srgbClr val="9E1A3B"/>
                </a:solidFill>
                <a:cs typeface="+mn-ea"/>
              </a:rPr>
              <a:t>tân</a:t>
            </a:r>
            <a:r>
              <a:rPr lang="en-US" sz="2400" dirty="0">
                <a:solidFill>
                  <a:srgbClr val="9E1A3B"/>
                </a:solidFill>
                <a:cs typeface="+mn-ea"/>
              </a:rPr>
              <a:t> </a:t>
            </a:r>
            <a:r>
              <a:rPr lang="en-US" sz="2400" dirty="0" err="1">
                <a:solidFill>
                  <a:srgbClr val="9E1A3B"/>
                </a:solidFill>
                <a:cs typeface="+mn-ea"/>
              </a:rPr>
              <a:t>được</a:t>
            </a:r>
            <a:r>
              <a:rPr lang="en-US" sz="2400" dirty="0">
                <a:solidFill>
                  <a:srgbClr val="9E1A3B"/>
                </a:solidFill>
                <a:cs typeface="+mn-ea"/>
              </a:rPr>
              <a:t> </a:t>
            </a:r>
            <a:r>
              <a:rPr lang="en-US" sz="2400" dirty="0" err="1">
                <a:solidFill>
                  <a:srgbClr val="9E1A3B"/>
                </a:solidFill>
                <a:cs typeface="+mn-ea"/>
              </a:rPr>
              <a:t>miêu</a:t>
            </a:r>
            <a:r>
              <a:rPr lang="en-US" sz="2400" dirty="0">
                <a:solidFill>
                  <a:srgbClr val="9E1A3B"/>
                </a:solidFill>
                <a:cs typeface="+mn-ea"/>
              </a:rPr>
              <a:t> </a:t>
            </a:r>
            <a:r>
              <a:rPr lang="en-US" sz="2400" dirty="0" err="1">
                <a:solidFill>
                  <a:srgbClr val="9E1A3B"/>
                </a:solidFill>
                <a:cs typeface="+mn-ea"/>
              </a:rPr>
              <a:t>tả</a:t>
            </a:r>
            <a:r>
              <a:rPr lang="en-US" sz="2400" dirty="0">
                <a:solidFill>
                  <a:srgbClr val="9E1A3B"/>
                </a:solidFill>
                <a:cs typeface="+mn-ea"/>
              </a:rPr>
              <a:t> ở </a:t>
            </a:r>
            <a:r>
              <a:rPr lang="en-US" sz="2400" dirty="0" err="1">
                <a:solidFill>
                  <a:srgbClr val="9E1A3B"/>
                </a:solidFill>
                <a:cs typeface="+mn-ea"/>
              </a:rPr>
              <a:t>đoạn</a:t>
            </a:r>
            <a:r>
              <a:rPr lang="en-US" sz="2400" dirty="0">
                <a:solidFill>
                  <a:srgbClr val="9E1A3B"/>
                </a:solidFill>
                <a:cs typeface="+mn-ea"/>
              </a:rPr>
              <a:t> 2 ? </a:t>
            </a:r>
            <a:r>
              <a:rPr lang="en-US" sz="2400" dirty="0" err="1">
                <a:solidFill>
                  <a:srgbClr val="9E1A3B"/>
                </a:solidFill>
                <a:cs typeface="+mn-ea"/>
              </a:rPr>
              <a:t>Chúng</a:t>
            </a:r>
            <a:r>
              <a:rPr lang="en-US" sz="2400" dirty="0">
                <a:solidFill>
                  <a:srgbClr val="9E1A3B"/>
                </a:solidFill>
                <a:cs typeface="+mn-ea"/>
              </a:rPr>
              <a:t> </a:t>
            </a:r>
            <a:r>
              <a:rPr lang="en-US" sz="2400" dirty="0" err="1">
                <a:solidFill>
                  <a:srgbClr val="9E1A3B"/>
                </a:solidFill>
                <a:cs typeface="+mn-ea"/>
              </a:rPr>
              <a:t>được</a:t>
            </a:r>
            <a:r>
              <a:rPr lang="en-US" sz="2400" dirty="0">
                <a:solidFill>
                  <a:srgbClr val="9E1A3B"/>
                </a:solidFill>
                <a:cs typeface="+mn-ea"/>
              </a:rPr>
              <a:t> </a:t>
            </a:r>
            <a:r>
              <a:rPr lang="en-US" sz="2400" dirty="0" err="1">
                <a:solidFill>
                  <a:srgbClr val="9E1A3B"/>
                </a:solidFill>
                <a:cs typeface="+mn-ea"/>
              </a:rPr>
              <a:t>miêu</a:t>
            </a:r>
            <a:r>
              <a:rPr lang="en-US" sz="2400" dirty="0">
                <a:solidFill>
                  <a:srgbClr val="9E1A3B"/>
                </a:solidFill>
                <a:cs typeface="+mn-ea"/>
              </a:rPr>
              <a:t> </a:t>
            </a:r>
            <a:r>
              <a:rPr lang="en-US" sz="2400" dirty="0" err="1">
                <a:solidFill>
                  <a:srgbClr val="9E1A3B"/>
                </a:solidFill>
                <a:cs typeface="+mn-ea"/>
              </a:rPr>
              <a:t>tả</a:t>
            </a:r>
            <a:r>
              <a:rPr lang="en-US" sz="2400" dirty="0">
                <a:solidFill>
                  <a:srgbClr val="9E1A3B"/>
                </a:solidFill>
                <a:cs typeface="+mn-ea"/>
              </a:rPr>
              <a:t> </a:t>
            </a:r>
            <a:r>
              <a:rPr lang="en-US" sz="2400" dirty="0" err="1">
                <a:solidFill>
                  <a:srgbClr val="9E1A3B"/>
                </a:solidFill>
                <a:cs typeface="+mn-ea"/>
              </a:rPr>
              <a:t>theo</a:t>
            </a:r>
            <a:r>
              <a:rPr lang="en-US" sz="2400" dirty="0">
                <a:solidFill>
                  <a:srgbClr val="9E1A3B"/>
                </a:solidFill>
                <a:cs typeface="+mn-ea"/>
              </a:rPr>
              <a:t> </a:t>
            </a:r>
            <a:r>
              <a:rPr lang="en-US" sz="2400" dirty="0" err="1">
                <a:solidFill>
                  <a:srgbClr val="9E1A3B"/>
                </a:solidFill>
                <a:cs typeface="+mn-ea"/>
              </a:rPr>
              <a:t>trình</a:t>
            </a:r>
            <a:r>
              <a:rPr lang="en-US" sz="2400" dirty="0">
                <a:solidFill>
                  <a:srgbClr val="9E1A3B"/>
                </a:solidFill>
                <a:cs typeface="+mn-ea"/>
              </a:rPr>
              <a:t> </a:t>
            </a:r>
            <a:r>
              <a:rPr lang="en-US" sz="2400" dirty="0" err="1">
                <a:solidFill>
                  <a:srgbClr val="9E1A3B"/>
                </a:solidFill>
                <a:cs typeface="+mn-ea"/>
              </a:rPr>
              <a:t>tự</a:t>
            </a:r>
            <a:r>
              <a:rPr lang="en-US" sz="2400" dirty="0">
                <a:solidFill>
                  <a:srgbClr val="9E1A3B"/>
                </a:solidFill>
                <a:cs typeface="+mn-ea"/>
              </a:rPr>
              <a:t> </a:t>
            </a:r>
            <a:r>
              <a:rPr lang="en-US" sz="2400" dirty="0" err="1">
                <a:solidFill>
                  <a:srgbClr val="9E1A3B"/>
                </a:solidFill>
                <a:cs typeface="+mn-ea"/>
              </a:rPr>
              <a:t>như</a:t>
            </a:r>
            <a:r>
              <a:rPr lang="en-US" sz="2400" dirty="0">
                <a:solidFill>
                  <a:srgbClr val="9E1A3B"/>
                </a:solidFill>
                <a:cs typeface="+mn-ea"/>
              </a:rPr>
              <a:t> </a:t>
            </a:r>
            <a:r>
              <a:rPr lang="en-US" sz="2400" dirty="0" err="1">
                <a:solidFill>
                  <a:srgbClr val="9E1A3B"/>
                </a:solidFill>
                <a:cs typeface="+mn-ea"/>
              </a:rPr>
              <a:t>thế</a:t>
            </a:r>
            <a:r>
              <a:rPr lang="en-US" sz="2400" dirty="0">
                <a:solidFill>
                  <a:srgbClr val="9E1A3B"/>
                </a:solidFill>
                <a:cs typeface="+mn-ea"/>
              </a:rPr>
              <a:t> </a:t>
            </a:r>
            <a:r>
              <a:rPr lang="en-US" sz="2400" dirty="0" err="1">
                <a:solidFill>
                  <a:srgbClr val="9E1A3B"/>
                </a:solidFill>
                <a:cs typeface="+mn-ea"/>
              </a:rPr>
              <a:t>nào</a:t>
            </a:r>
            <a:r>
              <a:rPr lang="en-US" sz="2400" dirty="0">
                <a:solidFill>
                  <a:srgbClr val="9E1A3B"/>
                </a:solidFill>
                <a:cs typeface="+mn-ea"/>
              </a:rPr>
              <a:t> ?</a:t>
            </a:r>
          </a:p>
        </p:txBody>
      </p:sp>
      <p:pic>
        <p:nvPicPr>
          <p:cNvPr id="23" name="图片 3">
            <a:extLst>
              <a:ext uri="{FF2B5EF4-FFF2-40B4-BE49-F238E27FC236}">
                <a16:creationId xmlns:a16="http://schemas.microsoft.com/office/drawing/2014/main" id="{ADA91F51-4862-4798-B4C8-8EF798215C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2053" b="17680"/>
          <a:stretch/>
        </p:blipFill>
        <p:spPr>
          <a:xfrm rot="2177462">
            <a:off x="1702158" y="5269509"/>
            <a:ext cx="649137" cy="720140"/>
          </a:xfrm>
          <a:prstGeom prst="rect">
            <a:avLst/>
          </a:prstGeom>
        </p:spPr>
      </p:pic>
      <p:sp>
        <p:nvSpPr>
          <p:cNvPr id="18" name="Text Box 21">
            <a:extLst>
              <a:ext uri="{FF2B5EF4-FFF2-40B4-BE49-F238E27FC236}">
                <a16:creationId xmlns:a16="http://schemas.microsoft.com/office/drawing/2014/main" id="{1401FF55-9CBD-4C71-9BAB-46148863DE77}"/>
              </a:ext>
            </a:extLst>
          </p:cNvPr>
          <p:cNvSpPr txBox="1">
            <a:spLocks noChangeArrowheads="1"/>
          </p:cNvSpPr>
          <p:nvPr/>
        </p:nvSpPr>
        <p:spPr bwMode="auto">
          <a:xfrm>
            <a:off x="752764" y="728266"/>
            <a:ext cx="1033087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dirty="0">
                <a:latin typeface="Times New Roman" panose="02020603050405020304" pitchFamily="18" charset="0"/>
              </a:rPr>
              <a:t>     U </a:t>
            </a:r>
            <a:r>
              <a:rPr lang="en-US" altLang="en-US" sz="2400" dirty="0" err="1">
                <a:latin typeface="Times New Roman" panose="02020603050405020304" pitchFamily="18" charset="0"/>
              </a:rPr>
              <a:t>gọi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nó</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cái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cối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tân</a:t>
            </a:r>
            <a:r>
              <a:rPr lang="vi-VN" altLang="en-US" sz="2400" dirty="0">
                <a:latin typeface="Times New Roman" panose="02020603050405020304" pitchFamily="18" charset="0"/>
              </a:rPr>
              <a:t>. Cái vành, cái áo đều làm bằng nan tre. Hai cái tai nó bằng tre già màu nâu. Mỗi tai có một cái lỗ tròn xoe. Lúc nào, tai cũng tỉnh táo để nghe ngóng. Cối có hai hàm răng bằng gỗ dẻ. U gọi là dăm. Răng nó nhiều, ken vào nhau. Vậy nên, người ta nói “chật như nêm cối”. Nói đến cối lại phải nói đến cần. Cái cần dài bằng tre đực vàng óng. Đầu cần là củ tre, có cái chốt. Cái chốt bằng tre mà rắn như đanh, móc vào tai cối. Từ chỗ tay cầm có cái thừng buộc vào xà nhà. Đẩy đi kéo lại cối kêu ù ù.</a:t>
            </a:r>
            <a:endParaRPr lang="vi-VN" altLang="en-US" sz="2400" dirty="0">
              <a:solidFill>
                <a:srgbClr val="0000CC"/>
              </a:solidFill>
              <a:latin typeface="Times New Roman" panose="02020603050405020304" pitchFamily="18" charset="0"/>
            </a:endParaRPr>
          </a:p>
        </p:txBody>
      </p:sp>
      <p:sp>
        <p:nvSpPr>
          <p:cNvPr id="19" name="Text Box 22">
            <a:extLst>
              <a:ext uri="{FF2B5EF4-FFF2-40B4-BE49-F238E27FC236}">
                <a16:creationId xmlns:a16="http://schemas.microsoft.com/office/drawing/2014/main" id="{56CE5344-E08D-4781-8B0D-20B1A29E98D1}"/>
              </a:ext>
            </a:extLst>
          </p:cNvPr>
          <p:cNvSpPr txBox="1">
            <a:spLocks noChangeArrowheads="1"/>
          </p:cNvSpPr>
          <p:nvPr/>
        </p:nvSpPr>
        <p:spPr bwMode="auto">
          <a:xfrm>
            <a:off x="805280" y="3296520"/>
            <a:ext cx="1033087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Chọn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được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ngày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lành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tháng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tốt</a:t>
            </a:r>
            <a:r>
              <a:rPr lang="en-US" altLang="en-US" sz="2400" dirty="0">
                <a:latin typeface="Times New Roman" panose="02020603050405020304" pitchFamily="18" charset="0"/>
              </a:rPr>
              <a:t>, u </a:t>
            </a:r>
            <a:r>
              <a:rPr lang="en-US" altLang="en-US" sz="2400" dirty="0" err="1">
                <a:latin typeface="Times New Roman" panose="02020603050405020304" pitchFamily="18" charset="0"/>
              </a:rPr>
              <a:t>đong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một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gánh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thóc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vàng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ươm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về</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Đổ</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vào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lòng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cối</a:t>
            </a:r>
            <a:r>
              <a:rPr lang="en-US" altLang="en-US" sz="2400" dirty="0">
                <a:latin typeface="Times New Roman" panose="02020603050405020304" pitchFamily="18" charset="0"/>
              </a:rPr>
              <a:t>, u </a:t>
            </a:r>
            <a:r>
              <a:rPr lang="en-US" altLang="en-US" sz="2400" dirty="0" err="1">
                <a:latin typeface="Times New Roman" panose="02020603050405020304" pitchFamily="18" charset="0"/>
              </a:rPr>
              <a:t>xay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thử</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Từ</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xung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quang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cối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gạo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lẫn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trấu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chảy</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xuống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vành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rào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rào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như</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mưa</a:t>
            </a:r>
            <a:r>
              <a:rPr lang="en-US" altLang="en-US" sz="2400" dirty="0">
                <a:latin typeface="Times New Roman" panose="02020603050405020304" pitchFamily="18" charset="0"/>
              </a:rPr>
              <a:t>. U </a:t>
            </a:r>
            <a:r>
              <a:rPr lang="en-US" altLang="en-US" sz="2400" dirty="0" err="1">
                <a:latin typeface="Times New Roman" panose="02020603050405020304" pitchFamily="18" charset="0"/>
              </a:rPr>
              <a:t>vốc</a:t>
            </a:r>
            <a:r>
              <a:rPr lang="en-US" altLang="en-US" sz="2400" dirty="0">
                <a:latin typeface="Times New Roman" panose="02020603050405020304" pitchFamily="18" charset="0"/>
              </a:rPr>
              <a:t> ra </a:t>
            </a:r>
            <a:r>
              <a:rPr lang="en-US" altLang="en-US" sz="2400" dirty="0" err="1">
                <a:latin typeface="Times New Roman" panose="02020603050405020304" pitchFamily="18" charset="0"/>
              </a:rPr>
              <a:t>một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nắm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tải</a:t>
            </a:r>
            <a:r>
              <a:rPr lang="en-US" altLang="en-US" sz="2400" dirty="0">
                <a:latin typeface="Times New Roman" panose="02020603050405020304" pitchFamily="18" charset="0"/>
              </a:rPr>
              <a:t> ra, </a:t>
            </a:r>
            <a:r>
              <a:rPr lang="en-US" altLang="en-US" sz="2400" dirty="0" err="1">
                <a:latin typeface="Times New Roman" panose="02020603050405020304" pitchFamily="18" charset="0"/>
              </a:rPr>
              <a:t>thổi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phù</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phù</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Cả</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vốc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gạo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chỉ</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lỏi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vài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hạt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thóc</a:t>
            </a:r>
            <a:r>
              <a:rPr lang="vi-VN" altLang="en-US" sz="2400" dirty="0">
                <a:latin typeface="Times New Roman" panose="02020603050405020304" pitchFamily="18" charset="0"/>
              </a:rPr>
              <a:t>. U gật đầu nói: “Cối tuy mới, chửa thuần nhưng mà nó xay được thế này là nhất đấy!” Cứ thế ngày lại ngày qua, đêm đêm tôi xay lúa với u. Đêm đêm tiếng cối ù ù vui cả xóm...</a:t>
            </a:r>
            <a:endParaRPr lang="vi-VN" altLang="en-US" sz="2400" dirty="0">
              <a:solidFill>
                <a:srgbClr val="0000CC"/>
              </a:solidFill>
              <a:latin typeface="Times New Roman" panose="02020603050405020304" pitchFamily="18" charset="0"/>
            </a:endParaRPr>
          </a:p>
        </p:txBody>
      </p:sp>
      <p:cxnSp>
        <p:nvCxnSpPr>
          <p:cNvPr id="20" name="Straight Connector 19">
            <a:extLst>
              <a:ext uri="{FF2B5EF4-FFF2-40B4-BE49-F238E27FC236}">
                <a16:creationId xmlns:a16="http://schemas.microsoft.com/office/drawing/2014/main" id="{94E465BC-40C0-404B-82A0-1F39571126D3}"/>
              </a:ext>
            </a:extLst>
          </p:cNvPr>
          <p:cNvCxnSpPr/>
          <p:nvPr/>
        </p:nvCxnSpPr>
        <p:spPr>
          <a:xfrm>
            <a:off x="4250170" y="112395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586AE-5ACB-4F61-8E81-B1C4A95B2320}"/>
              </a:ext>
            </a:extLst>
          </p:cNvPr>
          <p:cNvCxnSpPr/>
          <p:nvPr/>
        </p:nvCxnSpPr>
        <p:spPr>
          <a:xfrm flipV="1">
            <a:off x="5537200" y="112395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D1BBA13-122F-422F-808D-27E88C246016}"/>
              </a:ext>
            </a:extLst>
          </p:cNvPr>
          <p:cNvCxnSpPr>
            <a:cxnSpLocks/>
          </p:cNvCxnSpPr>
          <p:nvPr/>
        </p:nvCxnSpPr>
        <p:spPr>
          <a:xfrm>
            <a:off x="9280247" y="1123950"/>
            <a:ext cx="13046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C389D7-5383-4B4C-B482-8AF2C625838F}"/>
              </a:ext>
            </a:extLst>
          </p:cNvPr>
          <p:cNvCxnSpPr>
            <a:cxnSpLocks/>
          </p:cNvCxnSpPr>
          <p:nvPr/>
        </p:nvCxnSpPr>
        <p:spPr>
          <a:xfrm>
            <a:off x="5537200" y="1474931"/>
            <a:ext cx="6973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EF77965-7D6A-425E-BABD-CC19A87E062F}"/>
              </a:ext>
            </a:extLst>
          </p:cNvPr>
          <p:cNvCxnSpPr>
            <a:cxnSpLocks/>
          </p:cNvCxnSpPr>
          <p:nvPr/>
        </p:nvCxnSpPr>
        <p:spPr>
          <a:xfrm>
            <a:off x="3385128" y="1862858"/>
            <a:ext cx="16209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BC4CC47-C9D3-440C-8C22-7197ED1BC5BE}"/>
              </a:ext>
            </a:extLst>
          </p:cNvPr>
          <p:cNvCxnSpPr>
            <a:cxnSpLocks/>
          </p:cNvCxnSpPr>
          <p:nvPr/>
        </p:nvCxnSpPr>
        <p:spPr>
          <a:xfrm>
            <a:off x="861134" y="2564821"/>
            <a:ext cx="4137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F9E860C-DA78-4147-986F-C7659137F86A}"/>
              </a:ext>
            </a:extLst>
          </p:cNvPr>
          <p:cNvCxnSpPr>
            <a:cxnSpLocks/>
          </p:cNvCxnSpPr>
          <p:nvPr/>
        </p:nvCxnSpPr>
        <p:spPr>
          <a:xfrm>
            <a:off x="8758225" y="2564821"/>
            <a:ext cx="9584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D8EB0A3-D9DE-4948-9A73-422DE7268B14}"/>
              </a:ext>
            </a:extLst>
          </p:cNvPr>
          <p:cNvCxnSpPr>
            <a:cxnSpLocks/>
          </p:cNvCxnSpPr>
          <p:nvPr/>
        </p:nvCxnSpPr>
        <p:spPr>
          <a:xfrm>
            <a:off x="8693570" y="2943512"/>
            <a:ext cx="1096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AutoShape 16">
            <a:extLst>
              <a:ext uri="{FF2B5EF4-FFF2-40B4-BE49-F238E27FC236}">
                <a16:creationId xmlns:a16="http://schemas.microsoft.com/office/drawing/2014/main" id="{CCECA471-4DFB-4B99-9F77-5FB25A928B69}"/>
              </a:ext>
            </a:extLst>
          </p:cNvPr>
          <p:cNvSpPr>
            <a:spLocks noChangeArrowheads="1"/>
          </p:cNvSpPr>
          <p:nvPr/>
        </p:nvSpPr>
        <p:spPr bwMode="auto">
          <a:xfrm>
            <a:off x="1902119" y="6233429"/>
            <a:ext cx="9484601" cy="510778"/>
          </a:xfrm>
          <a:prstGeom prst="flowChartAlternateProcess">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2400" dirty="0">
                <a:solidFill>
                  <a:srgbClr val="9E1A3B"/>
                </a:solidFill>
                <a:cs typeface="+mn-ea"/>
              </a:rPr>
              <a:t>Ở </a:t>
            </a:r>
            <a:r>
              <a:rPr lang="en-US" sz="2400" dirty="0" err="1">
                <a:solidFill>
                  <a:srgbClr val="9E1A3B"/>
                </a:solidFill>
                <a:cs typeface="+mn-ea"/>
              </a:rPr>
              <a:t>đoạn</a:t>
            </a:r>
            <a:r>
              <a:rPr lang="en-US" sz="2400" dirty="0">
                <a:solidFill>
                  <a:srgbClr val="9E1A3B"/>
                </a:solidFill>
                <a:cs typeface="+mn-ea"/>
              </a:rPr>
              <a:t> 3 </a:t>
            </a:r>
            <a:r>
              <a:rPr lang="en-US" sz="2400" dirty="0" err="1">
                <a:solidFill>
                  <a:srgbClr val="9E1A3B"/>
                </a:solidFill>
                <a:cs typeface="+mn-ea"/>
              </a:rPr>
              <a:t>tác</a:t>
            </a:r>
            <a:r>
              <a:rPr lang="en-US" sz="2400" dirty="0">
                <a:solidFill>
                  <a:srgbClr val="9E1A3B"/>
                </a:solidFill>
                <a:cs typeface="+mn-ea"/>
              </a:rPr>
              <a:t> </a:t>
            </a:r>
            <a:r>
              <a:rPr lang="en-US" sz="2400" dirty="0" err="1">
                <a:solidFill>
                  <a:srgbClr val="9E1A3B"/>
                </a:solidFill>
                <a:cs typeface="+mn-ea"/>
              </a:rPr>
              <a:t>giả</a:t>
            </a:r>
            <a:r>
              <a:rPr lang="en-US" sz="2400" dirty="0">
                <a:solidFill>
                  <a:srgbClr val="9E1A3B"/>
                </a:solidFill>
                <a:cs typeface="+mn-ea"/>
              </a:rPr>
              <a:t> </a:t>
            </a:r>
            <a:r>
              <a:rPr lang="en-US" sz="2400" dirty="0" err="1">
                <a:solidFill>
                  <a:srgbClr val="9E1A3B"/>
                </a:solidFill>
                <a:cs typeface="+mn-ea"/>
              </a:rPr>
              <a:t>tả</a:t>
            </a:r>
            <a:r>
              <a:rPr lang="en-US" sz="2400" dirty="0">
                <a:solidFill>
                  <a:srgbClr val="9E1A3B"/>
                </a:solidFill>
                <a:cs typeface="+mn-ea"/>
              </a:rPr>
              <a:t> </a:t>
            </a:r>
            <a:r>
              <a:rPr lang="en-US" sz="2400" dirty="0" err="1">
                <a:solidFill>
                  <a:srgbClr val="9E1A3B"/>
                </a:solidFill>
                <a:cs typeface="+mn-ea"/>
              </a:rPr>
              <a:t>những</a:t>
            </a:r>
            <a:r>
              <a:rPr lang="en-US" sz="2400" dirty="0">
                <a:solidFill>
                  <a:srgbClr val="9E1A3B"/>
                </a:solidFill>
                <a:cs typeface="+mn-ea"/>
              </a:rPr>
              <a:t> </a:t>
            </a:r>
            <a:r>
              <a:rPr lang="en-US" sz="2400" dirty="0" err="1">
                <a:solidFill>
                  <a:srgbClr val="9E1A3B"/>
                </a:solidFill>
                <a:cs typeface="+mn-ea"/>
              </a:rPr>
              <a:t>gì</a:t>
            </a:r>
            <a:r>
              <a:rPr lang="en-US" sz="2400" dirty="0">
                <a:solidFill>
                  <a:srgbClr val="9E1A3B"/>
                </a:solidFill>
                <a:cs typeface="+mn-ea"/>
              </a:rPr>
              <a:t>?</a:t>
            </a:r>
          </a:p>
        </p:txBody>
      </p:sp>
      <p:pic>
        <p:nvPicPr>
          <p:cNvPr id="34" name="图片 3">
            <a:extLst>
              <a:ext uri="{FF2B5EF4-FFF2-40B4-BE49-F238E27FC236}">
                <a16:creationId xmlns:a16="http://schemas.microsoft.com/office/drawing/2014/main" id="{6D1D0C85-1775-4726-A901-C4A55A2717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2053" b="17680"/>
          <a:stretch/>
        </p:blipFill>
        <p:spPr>
          <a:xfrm rot="2177462">
            <a:off x="1423833" y="6099343"/>
            <a:ext cx="661908" cy="720140"/>
          </a:xfrm>
          <a:prstGeom prst="rect">
            <a:avLst/>
          </a:prstGeom>
        </p:spPr>
      </p:pic>
    </p:spTree>
    <p:extLst>
      <p:ext uri="{BB962C8B-B14F-4D97-AF65-F5344CB8AC3E}">
        <p14:creationId xmlns:p14="http://schemas.microsoft.com/office/powerpoint/2010/main" val="588406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7D91A0A-428F-45F4-8905-8F33728676C1}"/>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18770964">
            <a:off x="10055212" y="-49967"/>
            <a:ext cx="2161880" cy="3156715"/>
          </a:xfrm>
          <a:prstGeom prst="rect">
            <a:avLst/>
          </a:prstGeom>
        </p:spPr>
      </p:pic>
      <p:pic>
        <p:nvPicPr>
          <p:cNvPr id="16" name="图片 15">
            <a:extLst>
              <a:ext uri="{FF2B5EF4-FFF2-40B4-BE49-F238E27FC236}">
                <a16:creationId xmlns:a16="http://schemas.microsoft.com/office/drawing/2014/main" id="{7014391E-5773-4881-98F3-30F20A6C014F}"/>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667453" flipH="1">
            <a:off x="-294592" y="3607898"/>
            <a:ext cx="2161880" cy="3156715"/>
          </a:xfrm>
          <a:prstGeom prst="rect">
            <a:avLst/>
          </a:prstGeom>
        </p:spPr>
      </p:pic>
      <p:sp>
        <p:nvSpPr>
          <p:cNvPr id="11" name="Rectangle 5">
            <a:extLst>
              <a:ext uri="{FF2B5EF4-FFF2-40B4-BE49-F238E27FC236}">
                <a16:creationId xmlns:a16="http://schemas.microsoft.com/office/drawing/2014/main" id="{53F36E09-A954-45E7-9038-2294144B8F0A}"/>
              </a:ext>
            </a:extLst>
          </p:cNvPr>
          <p:cNvSpPr>
            <a:spLocks noChangeArrowheads="1"/>
          </p:cNvSpPr>
          <p:nvPr/>
        </p:nvSpPr>
        <p:spPr bwMode="auto">
          <a:xfrm>
            <a:off x="1966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endParaRPr lang="en-US" altLang="en-US" sz="4400">
              <a:solidFill>
                <a:srgbClr val="0000CC"/>
              </a:solidFill>
              <a:latin typeface="Verdana" panose="020B0604030504040204" pitchFamily="34" charset="0"/>
            </a:endParaRPr>
          </a:p>
        </p:txBody>
      </p:sp>
      <p:sp>
        <p:nvSpPr>
          <p:cNvPr id="62" name="Rectangle 42">
            <a:extLst>
              <a:ext uri="{FF2B5EF4-FFF2-40B4-BE49-F238E27FC236}">
                <a16:creationId xmlns:a16="http://schemas.microsoft.com/office/drawing/2014/main" id="{0BEEC2C9-72E8-4675-B28E-24CF947FFEDF}"/>
              </a:ext>
            </a:extLst>
          </p:cNvPr>
          <p:cNvSpPr>
            <a:spLocks noChangeArrowheads="1"/>
          </p:cNvSpPr>
          <p:nvPr/>
        </p:nvSpPr>
        <p:spPr bwMode="auto">
          <a:xfrm>
            <a:off x="2743200" y="1828800"/>
            <a:ext cx="338455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eaLnBrk="1" hangingPunct="1">
              <a:spcBef>
                <a:spcPct val="50000"/>
              </a:spcBef>
              <a:defRPr/>
            </a:pPr>
            <a:r>
              <a:rPr lang="en-US" sz="2400" b="1" dirty="0" err="1">
                <a:solidFill>
                  <a:schemeClr val="accent2">
                    <a:lumMod val="10000"/>
                  </a:schemeClr>
                </a:solidFill>
                <a:latin typeface="Times New Roman" pitchFamily="18" charset="0"/>
                <a:cs typeface="Times New Roman" pitchFamily="18" charset="0"/>
                <a:sym typeface="Euclid Symbol" pitchFamily="18" charset="2"/>
              </a:rPr>
              <a:t>Tả</a:t>
            </a:r>
            <a:r>
              <a:rPr lang="en-US" sz="2400" b="1" dirty="0">
                <a:solidFill>
                  <a:schemeClr val="accent2">
                    <a:lumMod val="10000"/>
                  </a:schemeClr>
                </a:solidFill>
                <a:latin typeface="Times New Roman" pitchFamily="18" charset="0"/>
                <a:cs typeface="Times New Roman" pitchFamily="18" charset="0"/>
                <a:sym typeface="Euclid Symbol" pitchFamily="18" charset="2"/>
              </a:rPr>
              <a:t> </a:t>
            </a:r>
            <a:r>
              <a:rPr lang="en-US" sz="2400" b="1" dirty="0" err="1">
                <a:solidFill>
                  <a:schemeClr val="accent2">
                    <a:lumMod val="10000"/>
                  </a:schemeClr>
                </a:solidFill>
                <a:latin typeface="Times New Roman" pitchFamily="18" charset="0"/>
                <a:cs typeface="Times New Roman" pitchFamily="18" charset="0"/>
                <a:sym typeface="Euclid Symbol" pitchFamily="18" charset="2"/>
              </a:rPr>
              <a:t>hình</a:t>
            </a:r>
            <a:r>
              <a:rPr lang="en-US" sz="2400" b="1" dirty="0">
                <a:solidFill>
                  <a:schemeClr val="accent2">
                    <a:lumMod val="10000"/>
                  </a:schemeClr>
                </a:solidFill>
                <a:latin typeface="Times New Roman" pitchFamily="18" charset="0"/>
                <a:cs typeface="Times New Roman" pitchFamily="18" charset="0"/>
                <a:sym typeface="Euclid Symbol" pitchFamily="18" charset="2"/>
              </a:rPr>
              <a:t> </a:t>
            </a:r>
            <a:r>
              <a:rPr lang="en-US" sz="2400" b="1" dirty="0" err="1">
                <a:solidFill>
                  <a:schemeClr val="accent2">
                    <a:lumMod val="10000"/>
                  </a:schemeClr>
                </a:solidFill>
                <a:latin typeface="Times New Roman" pitchFamily="18" charset="0"/>
                <a:cs typeface="Times New Roman" pitchFamily="18" charset="0"/>
                <a:sym typeface="Euclid Symbol" pitchFamily="18" charset="2"/>
              </a:rPr>
              <a:t>dáng</a:t>
            </a:r>
            <a:r>
              <a:rPr lang="en-US" sz="2400" b="1" dirty="0">
                <a:solidFill>
                  <a:schemeClr val="accent2">
                    <a:lumMod val="10000"/>
                  </a:schemeClr>
                </a:solidFill>
                <a:latin typeface="Times New Roman" pitchFamily="18" charset="0"/>
                <a:cs typeface="Times New Roman" pitchFamily="18" charset="0"/>
                <a:sym typeface="Euclid Symbol" pitchFamily="18" charset="2"/>
              </a:rPr>
              <a:t> </a:t>
            </a:r>
            <a:r>
              <a:rPr lang="en-US" sz="2400" b="1" dirty="0" err="1">
                <a:solidFill>
                  <a:schemeClr val="accent2">
                    <a:lumMod val="10000"/>
                  </a:schemeClr>
                </a:solidFill>
                <a:latin typeface="Times New Roman" pitchFamily="18" charset="0"/>
                <a:cs typeface="Times New Roman" pitchFamily="18" charset="0"/>
                <a:sym typeface="Euclid Symbol" pitchFamily="18" charset="2"/>
              </a:rPr>
              <a:t>cái</a:t>
            </a:r>
            <a:r>
              <a:rPr lang="en-US" sz="2400" b="1" dirty="0">
                <a:solidFill>
                  <a:schemeClr val="accent2">
                    <a:lumMod val="10000"/>
                  </a:schemeClr>
                </a:solidFill>
                <a:latin typeface="Times New Roman" pitchFamily="18" charset="0"/>
                <a:cs typeface="Times New Roman" pitchFamily="18" charset="0"/>
                <a:sym typeface="Euclid Symbol" pitchFamily="18" charset="2"/>
              </a:rPr>
              <a:t> </a:t>
            </a:r>
            <a:r>
              <a:rPr lang="en-US" sz="2400" b="1" dirty="0" err="1">
                <a:solidFill>
                  <a:schemeClr val="accent2">
                    <a:lumMod val="10000"/>
                  </a:schemeClr>
                </a:solidFill>
                <a:latin typeface="Times New Roman" pitchFamily="18" charset="0"/>
                <a:cs typeface="Times New Roman" pitchFamily="18" charset="0"/>
                <a:sym typeface="Euclid Symbol" pitchFamily="18" charset="2"/>
              </a:rPr>
              <a:t>cối</a:t>
            </a:r>
            <a:r>
              <a:rPr lang="en-US" sz="2400" b="1" dirty="0">
                <a:solidFill>
                  <a:schemeClr val="accent2">
                    <a:lumMod val="10000"/>
                  </a:schemeClr>
                </a:solidFill>
                <a:latin typeface="Times New Roman" pitchFamily="18" charset="0"/>
                <a:cs typeface="Times New Roman" pitchFamily="18" charset="0"/>
                <a:sym typeface="Euclid Symbol" pitchFamily="18" charset="2"/>
              </a:rPr>
              <a:t>. </a:t>
            </a:r>
          </a:p>
        </p:txBody>
      </p:sp>
      <p:sp>
        <p:nvSpPr>
          <p:cNvPr id="63" name="Rectangle 43">
            <a:extLst>
              <a:ext uri="{FF2B5EF4-FFF2-40B4-BE49-F238E27FC236}">
                <a16:creationId xmlns:a16="http://schemas.microsoft.com/office/drawing/2014/main" id="{A208368E-3F0F-442A-828D-EE3673FACE4D}"/>
              </a:ext>
            </a:extLst>
          </p:cNvPr>
          <p:cNvSpPr>
            <a:spLocks noChangeArrowheads="1"/>
          </p:cNvSpPr>
          <p:nvPr/>
        </p:nvSpPr>
        <p:spPr bwMode="auto">
          <a:xfrm>
            <a:off x="2865438" y="4943475"/>
            <a:ext cx="4068762" cy="4667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eaLnBrk="1" hangingPunct="1">
              <a:spcBef>
                <a:spcPct val="50000"/>
              </a:spcBef>
              <a:defRPr/>
            </a:pPr>
            <a:r>
              <a:rPr lang="en-US" sz="2400" b="1" dirty="0" err="1">
                <a:solidFill>
                  <a:schemeClr val="accent2">
                    <a:lumMod val="10000"/>
                  </a:schemeClr>
                </a:solidFill>
                <a:latin typeface="Times New Roman" pitchFamily="18" charset="0"/>
                <a:cs typeface="Times New Roman" pitchFamily="18" charset="0"/>
                <a:sym typeface="Euclid Symbol" pitchFamily="18" charset="2"/>
              </a:rPr>
              <a:t>Tả</a:t>
            </a:r>
            <a:r>
              <a:rPr lang="en-US" sz="2400" b="1" dirty="0">
                <a:solidFill>
                  <a:schemeClr val="accent2">
                    <a:lumMod val="10000"/>
                  </a:schemeClr>
                </a:solidFill>
                <a:latin typeface="Times New Roman" pitchFamily="18" charset="0"/>
                <a:cs typeface="Times New Roman" pitchFamily="18" charset="0"/>
                <a:sym typeface="Euclid Symbol" pitchFamily="18" charset="2"/>
              </a:rPr>
              <a:t> </a:t>
            </a:r>
            <a:r>
              <a:rPr lang="en-US" sz="2400" b="1" dirty="0" err="1">
                <a:solidFill>
                  <a:schemeClr val="accent2">
                    <a:lumMod val="10000"/>
                  </a:schemeClr>
                </a:solidFill>
                <a:latin typeface="Times New Roman" pitchFamily="18" charset="0"/>
                <a:cs typeface="Times New Roman" pitchFamily="18" charset="0"/>
                <a:sym typeface="Euclid Symbol" pitchFamily="18" charset="2"/>
              </a:rPr>
              <a:t>công</a:t>
            </a:r>
            <a:r>
              <a:rPr lang="en-US" sz="2400" b="1" dirty="0">
                <a:solidFill>
                  <a:schemeClr val="accent2">
                    <a:lumMod val="10000"/>
                  </a:schemeClr>
                </a:solidFill>
                <a:latin typeface="Times New Roman" pitchFamily="18" charset="0"/>
                <a:cs typeface="Times New Roman" pitchFamily="18" charset="0"/>
                <a:sym typeface="Euclid Symbol" pitchFamily="18" charset="2"/>
              </a:rPr>
              <a:t> </a:t>
            </a:r>
            <a:r>
              <a:rPr lang="en-US" sz="2400" b="1" dirty="0" err="1">
                <a:solidFill>
                  <a:schemeClr val="accent2">
                    <a:lumMod val="10000"/>
                  </a:schemeClr>
                </a:solidFill>
                <a:latin typeface="Times New Roman" pitchFamily="18" charset="0"/>
                <a:cs typeface="Times New Roman" pitchFamily="18" charset="0"/>
                <a:sym typeface="Euclid Symbol" pitchFamily="18" charset="2"/>
              </a:rPr>
              <a:t>dụng</a:t>
            </a:r>
            <a:r>
              <a:rPr lang="en-US" sz="2400" b="1" dirty="0">
                <a:solidFill>
                  <a:schemeClr val="accent2">
                    <a:lumMod val="10000"/>
                  </a:schemeClr>
                </a:solidFill>
                <a:latin typeface="Times New Roman" pitchFamily="18" charset="0"/>
                <a:cs typeface="Times New Roman" pitchFamily="18" charset="0"/>
                <a:sym typeface="Euclid Symbol" pitchFamily="18" charset="2"/>
              </a:rPr>
              <a:t> </a:t>
            </a:r>
            <a:r>
              <a:rPr lang="en-US" sz="2400" b="1" dirty="0" err="1">
                <a:solidFill>
                  <a:schemeClr val="accent2">
                    <a:lumMod val="10000"/>
                  </a:schemeClr>
                </a:solidFill>
                <a:latin typeface="Times New Roman" pitchFamily="18" charset="0"/>
                <a:cs typeface="Times New Roman" pitchFamily="18" charset="0"/>
                <a:sym typeface="Euclid Symbol" pitchFamily="18" charset="2"/>
              </a:rPr>
              <a:t>của</a:t>
            </a:r>
            <a:r>
              <a:rPr lang="en-US" sz="2400" b="1" dirty="0">
                <a:solidFill>
                  <a:schemeClr val="accent2">
                    <a:lumMod val="10000"/>
                  </a:schemeClr>
                </a:solidFill>
                <a:latin typeface="Times New Roman" pitchFamily="18" charset="0"/>
                <a:cs typeface="Times New Roman" pitchFamily="18" charset="0"/>
                <a:sym typeface="Euclid Symbol" pitchFamily="18" charset="2"/>
              </a:rPr>
              <a:t> </a:t>
            </a:r>
            <a:r>
              <a:rPr lang="en-US" sz="2400" b="1" dirty="0" err="1">
                <a:solidFill>
                  <a:schemeClr val="accent2">
                    <a:lumMod val="10000"/>
                  </a:schemeClr>
                </a:solidFill>
                <a:latin typeface="Times New Roman" pitchFamily="18" charset="0"/>
                <a:cs typeface="Times New Roman" pitchFamily="18" charset="0"/>
                <a:sym typeface="Euclid Symbol" pitchFamily="18" charset="2"/>
              </a:rPr>
              <a:t>cái</a:t>
            </a:r>
            <a:r>
              <a:rPr lang="en-US" sz="2400" b="1" dirty="0">
                <a:solidFill>
                  <a:schemeClr val="accent2">
                    <a:lumMod val="10000"/>
                  </a:schemeClr>
                </a:solidFill>
                <a:latin typeface="Times New Roman" pitchFamily="18" charset="0"/>
                <a:cs typeface="Times New Roman" pitchFamily="18" charset="0"/>
                <a:sym typeface="Euclid Symbol" pitchFamily="18" charset="2"/>
              </a:rPr>
              <a:t> </a:t>
            </a:r>
            <a:r>
              <a:rPr lang="en-US" sz="2400" b="1" dirty="0" err="1">
                <a:solidFill>
                  <a:schemeClr val="accent2">
                    <a:lumMod val="10000"/>
                  </a:schemeClr>
                </a:solidFill>
                <a:latin typeface="Times New Roman" pitchFamily="18" charset="0"/>
                <a:cs typeface="Times New Roman" pitchFamily="18" charset="0"/>
                <a:sym typeface="Euclid Symbol" pitchFamily="18" charset="2"/>
              </a:rPr>
              <a:t>cối</a:t>
            </a:r>
            <a:r>
              <a:rPr lang="en-US" sz="2400" b="1" dirty="0">
                <a:solidFill>
                  <a:schemeClr val="accent2">
                    <a:lumMod val="10000"/>
                  </a:schemeClr>
                </a:solidFill>
                <a:latin typeface="Times New Roman" pitchFamily="18" charset="0"/>
                <a:cs typeface="Times New Roman" pitchFamily="18" charset="0"/>
                <a:sym typeface="Euclid Symbol" pitchFamily="18" charset="2"/>
              </a:rPr>
              <a:t>.</a:t>
            </a:r>
          </a:p>
        </p:txBody>
      </p:sp>
      <p:sp>
        <p:nvSpPr>
          <p:cNvPr id="64" name="Rectangle 45">
            <a:extLst>
              <a:ext uri="{FF2B5EF4-FFF2-40B4-BE49-F238E27FC236}">
                <a16:creationId xmlns:a16="http://schemas.microsoft.com/office/drawing/2014/main" id="{834B4167-4269-449B-8F0B-F040BA7A618A}"/>
              </a:ext>
            </a:extLst>
          </p:cNvPr>
          <p:cNvSpPr>
            <a:spLocks noChangeArrowheads="1"/>
          </p:cNvSpPr>
          <p:nvPr/>
        </p:nvSpPr>
        <p:spPr bwMode="auto">
          <a:xfrm>
            <a:off x="1595438" y="1957388"/>
            <a:ext cx="139382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Đoạn</a:t>
            </a:r>
            <a:r>
              <a:rPr lang="en-US" altLang="en-US" sz="2400" b="1" dirty="0">
                <a:solidFill>
                  <a:srgbClr val="FF0000"/>
                </a:solidFill>
                <a:latin typeface="Times New Roman" panose="02020603050405020304" pitchFamily="18" charset="0"/>
                <a:cs typeface="Times New Roman" panose="02020603050405020304" pitchFamily="18" charset="0"/>
              </a:rPr>
              <a:t> 2:</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
        <p:nvSpPr>
          <p:cNvPr id="65" name="Rectangle 46">
            <a:extLst>
              <a:ext uri="{FF2B5EF4-FFF2-40B4-BE49-F238E27FC236}">
                <a16:creationId xmlns:a16="http://schemas.microsoft.com/office/drawing/2014/main" id="{9A1AF898-0782-444F-9DF7-760867CA005C}"/>
              </a:ext>
            </a:extLst>
          </p:cNvPr>
          <p:cNvSpPr>
            <a:spLocks noChangeArrowheads="1"/>
          </p:cNvSpPr>
          <p:nvPr/>
        </p:nvSpPr>
        <p:spPr bwMode="auto">
          <a:xfrm>
            <a:off x="1558925" y="5029200"/>
            <a:ext cx="13938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Đoạn</a:t>
            </a:r>
            <a:r>
              <a:rPr lang="en-US" altLang="en-US" sz="2400" b="1" dirty="0">
                <a:solidFill>
                  <a:srgbClr val="FF0000"/>
                </a:solidFill>
                <a:latin typeface="Times New Roman" panose="02020603050405020304" pitchFamily="18" charset="0"/>
                <a:cs typeface="Times New Roman" panose="02020603050405020304" pitchFamily="18" charset="0"/>
              </a:rPr>
              <a:t> 3:</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grpSp>
        <p:nvGrpSpPr>
          <p:cNvPr id="66" name="Group 55">
            <a:extLst>
              <a:ext uri="{FF2B5EF4-FFF2-40B4-BE49-F238E27FC236}">
                <a16:creationId xmlns:a16="http://schemas.microsoft.com/office/drawing/2014/main" id="{6D4F51B9-E66F-4070-AA33-361103161D3B}"/>
              </a:ext>
            </a:extLst>
          </p:cNvPr>
          <p:cNvGrpSpPr>
            <a:grpSpLocks/>
          </p:cNvGrpSpPr>
          <p:nvPr/>
        </p:nvGrpSpPr>
        <p:grpSpPr bwMode="auto">
          <a:xfrm>
            <a:off x="6022975" y="4189413"/>
            <a:ext cx="4033838" cy="466725"/>
            <a:chOff x="2834" y="2977"/>
            <a:chExt cx="2541" cy="294"/>
          </a:xfrm>
        </p:grpSpPr>
        <p:sp>
          <p:nvSpPr>
            <p:cNvPr id="67" name="Rectangle 50">
              <a:extLst>
                <a:ext uri="{FF2B5EF4-FFF2-40B4-BE49-F238E27FC236}">
                  <a16:creationId xmlns:a16="http://schemas.microsoft.com/office/drawing/2014/main" id="{105C1B22-4E44-4DE3-AA11-D8C82A96ECC7}"/>
                </a:ext>
              </a:extLst>
            </p:cNvPr>
            <p:cNvSpPr>
              <a:spLocks noChangeArrowheads="1"/>
            </p:cNvSpPr>
            <p:nvPr/>
          </p:nvSpPr>
          <p:spPr bwMode="auto">
            <a:xfrm>
              <a:off x="2834" y="2977"/>
              <a:ext cx="2541" cy="29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eaLnBrk="1" hangingPunct="1">
                <a:spcBef>
                  <a:spcPct val="50000"/>
                </a:spcBef>
                <a:buFont typeface="Euclid Symbol" pitchFamily="18" charset="2"/>
                <a:buNone/>
                <a:defRPr/>
              </a:pPr>
              <a:r>
                <a:rPr lang="en-US" sz="2400" b="1">
                  <a:solidFill>
                    <a:schemeClr val="accent2">
                      <a:lumMod val="10000"/>
                    </a:schemeClr>
                  </a:solidFill>
                  <a:latin typeface="Times New Roman" pitchFamily="18" charset="0"/>
                  <a:cs typeface="Times New Roman" pitchFamily="18" charset="0"/>
                  <a:sym typeface="Euclid Symbol" pitchFamily="18" charset="2"/>
                </a:rPr>
                <a:t>phần chính           phần phụ</a:t>
              </a:r>
            </a:p>
          </p:txBody>
        </p:sp>
        <p:sp>
          <p:nvSpPr>
            <p:cNvPr id="68" name="Line 51">
              <a:extLst>
                <a:ext uri="{FF2B5EF4-FFF2-40B4-BE49-F238E27FC236}">
                  <a16:creationId xmlns:a16="http://schemas.microsoft.com/office/drawing/2014/main" id="{8CFBD6BD-02D3-49B6-ADE9-83A9FBC3A73B}"/>
                </a:ext>
              </a:extLst>
            </p:cNvPr>
            <p:cNvSpPr>
              <a:spLocks noChangeShapeType="1"/>
            </p:cNvSpPr>
            <p:nvPr/>
          </p:nvSpPr>
          <p:spPr bwMode="auto">
            <a:xfrm>
              <a:off x="3880" y="3135"/>
              <a:ext cx="296" cy="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b="1">
                <a:solidFill>
                  <a:schemeClr val="accent2">
                    <a:lumMod val="10000"/>
                  </a:schemeClr>
                </a:solidFill>
                <a:latin typeface="Times New Roman" pitchFamily="18" charset="0"/>
                <a:cs typeface="Times New Roman" pitchFamily="18" charset="0"/>
              </a:endParaRPr>
            </a:p>
          </p:txBody>
        </p:sp>
      </p:grpSp>
      <p:grpSp>
        <p:nvGrpSpPr>
          <p:cNvPr id="69" name="Group 53">
            <a:extLst>
              <a:ext uri="{FF2B5EF4-FFF2-40B4-BE49-F238E27FC236}">
                <a16:creationId xmlns:a16="http://schemas.microsoft.com/office/drawing/2014/main" id="{1269E96E-D7D4-48DC-B5D3-A89D1F852F66}"/>
              </a:ext>
            </a:extLst>
          </p:cNvPr>
          <p:cNvGrpSpPr>
            <a:grpSpLocks/>
          </p:cNvGrpSpPr>
          <p:nvPr/>
        </p:nvGrpSpPr>
        <p:grpSpPr bwMode="auto">
          <a:xfrm>
            <a:off x="6024563" y="2855913"/>
            <a:ext cx="4032250" cy="461962"/>
            <a:chOff x="2789" y="2251"/>
            <a:chExt cx="2586" cy="291"/>
          </a:xfrm>
        </p:grpSpPr>
        <p:sp>
          <p:nvSpPr>
            <p:cNvPr id="70" name="Rectangle 48">
              <a:extLst>
                <a:ext uri="{FF2B5EF4-FFF2-40B4-BE49-F238E27FC236}">
                  <a16:creationId xmlns:a16="http://schemas.microsoft.com/office/drawing/2014/main" id="{03328C8C-B015-41C6-BA59-060C4BFEFBFF}"/>
                </a:ext>
              </a:extLst>
            </p:cNvPr>
            <p:cNvSpPr>
              <a:spLocks noChangeArrowheads="1"/>
            </p:cNvSpPr>
            <p:nvPr/>
          </p:nvSpPr>
          <p:spPr bwMode="auto">
            <a:xfrm>
              <a:off x="2789" y="2251"/>
              <a:ext cx="2586" cy="29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eaLnBrk="1" hangingPunct="1">
                <a:spcBef>
                  <a:spcPct val="50000"/>
                </a:spcBef>
                <a:buFont typeface="Euclid Symbol" pitchFamily="18" charset="2"/>
                <a:buNone/>
                <a:defRPr/>
              </a:pPr>
              <a:r>
                <a:rPr lang="en-US" sz="2400" b="1">
                  <a:solidFill>
                    <a:schemeClr val="accent2">
                      <a:lumMod val="10000"/>
                    </a:schemeClr>
                  </a:solidFill>
                  <a:latin typeface="Times New Roman" pitchFamily="18" charset="0"/>
                  <a:cs typeface="Times New Roman" pitchFamily="18" charset="0"/>
                  <a:sym typeface="Euclid Symbol" pitchFamily="18" charset="2"/>
                </a:rPr>
                <a:t>bộ phận lớn        bộ phận nhỏ</a:t>
              </a:r>
            </a:p>
          </p:txBody>
        </p:sp>
        <p:sp>
          <p:nvSpPr>
            <p:cNvPr id="71" name="Line 52">
              <a:extLst>
                <a:ext uri="{FF2B5EF4-FFF2-40B4-BE49-F238E27FC236}">
                  <a16:creationId xmlns:a16="http://schemas.microsoft.com/office/drawing/2014/main" id="{F34D0674-2A2C-42BF-9888-759B0CE651F6}"/>
                </a:ext>
              </a:extLst>
            </p:cNvPr>
            <p:cNvSpPr>
              <a:spLocks noChangeShapeType="1"/>
            </p:cNvSpPr>
            <p:nvPr/>
          </p:nvSpPr>
          <p:spPr bwMode="auto">
            <a:xfrm>
              <a:off x="3858" y="2423"/>
              <a:ext cx="296" cy="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b="1">
                <a:solidFill>
                  <a:schemeClr val="accent2">
                    <a:lumMod val="10000"/>
                  </a:schemeClr>
                </a:solidFill>
                <a:latin typeface="Times New Roman" pitchFamily="18" charset="0"/>
                <a:cs typeface="Times New Roman" pitchFamily="18" charset="0"/>
              </a:endParaRPr>
            </a:p>
          </p:txBody>
        </p:sp>
      </p:grpSp>
      <p:grpSp>
        <p:nvGrpSpPr>
          <p:cNvPr id="72" name="Group 62">
            <a:extLst>
              <a:ext uri="{FF2B5EF4-FFF2-40B4-BE49-F238E27FC236}">
                <a16:creationId xmlns:a16="http://schemas.microsoft.com/office/drawing/2014/main" id="{49753FF1-7E38-406A-974D-9ECE45FB0552}"/>
              </a:ext>
            </a:extLst>
          </p:cNvPr>
          <p:cNvGrpSpPr>
            <a:grpSpLocks/>
          </p:cNvGrpSpPr>
          <p:nvPr/>
        </p:nvGrpSpPr>
        <p:grpSpPr bwMode="auto">
          <a:xfrm>
            <a:off x="6019800" y="3505200"/>
            <a:ext cx="4033838" cy="466725"/>
            <a:chOff x="2834" y="2546"/>
            <a:chExt cx="2541" cy="294"/>
          </a:xfrm>
        </p:grpSpPr>
        <p:sp>
          <p:nvSpPr>
            <p:cNvPr id="73" name="Rectangle 57">
              <a:extLst>
                <a:ext uri="{FF2B5EF4-FFF2-40B4-BE49-F238E27FC236}">
                  <a16:creationId xmlns:a16="http://schemas.microsoft.com/office/drawing/2014/main" id="{418474E4-59F4-442C-B59F-E5F5C7661F45}"/>
                </a:ext>
              </a:extLst>
            </p:cNvPr>
            <p:cNvSpPr>
              <a:spLocks noChangeArrowheads="1"/>
            </p:cNvSpPr>
            <p:nvPr/>
          </p:nvSpPr>
          <p:spPr bwMode="auto">
            <a:xfrm>
              <a:off x="2834" y="2546"/>
              <a:ext cx="2541" cy="29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eaLnBrk="1" hangingPunct="1">
                <a:spcBef>
                  <a:spcPct val="50000"/>
                </a:spcBef>
                <a:buFont typeface="Euclid Symbol" pitchFamily="18" charset="2"/>
                <a:buNone/>
                <a:defRPr/>
              </a:pPr>
              <a:r>
                <a:rPr lang="en-US" sz="2400" b="1">
                  <a:solidFill>
                    <a:schemeClr val="accent2">
                      <a:lumMod val="10000"/>
                    </a:schemeClr>
                  </a:solidFill>
                  <a:latin typeface="Times New Roman" pitchFamily="18" charset="0"/>
                  <a:cs typeface="Times New Roman" pitchFamily="18" charset="0"/>
                  <a:sym typeface="Euclid Symbol" pitchFamily="18" charset="2"/>
                </a:rPr>
                <a:t>từ ngoài           vào trong</a:t>
              </a:r>
            </a:p>
          </p:txBody>
        </p:sp>
        <p:sp>
          <p:nvSpPr>
            <p:cNvPr id="74" name="Line 58">
              <a:extLst>
                <a:ext uri="{FF2B5EF4-FFF2-40B4-BE49-F238E27FC236}">
                  <a16:creationId xmlns:a16="http://schemas.microsoft.com/office/drawing/2014/main" id="{1DF3F542-4C03-4A2E-ACD4-19391BD61A3B}"/>
                </a:ext>
              </a:extLst>
            </p:cNvPr>
            <p:cNvSpPr>
              <a:spLocks noChangeShapeType="1"/>
            </p:cNvSpPr>
            <p:nvPr/>
          </p:nvSpPr>
          <p:spPr bwMode="auto">
            <a:xfrm>
              <a:off x="3698" y="2690"/>
              <a:ext cx="296" cy="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b="1">
                <a:solidFill>
                  <a:schemeClr val="accent2">
                    <a:lumMod val="10000"/>
                  </a:schemeClr>
                </a:solidFill>
                <a:latin typeface="Times New Roman" pitchFamily="18" charset="0"/>
                <a:cs typeface="Times New Roman" pitchFamily="18" charset="0"/>
              </a:endParaRPr>
            </a:p>
          </p:txBody>
        </p:sp>
      </p:grpSp>
      <p:sp>
        <p:nvSpPr>
          <p:cNvPr id="75" name="Line 59">
            <a:extLst>
              <a:ext uri="{FF2B5EF4-FFF2-40B4-BE49-F238E27FC236}">
                <a16:creationId xmlns:a16="http://schemas.microsoft.com/office/drawing/2014/main" id="{70C4FA35-6CA6-473D-B074-CC58542C6B26}"/>
              </a:ext>
            </a:extLst>
          </p:cNvPr>
          <p:cNvSpPr>
            <a:spLocks noChangeShapeType="1"/>
          </p:cNvSpPr>
          <p:nvPr/>
        </p:nvSpPr>
        <p:spPr bwMode="auto">
          <a:xfrm>
            <a:off x="4267200" y="2286000"/>
            <a:ext cx="1752600" cy="1524000"/>
          </a:xfrm>
          <a:prstGeom prst="line">
            <a:avLst/>
          </a:prstGeom>
          <a:noFill/>
          <a:ln w="38100" cmpd="dbl">
            <a:solidFill>
              <a:schemeClr val="tx1"/>
            </a:solidFill>
            <a:round/>
            <a:headEnd/>
            <a:tailEnd type="triangle" w="med" len="med"/>
          </a:ln>
          <a:effectLst/>
        </p:spPr>
        <p:txBody>
          <a:bodyPr/>
          <a:lstStyle/>
          <a:p>
            <a:pPr eaLnBrk="1" hangingPunct="1">
              <a:defRPr/>
            </a:pPr>
            <a:endParaRPr lang="en-US" b="1">
              <a:solidFill>
                <a:schemeClr val="accent2">
                  <a:lumMod val="10000"/>
                </a:schemeClr>
              </a:solidFill>
              <a:latin typeface="Times New Roman" pitchFamily="18" charset="0"/>
              <a:cs typeface="Times New Roman" pitchFamily="18" charset="0"/>
            </a:endParaRPr>
          </a:p>
        </p:txBody>
      </p:sp>
      <p:sp>
        <p:nvSpPr>
          <p:cNvPr id="76" name="Line 60">
            <a:extLst>
              <a:ext uri="{FF2B5EF4-FFF2-40B4-BE49-F238E27FC236}">
                <a16:creationId xmlns:a16="http://schemas.microsoft.com/office/drawing/2014/main" id="{9E513ACF-6774-4865-ACE8-FE7339B136C7}"/>
              </a:ext>
            </a:extLst>
          </p:cNvPr>
          <p:cNvSpPr>
            <a:spLocks noChangeShapeType="1"/>
          </p:cNvSpPr>
          <p:nvPr/>
        </p:nvSpPr>
        <p:spPr bwMode="auto">
          <a:xfrm>
            <a:off x="4267200" y="2286000"/>
            <a:ext cx="1752600" cy="9144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 name="Line 61">
            <a:extLst>
              <a:ext uri="{FF2B5EF4-FFF2-40B4-BE49-F238E27FC236}">
                <a16:creationId xmlns:a16="http://schemas.microsoft.com/office/drawing/2014/main" id="{87AB2E60-5E05-46A3-9F6F-C474456BD9BA}"/>
              </a:ext>
            </a:extLst>
          </p:cNvPr>
          <p:cNvSpPr>
            <a:spLocks noChangeShapeType="1"/>
          </p:cNvSpPr>
          <p:nvPr/>
        </p:nvSpPr>
        <p:spPr bwMode="auto">
          <a:xfrm>
            <a:off x="4267200" y="2286000"/>
            <a:ext cx="1752600" cy="2286000"/>
          </a:xfrm>
          <a:prstGeom prst="line">
            <a:avLst/>
          </a:prstGeom>
          <a:noFill/>
          <a:ln w="38100" cmpd="dbl">
            <a:solidFill>
              <a:schemeClr val="tx1"/>
            </a:solidFill>
            <a:round/>
            <a:headEnd/>
            <a:tailEnd type="triangle" w="med" len="med"/>
          </a:ln>
          <a:effectLst/>
        </p:spPr>
        <p:txBody>
          <a:bodyPr/>
          <a:lstStyle/>
          <a:p>
            <a:pPr eaLnBrk="1" hangingPunct="1">
              <a:defRPr/>
            </a:pPr>
            <a:endParaRPr lang="en-US" b="1">
              <a:solidFill>
                <a:schemeClr val="accent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23893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wipe(down)">
                                      <p:cBhvr>
                                        <p:cTn id="14" dur="5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20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wipe(down)">
                                      <p:cBhvr>
                                        <p:cTn id="24" dur="500"/>
                                        <p:tgtEl>
                                          <p:spTgt spid="7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2000"/>
                                        <p:tgtEl>
                                          <p:spTgt spid="7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ipe(down)">
                                      <p:cBhvr>
                                        <p:cTn id="34" dur="500"/>
                                        <p:tgtEl>
                                          <p:spTgt spid="7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20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1000"/>
                                        <p:tgtEl>
                                          <p:spTgt spid="65"/>
                                        </p:tgtEl>
                                      </p:cBhvr>
                                    </p:animEffect>
                                    <p:anim calcmode="lin" valueType="num">
                                      <p:cBhvr>
                                        <p:cTn id="45" dur="1000" fill="hold"/>
                                        <p:tgtEl>
                                          <p:spTgt spid="65"/>
                                        </p:tgtEl>
                                        <p:attrNameLst>
                                          <p:attrName>ppt_x</p:attrName>
                                        </p:attrNameLst>
                                      </p:cBhvr>
                                      <p:tavLst>
                                        <p:tav tm="0">
                                          <p:val>
                                            <p:strVal val="#ppt_x"/>
                                          </p:val>
                                        </p:tav>
                                        <p:tav tm="100000">
                                          <p:val>
                                            <p:strVal val="#ppt_x"/>
                                          </p:val>
                                        </p:tav>
                                      </p:tavLst>
                                    </p:anim>
                                    <p:anim calcmode="lin" valueType="num">
                                      <p:cBhvr>
                                        <p:cTn id="4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7D91A0A-428F-45F4-8905-8F33728676C1}"/>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18770964">
            <a:off x="10055212" y="-49967"/>
            <a:ext cx="2161880" cy="3156715"/>
          </a:xfrm>
          <a:prstGeom prst="rect">
            <a:avLst/>
          </a:prstGeom>
        </p:spPr>
      </p:pic>
      <p:pic>
        <p:nvPicPr>
          <p:cNvPr id="16" name="图片 15">
            <a:extLst>
              <a:ext uri="{FF2B5EF4-FFF2-40B4-BE49-F238E27FC236}">
                <a16:creationId xmlns:a16="http://schemas.microsoft.com/office/drawing/2014/main" id="{7014391E-5773-4881-98F3-30F20A6C014F}"/>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667453" flipH="1">
            <a:off x="-294592" y="3607898"/>
            <a:ext cx="2161880" cy="3156715"/>
          </a:xfrm>
          <a:prstGeom prst="rect">
            <a:avLst/>
          </a:prstGeom>
        </p:spPr>
      </p:pic>
      <p:sp>
        <p:nvSpPr>
          <p:cNvPr id="11" name="Rectangle 5">
            <a:extLst>
              <a:ext uri="{FF2B5EF4-FFF2-40B4-BE49-F238E27FC236}">
                <a16:creationId xmlns:a16="http://schemas.microsoft.com/office/drawing/2014/main" id="{53F36E09-A954-45E7-9038-2294144B8F0A}"/>
              </a:ext>
            </a:extLst>
          </p:cNvPr>
          <p:cNvSpPr>
            <a:spLocks noChangeArrowheads="1"/>
          </p:cNvSpPr>
          <p:nvPr/>
        </p:nvSpPr>
        <p:spPr bwMode="auto">
          <a:xfrm>
            <a:off x="1966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endParaRPr lang="en-US" altLang="en-US" sz="4400">
              <a:solidFill>
                <a:srgbClr val="0000CC"/>
              </a:solidFill>
              <a:latin typeface="Verdana" panose="020B0604030504040204" pitchFamily="34" charset="0"/>
            </a:endParaRPr>
          </a:p>
        </p:txBody>
      </p:sp>
      <p:sp>
        <p:nvSpPr>
          <p:cNvPr id="12" name="Rectangle 6">
            <a:extLst>
              <a:ext uri="{FF2B5EF4-FFF2-40B4-BE49-F238E27FC236}">
                <a16:creationId xmlns:a16="http://schemas.microsoft.com/office/drawing/2014/main" id="{0EFE888D-CFE5-4814-B457-8A84068DA04C}"/>
              </a:ext>
            </a:extLst>
          </p:cNvPr>
          <p:cNvSpPr>
            <a:spLocks noChangeArrowheads="1"/>
          </p:cNvSpPr>
          <p:nvPr/>
        </p:nvSpPr>
        <p:spPr bwMode="auto">
          <a:xfrm>
            <a:off x="1981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endParaRPr lang="en-US" altLang="en-US">
              <a:solidFill>
                <a:srgbClr val="0000CC"/>
              </a:solidFill>
              <a:latin typeface="Verdana" panose="020B0604030504040204" pitchFamily="34" charset="0"/>
            </a:endParaRPr>
          </a:p>
        </p:txBody>
      </p:sp>
      <p:sp>
        <p:nvSpPr>
          <p:cNvPr id="17" name="Line 10">
            <a:extLst>
              <a:ext uri="{FF2B5EF4-FFF2-40B4-BE49-F238E27FC236}">
                <a16:creationId xmlns:a16="http://schemas.microsoft.com/office/drawing/2014/main" id="{D30877D0-2DE4-427E-A144-C63FCD6C1ABE}"/>
              </a:ext>
            </a:extLst>
          </p:cNvPr>
          <p:cNvSpPr>
            <a:spLocks noChangeShapeType="1"/>
          </p:cNvSpPr>
          <p:nvPr/>
        </p:nvSpPr>
        <p:spPr bwMode="auto">
          <a:xfrm flipV="1">
            <a:off x="5591175" y="5768975"/>
            <a:ext cx="1728788" cy="576263"/>
          </a:xfrm>
          <a:prstGeom prst="line">
            <a:avLst/>
          </a:prstGeom>
          <a:noFill/>
          <a:ln w="57150" cmpd="thickThin">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Rectangle 11">
            <a:extLst>
              <a:ext uri="{FF2B5EF4-FFF2-40B4-BE49-F238E27FC236}">
                <a16:creationId xmlns:a16="http://schemas.microsoft.com/office/drawing/2014/main" id="{6F832D6A-FE0A-4B59-B3DA-298531082009}"/>
              </a:ext>
            </a:extLst>
          </p:cNvPr>
          <p:cNvSpPr>
            <a:spLocks noChangeArrowheads="1"/>
          </p:cNvSpPr>
          <p:nvPr/>
        </p:nvSpPr>
        <p:spPr bwMode="auto">
          <a:xfrm>
            <a:off x="4116388" y="6196013"/>
            <a:ext cx="1547812" cy="401637"/>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2400">
                <a:solidFill>
                  <a:srgbClr val="0000CC"/>
                </a:solidFill>
                <a:latin typeface="Times New Roman" panose="02020603050405020304" pitchFamily="18" charset="0"/>
              </a:rPr>
              <a:t>1. cái vành</a:t>
            </a:r>
            <a:endParaRPr lang="en-US" altLang="en-US" sz="4400">
              <a:solidFill>
                <a:srgbClr val="0000CC"/>
              </a:solidFill>
              <a:latin typeface="Times New Roman" panose="02020603050405020304" pitchFamily="18" charset="0"/>
            </a:endParaRPr>
          </a:p>
        </p:txBody>
      </p:sp>
      <p:sp>
        <p:nvSpPr>
          <p:cNvPr id="23" name="Line 12">
            <a:extLst>
              <a:ext uri="{FF2B5EF4-FFF2-40B4-BE49-F238E27FC236}">
                <a16:creationId xmlns:a16="http://schemas.microsoft.com/office/drawing/2014/main" id="{9B8479D4-C06D-4686-81A2-55E201E0BC62}"/>
              </a:ext>
            </a:extLst>
          </p:cNvPr>
          <p:cNvSpPr>
            <a:spLocks noChangeShapeType="1"/>
          </p:cNvSpPr>
          <p:nvPr/>
        </p:nvSpPr>
        <p:spPr bwMode="auto">
          <a:xfrm flipV="1">
            <a:off x="5124450" y="4941888"/>
            <a:ext cx="2087563" cy="0"/>
          </a:xfrm>
          <a:prstGeom prst="line">
            <a:avLst/>
          </a:prstGeom>
          <a:noFill/>
          <a:ln w="57150" cmpd="thickThin">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Rectangle 14">
            <a:extLst>
              <a:ext uri="{FF2B5EF4-FFF2-40B4-BE49-F238E27FC236}">
                <a16:creationId xmlns:a16="http://schemas.microsoft.com/office/drawing/2014/main" id="{0A635244-E783-4CD8-B8C4-F5BD3CBFCA3B}"/>
              </a:ext>
            </a:extLst>
          </p:cNvPr>
          <p:cNvSpPr>
            <a:spLocks noChangeArrowheads="1"/>
          </p:cNvSpPr>
          <p:nvPr/>
        </p:nvSpPr>
        <p:spPr bwMode="auto">
          <a:xfrm>
            <a:off x="4151313" y="4689475"/>
            <a:ext cx="1285875" cy="401638"/>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2400">
                <a:solidFill>
                  <a:srgbClr val="0000CC"/>
                </a:solidFill>
                <a:latin typeface="Times New Roman" panose="02020603050405020304" pitchFamily="18" charset="0"/>
              </a:rPr>
              <a:t>2. cái áo</a:t>
            </a:r>
            <a:endParaRPr lang="en-US" altLang="en-US" sz="4400">
              <a:solidFill>
                <a:srgbClr val="0000CC"/>
              </a:solidFill>
              <a:latin typeface="Times New Roman" panose="02020603050405020304" pitchFamily="18" charset="0"/>
            </a:endParaRPr>
          </a:p>
        </p:txBody>
      </p:sp>
      <p:sp>
        <p:nvSpPr>
          <p:cNvPr id="25" name="Line 15">
            <a:extLst>
              <a:ext uri="{FF2B5EF4-FFF2-40B4-BE49-F238E27FC236}">
                <a16:creationId xmlns:a16="http://schemas.microsoft.com/office/drawing/2014/main" id="{C243B7EB-84E6-446C-A1BF-78A4406ACD7F}"/>
              </a:ext>
            </a:extLst>
          </p:cNvPr>
          <p:cNvSpPr>
            <a:spLocks noChangeShapeType="1"/>
          </p:cNvSpPr>
          <p:nvPr/>
        </p:nvSpPr>
        <p:spPr bwMode="auto">
          <a:xfrm>
            <a:off x="6816725" y="2924175"/>
            <a:ext cx="28575" cy="1657350"/>
          </a:xfrm>
          <a:prstGeom prst="line">
            <a:avLst/>
          </a:prstGeom>
          <a:noFill/>
          <a:ln w="57150" cmpd="thickThin">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Rectangle 16">
            <a:extLst>
              <a:ext uri="{FF2B5EF4-FFF2-40B4-BE49-F238E27FC236}">
                <a16:creationId xmlns:a16="http://schemas.microsoft.com/office/drawing/2014/main" id="{841077D3-EA84-40FC-BA03-DD4A886D66A2}"/>
              </a:ext>
            </a:extLst>
          </p:cNvPr>
          <p:cNvSpPr>
            <a:spLocks noChangeArrowheads="1"/>
          </p:cNvSpPr>
          <p:nvPr/>
        </p:nvSpPr>
        <p:spPr bwMode="auto">
          <a:xfrm>
            <a:off x="6124575" y="2565400"/>
            <a:ext cx="1285875" cy="400050"/>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2400">
                <a:solidFill>
                  <a:srgbClr val="0000CC"/>
                </a:solidFill>
                <a:latin typeface="Times New Roman" panose="02020603050405020304" pitchFamily="18" charset="0"/>
              </a:rPr>
              <a:t>3. cái tai</a:t>
            </a:r>
            <a:endParaRPr lang="en-US" altLang="en-US" sz="4400">
              <a:solidFill>
                <a:srgbClr val="0000CC"/>
              </a:solidFill>
              <a:latin typeface="Times New Roman" panose="02020603050405020304" pitchFamily="18" charset="0"/>
            </a:endParaRPr>
          </a:p>
        </p:txBody>
      </p:sp>
      <p:sp>
        <p:nvSpPr>
          <p:cNvPr id="27" name="Line 17">
            <a:extLst>
              <a:ext uri="{FF2B5EF4-FFF2-40B4-BE49-F238E27FC236}">
                <a16:creationId xmlns:a16="http://schemas.microsoft.com/office/drawing/2014/main" id="{0986FDEC-0DAD-4E13-8579-9973C99AA395}"/>
              </a:ext>
            </a:extLst>
          </p:cNvPr>
          <p:cNvSpPr>
            <a:spLocks noChangeShapeType="1"/>
          </p:cNvSpPr>
          <p:nvPr/>
        </p:nvSpPr>
        <p:spPr bwMode="auto">
          <a:xfrm flipH="1">
            <a:off x="8393113" y="3392488"/>
            <a:ext cx="1195387" cy="1298575"/>
          </a:xfrm>
          <a:prstGeom prst="line">
            <a:avLst/>
          </a:prstGeom>
          <a:noFill/>
          <a:ln w="57150" cmpd="thickThin">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Rectangle 19">
            <a:extLst>
              <a:ext uri="{FF2B5EF4-FFF2-40B4-BE49-F238E27FC236}">
                <a16:creationId xmlns:a16="http://schemas.microsoft.com/office/drawing/2014/main" id="{64A21333-F841-4B32-8039-4008BF17790B}"/>
              </a:ext>
            </a:extLst>
          </p:cNvPr>
          <p:cNvSpPr>
            <a:spLocks noChangeArrowheads="1"/>
          </p:cNvSpPr>
          <p:nvPr/>
        </p:nvSpPr>
        <p:spPr bwMode="auto">
          <a:xfrm>
            <a:off x="9156700" y="3068638"/>
            <a:ext cx="1285875" cy="400050"/>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2400">
                <a:solidFill>
                  <a:srgbClr val="0000CC"/>
                </a:solidFill>
                <a:latin typeface="Times New Roman" panose="02020603050405020304" pitchFamily="18" charset="0"/>
              </a:rPr>
              <a:t>4. lỗ tai</a:t>
            </a:r>
            <a:endParaRPr lang="en-US" altLang="en-US" sz="4400">
              <a:solidFill>
                <a:srgbClr val="0000CC"/>
              </a:solidFill>
              <a:latin typeface="Times New Roman" panose="02020603050405020304" pitchFamily="18" charset="0"/>
            </a:endParaRPr>
          </a:p>
        </p:txBody>
      </p:sp>
      <p:sp>
        <p:nvSpPr>
          <p:cNvPr id="29" name="Line 20">
            <a:extLst>
              <a:ext uri="{FF2B5EF4-FFF2-40B4-BE49-F238E27FC236}">
                <a16:creationId xmlns:a16="http://schemas.microsoft.com/office/drawing/2014/main" id="{31DB796B-18D5-4DD6-9203-E9D88AD4268D}"/>
              </a:ext>
            </a:extLst>
          </p:cNvPr>
          <p:cNvSpPr>
            <a:spLocks noChangeShapeType="1"/>
          </p:cNvSpPr>
          <p:nvPr/>
        </p:nvSpPr>
        <p:spPr bwMode="auto">
          <a:xfrm flipH="1">
            <a:off x="8393113" y="2528888"/>
            <a:ext cx="835025" cy="1801812"/>
          </a:xfrm>
          <a:prstGeom prst="line">
            <a:avLst/>
          </a:prstGeom>
          <a:noFill/>
          <a:ln w="57150" cmpd="thickThin">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21">
            <a:extLst>
              <a:ext uri="{FF2B5EF4-FFF2-40B4-BE49-F238E27FC236}">
                <a16:creationId xmlns:a16="http://schemas.microsoft.com/office/drawing/2014/main" id="{CFAB6A5A-F953-4ABA-B23F-E2BB9C1B9DD3}"/>
              </a:ext>
            </a:extLst>
          </p:cNvPr>
          <p:cNvSpPr>
            <a:spLocks noChangeArrowheads="1"/>
          </p:cNvSpPr>
          <p:nvPr/>
        </p:nvSpPr>
        <p:spPr bwMode="auto">
          <a:xfrm>
            <a:off x="8616950" y="2168525"/>
            <a:ext cx="1501775" cy="400050"/>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2400">
                <a:solidFill>
                  <a:srgbClr val="0000CC"/>
                </a:solidFill>
                <a:latin typeface="Times New Roman" panose="02020603050405020304" pitchFamily="18" charset="0"/>
              </a:rPr>
              <a:t>8. cái chốt</a:t>
            </a:r>
            <a:endParaRPr lang="en-US" altLang="en-US" sz="4400">
              <a:solidFill>
                <a:srgbClr val="0000CC"/>
              </a:solidFill>
              <a:latin typeface="Times New Roman" panose="02020603050405020304" pitchFamily="18" charset="0"/>
            </a:endParaRPr>
          </a:p>
        </p:txBody>
      </p:sp>
      <p:sp>
        <p:nvSpPr>
          <p:cNvPr id="31" name="Line 22">
            <a:extLst>
              <a:ext uri="{FF2B5EF4-FFF2-40B4-BE49-F238E27FC236}">
                <a16:creationId xmlns:a16="http://schemas.microsoft.com/office/drawing/2014/main" id="{E375C777-7F4F-4834-B3D9-79900BEE953B}"/>
              </a:ext>
            </a:extLst>
          </p:cNvPr>
          <p:cNvSpPr>
            <a:spLocks noChangeShapeType="1"/>
          </p:cNvSpPr>
          <p:nvPr/>
        </p:nvSpPr>
        <p:spPr bwMode="auto">
          <a:xfrm flipV="1">
            <a:off x="3935413" y="5265738"/>
            <a:ext cx="3160712" cy="287337"/>
          </a:xfrm>
          <a:prstGeom prst="line">
            <a:avLst/>
          </a:prstGeom>
          <a:noFill/>
          <a:ln w="57150" cmpd="thickThin">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Rectangle 23">
            <a:extLst>
              <a:ext uri="{FF2B5EF4-FFF2-40B4-BE49-F238E27FC236}">
                <a16:creationId xmlns:a16="http://schemas.microsoft.com/office/drawing/2014/main" id="{6A2CD052-6469-4E47-94EE-4BDE63C75556}"/>
              </a:ext>
            </a:extLst>
          </p:cNvPr>
          <p:cNvSpPr>
            <a:spLocks noChangeArrowheads="1"/>
          </p:cNvSpPr>
          <p:nvPr/>
        </p:nvSpPr>
        <p:spPr bwMode="auto">
          <a:xfrm>
            <a:off x="2135188" y="5337175"/>
            <a:ext cx="1825625" cy="401638"/>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2400">
                <a:solidFill>
                  <a:srgbClr val="0000CC"/>
                </a:solidFill>
                <a:latin typeface="Times New Roman" panose="02020603050405020304" pitchFamily="18" charset="0"/>
              </a:rPr>
              <a:t>5. hàm răng</a:t>
            </a:r>
            <a:endParaRPr lang="en-US" altLang="en-US" sz="4400">
              <a:solidFill>
                <a:srgbClr val="0000CC"/>
              </a:solidFill>
              <a:latin typeface="Times New Roman" panose="02020603050405020304" pitchFamily="18" charset="0"/>
            </a:endParaRPr>
          </a:p>
        </p:txBody>
      </p:sp>
      <p:sp>
        <p:nvSpPr>
          <p:cNvPr id="33" name="Line 24">
            <a:extLst>
              <a:ext uri="{FF2B5EF4-FFF2-40B4-BE49-F238E27FC236}">
                <a16:creationId xmlns:a16="http://schemas.microsoft.com/office/drawing/2014/main" id="{A52A811C-439E-461A-B3BF-5332B61FFFA8}"/>
              </a:ext>
            </a:extLst>
          </p:cNvPr>
          <p:cNvSpPr>
            <a:spLocks noChangeShapeType="1"/>
          </p:cNvSpPr>
          <p:nvPr/>
        </p:nvSpPr>
        <p:spPr bwMode="auto">
          <a:xfrm flipH="1">
            <a:off x="7564438" y="1557338"/>
            <a:ext cx="187325" cy="2520950"/>
          </a:xfrm>
          <a:prstGeom prst="line">
            <a:avLst/>
          </a:prstGeom>
          <a:noFill/>
          <a:ln w="57150" cmpd="thickThin">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Rectangle 25">
            <a:extLst>
              <a:ext uri="{FF2B5EF4-FFF2-40B4-BE49-F238E27FC236}">
                <a16:creationId xmlns:a16="http://schemas.microsoft.com/office/drawing/2014/main" id="{2AED8C7F-2D84-4AF4-8666-18BAF7BF0AA7}"/>
              </a:ext>
            </a:extLst>
          </p:cNvPr>
          <p:cNvSpPr>
            <a:spLocks noChangeArrowheads="1"/>
          </p:cNvSpPr>
          <p:nvPr/>
        </p:nvSpPr>
        <p:spPr bwMode="auto">
          <a:xfrm>
            <a:off x="6888163" y="1233488"/>
            <a:ext cx="1620837" cy="400050"/>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2400">
                <a:solidFill>
                  <a:srgbClr val="0000CC"/>
                </a:solidFill>
                <a:latin typeface="Times New Roman" panose="02020603050405020304" pitchFamily="18" charset="0"/>
              </a:rPr>
              <a:t>6. cần cối</a:t>
            </a:r>
            <a:endParaRPr lang="en-US" altLang="en-US" sz="4400">
              <a:solidFill>
                <a:srgbClr val="0000CC"/>
              </a:solidFill>
              <a:latin typeface="Times New Roman" panose="02020603050405020304" pitchFamily="18" charset="0"/>
            </a:endParaRPr>
          </a:p>
        </p:txBody>
      </p:sp>
      <p:sp>
        <p:nvSpPr>
          <p:cNvPr id="35" name="Line 26">
            <a:extLst>
              <a:ext uri="{FF2B5EF4-FFF2-40B4-BE49-F238E27FC236}">
                <a16:creationId xmlns:a16="http://schemas.microsoft.com/office/drawing/2014/main" id="{81AA37E2-A89E-4466-80D3-5BB02BF44DB6}"/>
              </a:ext>
            </a:extLst>
          </p:cNvPr>
          <p:cNvSpPr>
            <a:spLocks noChangeShapeType="1"/>
          </p:cNvSpPr>
          <p:nvPr/>
        </p:nvSpPr>
        <p:spPr bwMode="auto">
          <a:xfrm>
            <a:off x="3108325" y="2960688"/>
            <a:ext cx="2230438" cy="1116012"/>
          </a:xfrm>
          <a:prstGeom prst="line">
            <a:avLst/>
          </a:prstGeom>
          <a:noFill/>
          <a:ln w="57150" cmpd="thickThin">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Rectangle 27">
            <a:extLst>
              <a:ext uri="{FF2B5EF4-FFF2-40B4-BE49-F238E27FC236}">
                <a16:creationId xmlns:a16="http://schemas.microsoft.com/office/drawing/2014/main" id="{6311CC7F-476A-475F-B07C-561DE0A26941}"/>
              </a:ext>
            </a:extLst>
          </p:cNvPr>
          <p:cNvSpPr>
            <a:spLocks noChangeArrowheads="1"/>
          </p:cNvSpPr>
          <p:nvPr/>
        </p:nvSpPr>
        <p:spPr bwMode="auto">
          <a:xfrm>
            <a:off x="2100263" y="2600325"/>
            <a:ext cx="1620837" cy="400050"/>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2400">
                <a:solidFill>
                  <a:srgbClr val="0000CC"/>
                </a:solidFill>
                <a:latin typeface="Times New Roman" panose="02020603050405020304" pitchFamily="18" charset="0"/>
              </a:rPr>
              <a:t>7. đầu cần</a:t>
            </a:r>
            <a:endParaRPr lang="en-US" altLang="en-US" sz="4400">
              <a:solidFill>
                <a:srgbClr val="0000CC"/>
              </a:solidFill>
              <a:latin typeface="Times New Roman" panose="02020603050405020304" pitchFamily="18" charset="0"/>
            </a:endParaRPr>
          </a:p>
        </p:txBody>
      </p:sp>
      <p:sp>
        <p:nvSpPr>
          <p:cNvPr id="37" name="Line 28">
            <a:extLst>
              <a:ext uri="{FF2B5EF4-FFF2-40B4-BE49-F238E27FC236}">
                <a16:creationId xmlns:a16="http://schemas.microsoft.com/office/drawing/2014/main" id="{48B85EFC-09A6-460D-A455-FB23EB4785A5}"/>
              </a:ext>
            </a:extLst>
          </p:cNvPr>
          <p:cNvSpPr>
            <a:spLocks noChangeShapeType="1"/>
          </p:cNvSpPr>
          <p:nvPr/>
        </p:nvSpPr>
        <p:spPr bwMode="auto">
          <a:xfrm>
            <a:off x="5051425" y="1052513"/>
            <a:ext cx="862013" cy="2197100"/>
          </a:xfrm>
          <a:prstGeom prst="line">
            <a:avLst/>
          </a:prstGeom>
          <a:noFill/>
          <a:ln w="57150" cmpd="thickThin">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Rectangle 29">
            <a:extLst>
              <a:ext uri="{FF2B5EF4-FFF2-40B4-BE49-F238E27FC236}">
                <a16:creationId xmlns:a16="http://schemas.microsoft.com/office/drawing/2014/main" id="{D746F723-1AC3-4CA7-89EC-35683089FF17}"/>
              </a:ext>
            </a:extLst>
          </p:cNvPr>
          <p:cNvSpPr>
            <a:spLocks noChangeArrowheads="1"/>
          </p:cNvSpPr>
          <p:nvPr/>
        </p:nvSpPr>
        <p:spPr bwMode="auto">
          <a:xfrm>
            <a:off x="3827463" y="657225"/>
            <a:ext cx="1909762" cy="400050"/>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2400">
                <a:solidFill>
                  <a:srgbClr val="0000CC"/>
                </a:solidFill>
                <a:latin typeface="Times New Roman" panose="02020603050405020304" pitchFamily="18" charset="0"/>
              </a:rPr>
              <a:t>9. dây thừng</a:t>
            </a:r>
            <a:endParaRPr lang="en-US" altLang="en-US" sz="4400">
              <a:solidFill>
                <a:srgbClr val="0000CC"/>
              </a:solidFill>
              <a:latin typeface="Times New Roman" panose="02020603050405020304" pitchFamily="18" charset="0"/>
            </a:endParaRPr>
          </a:p>
        </p:txBody>
      </p:sp>
      <p:pic>
        <p:nvPicPr>
          <p:cNvPr id="39" name="Picture 4" descr="spring-flower-background">
            <a:extLst>
              <a:ext uri="{FF2B5EF4-FFF2-40B4-BE49-F238E27FC236}">
                <a16:creationId xmlns:a16="http://schemas.microsoft.com/office/drawing/2014/main" id="{AB5CF4D9-BD7B-45E6-B8C2-5DE19D0B15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5">
            <a:extLst>
              <a:ext uri="{FF2B5EF4-FFF2-40B4-BE49-F238E27FC236}">
                <a16:creationId xmlns:a16="http://schemas.microsoft.com/office/drawing/2014/main" id="{6EFD1029-C256-4549-8D2D-7FAC4D8E5415}"/>
              </a:ext>
            </a:extLst>
          </p:cNvPr>
          <p:cNvSpPr>
            <a:spLocks noChangeArrowheads="1"/>
          </p:cNvSpPr>
          <p:nvPr/>
        </p:nvSpPr>
        <p:spPr bwMode="auto">
          <a:xfrm>
            <a:off x="2119313" y="2555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endParaRPr lang="en-US" altLang="en-US" sz="4400">
              <a:solidFill>
                <a:srgbClr val="0000CC"/>
              </a:solidFill>
              <a:latin typeface="Verdana" panose="020B0604030504040204" pitchFamily="34" charset="0"/>
            </a:endParaRPr>
          </a:p>
        </p:txBody>
      </p:sp>
      <p:sp>
        <p:nvSpPr>
          <p:cNvPr id="41" name="Rectangle 6">
            <a:extLst>
              <a:ext uri="{FF2B5EF4-FFF2-40B4-BE49-F238E27FC236}">
                <a16:creationId xmlns:a16="http://schemas.microsoft.com/office/drawing/2014/main" id="{87DCD156-C5C8-4EC0-A548-5DE2EAEC7190}"/>
              </a:ext>
            </a:extLst>
          </p:cNvPr>
          <p:cNvSpPr>
            <a:spLocks noChangeArrowheads="1"/>
          </p:cNvSpPr>
          <p:nvPr/>
        </p:nvSpPr>
        <p:spPr bwMode="auto">
          <a:xfrm>
            <a:off x="2133600" y="17526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endParaRPr lang="en-US" altLang="en-US">
              <a:solidFill>
                <a:srgbClr val="0000CC"/>
              </a:solidFill>
              <a:latin typeface="Verdana" panose="020B0604030504040204" pitchFamily="34" charset="0"/>
            </a:endParaRPr>
          </a:p>
        </p:txBody>
      </p:sp>
      <p:pic>
        <p:nvPicPr>
          <p:cNvPr id="42" name="Picture 7" descr="spring-flower-background">
            <a:extLst>
              <a:ext uri="{FF2B5EF4-FFF2-40B4-BE49-F238E27FC236}">
                <a16:creationId xmlns:a16="http://schemas.microsoft.com/office/drawing/2014/main" id="{BEFB54F7-F82A-4147-BA4C-D48941955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9" descr="untitled">
            <a:extLst>
              <a:ext uri="{FF2B5EF4-FFF2-40B4-BE49-F238E27FC236}">
                <a16:creationId xmlns:a16="http://schemas.microsoft.com/office/drawing/2014/main" id="{AB6117D5-EF65-471F-897B-A8572FFE35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5724" y="60824"/>
            <a:ext cx="9265351" cy="704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3300"/>
                </a:solidFill>
                <a:miter lim="800000"/>
                <a:headEnd/>
                <a:tailEnd/>
              </a14:hiddenLine>
            </a:ext>
          </a:extLst>
        </p:spPr>
      </p:pic>
      <p:sp>
        <p:nvSpPr>
          <p:cNvPr id="44" name="Line 10">
            <a:extLst>
              <a:ext uri="{FF2B5EF4-FFF2-40B4-BE49-F238E27FC236}">
                <a16:creationId xmlns:a16="http://schemas.microsoft.com/office/drawing/2014/main" id="{45E7FC58-C054-4805-BE71-ED5750768AE6}"/>
              </a:ext>
            </a:extLst>
          </p:cNvPr>
          <p:cNvSpPr>
            <a:spLocks noChangeShapeType="1"/>
          </p:cNvSpPr>
          <p:nvPr/>
        </p:nvSpPr>
        <p:spPr bwMode="auto">
          <a:xfrm flipV="1">
            <a:off x="5743575" y="5921375"/>
            <a:ext cx="1728788" cy="576263"/>
          </a:xfrm>
          <a:prstGeom prst="line">
            <a:avLst/>
          </a:prstGeom>
          <a:noFill/>
          <a:ln w="57150" cmpd="thickThin">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Rectangle 11">
            <a:extLst>
              <a:ext uri="{FF2B5EF4-FFF2-40B4-BE49-F238E27FC236}">
                <a16:creationId xmlns:a16="http://schemas.microsoft.com/office/drawing/2014/main" id="{1C1C4FA9-0A1B-4C5B-8008-5732BB88FAFC}"/>
              </a:ext>
            </a:extLst>
          </p:cNvPr>
          <p:cNvSpPr>
            <a:spLocks noChangeArrowheads="1"/>
          </p:cNvSpPr>
          <p:nvPr/>
        </p:nvSpPr>
        <p:spPr bwMode="auto">
          <a:xfrm>
            <a:off x="4268788" y="6348413"/>
            <a:ext cx="1547812" cy="401637"/>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2400">
                <a:solidFill>
                  <a:srgbClr val="0000CC"/>
                </a:solidFill>
                <a:latin typeface="Times New Roman" panose="02020603050405020304" pitchFamily="18" charset="0"/>
              </a:rPr>
              <a:t>1. cái vành</a:t>
            </a:r>
            <a:endParaRPr lang="en-US" altLang="en-US" sz="4400">
              <a:solidFill>
                <a:srgbClr val="0000CC"/>
              </a:solidFill>
              <a:latin typeface="Times New Roman" panose="02020603050405020304" pitchFamily="18" charset="0"/>
            </a:endParaRPr>
          </a:p>
        </p:txBody>
      </p:sp>
      <p:sp>
        <p:nvSpPr>
          <p:cNvPr id="46" name="Line 12">
            <a:extLst>
              <a:ext uri="{FF2B5EF4-FFF2-40B4-BE49-F238E27FC236}">
                <a16:creationId xmlns:a16="http://schemas.microsoft.com/office/drawing/2014/main" id="{8FD2B8DA-B3DF-448A-A505-E365F869D3F5}"/>
              </a:ext>
            </a:extLst>
          </p:cNvPr>
          <p:cNvSpPr>
            <a:spLocks noChangeShapeType="1"/>
          </p:cNvSpPr>
          <p:nvPr/>
        </p:nvSpPr>
        <p:spPr bwMode="auto">
          <a:xfrm flipV="1">
            <a:off x="5276850" y="5094288"/>
            <a:ext cx="2087563" cy="0"/>
          </a:xfrm>
          <a:prstGeom prst="line">
            <a:avLst/>
          </a:prstGeom>
          <a:noFill/>
          <a:ln w="57150" cmpd="thickThin">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Rectangle 14">
            <a:extLst>
              <a:ext uri="{FF2B5EF4-FFF2-40B4-BE49-F238E27FC236}">
                <a16:creationId xmlns:a16="http://schemas.microsoft.com/office/drawing/2014/main" id="{BFB92BA8-EBA9-453D-B634-B3FF238365F7}"/>
              </a:ext>
            </a:extLst>
          </p:cNvPr>
          <p:cNvSpPr>
            <a:spLocks noChangeArrowheads="1"/>
          </p:cNvSpPr>
          <p:nvPr/>
        </p:nvSpPr>
        <p:spPr bwMode="auto">
          <a:xfrm>
            <a:off x="4303713" y="4841875"/>
            <a:ext cx="1285875" cy="401638"/>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2400">
                <a:solidFill>
                  <a:srgbClr val="0000CC"/>
                </a:solidFill>
                <a:latin typeface="Times New Roman" panose="02020603050405020304" pitchFamily="18" charset="0"/>
              </a:rPr>
              <a:t>2. cái áo</a:t>
            </a:r>
            <a:endParaRPr lang="en-US" altLang="en-US" sz="4400">
              <a:solidFill>
                <a:srgbClr val="0000CC"/>
              </a:solidFill>
              <a:latin typeface="Times New Roman" panose="02020603050405020304" pitchFamily="18" charset="0"/>
            </a:endParaRPr>
          </a:p>
        </p:txBody>
      </p:sp>
      <p:sp>
        <p:nvSpPr>
          <p:cNvPr id="48" name="Line 15">
            <a:extLst>
              <a:ext uri="{FF2B5EF4-FFF2-40B4-BE49-F238E27FC236}">
                <a16:creationId xmlns:a16="http://schemas.microsoft.com/office/drawing/2014/main" id="{617864C1-E545-4E39-8D0A-6C74AD816B52}"/>
              </a:ext>
            </a:extLst>
          </p:cNvPr>
          <p:cNvSpPr>
            <a:spLocks noChangeShapeType="1"/>
          </p:cNvSpPr>
          <p:nvPr/>
        </p:nvSpPr>
        <p:spPr bwMode="auto">
          <a:xfrm>
            <a:off x="6969125" y="3076575"/>
            <a:ext cx="28575" cy="1657350"/>
          </a:xfrm>
          <a:prstGeom prst="line">
            <a:avLst/>
          </a:prstGeom>
          <a:noFill/>
          <a:ln w="57150" cmpd="thickThin">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Rectangle 16">
            <a:extLst>
              <a:ext uri="{FF2B5EF4-FFF2-40B4-BE49-F238E27FC236}">
                <a16:creationId xmlns:a16="http://schemas.microsoft.com/office/drawing/2014/main" id="{0B4E2BB4-AEE6-4E6A-A449-3BB299CBAEFB}"/>
              </a:ext>
            </a:extLst>
          </p:cNvPr>
          <p:cNvSpPr>
            <a:spLocks noChangeArrowheads="1"/>
          </p:cNvSpPr>
          <p:nvPr/>
        </p:nvSpPr>
        <p:spPr bwMode="auto">
          <a:xfrm>
            <a:off x="6276975" y="2717800"/>
            <a:ext cx="1285875" cy="400050"/>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2400">
                <a:solidFill>
                  <a:srgbClr val="0000CC"/>
                </a:solidFill>
                <a:latin typeface="Times New Roman" panose="02020603050405020304" pitchFamily="18" charset="0"/>
              </a:rPr>
              <a:t>3. cái tai</a:t>
            </a:r>
            <a:endParaRPr lang="en-US" altLang="en-US" sz="4400">
              <a:solidFill>
                <a:srgbClr val="0000CC"/>
              </a:solidFill>
              <a:latin typeface="Times New Roman" panose="02020603050405020304" pitchFamily="18" charset="0"/>
            </a:endParaRPr>
          </a:p>
        </p:txBody>
      </p:sp>
      <p:sp>
        <p:nvSpPr>
          <p:cNvPr id="50" name="Line 17">
            <a:extLst>
              <a:ext uri="{FF2B5EF4-FFF2-40B4-BE49-F238E27FC236}">
                <a16:creationId xmlns:a16="http://schemas.microsoft.com/office/drawing/2014/main" id="{407AC012-482E-4459-B9A1-C742FE9E7DFF}"/>
              </a:ext>
            </a:extLst>
          </p:cNvPr>
          <p:cNvSpPr>
            <a:spLocks noChangeShapeType="1"/>
          </p:cNvSpPr>
          <p:nvPr/>
        </p:nvSpPr>
        <p:spPr bwMode="auto">
          <a:xfrm flipH="1">
            <a:off x="8545513" y="3544888"/>
            <a:ext cx="1195387" cy="1298575"/>
          </a:xfrm>
          <a:prstGeom prst="line">
            <a:avLst/>
          </a:prstGeom>
          <a:noFill/>
          <a:ln w="57150" cmpd="thickThin">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Rectangle 19">
            <a:extLst>
              <a:ext uri="{FF2B5EF4-FFF2-40B4-BE49-F238E27FC236}">
                <a16:creationId xmlns:a16="http://schemas.microsoft.com/office/drawing/2014/main" id="{E277A474-DEF3-4C47-BB65-680A48BC37C2}"/>
              </a:ext>
            </a:extLst>
          </p:cNvPr>
          <p:cNvSpPr>
            <a:spLocks noChangeArrowheads="1"/>
          </p:cNvSpPr>
          <p:nvPr/>
        </p:nvSpPr>
        <p:spPr bwMode="auto">
          <a:xfrm>
            <a:off x="9309100" y="3221038"/>
            <a:ext cx="1285875" cy="400050"/>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2400">
                <a:solidFill>
                  <a:srgbClr val="0000CC"/>
                </a:solidFill>
                <a:latin typeface="Times New Roman" panose="02020603050405020304" pitchFamily="18" charset="0"/>
              </a:rPr>
              <a:t>4. lỗ tai</a:t>
            </a:r>
            <a:endParaRPr lang="en-US" altLang="en-US" sz="4400">
              <a:solidFill>
                <a:srgbClr val="0000CC"/>
              </a:solidFill>
              <a:latin typeface="Times New Roman" panose="02020603050405020304" pitchFamily="18" charset="0"/>
            </a:endParaRPr>
          </a:p>
        </p:txBody>
      </p:sp>
      <p:sp>
        <p:nvSpPr>
          <p:cNvPr id="52" name="Line 20">
            <a:extLst>
              <a:ext uri="{FF2B5EF4-FFF2-40B4-BE49-F238E27FC236}">
                <a16:creationId xmlns:a16="http://schemas.microsoft.com/office/drawing/2014/main" id="{1B8FA084-96D6-49AA-8849-59031E3AFC24}"/>
              </a:ext>
            </a:extLst>
          </p:cNvPr>
          <p:cNvSpPr>
            <a:spLocks noChangeShapeType="1"/>
          </p:cNvSpPr>
          <p:nvPr/>
        </p:nvSpPr>
        <p:spPr bwMode="auto">
          <a:xfrm flipH="1">
            <a:off x="8545513" y="2681288"/>
            <a:ext cx="835025" cy="1801812"/>
          </a:xfrm>
          <a:prstGeom prst="line">
            <a:avLst/>
          </a:prstGeom>
          <a:noFill/>
          <a:ln w="57150" cmpd="thickThin">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Rectangle 21">
            <a:extLst>
              <a:ext uri="{FF2B5EF4-FFF2-40B4-BE49-F238E27FC236}">
                <a16:creationId xmlns:a16="http://schemas.microsoft.com/office/drawing/2014/main" id="{097F6E0D-19F5-4EFE-B6A4-634F990F7860}"/>
              </a:ext>
            </a:extLst>
          </p:cNvPr>
          <p:cNvSpPr>
            <a:spLocks noChangeArrowheads="1"/>
          </p:cNvSpPr>
          <p:nvPr/>
        </p:nvSpPr>
        <p:spPr bwMode="auto">
          <a:xfrm>
            <a:off x="8769350" y="2320925"/>
            <a:ext cx="1501775" cy="400050"/>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2400">
                <a:solidFill>
                  <a:srgbClr val="0000CC"/>
                </a:solidFill>
                <a:latin typeface="Times New Roman" panose="02020603050405020304" pitchFamily="18" charset="0"/>
              </a:rPr>
              <a:t>8. cái chốt</a:t>
            </a:r>
            <a:endParaRPr lang="en-US" altLang="en-US" sz="4400">
              <a:solidFill>
                <a:srgbClr val="0000CC"/>
              </a:solidFill>
              <a:latin typeface="Times New Roman" panose="02020603050405020304" pitchFamily="18" charset="0"/>
            </a:endParaRPr>
          </a:p>
        </p:txBody>
      </p:sp>
      <p:sp>
        <p:nvSpPr>
          <p:cNvPr id="54" name="Line 22">
            <a:extLst>
              <a:ext uri="{FF2B5EF4-FFF2-40B4-BE49-F238E27FC236}">
                <a16:creationId xmlns:a16="http://schemas.microsoft.com/office/drawing/2014/main" id="{7AEDC8B6-3641-40FB-A8B8-0B9045308C2A}"/>
              </a:ext>
            </a:extLst>
          </p:cNvPr>
          <p:cNvSpPr>
            <a:spLocks noChangeShapeType="1"/>
          </p:cNvSpPr>
          <p:nvPr/>
        </p:nvSpPr>
        <p:spPr bwMode="auto">
          <a:xfrm flipV="1">
            <a:off x="4087813" y="5418138"/>
            <a:ext cx="3160712" cy="287337"/>
          </a:xfrm>
          <a:prstGeom prst="line">
            <a:avLst/>
          </a:prstGeom>
          <a:noFill/>
          <a:ln w="57150" cmpd="thickThin">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Rectangle 23">
            <a:extLst>
              <a:ext uri="{FF2B5EF4-FFF2-40B4-BE49-F238E27FC236}">
                <a16:creationId xmlns:a16="http://schemas.microsoft.com/office/drawing/2014/main" id="{333F9095-1E92-4ACE-88D6-D19DD3C9C8E2}"/>
              </a:ext>
            </a:extLst>
          </p:cNvPr>
          <p:cNvSpPr>
            <a:spLocks noChangeArrowheads="1"/>
          </p:cNvSpPr>
          <p:nvPr/>
        </p:nvSpPr>
        <p:spPr bwMode="auto">
          <a:xfrm>
            <a:off x="2287588" y="5489575"/>
            <a:ext cx="1825625" cy="401638"/>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2400">
                <a:solidFill>
                  <a:srgbClr val="0000CC"/>
                </a:solidFill>
                <a:latin typeface="Times New Roman" panose="02020603050405020304" pitchFamily="18" charset="0"/>
              </a:rPr>
              <a:t>5. hàm răng</a:t>
            </a:r>
            <a:endParaRPr lang="en-US" altLang="en-US" sz="4400">
              <a:solidFill>
                <a:srgbClr val="0000CC"/>
              </a:solidFill>
              <a:latin typeface="Times New Roman" panose="02020603050405020304" pitchFamily="18" charset="0"/>
            </a:endParaRPr>
          </a:p>
        </p:txBody>
      </p:sp>
      <p:sp>
        <p:nvSpPr>
          <p:cNvPr id="56" name="Line 24">
            <a:extLst>
              <a:ext uri="{FF2B5EF4-FFF2-40B4-BE49-F238E27FC236}">
                <a16:creationId xmlns:a16="http://schemas.microsoft.com/office/drawing/2014/main" id="{7E8C20AD-3968-4AAD-B5D7-68A3B60FC82D}"/>
              </a:ext>
            </a:extLst>
          </p:cNvPr>
          <p:cNvSpPr>
            <a:spLocks noChangeShapeType="1"/>
          </p:cNvSpPr>
          <p:nvPr/>
        </p:nvSpPr>
        <p:spPr bwMode="auto">
          <a:xfrm flipH="1">
            <a:off x="7716838" y="1709738"/>
            <a:ext cx="187325" cy="2520950"/>
          </a:xfrm>
          <a:prstGeom prst="line">
            <a:avLst/>
          </a:prstGeom>
          <a:noFill/>
          <a:ln w="57150" cmpd="thickThin">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Rectangle 25">
            <a:extLst>
              <a:ext uri="{FF2B5EF4-FFF2-40B4-BE49-F238E27FC236}">
                <a16:creationId xmlns:a16="http://schemas.microsoft.com/office/drawing/2014/main" id="{4EB151A6-AA5F-4AD5-B0BC-8C8AB3C35567}"/>
              </a:ext>
            </a:extLst>
          </p:cNvPr>
          <p:cNvSpPr>
            <a:spLocks noChangeArrowheads="1"/>
          </p:cNvSpPr>
          <p:nvPr/>
        </p:nvSpPr>
        <p:spPr bwMode="auto">
          <a:xfrm>
            <a:off x="7040563" y="1385888"/>
            <a:ext cx="1620837" cy="400050"/>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2400">
                <a:solidFill>
                  <a:srgbClr val="0000CC"/>
                </a:solidFill>
                <a:latin typeface="Times New Roman" panose="02020603050405020304" pitchFamily="18" charset="0"/>
              </a:rPr>
              <a:t>6. cần cối</a:t>
            </a:r>
            <a:endParaRPr lang="en-US" altLang="en-US" sz="4400">
              <a:solidFill>
                <a:srgbClr val="0000CC"/>
              </a:solidFill>
              <a:latin typeface="Times New Roman" panose="02020603050405020304" pitchFamily="18" charset="0"/>
            </a:endParaRPr>
          </a:p>
        </p:txBody>
      </p:sp>
      <p:sp>
        <p:nvSpPr>
          <p:cNvPr id="58" name="Line 26">
            <a:extLst>
              <a:ext uri="{FF2B5EF4-FFF2-40B4-BE49-F238E27FC236}">
                <a16:creationId xmlns:a16="http://schemas.microsoft.com/office/drawing/2014/main" id="{4B73DE2F-8021-4A59-A9D5-1FFC7B690570}"/>
              </a:ext>
            </a:extLst>
          </p:cNvPr>
          <p:cNvSpPr>
            <a:spLocks noChangeShapeType="1"/>
          </p:cNvSpPr>
          <p:nvPr/>
        </p:nvSpPr>
        <p:spPr bwMode="auto">
          <a:xfrm>
            <a:off x="3260725" y="3113088"/>
            <a:ext cx="2230438" cy="1116012"/>
          </a:xfrm>
          <a:prstGeom prst="line">
            <a:avLst/>
          </a:prstGeom>
          <a:noFill/>
          <a:ln w="57150" cmpd="thickThin">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Rectangle 27">
            <a:extLst>
              <a:ext uri="{FF2B5EF4-FFF2-40B4-BE49-F238E27FC236}">
                <a16:creationId xmlns:a16="http://schemas.microsoft.com/office/drawing/2014/main" id="{3207C4E6-2D91-46BB-8553-17607EBC1CEB}"/>
              </a:ext>
            </a:extLst>
          </p:cNvPr>
          <p:cNvSpPr>
            <a:spLocks noChangeArrowheads="1"/>
          </p:cNvSpPr>
          <p:nvPr/>
        </p:nvSpPr>
        <p:spPr bwMode="auto">
          <a:xfrm>
            <a:off x="2252663" y="2752725"/>
            <a:ext cx="1620837" cy="400050"/>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2400">
                <a:solidFill>
                  <a:srgbClr val="0000CC"/>
                </a:solidFill>
                <a:latin typeface="Times New Roman" panose="02020603050405020304" pitchFamily="18" charset="0"/>
              </a:rPr>
              <a:t>7. đầu cần</a:t>
            </a:r>
            <a:endParaRPr lang="en-US" altLang="en-US" sz="4400">
              <a:solidFill>
                <a:srgbClr val="0000CC"/>
              </a:solidFill>
              <a:latin typeface="Times New Roman" panose="02020603050405020304" pitchFamily="18" charset="0"/>
            </a:endParaRPr>
          </a:p>
        </p:txBody>
      </p:sp>
      <p:sp>
        <p:nvSpPr>
          <p:cNvPr id="60" name="Line 28">
            <a:extLst>
              <a:ext uri="{FF2B5EF4-FFF2-40B4-BE49-F238E27FC236}">
                <a16:creationId xmlns:a16="http://schemas.microsoft.com/office/drawing/2014/main" id="{BC7F04BC-A2A7-41EB-9CC0-966015EF63EE}"/>
              </a:ext>
            </a:extLst>
          </p:cNvPr>
          <p:cNvSpPr>
            <a:spLocks noChangeShapeType="1"/>
          </p:cNvSpPr>
          <p:nvPr/>
        </p:nvSpPr>
        <p:spPr bwMode="auto">
          <a:xfrm>
            <a:off x="5203825" y="1204913"/>
            <a:ext cx="862013" cy="2197100"/>
          </a:xfrm>
          <a:prstGeom prst="line">
            <a:avLst/>
          </a:prstGeom>
          <a:noFill/>
          <a:ln w="57150" cmpd="thickThin">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Rectangle 29">
            <a:extLst>
              <a:ext uri="{FF2B5EF4-FFF2-40B4-BE49-F238E27FC236}">
                <a16:creationId xmlns:a16="http://schemas.microsoft.com/office/drawing/2014/main" id="{632AA7EA-C6E0-4248-94F5-29928D2ECB61}"/>
              </a:ext>
            </a:extLst>
          </p:cNvPr>
          <p:cNvSpPr>
            <a:spLocks noChangeArrowheads="1"/>
          </p:cNvSpPr>
          <p:nvPr/>
        </p:nvSpPr>
        <p:spPr bwMode="auto">
          <a:xfrm>
            <a:off x="3979863" y="809625"/>
            <a:ext cx="1909762" cy="400050"/>
          </a:xfrm>
          <a:prstGeom prst="rect">
            <a:avLst/>
          </a:prstGeom>
          <a:solidFill>
            <a:srgbClr val="FFFFCC"/>
          </a:solidFill>
          <a:ln w="9525">
            <a:solidFill>
              <a:srgbClr val="FF0000"/>
            </a:solidFill>
            <a:miter lim="800000"/>
            <a:headEnd/>
            <a:tailEnd/>
          </a:ln>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US" sz="2400">
                <a:solidFill>
                  <a:srgbClr val="0000CC"/>
                </a:solidFill>
                <a:latin typeface="Times New Roman" panose="02020603050405020304" pitchFamily="18" charset="0"/>
              </a:rPr>
              <a:t>9. dây thừng</a:t>
            </a:r>
            <a:endParaRPr lang="en-US" altLang="en-US" sz="4400">
              <a:solidFill>
                <a:srgbClr val="0000CC"/>
              </a:solidFill>
              <a:latin typeface="Times New Roman" panose="02020603050405020304" pitchFamily="18" charset="0"/>
            </a:endParaRPr>
          </a:p>
        </p:txBody>
      </p:sp>
    </p:spTree>
    <p:extLst>
      <p:ext uri="{BB962C8B-B14F-4D97-AF65-F5344CB8AC3E}">
        <p14:creationId xmlns:p14="http://schemas.microsoft.com/office/powerpoint/2010/main" val="464689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22" presetClass="entr" presetSubtype="8"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par>
                                <p:cTn id="24" presetID="22" presetClass="entr" presetSubtype="1"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500"/>
                                        <p:tgtEl>
                                          <p:spTgt spid="28"/>
                                        </p:tgtEl>
                                      </p:cBhvr>
                                    </p:animEffect>
                                  </p:childTnLst>
                                </p:cTn>
                              </p:par>
                              <p:par>
                                <p:cTn id="32" presetID="22" presetClass="entr" presetSubtype="1"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par>
                                <p:cTn id="40" presetID="22" presetClass="entr" presetSubtype="8"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up)">
                                      <p:cBhvr>
                                        <p:cTn id="47" dur="500"/>
                                        <p:tgtEl>
                                          <p:spTgt spid="34"/>
                                        </p:tgtEl>
                                      </p:cBhvr>
                                    </p:animEffect>
                                  </p:childTnLst>
                                </p:cTn>
                              </p:par>
                              <p:par>
                                <p:cTn id="48" presetID="22" presetClass="entr" presetSubtype="1"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up)">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par>
                                <p:cTn id="56" presetID="22" presetClass="entr" presetSubtype="8"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up)">
                                      <p:cBhvr>
                                        <p:cTn id="63" dur="500"/>
                                        <p:tgtEl>
                                          <p:spTgt spid="30"/>
                                        </p:tgtEl>
                                      </p:cBhvr>
                                    </p:animEffect>
                                  </p:childTnLst>
                                </p:cTn>
                              </p:par>
                              <p:par>
                                <p:cTn id="64" presetID="22" presetClass="entr" presetSubtype="1"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up)">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up)">
                                      <p:cBhvr>
                                        <p:cTn id="71" dur="500"/>
                                        <p:tgtEl>
                                          <p:spTgt spid="38"/>
                                        </p:tgtEl>
                                      </p:cBhvr>
                                    </p:animEffect>
                                  </p:childTnLst>
                                </p:cTn>
                              </p:par>
                              <p:par>
                                <p:cTn id="72" presetID="22" presetClass="entr" presetSubtype="1" fill="hold"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up)">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par>
                                <p:cTn id="80" presetID="22" presetClass="entr" presetSubtype="8" fill="hold"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left)">
                                      <p:cBhvr>
                                        <p:cTn id="87" dur="500"/>
                                        <p:tgtEl>
                                          <p:spTgt spid="47"/>
                                        </p:tgtEl>
                                      </p:cBhvr>
                                    </p:animEffect>
                                  </p:childTnLst>
                                </p:cTn>
                              </p:par>
                              <p:par>
                                <p:cTn id="88" presetID="22" presetClass="entr" presetSubtype="8" fill="hold"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wipe(left)">
                                      <p:cBhvr>
                                        <p:cTn id="90" dur="500"/>
                                        <p:tgtEl>
                                          <p:spTgt spid="4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up)">
                                      <p:cBhvr>
                                        <p:cTn id="95" dur="500"/>
                                        <p:tgtEl>
                                          <p:spTgt spid="49"/>
                                        </p:tgtEl>
                                      </p:cBhvr>
                                    </p:animEffect>
                                  </p:childTnLst>
                                </p:cTn>
                              </p:par>
                              <p:par>
                                <p:cTn id="96" presetID="22" presetClass="entr" presetSubtype="1" fill="hold"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wipe(up)">
                                      <p:cBhvr>
                                        <p:cTn id="98" dur="500"/>
                                        <p:tgtEl>
                                          <p:spTgt spid="4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par>
                                <p:cTn id="104" presetID="22" presetClass="entr" presetSubtype="1" fill="hold" nodeType="with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wipe(up)">
                                      <p:cBhvr>
                                        <p:cTn id="106" dur="500"/>
                                        <p:tgtEl>
                                          <p:spTgt spid="50"/>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wipe(left)">
                                      <p:cBhvr>
                                        <p:cTn id="111" dur="500"/>
                                        <p:tgtEl>
                                          <p:spTgt spid="55"/>
                                        </p:tgtEl>
                                      </p:cBhvr>
                                    </p:animEffect>
                                  </p:childTnLst>
                                </p:cTn>
                              </p:par>
                              <p:par>
                                <p:cTn id="112" presetID="22" presetClass="entr" presetSubtype="8" fill="hold" nodeType="with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wipe(left)">
                                      <p:cBhvr>
                                        <p:cTn id="114" dur="500"/>
                                        <p:tgtEl>
                                          <p:spTgt spid="54"/>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grpId="0" nodeType="click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wipe(up)">
                                      <p:cBhvr>
                                        <p:cTn id="119" dur="500"/>
                                        <p:tgtEl>
                                          <p:spTgt spid="57"/>
                                        </p:tgtEl>
                                      </p:cBhvr>
                                    </p:animEffect>
                                  </p:childTnLst>
                                </p:cTn>
                              </p:par>
                              <p:par>
                                <p:cTn id="120" presetID="22" presetClass="entr" presetSubtype="1" fill="hold" nodeType="withEffect">
                                  <p:stCondLst>
                                    <p:cond delay="0"/>
                                  </p:stCondLst>
                                  <p:childTnLst>
                                    <p:set>
                                      <p:cBhvr>
                                        <p:cTn id="121" dur="1" fill="hold">
                                          <p:stCondLst>
                                            <p:cond delay="0"/>
                                          </p:stCondLst>
                                        </p:cTn>
                                        <p:tgtEl>
                                          <p:spTgt spid="56"/>
                                        </p:tgtEl>
                                        <p:attrNameLst>
                                          <p:attrName>style.visibility</p:attrName>
                                        </p:attrNameLst>
                                      </p:cBhvr>
                                      <p:to>
                                        <p:strVal val="visible"/>
                                      </p:to>
                                    </p:set>
                                    <p:animEffect transition="in" filter="wipe(up)">
                                      <p:cBhvr>
                                        <p:cTn id="122" dur="500"/>
                                        <p:tgtEl>
                                          <p:spTgt spid="56"/>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59"/>
                                        </p:tgtEl>
                                        <p:attrNameLst>
                                          <p:attrName>style.visibility</p:attrName>
                                        </p:attrNameLst>
                                      </p:cBhvr>
                                      <p:to>
                                        <p:strVal val="visible"/>
                                      </p:to>
                                    </p:set>
                                    <p:animEffect transition="in" filter="wipe(left)">
                                      <p:cBhvr>
                                        <p:cTn id="127" dur="500"/>
                                        <p:tgtEl>
                                          <p:spTgt spid="59"/>
                                        </p:tgtEl>
                                      </p:cBhvr>
                                    </p:animEffect>
                                  </p:childTnLst>
                                </p:cTn>
                              </p:par>
                              <p:par>
                                <p:cTn id="128" presetID="22" presetClass="entr" presetSubtype="8" fill="hold" nodeType="withEffect">
                                  <p:stCondLst>
                                    <p:cond delay="0"/>
                                  </p:stCondLst>
                                  <p:childTnLst>
                                    <p:set>
                                      <p:cBhvr>
                                        <p:cTn id="129" dur="1" fill="hold">
                                          <p:stCondLst>
                                            <p:cond delay="0"/>
                                          </p:stCondLst>
                                        </p:cTn>
                                        <p:tgtEl>
                                          <p:spTgt spid="58"/>
                                        </p:tgtEl>
                                        <p:attrNameLst>
                                          <p:attrName>style.visibility</p:attrName>
                                        </p:attrNameLst>
                                      </p:cBhvr>
                                      <p:to>
                                        <p:strVal val="visible"/>
                                      </p:to>
                                    </p:set>
                                    <p:animEffect transition="in" filter="wipe(left)">
                                      <p:cBhvr>
                                        <p:cTn id="130" dur="500"/>
                                        <p:tgtEl>
                                          <p:spTgt spid="5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1" fill="hold" grpId="0" nodeType="click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wipe(up)">
                                      <p:cBhvr>
                                        <p:cTn id="135" dur="500"/>
                                        <p:tgtEl>
                                          <p:spTgt spid="53"/>
                                        </p:tgtEl>
                                      </p:cBhvr>
                                    </p:animEffect>
                                  </p:childTnLst>
                                </p:cTn>
                              </p:par>
                              <p:par>
                                <p:cTn id="136" presetID="22" presetClass="entr" presetSubtype="1" fill="hold" nodeType="with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wipe(up)">
                                      <p:cBhvr>
                                        <p:cTn id="138" dur="500"/>
                                        <p:tgtEl>
                                          <p:spTgt spid="52"/>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1" fill="hold" grpId="0" nodeType="clickEffect">
                                  <p:stCondLst>
                                    <p:cond delay="0"/>
                                  </p:stCondLst>
                                  <p:childTnLst>
                                    <p:set>
                                      <p:cBhvr>
                                        <p:cTn id="142" dur="1" fill="hold">
                                          <p:stCondLst>
                                            <p:cond delay="0"/>
                                          </p:stCondLst>
                                        </p:cTn>
                                        <p:tgtEl>
                                          <p:spTgt spid="61"/>
                                        </p:tgtEl>
                                        <p:attrNameLst>
                                          <p:attrName>style.visibility</p:attrName>
                                        </p:attrNameLst>
                                      </p:cBhvr>
                                      <p:to>
                                        <p:strVal val="visible"/>
                                      </p:to>
                                    </p:set>
                                    <p:animEffect transition="in" filter="wipe(up)">
                                      <p:cBhvr>
                                        <p:cTn id="143" dur="500"/>
                                        <p:tgtEl>
                                          <p:spTgt spid="61"/>
                                        </p:tgtEl>
                                      </p:cBhvr>
                                    </p:animEffect>
                                  </p:childTnLst>
                                </p:cTn>
                              </p:par>
                              <p:par>
                                <p:cTn id="144" presetID="22" presetClass="entr" presetSubtype="1" fill="hold" nodeType="withEffect">
                                  <p:stCondLst>
                                    <p:cond delay="0"/>
                                  </p:stCondLst>
                                  <p:childTnLst>
                                    <p:set>
                                      <p:cBhvr>
                                        <p:cTn id="145" dur="1" fill="hold">
                                          <p:stCondLst>
                                            <p:cond delay="0"/>
                                          </p:stCondLst>
                                        </p:cTn>
                                        <p:tgtEl>
                                          <p:spTgt spid="60"/>
                                        </p:tgtEl>
                                        <p:attrNameLst>
                                          <p:attrName>style.visibility</p:attrName>
                                        </p:attrNameLst>
                                      </p:cBhvr>
                                      <p:to>
                                        <p:strVal val="visible"/>
                                      </p:to>
                                    </p:set>
                                    <p:animEffect transition="in" filter="wipe(up)">
                                      <p:cBhvr>
                                        <p:cTn id="14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8" grpId="0" animBg="1"/>
      <p:bldP spid="30" grpId="0" animBg="1"/>
      <p:bldP spid="32" grpId="0" animBg="1"/>
      <p:bldP spid="34" grpId="0" animBg="1"/>
      <p:bldP spid="36" grpId="0" animBg="1"/>
      <p:bldP spid="38" grpId="0" animBg="1"/>
      <p:bldP spid="45" grpId="0" animBg="1"/>
      <p:bldP spid="47" grpId="0" animBg="1"/>
      <p:bldP spid="49" grpId="0" animBg="1"/>
      <p:bldP spid="51" grpId="0" animBg="1"/>
      <p:bldP spid="53" grpId="0" animBg="1"/>
      <p:bldP spid="55" grpId="0" animBg="1"/>
      <p:bldP spid="57" grpId="0" animBg="1"/>
      <p:bldP spid="59" grpId="0" animBg="1"/>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7D91A0A-428F-45F4-8905-8F33728676C1}"/>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18770964">
            <a:off x="10055212" y="-49967"/>
            <a:ext cx="2161880" cy="3156715"/>
          </a:xfrm>
          <a:prstGeom prst="rect">
            <a:avLst/>
          </a:prstGeom>
        </p:spPr>
      </p:pic>
      <p:pic>
        <p:nvPicPr>
          <p:cNvPr id="16" name="图片 15">
            <a:extLst>
              <a:ext uri="{FF2B5EF4-FFF2-40B4-BE49-F238E27FC236}">
                <a16:creationId xmlns:a16="http://schemas.microsoft.com/office/drawing/2014/main" id="{7014391E-5773-4881-98F3-30F20A6C014F}"/>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667453" flipH="1">
            <a:off x="-294592" y="3607898"/>
            <a:ext cx="2161880" cy="3156715"/>
          </a:xfrm>
          <a:prstGeom prst="rect">
            <a:avLst/>
          </a:prstGeom>
        </p:spPr>
      </p:pic>
      <p:sp>
        <p:nvSpPr>
          <p:cNvPr id="11" name="AutoShape 5">
            <a:extLst>
              <a:ext uri="{FF2B5EF4-FFF2-40B4-BE49-F238E27FC236}">
                <a16:creationId xmlns:a16="http://schemas.microsoft.com/office/drawing/2014/main" id="{AF0CBA93-698A-4540-8D74-EAEB3D34862E}"/>
              </a:ext>
            </a:extLst>
          </p:cNvPr>
          <p:cNvSpPr>
            <a:spLocks noChangeArrowheads="1"/>
          </p:cNvSpPr>
          <p:nvPr/>
        </p:nvSpPr>
        <p:spPr bwMode="auto">
          <a:xfrm>
            <a:off x="2209800" y="1965040"/>
            <a:ext cx="1717675" cy="3167063"/>
          </a:xfrm>
          <a:prstGeom prst="roundRect">
            <a:avLst>
              <a:gd name="adj" fmla="val 16667"/>
            </a:avLst>
          </a:prstGeom>
          <a:noFill/>
          <a:ln w="53975" cmpd="dbl">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5050F"/>
                </a:solidFill>
                <a:latin typeface="Times New Roman" panose="02020603050405020304" pitchFamily="18" charset="0"/>
              </a:rPr>
              <a:t>Thân </a:t>
            </a:r>
          </a:p>
          <a:p>
            <a:pPr algn="ctr" eaLnBrk="1" hangingPunct="1">
              <a:spcBef>
                <a:spcPct val="0"/>
              </a:spcBef>
              <a:buFontTx/>
              <a:buNone/>
            </a:pPr>
            <a:r>
              <a:rPr lang="en-US" altLang="en-US" b="1">
                <a:solidFill>
                  <a:srgbClr val="05050F"/>
                </a:solidFill>
                <a:latin typeface="Times New Roman" panose="02020603050405020304" pitchFamily="18" charset="0"/>
              </a:rPr>
              <a:t>bài</a:t>
            </a:r>
          </a:p>
          <a:p>
            <a:pPr algn="ctr" eaLnBrk="1" hangingPunct="1">
              <a:spcBef>
                <a:spcPct val="0"/>
              </a:spcBef>
              <a:buFontTx/>
              <a:buNone/>
            </a:pPr>
            <a:endParaRPr lang="en-US" altLang="en-US" b="1">
              <a:solidFill>
                <a:srgbClr val="05050F"/>
              </a:solidFill>
              <a:latin typeface="Times New Roman" panose="02020603050405020304" pitchFamily="18" charset="0"/>
              <a:cs typeface="Times New Roman" panose="02020603050405020304" pitchFamily="18" charset="0"/>
            </a:endParaRPr>
          </a:p>
        </p:txBody>
      </p:sp>
      <p:sp>
        <p:nvSpPr>
          <p:cNvPr id="12" name="AutoShape 13">
            <a:extLst>
              <a:ext uri="{FF2B5EF4-FFF2-40B4-BE49-F238E27FC236}">
                <a16:creationId xmlns:a16="http://schemas.microsoft.com/office/drawing/2014/main" id="{96EDBD8E-2566-48EB-AC48-924234ADFF32}"/>
              </a:ext>
            </a:extLst>
          </p:cNvPr>
          <p:cNvSpPr>
            <a:spLocks noChangeArrowheads="1"/>
          </p:cNvSpPr>
          <p:nvPr/>
        </p:nvSpPr>
        <p:spPr bwMode="auto">
          <a:xfrm>
            <a:off x="4953000" y="2290478"/>
            <a:ext cx="4876800" cy="12954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200" b="1">
                <a:solidFill>
                  <a:srgbClr val="05050F"/>
                </a:solidFill>
                <a:latin typeface="Times New Roman" panose="02020603050405020304" pitchFamily="18" charset="0"/>
                <a:cs typeface="Times New Roman" panose="02020603050405020304" pitchFamily="18" charset="0"/>
              </a:rPr>
              <a:t>Tả bao quát</a:t>
            </a:r>
            <a:r>
              <a:rPr lang="vi-VN" altLang="en-US" sz="3200" b="1">
                <a:solidFill>
                  <a:srgbClr val="05050F"/>
                </a:solidFill>
                <a:latin typeface="Times New Roman" panose="02020603050405020304" pitchFamily="18" charset="0"/>
                <a:cs typeface="Times New Roman" panose="02020603050405020304" pitchFamily="18" charset="0"/>
              </a:rPr>
              <a:t> đồ vật</a:t>
            </a:r>
            <a:r>
              <a:rPr lang="en-US" altLang="en-US" sz="3200" b="1">
                <a:solidFill>
                  <a:srgbClr val="05050F"/>
                </a:solidFill>
                <a:latin typeface="Times New Roman" panose="02020603050405020304" pitchFamily="18" charset="0"/>
                <a:cs typeface="Times New Roman" panose="02020603050405020304" pitchFamily="18" charset="0"/>
              </a:rPr>
              <a:t> và tả </a:t>
            </a:r>
          </a:p>
          <a:p>
            <a:pPr eaLnBrk="1" hangingPunct="1">
              <a:defRPr/>
            </a:pPr>
            <a:r>
              <a:rPr lang="en-US" altLang="en-US" sz="3200" b="1">
                <a:solidFill>
                  <a:srgbClr val="05050F"/>
                </a:solidFill>
                <a:latin typeface="Times New Roman" panose="02020603050405020304" pitchFamily="18" charset="0"/>
                <a:cs typeface="Times New Roman" panose="02020603050405020304" pitchFamily="18" charset="0"/>
              </a:rPr>
              <a:t>các đặc điểm của cái cối.</a:t>
            </a:r>
          </a:p>
        </p:txBody>
      </p:sp>
      <p:sp>
        <p:nvSpPr>
          <p:cNvPr id="13" name="AutoShape 14">
            <a:extLst>
              <a:ext uri="{FF2B5EF4-FFF2-40B4-BE49-F238E27FC236}">
                <a16:creationId xmlns:a16="http://schemas.microsoft.com/office/drawing/2014/main" id="{CEF233A3-0A82-44E7-8F7E-813B6D38D770}"/>
              </a:ext>
            </a:extLst>
          </p:cNvPr>
          <p:cNvSpPr>
            <a:spLocks noChangeArrowheads="1"/>
          </p:cNvSpPr>
          <p:nvPr/>
        </p:nvSpPr>
        <p:spPr bwMode="auto">
          <a:xfrm>
            <a:off x="4953000" y="4098640"/>
            <a:ext cx="4876800" cy="762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200" b="1">
                <a:solidFill>
                  <a:srgbClr val="05050F"/>
                </a:solidFill>
                <a:latin typeface="Times New Roman" panose="02020603050405020304" pitchFamily="18" charset="0"/>
                <a:cs typeface="Times New Roman" panose="02020603050405020304" pitchFamily="18" charset="0"/>
              </a:rPr>
              <a:t>Tả công dụng của cái cối.</a:t>
            </a:r>
          </a:p>
        </p:txBody>
      </p:sp>
      <p:sp>
        <p:nvSpPr>
          <p:cNvPr id="14" name="Line 18">
            <a:extLst>
              <a:ext uri="{FF2B5EF4-FFF2-40B4-BE49-F238E27FC236}">
                <a16:creationId xmlns:a16="http://schemas.microsoft.com/office/drawing/2014/main" id="{7BA275E6-4251-476E-9BEA-7EFCA271A34C}"/>
              </a:ext>
            </a:extLst>
          </p:cNvPr>
          <p:cNvSpPr>
            <a:spLocks noChangeShapeType="1"/>
          </p:cNvSpPr>
          <p:nvPr/>
        </p:nvSpPr>
        <p:spPr bwMode="auto">
          <a:xfrm flipV="1">
            <a:off x="3933825" y="2803240"/>
            <a:ext cx="1019175" cy="420688"/>
          </a:xfrm>
          <a:prstGeom prst="line">
            <a:avLst/>
          </a:prstGeom>
          <a:noFill/>
          <a:ln w="57150" cmpd="thickThin">
            <a:solidFill>
              <a:srgbClr val="9E1A3B"/>
            </a:solidFill>
            <a:round/>
            <a:headEnd/>
            <a:tailEnd type="triangle" w="med" len="med"/>
          </a:ln>
          <a:effectLst/>
        </p:spPr>
        <p:txBody>
          <a:bodyPr wrap="none" anchor="ctr"/>
          <a:lstStyle/>
          <a:p>
            <a:pPr eaLnBrk="1" hangingPunct="1">
              <a:spcBef>
                <a:spcPts val="0"/>
              </a:spcBef>
              <a:defRPr/>
            </a:pPr>
            <a:endParaRPr lang="en-US" sz="3200" b="1">
              <a:solidFill>
                <a:schemeClr val="accent2">
                  <a:lumMod val="10000"/>
                </a:schemeClr>
              </a:solidFill>
              <a:latin typeface="Times New Roman" pitchFamily="18" charset="0"/>
              <a:cs typeface="Times New Roman" pitchFamily="18" charset="0"/>
            </a:endParaRPr>
          </a:p>
        </p:txBody>
      </p:sp>
      <p:sp>
        <p:nvSpPr>
          <p:cNvPr id="17" name="Line 19">
            <a:extLst>
              <a:ext uri="{FF2B5EF4-FFF2-40B4-BE49-F238E27FC236}">
                <a16:creationId xmlns:a16="http://schemas.microsoft.com/office/drawing/2014/main" id="{DC329EAA-DB4D-4154-91E3-693108C68826}"/>
              </a:ext>
            </a:extLst>
          </p:cNvPr>
          <p:cNvSpPr>
            <a:spLocks noChangeShapeType="1"/>
          </p:cNvSpPr>
          <p:nvPr/>
        </p:nvSpPr>
        <p:spPr bwMode="auto">
          <a:xfrm>
            <a:off x="3956050" y="3585878"/>
            <a:ext cx="996950" cy="741362"/>
          </a:xfrm>
          <a:prstGeom prst="line">
            <a:avLst/>
          </a:prstGeom>
          <a:noFill/>
          <a:ln w="57150" cmpd="thickThin">
            <a:solidFill>
              <a:srgbClr val="9E1A3B"/>
            </a:solidFill>
            <a:round/>
            <a:headEnd/>
            <a:tailEnd type="triangle" w="med" len="med"/>
          </a:ln>
          <a:effectLst/>
        </p:spPr>
        <p:txBody>
          <a:bodyPr wrap="none" anchor="ctr"/>
          <a:lstStyle/>
          <a:p>
            <a:pPr eaLnBrk="1" hangingPunct="1">
              <a:spcBef>
                <a:spcPts val="0"/>
              </a:spcBef>
              <a:defRPr/>
            </a:pPr>
            <a:endParaRPr lang="en-US" sz="3200" b="1">
              <a:solidFill>
                <a:schemeClr val="accent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8082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500"/>
                            </p:stCondLst>
                            <p:childTnLst>
                              <p:par>
                                <p:cTn id="14" presetID="39" presetClass="entr" presetSubtype="0" accel="10000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1" presetClass="entr" presetSubtype="4"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4)">
                                      <p:cBhvr>
                                        <p:cTn id="23" dur="500"/>
                                        <p:tgtEl>
                                          <p:spTgt spid="17"/>
                                        </p:tgtEl>
                                      </p:cBhvr>
                                    </p:animEffect>
                                  </p:childTnLst>
                                </p:cTn>
                              </p:par>
                            </p:childTnLst>
                          </p:cTn>
                        </p:par>
                        <p:par>
                          <p:cTn id="24" fill="hold">
                            <p:stCondLst>
                              <p:cond delay="1500"/>
                            </p:stCondLst>
                            <p:childTnLst>
                              <p:par>
                                <p:cTn id="25" presetID="39" presetClass="entr" presetSubtype="0" accel="10000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28" dur="10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29" dur="10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7D91A0A-428F-45F4-8905-8F33728676C1}"/>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18770964">
            <a:off x="10055212" y="-49967"/>
            <a:ext cx="2161880" cy="3156715"/>
          </a:xfrm>
          <a:prstGeom prst="rect">
            <a:avLst/>
          </a:prstGeom>
        </p:spPr>
      </p:pic>
      <p:pic>
        <p:nvPicPr>
          <p:cNvPr id="16" name="图片 15">
            <a:extLst>
              <a:ext uri="{FF2B5EF4-FFF2-40B4-BE49-F238E27FC236}">
                <a16:creationId xmlns:a16="http://schemas.microsoft.com/office/drawing/2014/main" id="{7014391E-5773-4881-98F3-30F20A6C014F}"/>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667453" flipH="1">
            <a:off x="-294592" y="3607898"/>
            <a:ext cx="2161880" cy="3156715"/>
          </a:xfrm>
          <a:prstGeom prst="rect">
            <a:avLst/>
          </a:prstGeom>
        </p:spPr>
      </p:pic>
      <p:sp>
        <p:nvSpPr>
          <p:cNvPr id="9" name="Text Box 12">
            <a:extLst>
              <a:ext uri="{FF2B5EF4-FFF2-40B4-BE49-F238E27FC236}">
                <a16:creationId xmlns:a16="http://schemas.microsoft.com/office/drawing/2014/main" id="{001535EC-8354-4D6A-951F-8FECCF301B3D}"/>
              </a:ext>
            </a:extLst>
          </p:cNvPr>
          <p:cNvSpPr txBox="1">
            <a:spLocks noChangeArrowheads="1"/>
          </p:cNvSpPr>
          <p:nvPr/>
        </p:nvSpPr>
        <p:spPr bwMode="auto">
          <a:xfrm>
            <a:off x="942109" y="1939637"/>
            <a:ext cx="10259291"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u="sng" dirty="0" err="1">
                <a:solidFill>
                  <a:srgbClr val="FF0000"/>
                </a:solidFill>
                <a:latin typeface="Times New Roman" panose="02020603050405020304" pitchFamily="18" charset="0"/>
                <a:sym typeface="Euclid Symbol" pitchFamily="18" charset="2"/>
              </a:rPr>
              <a:t>Mở</a:t>
            </a:r>
            <a:r>
              <a:rPr lang="en-US" altLang="en-US" sz="2800" b="1" u="sng" dirty="0">
                <a:solidFill>
                  <a:srgbClr val="FF0000"/>
                </a:solidFill>
                <a:latin typeface="Times New Roman" panose="02020603050405020304" pitchFamily="18" charset="0"/>
                <a:sym typeface="Euclid Symbol" pitchFamily="18" charset="2"/>
              </a:rPr>
              <a:t> </a:t>
            </a:r>
            <a:r>
              <a:rPr lang="en-US" altLang="en-US" sz="2800" b="1" u="sng" dirty="0" err="1">
                <a:solidFill>
                  <a:srgbClr val="FF0000"/>
                </a:solidFill>
                <a:latin typeface="Times New Roman" panose="02020603050405020304" pitchFamily="18" charset="0"/>
                <a:sym typeface="Euclid Symbol" pitchFamily="18" charset="2"/>
              </a:rPr>
              <a:t>bài</a:t>
            </a:r>
            <a:r>
              <a:rPr lang="en-US" altLang="en-US" sz="2800" b="1" u="sng" dirty="0">
                <a:solidFill>
                  <a:srgbClr val="FF0000"/>
                </a:solidFill>
                <a:latin typeface="Times New Roman" panose="02020603050405020304" pitchFamily="18" charset="0"/>
                <a:sym typeface="Wingdings" panose="05000000000000000000" pitchFamily="2" charset="2"/>
              </a:rPr>
              <a:t>( </a:t>
            </a:r>
            <a:r>
              <a:rPr lang="en-US" altLang="en-US" sz="2800" b="1" u="sng" dirty="0" err="1">
                <a:solidFill>
                  <a:srgbClr val="FF0000"/>
                </a:solidFill>
                <a:latin typeface="Times New Roman" panose="02020603050405020304" pitchFamily="18" charset="0"/>
                <a:sym typeface="Wingdings" panose="05000000000000000000" pitchFamily="2" charset="2"/>
              </a:rPr>
              <a:t>Đoạn</a:t>
            </a:r>
            <a:r>
              <a:rPr lang="en-US" altLang="en-US" sz="2800" b="1" u="sng" dirty="0">
                <a:solidFill>
                  <a:srgbClr val="FF0000"/>
                </a:solidFill>
                <a:latin typeface="Times New Roman" panose="02020603050405020304" pitchFamily="18" charset="0"/>
                <a:sym typeface="Wingdings" panose="05000000000000000000" pitchFamily="2" charset="2"/>
              </a:rPr>
              <a:t> 1)</a:t>
            </a:r>
            <a:r>
              <a:rPr lang="en-US" altLang="en-US" sz="2800" b="1" dirty="0">
                <a:solidFill>
                  <a:srgbClr val="FF0000"/>
                </a:solidFill>
                <a:latin typeface="Times New Roman" panose="02020603050405020304" pitchFamily="18" charset="0"/>
                <a:sym typeface="Euclid Symbol" pitchFamily="18" charset="2"/>
              </a:rPr>
              <a:t> </a:t>
            </a:r>
            <a:r>
              <a:rPr lang="en-US" altLang="en-US" sz="2800" b="1" dirty="0">
                <a:latin typeface="Times New Roman" panose="02020603050405020304" pitchFamily="18" charset="0"/>
                <a:sym typeface="Euclid Symbol" pitchFamily="18" charset="2"/>
              </a:rPr>
              <a:t>-</a:t>
            </a:r>
            <a:r>
              <a:rPr lang="en-US" altLang="en-US" sz="2800" b="1" dirty="0">
                <a:solidFill>
                  <a:srgbClr val="FF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Giới</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thiệu</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ngay</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đồ</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vật</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được</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miêu</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tả</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là</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cái</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cối</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Mở</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bài</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trực</a:t>
            </a:r>
            <a:r>
              <a:rPr lang="en-US" altLang="en-US" sz="2800" b="1" dirty="0">
                <a:solidFill>
                  <a:srgbClr val="000000"/>
                </a:solidFill>
                <a:latin typeface="Times New Roman" panose="02020603050405020304" pitchFamily="18" charset="0"/>
                <a:sym typeface="Euclid Symbol" pitchFamily="18" charset="2"/>
              </a:rPr>
              <a:t> </a:t>
            </a:r>
            <a:r>
              <a:rPr lang="en-US" altLang="en-US" sz="2800" b="1" dirty="0" err="1">
                <a:solidFill>
                  <a:srgbClr val="000000"/>
                </a:solidFill>
                <a:latin typeface="Times New Roman" panose="02020603050405020304" pitchFamily="18" charset="0"/>
                <a:sym typeface="Euclid Symbol" pitchFamily="18" charset="2"/>
              </a:rPr>
              <a:t>tiếp</a:t>
            </a:r>
            <a:r>
              <a:rPr lang="en-US" altLang="en-US" sz="2800" b="1" dirty="0">
                <a:solidFill>
                  <a:srgbClr val="000000"/>
                </a:solidFill>
                <a:latin typeface="Times New Roman" panose="02020603050405020304" pitchFamily="18" charset="0"/>
                <a:sym typeface="Euclid Symbol" pitchFamily="18" charset="2"/>
              </a:rPr>
              <a:t>)</a:t>
            </a:r>
            <a:endParaRPr lang="en-US" altLang="en-US" sz="2800" b="1" dirty="0">
              <a:solidFill>
                <a:srgbClr val="000000"/>
              </a:solidFill>
              <a:latin typeface="Times New Roman" panose="02020603050405020304" pitchFamily="18" charset="0"/>
            </a:endParaRPr>
          </a:p>
        </p:txBody>
      </p:sp>
      <p:sp>
        <p:nvSpPr>
          <p:cNvPr id="10" name="Text Box 13">
            <a:extLst>
              <a:ext uri="{FF2B5EF4-FFF2-40B4-BE49-F238E27FC236}">
                <a16:creationId xmlns:a16="http://schemas.microsoft.com/office/drawing/2014/main" id="{61CDF01B-A204-4F22-BC99-E0BDD3547CB5}"/>
              </a:ext>
            </a:extLst>
          </p:cNvPr>
          <p:cNvSpPr txBox="1">
            <a:spLocks noChangeArrowheads="1"/>
          </p:cNvSpPr>
          <p:nvPr/>
        </p:nvSpPr>
        <p:spPr bwMode="auto">
          <a:xfrm>
            <a:off x="1600200" y="3901787"/>
            <a:ext cx="8915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u="sng">
                <a:solidFill>
                  <a:srgbClr val="FF0000"/>
                </a:solidFill>
                <a:latin typeface="Times New Roman" panose="02020603050405020304" pitchFamily="18" charset="0"/>
                <a:sym typeface="Euclid Symbol" pitchFamily="18" charset="2"/>
              </a:rPr>
              <a:t>Kết bài( Đoạn 4)</a:t>
            </a:r>
            <a:r>
              <a:rPr lang="en-US" altLang="en-US" sz="2800" b="1">
                <a:solidFill>
                  <a:srgbClr val="FF0000"/>
                </a:solidFill>
                <a:latin typeface="Times New Roman" panose="02020603050405020304" pitchFamily="18" charset="0"/>
                <a:sym typeface="Euclid Symbol" pitchFamily="18" charset="2"/>
              </a:rPr>
              <a:t> </a:t>
            </a:r>
            <a:r>
              <a:rPr lang="en-US" altLang="en-US" sz="2800" b="1">
                <a:latin typeface="Times New Roman" panose="02020603050405020304" pitchFamily="18" charset="0"/>
                <a:sym typeface="Euclid Symbol" pitchFamily="18" charset="2"/>
              </a:rPr>
              <a:t>-  </a:t>
            </a:r>
            <a:r>
              <a:rPr lang="en-US" altLang="en-US" sz="2800" b="1">
                <a:solidFill>
                  <a:srgbClr val="000000"/>
                </a:solidFill>
                <a:latin typeface="Times New Roman" panose="02020603050405020304" pitchFamily="18" charset="0"/>
                <a:sym typeface="Euclid Symbol" pitchFamily="18" charset="2"/>
              </a:rPr>
              <a:t>Nêu phần kết bài có bình luận thêm về tình cảm của bạn nhỏ với các đồ dùng trong nhà.              (Kết bài mở rộng)</a:t>
            </a:r>
          </a:p>
        </p:txBody>
      </p:sp>
      <p:sp>
        <p:nvSpPr>
          <p:cNvPr id="18" name="Rectangle 44">
            <a:extLst>
              <a:ext uri="{FF2B5EF4-FFF2-40B4-BE49-F238E27FC236}">
                <a16:creationId xmlns:a16="http://schemas.microsoft.com/office/drawing/2014/main" id="{C4A4FDD3-6AB3-4932-A3E4-3FE3561159A0}"/>
              </a:ext>
            </a:extLst>
          </p:cNvPr>
          <p:cNvSpPr>
            <a:spLocks noChangeArrowheads="1"/>
          </p:cNvSpPr>
          <p:nvPr/>
        </p:nvSpPr>
        <p:spPr bwMode="auto">
          <a:xfrm>
            <a:off x="1524000" y="3006437"/>
            <a:ext cx="8915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800" b="1" dirty="0">
                <a:solidFill>
                  <a:srgbClr val="FF3300"/>
                </a:solidFill>
                <a:latin typeface="Times New Roman" panose="02020603050405020304" pitchFamily="18" charset="0"/>
              </a:rPr>
              <a:t>  </a:t>
            </a:r>
            <a:r>
              <a:rPr lang="en-US" altLang="en-US" sz="2800" b="1" u="sng" dirty="0" err="1">
                <a:solidFill>
                  <a:srgbClr val="FF3300"/>
                </a:solidFill>
                <a:latin typeface="Times New Roman" panose="02020603050405020304" pitchFamily="18" charset="0"/>
              </a:rPr>
              <a:t>Thân</a:t>
            </a:r>
            <a:r>
              <a:rPr lang="en-US" altLang="en-US" sz="2800" b="1" u="sng" dirty="0">
                <a:solidFill>
                  <a:srgbClr val="FF3300"/>
                </a:solidFill>
                <a:latin typeface="Times New Roman" panose="02020603050405020304" pitchFamily="18" charset="0"/>
              </a:rPr>
              <a:t> </a:t>
            </a:r>
            <a:r>
              <a:rPr lang="en-US" altLang="en-US" sz="2800" b="1" u="sng" dirty="0" err="1">
                <a:solidFill>
                  <a:srgbClr val="FF3300"/>
                </a:solidFill>
                <a:latin typeface="Times New Roman" panose="02020603050405020304" pitchFamily="18" charset="0"/>
              </a:rPr>
              <a:t>bài</a:t>
            </a:r>
            <a:r>
              <a:rPr lang="en-US" altLang="en-US" sz="2800" b="1" dirty="0">
                <a:solidFill>
                  <a:srgbClr val="FF3300"/>
                </a:solidFill>
                <a:latin typeface="Times New Roman" panose="02020603050405020304" pitchFamily="18" charset="0"/>
              </a:rPr>
              <a:t>( </a:t>
            </a:r>
            <a:r>
              <a:rPr lang="en-US" altLang="en-US" sz="2800" b="1" dirty="0" err="1">
                <a:solidFill>
                  <a:srgbClr val="FF3300"/>
                </a:solidFill>
                <a:latin typeface="Times New Roman" panose="02020603050405020304" pitchFamily="18" charset="0"/>
              </a:rPr>
              <a:t>Đoạn</a:t>
            </a:r>
            <a:r>
              <a:rPr lang="en-US" altLang="en-US" sz="2800" b="1" dirty="0">
                <a:solidFill>
                  <a:srgbClr val="FF3300"/>
                </a:solidFill>
                <a:latin typeface="Times New Roman" panose="02020603050405020304" pitchFamily="18" charset="0"/>
              </a:rPr>
              <a:t> 2)</a:t>
            </a:r>
            <a:r>
              <a:rPr lang="en-US" altLang="en-US" sz="2800" b="1" dirty="0">
                <a:solidFill>
                  <a:srgbClr val="000000"/>
                </a:solidFill>
                <a:latin typeface="Times New Roman" panose="02020603050405020304" pitchFamily="18" charset="0"/>
              </a:rPr>
              <a:t>   - </a:t>
            </a:r>
            <a:r>
              <a:rPr lang="en-US" altLang="en-US" sz="2800" b="1" dirty="0" err="1">
                <a:solidFill>
                  <a:srgbClr val="000000"/>
                </a:solidFill>
                <a:latin typeface="Times New Roman" panose="02020603050405020304" pitchFamily="18" charset="0"/>
              </a:rPr>
              <a:t>Tả</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đặc</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điểm</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hình</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dáng</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cái</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cối</a:t>
            </a:r>
            <a:r>
              <a:rPr lang="en-US" altLang="en-US" sz="2800" b="1" dirty="0">
                <a:solidFill>
                  <a:srgbClr val="000000"/>
                </a:solidFill>
                <a:latin typeface="Times New Roman" panose="02020603050405020304" pitchFamily="18" charset="0"/>
              </a:rPr>
              <a:t>.</a:t>
            </a:r>
          </a:p>
          <a:p>
            <a:pPr>
              <a:lnSpc>
                <a:spcPct val="90000"/>
              </a:lnSpc>
              <a:spcBef>
                <a:spcPct val="0"/>
              </a:spcBef>
              <a:buFontTx/>
              <a:buNone/>
            </a:pPr>
            <a:r>
              <a:rPr lang="en-US" altLang="en-US" sz="2800" b="1" dirty="0">
                <a:solidFill>
                  <a:srgbClr val="000000"/>
                </a:solidFill>
                <a:latin typeface="Times New Roman" panose="02020603050405020304" pitchFamily="18" charset="0"/>
              </a:rPr>
              <a:t>                  </a:t>
            </a:r>
            <a:r>
              <a:rPr lang="en-US" altLang="en-US" sz="2800" b="1" dirty="0">
                <a:solidFill>
                  <a:srgbClr val="FF3300"/>
                </a:solidFill>
                <a:latin typeface="Times New Roman" panose="02020603050405020304" pitchFamily="18" charset="0"/>
              </a:rPr>
              <a:t>( </a:t>
            </a:r>
            <a:r>
              <a:rPr lang="en-US" altLang="en-US" sz="2800" b="1" dirty="0" err="1">
                <a:solidFill>
                  <a:srgbClr val="FF3300"/>
                </a:solidFill>
                <a:latin typeface="Times New Roman" panose="02020603050405020304" pitchFamily="18" charset="0"/>
              </a:rPr>
              <a:t>Đoạn</a:t>
            </a:r>
            <a:r>
              <a:rPr lang="en-US" altLang="en-US" sz="2800" b="1" dirty="0">
                <a:solidFill>
                  <a:srgbClr val="FF3300"/>
                </a:solidFill>
                <a:latin typeface="Times New Roman" panose="02020603050405020304" pitchFamily="18" charset="0"/>
              </a:rPr>
              <a:t> 3)</a:t>
            </a:r>
            <a:r>
              <a:rPr lang="en-US" altLang="en-US" sz="2800" b="1" dirty="0">
                <a:solidFill>
                  <a:srgbClr val="000000"/>
                </a:solidFill>
                <a:latin typeface="Times New Roman" panose="02020603050405020304" pitchFamily="18" charset="0"/>
              </a:rPr>
              <a:t>   - </a:t>
            </a:r>
            <a:r>
              <a:rPr lang="en-US" altLang="en-US" sz="2800" b="1" dirty="0" err="1">
                <a:solidFill>
                  <a:srgbClr val="000000"/>
                </a:solidFill>
                <a:latin typeface="Times New Roman" panose="02020603050405020304" pitchFamily="18" charset="0"/>
              </a:rPr>
              <a:t>Tả</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công</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dụng</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của</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cái</a:t>
            </a:r>
            <a:r>
              <a:rPr lang="en-US" altLang="en-US" sz="2800" b="1" dirty="0">
                <a:solidFill>
                  <a:srgbClr val="000000"/>
                </a:solidFill>
                <a:latin typeface="Times New Roman" panose="02020603050405020304" pitchFamily="18" charset="0"/>
              </a:rPr>
              <a:t> </a:t>
            </a:r>
            <a:r>
              <a:rPr lang="en-US" altLang="en-US" sz="2800" b="1" dirty="0" err="1">
                <a:solidFill>
                  <a:srgbClr val="000000"/>
                </a:solidFill>
                <a:latin typeface="Times New Roman" panose="02020603050405020304" pitchFamily="18" charset="0"/>
              </a:rPr>
              <a:t>cối</a:t>
            </a:r>
            <a:r>
              <a:rPr lang="en-US" altLang="en-US" sz="2800" b="1" dirty="0">
                <a:solidFill>
                  <a:srgbClr val="000000"/>
                </a:solidFill>
                <a:latin typeface="Times New Roman" panose="02020603050405020304" pitchFamily="18" charset="0"/>
              </a:rPr>
              <a:t>.</a:t>
            </a:r>
          </a:p>
        </p:txBody>
      </p:sp>
      <p:sp>
        <p:nvSpPr>
          <p:cNvPr id="19" name="Text Box 8">
            <a:extLst>
              <a:ext uri="{FF2B5EF4-FFF2-40B4-BE49-F238E27FC236}">
                <a16:creationId xmlns:a16="http://schemas.microsoft.com/office/drawing/2014/main" id="{BC307C36-5B65-44FB-91DD-B1E74C3730BB}"/>
              </a:ext>
            </a:extLst>
          </p:cNvPr>
          <p:cNvSpPr txBox="1">
            <a:spLocks noChangeArrowheads="1"/>
          </p:cNvSpPr>
          <p:nvPr/>
        </p:nvSpPr>
        <p:spPr bwMode="auto">
          <a:xfrm>
            <a:off x="3352800" y="1253837"/>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Cái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cối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tân</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20" name="任意多边形: 形状 5">
            <a:extLst>
              <a:ext uri="{FF2B5EF4-FFF2-40B4-BE49-F238E27FC236}">
                <a16:creationId xmlns:a16="http://schemas.microsoft.com/office/drawing/2014/main" id="{1A7BFB98-8505-4348-85B4-12FB7C57EB14}"/>
              </a:ext>
            </a:extLst>
          </p:cNvPr>
          <p:cNvSpPr/>
          <p:nvPr/>
        </p:nvSpPr>
        <p:spPr>
          <a:xfrm>
            <a:off x="701546" y="242281"/>
            <a:ext cx="3629465" cy="623592"/>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 fmla="*/ 0 w 2307101"/>
              <a:gd name="connsiteY0" fmla="*/ 407964 h 562873"/>
              <a:gd name="connsiteX1" fmla="*/ 956603 w 2307101"/>
              <a:gd name="connsiteY1" fmla="*/ 154745 h 562873"/>
              <a:gd name="connsiteX2" fmla="*/ 787791 w 2307101"/>
              <a:gd name="connsiteY2" fmla="*/ 562708 h 562873"/>
              <a:gd name="connsiteX3" fmla="*/ 407963 w 2307101"/>
              <a:gd name="connsiteY3" fmla="*/ 98474 h 562873"/>
              <a:gd name="connsiteX4" fmla="*/ 2307101 w 2307101"/>
              <a:gd name="connsiteY4" fmla="*/ 0 h 562873"/>
              <a:gd name="connsiteX0" fmla="*/ 0 w 2307101"/>
              <a:gd name="connsiteY0" fmla="*/ 503410 h 658319"/>
              <a:gd name="connsiteX1" fmla="*/ 956603 w 2307101"/>
              <a:gd name="connsiteY1" fmla="*/ 250191 h 658319"/>
              <a:gd name="connsiteX2" fmla="*/ 787791 w 2307101"/>
              <a:gd name="connsiteY2" fmla="*/ 658154 h 658319"/>
              <a:gd name="connsiteX3" fmla="*/ 407963 w 2307101"/>
              <a:gd name="connsiteY3" fmla="*/ 193920 h 658319"/>
              <a:gd name="connsiteX4" fmla="*/ 2307101 w 2307101"/>
              <a:gd name="connsiteY4" fmla="*/ 95446 h 658319"/>
              <a:gd name="connsiteX0" fmla="*/ 0 w 2307101"/>
              <a:gd name="connsiteY0" fmla="*/ 503410 h 658854"/>
              <a:gd name="connsiteX1" fmla="*/ 956603 w 2307101"/>
              <a:gd name="connsiteY1" fmla="*/ 250191 h 658854"/>
              <a:gd name="connsiteX2" fmla="*/ 787791 w 2307101"/>
              <a:gd name="connsiteY2" fmla="*/ 658154 h 658854"/>
              <a:gd name="connsiteX3" fmla="*/ 407963 w 2307101"/>
              <a:gd name="connsiteY3" fmla="*/ 193920 h 658854"/>
              <a:gd name="connsiteX4" fmla="*/ 2307101 w 2307101"/>
              <a:gd name="connsiteY4" fmla="*/ 95446 h 658854"/>
              <a:gd name="connsiteX0" fmla="*/ 0 w 2307101"/>
              <a:gd name="connsiteY0" fmla="*/ 407964 h 619127"/>
              <a:gd name="connsiteX1" fmla="*/ 956603 w 2307101"/>
              <a:gd name="connsiteY1" fmla="*/ 154745 h 619127"/>
              <a:gd name="connsiteX2" fmla="*/ 731520 w 2307101"/>
              <a:gd name="connsiteY2" fmla="*/ 618979 h 619127"/>
              <a:gd name="connsiteX3" fmla="*/ 407963 w 2307101"/>
              <a:gd name="connsiteY3" fmla="*/ 98474 h 619127"/>
              <a:gd name="connsiteX4" fmla="*/ 2307101 w 2307101"/>
              <a:gd name="connsiteY4" fmla="*/ 0 h 619127"/>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421"/>
              <a:gd name="connsiteX1" fmla="*/ 956603 w 2307101"/>
              <a:gd name="connsiteY1" fmla="*/ 154745 h 619421"/>
              <a:gd name="connsiteX2" fmla="*/ 731520 w 2307101"/>
              <a:gd name="connsiteY2" fmla="*/ 618979 h 619421"/>
              <a:gd name="connsiteX3" fmla="*/ 661182 w 2307101"/>
              <a:gd name="connsiteY3" fmla="*/ 56271 h 619421"/>
              <a:gd name="connsiteX4" fmla="*/ 2307101 w 2307101"/>
              <a:gd name="connsiteY4" fmla="*/ 0 h 619421"/>
              <a:gd name="connsiteX0" fmla="*/ 0 w 2307101"/>
              <a:gd name="connsiteY0" fmla="*/ 443588 h 655045"/>
              <a:gd name="connsiteX1" fmla="*/ 956603 w 2307101"/>
              <a:gd name="connsiteY1" fmla="*/ 190369 h 655045"/>
              <a:gd name="connsiteX2" fmla="*/ 731520 w 2307101"/>
              <a:gd name="connsiteY2" fmla="*/ 654603 h 655045"/>
              <a:gd name="connsiteX3" fmla="*/ 661182 w 2307101"/>
              <a:gd name="connsiteY3" fmla="*/ 91895 h 655045"/>
              <a:gd name="connsiteX4" fmla="*/ 2307101 w 2307101"/>
              <a:gd name="connsiteY4" fmla="*/ 35624 h 655045"/>
              <a:gd name="connsiteX0" fmla="*/ 0 w 2307101"/>
              <a:gd name="connsiteY0" fmla="*/ 443588 h 655919"/>
              <a:gd name="connsiteX1" fmla="*/ 956603 w 2307101"/>
              <a:gd name="connsiteY1" fmla="*/ 190369 h 655919"/>
              <a:gd name="connsiteX2" fmla="*/ 731520 w 2307101"/>
              <a:gd name="connsiteY2" fmla="*/ 654603 h 655919"/>
              <a:gd name="connsiteX3" fmla="*/ 661182 w 2307101"/>
              <a:gd name="connsiteY3" fmla="*/ 91895 h 655919"/>
              <a:gd name="connsiteX4" fmla="*/ 2307101 w 2307101"/>
              <a:gd name="connsiteY4" fmla="*/ 35624 h 655919"/>
              <a:gd name="connsiteX0" fmla="*/ 0 w 2405575"/>
              <a:gd name="connsiteY0" fmla="*/ 400866 h 613197"/>
              <a:gd name="connsiteX1" fmla="*/ 956603 w 2405575"/>
              <a:gd name="connsiteY1" fmla="*/ 147647 h 613197"/>
              <a:gd name="connsiteX2" fmla="*/ 731520 w 2405575"/>
              <a:gd name="connsiteY2" fmla="*/ 611881 h 613197"/>
              <a:gd name="connsiteX3" fmla="*/ 661182 w 2405575"/>
              <a:gd name="connsiteY3" fmla="*/ 49173 h 613197"/>
              <a:gd name="connsiteX4" fmla="*/ 2405575 w 2405575"/>
              <a:gd name="connsiteY4" fmla="*/ 555610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5587"/>
              <a:gd name="connsiteX1" fmla="*/ 956603 w 3629465"/>
              <a:gd name="connsiteY1" fmla="*/ 147647 h 615587"/>
              <a:gd name="connsiteX2" fmla="*/ 731520 w 3629465"/>
              <a:gd name="connsiteY2" fmla="*/ 611881 h 615587"/>
              <a:gd name="connsiteX3" fmla="*/ 661182 w 3629465"/>
              <a:gd name="connsiteY3" fmla="*/ 49173 h 615587"/>
              <a:gd name="connsiteX4" fmla="*/ 3629465 w 3629465"/>
              <a:gd name="connsiteY4" fmla="*/ 513407 h 615587"/>
              <a:gd name="connsiteX0" fmla="*/ 0 w 3629465"/>
              <a:gd name="connsiteY0" fmla="*/ 535210 h 754001"/>
              <a:gd name="connsiteX1" fmla="*/ 956603 w 3629465"/>
              <a:gd name="connsiteY1" fmla="*/ 281991 h 754001"/>
              <a:gd name="connsiteX2" fmla="*/ 731520 w 3629465"/>
              <a:gd name="connsiteY2" fmla="*/ 746225 h 754001"/>
              <a:gd name="connsiteX3" fmla="*/ 717452 w 3629465"/>
              <a:gd name="connsiteY3" fmla="*/ 637 h 754001"/>
              <a:gd name="connsiteX4" fmla="*/ 3629465 w 3629465"/>
              <a:gd name="connsiteY4" fmla="*/ 647751 h 754001"/>
              <a:gd name="connsiteX0" fmla="*/ 0 w 3629465"/>
              <a:gd name="connsiteY0" fmla="*/ 400866 h 638258"/>
              <a:gd name="connsiteX1" fmla="*/ 956603 w 3629465"/>
              <a:gd name="connsiteY1" fmla="*/ 147647 h 638258"/>
              <a:gd name="connsiteX2" fmla="*/ 731520 w 3629465"/>
              <a:gd name="connsiteY2" fmla="*/ 611881 h 638258"/>
              <a:gd name="connsiteX3" fmla="*/ 956602 w 3629465"/>
              <a:gd name="connsiteY3" fmla="*/ 260188 h 638258"/>
              <a:gd name="connsiteX4" fmla="*/ 3629465 w 3629465"/>
              <a:gd name="connsiteY4" fmla="*/ 513407 h 638258"/>
              <a:gd name="connsiteX0" fmla="*/ 0 w 3629465"/>
              <a:gd name="connsiteY0" fmla="*/ 400866 h 623592"/>
              <a:gd name="connsiteX1" fmla="*/ 956603 w 3629465"/>
              <a:gd name="connsiteY1" fmla="*/ 147647 h 623592"/>
              <a:gd name="connsiteX2" fmla="*/ 731520 w 3629465"/>
              <a:gd name="connsiteY2" fmla="*/ 611881 h 623592"/>
              <a:gd name="connsiteX3" fmla="*/ 956602 w 3629465"/>
              <a:gd name="connsiteY3" fmla="*/ 133579 h 623592"/>
              <a:gd name="connsiteX4" fmla="*/ 3629465 w 3629465"/>
              <a:gd name="connsiteY4" fmla="*/ 513407 h 62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1" name="矩形 7">
            <a:extLst>
              <a:ext uri="{FF2B5EF4-FFF2-40B4-BE49-F238E27FC236}">
                <a16:creationId xmlns:a16="http://schemas.microsoft.com/office/drawing/2014/main" id="{317CD4E5-3A11-4149-8D40-5BF2B6C5F05A}"/>
              </a:ext>
            </a:extLst>
          </p:cNvPr>
          <p:cNvSpPr/>
          <p:nvPr/>
        </p:nvSpPr>
        <p:spPr>
          <a:xfrm>
            <a:off x="1065075" y="856667"/>
            <a:ext cx="4528205" cy="400110"/>
          </a:xfrm>
          <a:prstGeom prst="rect">
            <a:avLst/>
          </a:prstGeom>
        </p:spPr>
        <p:txBody>
          <a:bodyPr wrap="square">
            <a:spAutoFit/>
          </a:bodyPr>
          <a:lstStyle/>
          <a:p>
            <a:pPr lvl="0"/>
            <a:r>
              <a:rPr lang="en-US" altLang="zh-CN" sz="2000" b="1" dirty="0">
                <a:solidFill>
                  <a:schemeClr val="accent5">
                    <a:lumMod val="75000"/>
                  </a:schemeClr>
                </a:solidFill>
                <a:cs typeface="+mn-ea"/>
                <a:sym typeface="+mn-lt"/>
              </a:rPr>
              <a:t>1. </a:t>
            </a:r>
            <a:r>
              <a:rPr lang="en-US" altLang="zh-CN" sz="2000" b="1" dirty="0" err="1">
                <a:solidFill>
                  <a:schemeClr val="accent5">
                    <a:lumMod val="75000"/>
                  </a:schemeClr>
                </a:solidFill>
                <a:cs typeface="+mn-ea"/>
                <a:sym typeface="+mn-lt"/>
              </a:rPr>
              <a:t>Đọc</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bài</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văn</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sau</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và</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trả</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lời</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câu</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hỏi</a:t>
            </a:r>
            <a:r>
              <a:rPr lang="en-US" altLang="zh-CN" sz="2000" b="1" dirty="0">
                <a:solidFill>
                  <a:schemeClr val="accent5">
                    <a:lumMod val="75000"/>
                  </a:schemeClr>
                </a:solidFill>
                <a:cs typeface="+mn-ea"/>
                <a:sym typeface="+mn-lt"/>
              </a:rPr>
              <a:t>: </a:t>
            </a:r>
            <a:endParaRPr lang="zh-CN" altLang="en-US" sz="2000" b="1" dirty="0">
              <a:solidFill>
                <a:schemeClr val="accent5">
                  <a:lumMod val="75000"/>
                </a:schemeClr>
              </a:solidFill>
              <a:cs typeface="+mn-ea"/>
              <a:sym typeface="+mn-lt"/>
            </a:endParaRPr>
          </a:p>
        </p:txBody>
      </p:sp>
      <p:sp>
        <p:nvSpPr>
          <p:cNvPr id="22" name="矩形 8">
            <a:extLst>
              <a:ext uri="{FF2B5EF4-FFF2-40B4-BE49-F238E27FC236}">
                <a16:creationId xmlns:a16="http://schemas.microsoft.com/office/drawing/2014/main" id="{98B609AF-1930-4829-A129-B4AE28D93665}"/>
              </a:ext>
            </a:extLst>
          </p:cNvPr>
          <p:cNvSpPr/>
          <p:nvPr/>
        </p:nvSpPr>
        <p:spPr>
          <a:xfrm>
            <a:off x="2151017" y="161173"/>
            <a:ext cx="2577806" cy="577850"/>
          </a:xfrm>
          <a:prstGeom prst="rect">
            <a:avLst/>
          </a:prstGeom>
        </p:spPr>
        <p:txBody>
          <a:bodyPr wrap="square">
            <a:spAutoFit/>
          </a:bodyPr>
          <a:lstStyle/>
          <a:p>
            <a:pPr lvl="0">
              <a:lnSpc>
                <a:spcPct val="150000"/>
              </a:lnSpc>
            </a:pPr>
            <a:r>
              <a:rPr lang="en-US" altLang="zh-CN" sz="2400" b="1" dirty="0">
                <a:solidFill>
                  <a:schemeClr val="accent5">
                    <a:lumMod val="75000"/>
                  </a:schemeClr>
                </a:solidFill>
                <a:cs typeface="+mn-ea"/>
                <a:sym typeface="+mn-lt"/>
              </a:rPr>
              <a:t>I. </a:t>
            </a:r>
            <a:r>
              <a:rPr lang="en-US" altLang="zh-CN" sz="2400" b="1" dirty="0" err="1">
                <a:solidFill>
                  <a:schemeClr val="accent5">
                    <a:lumMod val="75000"/>
                  </a:schemeClr>
                </a:solidFill>
                <a:cs typeface="+mn-ea"/>
                <a:sym typeface="+mn-lt"/>
              </a:rPr>
              <a:t>Nhận</a:t>
            </a:r>
            <a:r>
              <a:rPr lang="en-US" altLang="zh-CN" sz="2400" b="1" dirty="0">
                <a:solidFill>
                  <a:schemeClr val="accent5">
                    <a:lumMod val="75000"/>
                  </a:schemeClr>
                </a:solidFill>
                <a:cs typeface="+mn-ea"/>
                <a:sym typeface="+mn-lt"/>
              </a:rPr>
              <a:t> </a:t>
            </a:r>
            <a:r>
              <a:rPr lang="en-US" altLang="zh-CN" sz="2400" b="1" dirty="0" err="1">
                <a:solidFill>
                  <a:schemeClr val="accent5">
                    <a:lumMod val="75000"/>
                  </a:schemeClr>
                </a:solidFill>
                <a:cs typeface="+mn-ea"/>
                <a:sym typeface="+mn-lt"/>
              </a:rPr>
              <a:t>xét</a:t>
            </a:r>
            <a:r>
              <a:rPr lang="en-US" altLang="zh-CN" sz="2400" b="1" dirty="0">
                <a:solidFill>
                  <a:schemeClr val="accent5">
                    <a:lumMod val="75000"/>
                  </a:schemeClr>
                </a:solidFill>
                <a:cs typeface="+mn-ea"/>
                <a:sym typeface="+mn-lt"/>
              </a:rPr>
              <a:t>: </a:t>
            </a:r>
            <a:endParaRPr lang="zh-CN" altLang="en-US" sz="2400" b="1" dirty="0">
              <a:solidFill>
                <a:schemeClr val="accent5">
                  <a:lumMod val="75000"/>
                </a:schemeClr>
              </a:solidFill>
              <a:cs typeface="+mn-ea"/>
              <a:sym typeface="+mn-lt"/>
            </a:endParaRPr>
          </a:p>
        </p:txBody>
      </p:sp>
      <p:sp>
        <p:nvSpPr>
          <p:cNvPr id="23" name="矩形 7">
            <a:extLst>
              <a:ext uri="{FF2B5EF4-FFF2-40B4-BE49-F238E27FC236}">
                <a16:creationId xmlns:a16="http://schemas.microsoft.com/office/drawing/2014/main" id="{BA47DEB6-623B-4EF5-B865-4FA77BC5CF8F}"/>
              </a:ext>
            </a:extLst>
          </p:cNvPr>
          <p:cNvSpPr/>
          <p:nvPr/>
        </p:nvSpPr>
        <p:spPr>
          <a:xfrm>
            <a:off x="1310370" y="5382377"/>
            <a:ext cx="6522067" cy="400110"/>
          </a:xfrm>
          <a:prstGeom prst="rect">
            <a:avLst/>
          </a:prstGeom>
        </p:spPr>
        <p:txBody>
          <a:bodyPr wrap="square">
            <a:spAutoFit/>
          </a:bodyPr>
          <a:lstStyle/>
          <a:p>
            <a:pPr lvl="0"/>
            <a:r>
              <a:rPr lang="en-US" altLang="zh-CN" sz="2000" b="1" dirty="0">
                <a:solidFill>
                  <a:schemeClr val="accent5">
                    <a:lumMod val="75000"/>
                  </a:schemeClr>
                </a:solidFill>
                <a:cs typeface="+mn-ea"/>
                <a:sym typeface="+mn-lt"/>
              </a:rPr>
              <a:t>2. Theo </a:t>
            </a:r>
            <a:r>
              <a:rPr lang="en-US" altLang="zh-CN" sz="2000" b="1" dirty="0" err="1">
                <a:solidFill>
                  <a:schemeClr val="accent5">
                    <a:lumMod val="75000"/>
                  </a:schemeClr>
                </a:solidFill>
                <a:cs typeface="+mn-ea"/>
                <a:sym typeface="+mn-lt"/>
              </a:rPr>
              <a:t>em</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khi</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tả</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một</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đồ</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vật</a:t>
            </a:r>
            <a:r>
              <a:rPr lang="en-US" altLang="zh-CN" sz="2000" b="1" dirty="0">
                <a:solidFill>
                  <a:schemeClr val="accent5">
                    <a:lumMod val="75000"/>
                  </a:schemeClr>
                </a:solidFill>
                <a:cs typeface="+mn-ea"/>
                <a:sym typeface="+mn-lt"/>
              </a:rPr>
              <a:t>, ta </a:t>
            </a:r>
            <a:r>
              <a:rPr lang="en-US" altLang="zh-CN" sz="2000" b="1" dirty="0" err="1">
                <a:solidFill>
                  <a:schemeClr val="accent5">
                    <a:lumMod val="75000"/>
                  </a:schemeClr>
                </a:solidFill>
                <a:cs typeface="+mn-ea"/>
                <a:sym typeface="+mn-lt"/>
              </a:rPr>
              <a:t>cần</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tả</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những</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gì</a:t>
            </a:r>
            <a:r>
              <a:rPr lang="en-US" altLang="zh-CN" sz="2000" b="1" dirty="0">
                <a:solidFill>
                  <a:schemeClr val="accent5">
                    <a:lumMod val="75000"/>
                  </a:schemeClr>
                </a:solidFill>
                <a:cs typeface="+mn-ea"/>
                <a:sym typeface="+mn-lt"/>
              </a:rPr>
              <a:t>? </a:t>
            </a:r>
            <a:endParaRPr lang="zh-CN" altLang="en-US" sz="2000" b="1" dirty="0">
              <a:solidFill>
                <a:schemeClr val="accent5">
                  <a:lumMod val="75000"/>
                </a:schemeClr>
              </a:solidFill>
              <a:cs typeface="+mn-ea"/>
              <a:sym typeface="+mn-lt"/>
            </a:endParaRPr>
          </a:p>
        </p:txBody>
      </p:sp>
    </p:spTree>
    <p:extLst>
      <p:ext uri="{BB962C8B-B14F-4D97-AF65-F5344CB8AC3E}">
        <p14:creationId xmlns:p14="http://schemas.microsoft.com/office/powerpoint/2010/main" val="3775559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anim calcmode="lin" valueType="num">
                                      <p:cBhvr>
                                        <p:cTn id="29" dur="500" fill="hold"/>
                                        <p:tgtEl>
                                          <p:spTgt spid="23"/>
                                        </p:tgtEl>
                                        <p:attrNameLst>
                                          <p:attrName>ppt_x</p:attrName>
                                        </p:attrNameLst>
                                      </p:cBhvr>
                                      <p:tavLst>
                                        <p:tav tm="0">
                                          <p:val>
                                            <p:strVal val="#ppt_x"/>
                                          </p:val>
                                        </p:tav>
                                        <p:tav tm="100000">
                                          <p:val>
                                            <p:strVal val="#ppt_x"/>
                                          </p:val>
                                        </p:tav>
                                      </p:tavLst>
                                    </p:anim>
                                    <p:anim calcmode="lin" valueType="num">
                                      <p:cBhvr>
                                        <p:cTn id="30"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P spid="19"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7D91A0A-428F-45F4-8905-8F33728676C1}"/>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18770964">
            <a:off x="10055212" y="-49967"/>
            <a:ext cx="2161880" cy="3156715"/>
          </a:xfrm>
          <a:prstGeom prst="rect">
            <a:avLst/>
          </a:prstGeom>
        </p:spPr>
      </p:pic>
      <p:pic>
        <p:nvPicPr>
          <p:cNvPr id="16" name="图片 15">
            <a:extLst>
              <a:ext uri="{FF2B5EF4-FFF2-40B4-BE49-F238E27FC236}">
                <a16:creationId xmlns:a16="http://schemas.microsoft.com/office/drawing/2014/main" id="{7014391E-5773-4881-98F3-30F20A6C014F}"/>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667453" flipH="1">
            <a:off x="-294592" y="3607898"/>
            <a:ext cx="2161880" cy="3156715"/>
          </a:xfrm>
          <a:prstGeom prst="rect">
            <a:avLst/>
          </a:prstGeom>
        </p:spPr>
      </p:pic>
      <p:sp>
        <p:nvSpPr>
          <p:cNvPr id="9" name="矩形 7">
            <a:extLst>
              <a:ext uri="{FF2B5EF4-FFF2-40B4-BE49-F238E27FC236}">
                <a16:creationId xmlns:a16="http://schemas.microsoft.com/office/drawing/2014/main" id="{B73E63D4-9D4F-4CE9-AB63-9565A07DC8A6}"/>
              </a:ext>
            </a:extLst>
          </p:cNvPr>
          <p:cNvSpPr/>
          <p:nvPr/>
        </p:nvSpPr>
        <p:spPr>
          <a:xfrm>
            <a:off x="1347315" y="884268"/>
            <a:ext cx="6522067" cy="400110"/>
          </a:xfrm>
          <a:prstGeom prst="rect">
            <a:avLst/>
          </a:prstGeom>
        </p:spPr>
        <p:txBody>
          <a:bodyPr wrap="square">
            <a:spAutoFit/>
          </a:bodyPr>
          <a:lstStyle/>
          <a:p>
            <a:pPr lvl="0"/>
            <a:r>
              <a:rPr lang="en-US" altLang="zh-CN" sz="2000" b="1" dirty="0">
                <a:solidFill>
                  <a:schemeClr val="accent5">
                    <a:lumMod val="75000"/>
                  </a:schemeClr>
                </a:solidFill>
                <a:cs typeface="+mn-ea"/>
                <a:sym typeface="+mn-lt"/>
              </a:rPr>
              <a:t>2. Theo </a:t>
            </a:r>
            <a:r>
              <a:rPr lang="en-US" altLang="zh-CN" sz="2000" b="1" dirty="0" err="1">
                <a:solidFill>
                  <a:schemeClr val="accent5">
                    <a:lumMod val="75000"/>
                  </a:schemeClr>
                </a:solidFill>
                <a:cs typeface="+mn-ea"/>
                <a:sym typeface="+mn-lt"/>
              </a:rPr>
              <a:t>em</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khi</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tả</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một</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đồ</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vật</a:t>
            </a:r>
            <a:r>
              <a:rPr lang="en-US" altLang="zh-CN" sz="2000" b="1" dirty="0">
                <a:solidFill>
                  <a:schemeClr val="accent5">
                    <a:lumMod val="75000"/>
                  </a:schemeClr>
                </a:solidFill>
                <a:cs typeface="+mn-ea"/>
                <a:sym typeface="+mn-lt"/>
              </a:rPr>
              <a:t>, ta </a:t>
            </a:r>
            <a:r>
              <a:rPr lang="en-US" altLang="zh-CN" sz="2000" b="1" dirty="0" err="1">
                <a:solidFill>
                  <a:schemeClr val="accent5">
                    <a:lumMod val="75000"/>
                  </a:schemeClr>
                </a:solidFill>
                <a:cs typeface="+mn-ea"/>
                <a:sym typeface="+mn-lt"/>
              </a:rPr>
              <a:t>cần</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tả</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những</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gì</a:t>
            </a:r>
            <a:r>
              <a:rPr lang="en-US" altLang="zh-CN" sz="2000" b="1" dirty="0">
                <a:solidFill>
                  <a:schemeClr val="accent5">
                    <a:lumMod val="75000"/>
                  </a:schemeClr>
                </a:solidFill>
                <a:cs typeface="+mn-ea"/>
                <a:sym typeface="+mn-lt"/>
              </a:rPr>
              <a:t>? </a:t>
            </a:r>
            <a:endParaRPr lang="zh-CN" altLang="en-US" sz="2000" b="1" dirty="0">
              <a:solidFill>
                <a:schemeClr val="accent5">
                  <a:lumMod val="75000"/>
                </a:schemeClr>
              </a:solidFill>
              <a:cs typeface="+mn-ea"/>
              <a:sym typeface="+mn-lt"/>
            </a:endParaRPr>
          </a:p>
        </p:txBody>
      </p:sp>
      <p:sp>
        <p:nvSpPr>
          <p:cNvPr id="10" name="Line 24">
            <a:extLst>
              <a:ext uri="{FF2B5EF4-FFF2-40B4-BE49-F238E27FC236}">
                <a16:creationId xmlns:a16="http://schemas.microsoft.com/office/drawing/2014/main" id="{73067A62-558C-453C-917D-83B1A401C43E}"/>
              </a:ext>
            </a:extLst>
          </p:cNvPr>
          <p:cNvSpPr>
            <a:spLocks noChangeShapeType="1"/>
          </p:cNvSpPr>
          <p:nvPr/>
        </p:nvSpPr>
        <p:spPr bwMode="auto">
          <a:xfrm flipV="1">
            <a:off x="3095769" y="1966913"/>
            <a:ext cx="1039812" cy="129540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sz="3200" b="1">
              <a:solidFill>
                <a:schemeClr val="accent2">
                  <a:lumMod val="10000"/>
                </a:schemeClr>
              </a:solidFill>
              <a:latin typeface="Times New Roman" pitchFamily="18" charset="0"/>
              <a:cs typeface="Times New Roman" pitchFamily="18" charset="0"/>
            </a:endParaRPr>
          </a:p>
        </p:txBody>
      </p:sp>
      <p:sp>
        <p:nvSpPr>
          <p:cNvPr id="18" name="Line 25">
            <a:extLst>
              <a:ext uri="{FF2B5EF4-FFF2-40B4-BE49-F238E27FC236}">
                <a16:creationId xmlns:a16="http://schemas.microsoft.com/office/drawing/2014/main" id="{F7979350-2EE1-42D5-A3F6-3609AEB8915B}"/>
              </a:ext>
            </a:extLst>
          </p:cNvPr>
          <p:cNvSpPr>
            <a:spLocks noChangeShapeType="1"/>
          </p:cNvSpPr>
          <p:nvPr/>
        </p:nvSpPr>
        <p:spPr bwMode="auto">
          <a:xfrm>
            <a:off x="3095769" y="3262313"/>
            <a:ext cx="1074737" cy="122555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sz="3200" b="1">
              <a:solidFill>
                <a:schemeClr val="accent2">
                  <a:lumMod val="10000"/>
                </a:schemeClr>
              </a:solidFill>
              <a:latin typeface="Times New Roman" pitchFamily="18" charset="0"/>
              <a:cs typeface="Times New Roman" pitchFamily="18" charset="0"/>
            </a:endParaRPr>
          </a:p>
        </p:txBody>
      </p:sp>
      <p:sp>
        <p:nvSpPr>
          <p:cNvPr id="19" name="Line 26">
            <a:extLst>
              <a:ext uri="{FF2B5EF4-FFF2-40B4-BE49-F238E27FC236}">
                <a16:creationId xmlns:a16="http://schemas.microsoft.com/office/drawing/2014/main" id="{6404DC0D-3F75-4279-BF26-247C90FF5E29}"/>
              </a:ext>
            </a:extLst>
          </p:cNvPr>
          <p:cNvSpPr>
            <a:spLocks noChangeShapeType="1"/>
          </p:cNvSpPr>
          <p:nvPr/>
        </p:nvSpPr>
        <p:spPr bwMode="auto">
          <a:xfrm flipV="1">
            <a:off x="3091006" y="3262313"/>
            <a:ext cx="1079500" cy="3175"/>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endParaRPr lang="en-US" sz="3200" b="1">
              <a:solidFill>
                <a:schemeClr val="accent2">
                  <a:lumMod val="10000"/>
                </a:schemeClr>
              </a:solidFill>
              <a:latin typeface="Times New Roman" pitchFamily="18" charset="0"/>
              <a:cs typeface="Times New Roman" pitchFamily="18" charset="0"/>
            </a:endParaRPr>
          </a:p>
        </p:txBody>
      </p:sp>
      <p:sp>
        <p:nvSpPr>
          <p:cNvPr id="20" name="Oval 27">
            <a:extLst>
              <a:ext uri="{FF2B5EF4-FFF2-40B4-BE49-F238E27FC236}">
                <a16:creationId xmlns:a16="http://schemas.microsoft.com/office/drawing/2014/main" id="{47210A6C-AA99-43F2-B206-A9E4BC82DC71}"/>
              </a:ext>
            </a:extLst>
          </p:cNvPr>
          <p:cNvSpPr>
            <a:spLocks noChangeArrowheads="1"/>
          </p:cNvSpPr>
          <p:nvPr/>
        </p:nvSpPr>
        <p:spPr bwMode="auto">
          <a:xfrm>
            <a:off x="325581" y="2759075"/>
            <a:ext cx="2801938" cy="97155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r>
              <a:rPr lang="en-US" sz="3200" b="1" dirty="0" err="1">
                <a:solidFill>
                  <a:schemeClr val="accent2">
                    <a:lumMod val="10000"/>
                  </a:schemeClr>
                </a:solidFill>
                <a:latin typeface="Times New Roman" pitchFamily="18" charset="0"/>
                <a:cs typeface="Times New Roman" pitchFamily="18" charset="0"/>
              </a:rPr>
              <a:t>Khi</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miêu</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tả</a:t>
            </a:r>
            <a:endParaRPr lang="en-US" sz="3200" b="1" dirty="0">
              <a:solidFill>
                <a:schemeClr val="accent2">
                  <a:lumMod val="10000"/>
                </a:schemeClr>
              </a:solidFill>
              <a:latin typeface="Times New Roman" pitchFamily="18" charset="0"/>
              <a:cs typeface="Times New Roman" pitchFamily="18" charset="0"/>
            </a:endParaRPr>
          </a:p>
        </p:txBody>
      </p:sp>
      <p:sp>
        <p:nvSpPr>
          <p:cNvPr id="21" name="AutoShape 28">
            <a:extLst>
              <a:ext uri="{FF2B5EF4-FFF2-40B4-BE49-F238E27FC236}">
                <a16:creationId xmlns:a16="http://schemas.microsoft.com/office/drawing/2014/main" id="{51AAE04D-744A-4A08-8EC3-801F3DCB5DD6}"/>
              </a:ext>
            </a:extLst>
          </p:cNvPr>
          <p:cNvSpPr>
            <a:spLocks noChangeArrowheads="1"/>
          </p:cNvSpPr>
          <p:nvPr/>
        </p:nvSpPr>
        <p:spPr bwMode="auto">
          <a:xfrm>
            <a:off x="4135581" y="1684338"/>
            <a:ext cx="7239000" cy="68421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r>
              <a:rPr lang="en-US" sz="3200" b="1" dirty="0" err="1">
                <a:solidFill>
                  <a:schemeClr val="accent2">
                    <a:lumMod val="10000"/>
                  </a:schemeClr>
                </a:solidFill>
                <a:latin typeface="Times New Roman" pitchFamily="18" charset="0"/>
                <a:cs typeface="Times New Roman" pitchFamily="18" charset="0"/>
              </a:rPr>
              <a:t>Tả</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bao</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quát</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toàn</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bộ</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đồ</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vật</a:t>
            </a:r>
            <a:r>
              <a:rPr lang="en-US" sz="3200" b="1" dirty="0">
                <a:solidFill>
                  <a:schemeClr val="accent2">
                    <a:lumMod val="10000"/>
                  </a:schemeClr>
                </a:solidFill>
                <a:latin typeface="Times New Roman" pitchFamily="18" charset="0"/>
                <a:cs typeface="Times New Roman" pitchFamily="18" charset="0"/>
              </a:rPr>
              <a:t>.</a:t>
            </a:r>
          </a:p>
        </p:txBody>
      </p:sp>
      <p:sp>
        <p:nvSpPr>
          <p:cNvPr id="22" name="AutoShape 29">
            <a:extLst>
              <a:ext uri="{FF2B5EF4-FFF2-40B4-BE49-F238E27FC236}">
                <a16:creationId xmlns:a16="http://schemas.microsoft.com/office/drawing/2014/main" id="{4CAB8DDA-0816-4B43-80B7-A758AE0787D5}"/>
              </a:ext>
            </a:extLst>
          </p:cNvPr>
          <p:cNvSpPr>
            <a:spLocks noChangeArrowheads="1"/>
          </p:cNvSpPr>
          <p:nvPr/>
        </p:nvSpPr>
        <p:spPr bwMode="auto">
          <a:xfrm>
            <a:off x="4164156" y="2938463"/>
            <a:ext cx="7210425" cy="68421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r>
              <a:rPr lang="en-US" sz="3200" b="1" dirty="0" err="1">
                <a:solidFill>
                  <a:schemeClr val="accent2">
                    <a:lumMod val="10000"/>
                  </a:schemeClr>
                </a:solidFill>
                <a:latin typeface="Times New Roman" pitchFamily="18" charset="0"/>
                <a:cs typeface="Times New Roman" pitchFamily="18" charset="0"/>
              </a:rPr>
              <a:t>Tả</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những</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bộ</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phận</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có</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đặc</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điểm</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nổi</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bật</a:t>
            </a:r>
            <a:r>
              <a:rPr lang="en-US" sz="3200" b="1" dirty="0">
                <a:solidFill>
                  <a:schemeClr val="accent2">
                    <a:lumMod val="10000"/>
                  </a:schemeClr>
                </a:solidFill>
                <a:latin typeface="Times New Roman" pitchFamily="18" charset="0"/>
                <a:cs typeface="Times New Roman" pitchFamily="18" charset="0"/>
              </a:rPr>
              <a:t>.</a:t>
            </a:r>
          </a:p>
        </p:txBody>
      </p:sp>
      <p:sp>
        <p:nvSpPr>
          <p:cNvPr id="23" name="AutoShape 30">
            <a:extLst>
              <a:ext uri="{FF2B5EF4-FFF2-40B4-BE49-F238E27FC236}">
                <a16:creationId xmlns:a16="http://schemas.microsoft.com/office/drawing/2014/main" id="{C2B9EE16-E240-46D4-AC74-B89B4F3ACE71}"/>
              </a:ext>
            </a:extLst>
          </p:cNvPr>
          <p:cNvSpPr>
            <a:spLocks noChangeArrowheads="1"/>
          </p:cNvSpPr>
          <p:nvPr/>
        </p:nvSpPr>
        <p:spPr bwMode="auto">
          <a:xfrm>
            <a:off x="4170506" y="4148138"/>
            <a:ext cx="7204075" cy="68421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r>
              <a:rPr lang="en-US" sz="3200" b="1">
                <a:solidFill>
                  <a:schemeClr val="accent2">
                    <a:lumMod val="10000"/>
                  </a:schemeClr>
                </a:solidFill>
                <a:latin typeface="Times New Roman" pitchFamily="18" charset="0"/>
                <a:cs typeface="Times New Roman" pitchFamily="18" charset="0"/>
              </a:rPr>
              <a:t>Thể hiện tình cảm với đồ vật.</a:t>
            </a:r>
          </a:p>
        </p:txBody>
      </p:sp>
    </p:spTree>
    <p:extLst>
      <p:ext uri="{BB962C8B-B14F-4D97-AF65-F5344CB8AC3E}">
        <p14:creationId xmlns:p14="http://schemas.microsoft.com/office/powerpoint/2010/main" val="1756726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2" presetClass="entr" presetSubtype="4"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47"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7D91A0A-428F-45F4-8905-8F33728676C1}"/>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18770964">
            <a:off x="10055212" y="-49967"/>
            <a:ext cx="2161880" cy="3156715"/>
          </a:xfrm>
          <a:prstGeom prst="rect">
            <a:avLst/>
          </a:prstGeom>
        </p:spPr>
      </p:pic>
      <p:pic>
        <p:nvPicPr>
          <p:cNvPr id="16" name="图片 15">
            <a:extLst>
              <a:ext uri="{FF2B5EF4-FFF2-40B4-BE49-F238E27FC236}">
                <a16:creationId xmlns:a16="http://schemas.microsoft.com/office/drawing/2014/main" id="{7014391E-5773-4881-98F3-30F20A6C014F}"/>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667453" flipH="1">
            <a:off x="-294592" y="3607898"/>
            <a:ext cx="2161880" cy="3156715"/>
          </a:xfrm>
          <a:prstGeom prst="rect">
            <a:avLst/>
          </a:prstGeom>
        </p:spPr>
      </p:pic>
      <p:sp>
        <p:nvSpPr>
          <p:cNvPr id="24" name="AutoShape 7">
            <a:extLst>
              <a:ext uri="{FF2B5EF4-FFF2-40B4-BE49-F238E27FC236}">
                <a16:creationId xmlns:a16="http://schemas.microsoft.com/office/drawing/2014/main" id="{5C694CF3-0786-4933-A676-E833D79C3823}"/>
              </a:ext>
            </a:extLst>
          </p:cNvPr>
          <p:cNvSpPr>
            <a:spLocks noChangeArrowheads="1"/>
          </p:cNvSpPr>
          <p:nvPr/>
        </p:nvSpPr>
        <p:spPr bwMode="auto">
          <a:xfrm>
            <a:off x="3200400" y="2971800"/>
            <a:ext cx="2138363" cy="539750"/>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342900" indent="-342900" algn="ctr" eaLnBrk="1" hangingPunct="1">
              <a:defRPr/>
            </a:pPr>
            <a:r>
              <a:rPr lang="en-US" sz="2800" b="1" dirty="0">
                <a:solidFill>
                  <a:schemeClr val="accent2">
                    <a:lumMod val="10000"/>
                  </a:schemeClr>
                </a:solidFill>
                <a:latin typeface="Times New Roman" pitchFamily="18" charset="0"/>
                <a:cs typeface="Times New Roman" pitchFamily="18" charset="0"/>
              </a:rPr>
              <a:t>So </a:t>
            </a:r>
            <a:r>
              <a:rPr lang="en-US" sz="2800" b="1" dirty="0" err="1">
                <a:solidFill>
                  <a:schemeClr val="accent2">
                    <a:lumMod val="10000"/>
                  </a:schemeClr>
                </a:solidFill>
                <a:latin typeface="Times New Roman" pitchFamily="18" charset="0"/>
                <a:cs typeface="Times New Roman" pitchFamily="18" charset="0"/>
              </a:rPr>
              <a:t>sánh</a:t>
            </a:r>
            <a:endParaRPr lang="en-US" sz="2800" b="1" dirty="0">
              <a:solidFill>
                <a:schemeClr val="accent2">
                  <a:lumMod val="10000"/>
                </a:schemeClr>
              </a:solidFill>
              <a:latin typeface="Times New Roman" pitchFamily="18" charset="0"/>
              <a:cs typeface="Times New Roman" pitchFamily="18" charset="0"/>
            </a:endParaRPr>
          </a:p>
        </p:txBody>
      </p:sp>
      <p:sp>
        <p:nvSpPr>
          <p:cNvPr id="25" name="AutoShape 9">
            <a:extLst>
              <a:ext uri="{FF2B5EF4-FFF2-40B4-BE49-F238E27FC236}">
                <a16:creationId xmlns:a16="http://schemas.microsoft.com/office/drawing/2014/main" id="{20B8C0B0-7E41-49AE-BE90-44B702D91CB7}"/>
              </a:ext>
            </a:extLst>
          </p:cNvPr>
          <p:cNvSpPr>
            <a:spLocks noChangeArrowheads="1"/>
          </p:cNvSpPr>
          <p:nvPr/>
        </p:nvSpPr>
        <p:spPr bwMode="auto">
          <a:xfrm>
            <a:off x="6445250" y="3000375"/>
            <a:ext cx="2274888" cy="539750"/>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342900" indent="-342900" algn="ctr" eaLnBrk="1" hangingPunct="1">
              <a:defRPr/>
            </a:pPr>
            <a:r>
              <a:rPr lang="en-US" sz="2800" b="1" dirty="0" err="1">
                <a:solidFill>
                  <a:schemeClr val="accent2">
                    <a:lumMod val="10000"/>
                  </a:schemeClr>
                </a:solidFill>
                <a:latin typeface="Times New Roman" pitchFamily="18" charset="0"/>
                <a:cs typeface="Times New Roman" pitchFamily="18" charset="0"/>
              </a:rPr>
              <a:t>Nhân</a:t>
            </a:r>
            <a:r>
              <a:rPr lang="en-US" sz="2800" b="1" dirty="0">
                <a:solidFill>
                  <a:schemeClr val="accent2">
                    <a:lumMod val="10000"/>
                  </a:schemeClr>
                </a:solidFill>
                <a:latin typeface="Times New Roman" pitchFamily="18" charset="0"/>
                <a:cs typeface="Times New Roman" pitchFamily="18" charset="0"/>
              </a:rPr>
              <a:t> </a:t>
            </a:r>
            <a:r>
              <a:rPr lang="en-US" sz="2800" b="1" dirty="0" err="1">
                <a:solidFill>
                  <a:schemeClr val="accent2">
                    <a:lumMod val="10000"/>
                  </a:schemeClr>
                </a:solidFill>
                <a:latin typeface="Times New Roman" pitchFamily="18" charset="0"/>
                <a:cs typeface="Times New Roman" pitchFamily="18" charset="0"/>
              </a:rPr>
              <a:t>hóa</a:t>
            </a:r>
            <a:endParaRPr lang="en-US" sz="2800" b="1" dirty="0">
              <a:solidFill>
                <a:schemeClr val="accent2">
                  <a:lumMod val="10000"/>
                </a:schemeClr>
              </a:solidFill>
              <a:latin typeface="Times New Roman" pitchFamily="18" charset="0"/>
              <a:cs typeface="Times New Roman" pitchFamily="18" charset="0"/>
            </a:endParaRPr>
          </a:p>
        </p:txBody>
      </p:sp>
      <p:sp>
        <p:nvSpPr>
          <p:cNvPr id="26" name="AutoShape 12">
            <a:extLst>
              <a:ext uri="{FF2B5EF4-FFF2-40B4-BE49-F238E27FC236}">
                <a16:creationId xmlns:a16="http://schemas.microsoft.com/office/drawing/2014/main" id="{0D30ADEA-1F21-4580-AB1E-B25F01DB87A0}"/>
              </a:ext>
            </a:extLst>
          </p:cNvPr>
          <p:cNvSpPr>
            <a:spLocks noChangeArrowheads="1"/>
          </p:cNvSpPr>
          <p:nvPr/>
        </p:nvSpPr>
        <p:spPr bwMode="auto">
          <a:xfrm>
            <a:off x="1143000" y="1295400"/>
            <a:ext cx="9525000" cy="865188"/>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800" b="1">
                <a:solidFill>
                  <a:srgbClr val="05050F"/>
                </a:solidFill>
                <a:latin typeface="Times New Roman" panose="02020603050405020304" pitchFamily="18" charset="0"/>
                <a:cs typeface="Times New Roman" panose="02020603050405020304" pitchFamily="18" charset="0"/>
              </a:rPr>
              <a:t>Để miêu tả cái cối tác giả đã sử dụng</a:t>
            </a:r>
            <a:r>
              <a:rPr lang="vi-VN" altLang="en-US" sz="2800" b="1">
                <a:solidFill>
                  <a:srgbClr val="05050F"/>
                </a:solidFill>
                <a:latin typeface="Times New Roman" panose="02020603050405020304" pitchFamily="18" charset="0"/>
                <a:cs typeface="Times New Roman" panose="02020603050405020304" pitchFamily="18" charset="0"/>
              </a:rPr>
              <a:t> </a:t>
            </a:r>
            <a:r>
              <a:rPr lang="en-US" altLang="en-US" sz="2800" b="1">
                <a:solidFill>
                  <a:srgbClr val="05050F"/>
                </a:solidFill>
                <a:latin typeface="Times New Roman" panose="02020603050405020304" pitchFamily="18" charset="0"/>
                <a:cs typeface="Times New Roman" panose="02020603050405020304" pitchFamily="18" charset="0"/>
              </a:rPr>
              <a:t>những biện pháp nào ?</a:t>
            </a:r>
          </a:p>
        </p:txBody>
      </p:sp>
      <p:cxnSp>
        <p:nvCxnSpPr>
          <p:cNvPr id="27" name="Straight Arrow Connector 26">
            <a:extLst>
              <a:ext uri="{FF2B5EF4-FFF2-40B4-BE49-F238E27FC236}">
                <a16:creationId xmlns:a16="http://schemas.microsoft.com/office/drawing/2014/main" id="{62712EC1-CEB5-4EFC-BA1B-D06D99615C52}"/>
              </a:ext>
            </a:extLst>
          </p:cNvPr>
          <p:cNvCxnSpPr/>
          <p:nvPr/>
        </p:nvCxnSpPr>
        <p:spPr>
          <a:xfrm flipH="1">
            <a:off x="4419600" y="2133600"/>
            <a:ext cx="1503363" cy="8175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8" name="Straight Arrow Connector 27">
            <a:extLst>
              <a:ext uri="{FF2B5EF4-FFF2-40B4-BE49-F238E27FC236}">
                <a16:creationId xmlns:a16="http://schemas.microsoft.com/office/drawing/2014/main" id="{1464F022-FE7E-480F-91BF-8C3EC0202655}"/>
              </a:ext>
            </a:extLst>
          </p:cNvPr>
          <p:cNvCxnSpPr/>
          <p:nvPr/>
        </p:nvCxnSpPr>
        <p:spPr>
          <a:xfrm>
            <a:off x="5943600" y="2160588"/>
            <a:ext cx="1350963" cy="81756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9" name="Rectangle 8">
            <a:extLst>
              <a:ext uri="{FF2B5EF4-FFF2-40B4-BE49-F238E27FC236}">
                <a16:creationId xmlns:a16="http://schemas.microsoft.com/office/drawing/2014/main" id="{7D73614E-C51D-4F85-B4CA-F92B12DDE714}"/>
              </a:ext>
            </a:extLst>
          </p:cNvPr>
          <p:cNvSpPr>
            <a:spLocks noChangeArrowheads="1"/>
          </p:cNvSpPr>
          <p:nvPr/>
        </p:nvSpPr>
        <p:spPr bwMode="auto">
          <a:xfrm>
            <a:off x="1752600" y="4570413"/>
            <a:ext cx="3657600" cy="1809750"/>
          </a:xfrm>
          <a:prstGeom prst="rect">
            <a:avLst/>
          </a:prstGeom>
          <a:noFill/>
          <a:ln w="9525">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Char char="-"/>
            </a:pPr>
            <a:r>
              <a:rPr lang="en-US" altLang="en-US" sz="2800" b="1">
                <a:solidFill>
                  <a:srgbClr val="000000"/>
                </a:solidFill>
                <a:latin typeface="Times New Roman" panose="02020603050405020304" pitchFamily="18" charset="0"/>
              </a:rPr>
              <a:t>Chật </a:t>
            </a:r>
            <a:r>
              <a:rPr lang="en-US" altLang="en-US" sz="2800" b="1">
                <a:solidFill>
                  <a:srgbClr val="FF0000"/>
                </a:solidFill>
                <a:latin typeface="Times New Roman" panose="02020603050405020304" pitchFamily="18" charset="0"/>
              </a:rPr>
              <a:t>như</a:t>
            </a:r>
            <a:r>
              <a:rPr lang="en-US" altLang="en-US" sz="2800" b="1">
                <a:solidFill>
                  <a:srgbClr val="000000"/>
                </a:solidFill>
                <a:latin typeface="Times New Roman" panose="02020603050405020304" pitchFamily="18" charset="0"/>
              </a:rPr>
              <a:t> nêm cối.</a:t>
            </a:r>
          </a:p>
          <a:p>
            <a:pPr>
              <a:spcBef>
                <a:spcPct val="0"/>
              </a:spcBef>
              <a:buFontTx/>
              <a:buChar char="-"/>
            </a:pPr>
            <a:endParaRPr lang="en-US" altLang="en-US" sz="2800" b="1">
              <a:solidFill>
                <a:srgbClr val="000000"/>
              </a:solidFill>
              <a:latin typeface="Times New Roman" panose="02020603050405020304" pitchFamily="18" charset="0"/>
            </a:endParaRPr>
          </a:p>
          <a:p>
            <a:pPr>
              <a:spcBef>
                <a:spcPct val="0"/>
              </a:spcBef>
              <a:buFontTx/>
              <a:buNone/>
            </a:pPr>
            <a:r>
              <a:rPr lang="en-US" altLang="en-US" sz="2800" b="1">
                <a:solidFill>
                  <a:srgbClr val="000000"/>
                </a:solidFill>
                <a:latin typeface="Times New Roman" panose="02020603050405020304" pitchFamily="18" charset="0"/>
              </a:rPr>
              <a:t>- Cái chốt bằng tre mà rắn </a:t>
            </a:r>
            <a:r>
              <a:rPr lang="en-US" altLang="en-US" sz="2800" b="1">
                <a:solidFill>
                  <a:srgbClr val="FF0000"/>
                </a:solidFill>
                <a:latin typeface="Times New Roman" panose="02020603050405020304" pitchFamily="18" charset="0"/>
              </a:rPr>
              <a:t>như</a:t>
            </a:r>
            <a:r>
              <a:rPr lang="en-US" altLang="en-US" sz="2800" b="1">
                <a:solidFill>
                  <a:srgbClr val="000000"/>
                </a:solidFill>
                <a:latin typeface="Times New Roman" panose="02020603050405020304" pitchFamily="18" charset="0"/>
              </a:rPr>
              <a:t> đanh.</a:t>
            </a:r>
          </a:p>
        </p:txBody>
      </p:sp>
      <p:sp>
        <p:nvSpPr>
          <p:cNvPr id="30" name="Rectangle 10">
            <a:extLst>
              <a:ext uri="{FF2B5EF4-FFF2-40B4-BE49-F238E27FC236}">
                <a16:creationId xmlns:a16="http://schemas.microsoft.com/office/drawing/2014/main" id="{44AB15D7-594C-4B84-BAE4-13626E98D5EA}"/>
              </a:ext>
            </a:extLst>
          </p:cNvPr>
          <p:cNvSpPr>
            <a:spLocks noChangeArrowheads="1"/>
          </p:cNvSpPr>
          <p:nvPr/>
        </p:nvSpPr>
        <p:spPr bwMode="auto">
          <a:xfrm>
            <a:off x="6019800" y="4572000"/>
            <a:ext cx="4495800" cy="1809750"/>
          </a:xfrm>
          <a:prstGeom prst="rect">
            <a:avLst/>
          </a:prstGeom>
          <a:noFill/>
          <a:ln w="9525">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0000"/>
                </a:solidFill>
                <a:latin typeface="Times New Roman" panose="02020603050405020304" pitchFamily="18" charset="0"/>
              </a:rPr>
              <a:t>- Tai cũng </a:t>
            </a:r>
            <a:r>
              <a:rPr lang="en-US" altLang="en-US" sz="2800" b="1">
                <a:solidFill>
                  <a:srgbClr val="FF0000"/>
                </a:solidFill>
                <a:latin typeface="Times New Roman" panose="02020603050405020304" pitchFamily="18" charset="0"/>
              </a:rPr>
              <a:t>tỉnh táo để nghe ngóng.</a:t>
            </a:r>
          </a:p>
          <a:p>
            <a:pPr>
              <a:spcBef>
                <a:spcPct val="0"/>
              </a:spcBef>
              <a:buFontTx/>
              <a:buChar char="-"/>
            </a:pPr>
            <a:r>
              <a:rPr lang="en-US" altLang="en-US" sz="2800" b="1">
                <a:solidFill>
                  <a:srgbClr val="000000"/>
                </a:solidFill>
                <a:latin typeface="Times New Roman" panose="02020603050405020304" pitchFamily="18" charset="0"/>
              </a:rPr>
              <a:t> Tất cả chúng nó đều </a:t>
            </a:r>
            <a:r>
              <a:rPr lang="en-US" altLang="en-US" sz="2800" b="1">
                <a:solidFill>
                  <a:srgbClr val="FF0000"/>
                </a:solidFill>
                <a:latin typeface="Times New Roman" panose="02020603050405020304" pitchFamily="18" charset="0"/>
              </a:rPr>
              <a:t>cất tiếng nói</a:t>
            </a:r>
            <a:r>
              <a:rPr lang="en-US" altLang="en-US" sz="2800">
                <a:solidFill>
                  <a:srgbClr val="0000CC"/>
                </a:solidFill>
                <a:latin typeface="Times New Roman" panose="02020603050405020304" pitchFamily="18" charset="0"/>
              </a:rPr>
              <a:t>.</a:t>
            </a:r>
          </a:p>
        </p:txBody>
      </p:sp>
      <p:cxnSp>
        <p:nvCxnSpPr>
          <p:cNvPr id="31" name="Straight Arrow Connector 2">
            <a:extLst>
              <a:ext uri="{FF2B5EF4-FFF2-40B4-BE49-F238E27FC236}">
                <a16:creationId xmlns:a16="http://schemas.microsoft.com/office/drawing/2014/main" id="{4AC6BA35-4211-40AE-8C98-FF8EAF3EB740}"/>
              </a:ext>
            </a:extLst>
          </p:cNvPr>
          <p:cNvCxnSpPr>
            <a:cxnSpLocks noChangeShapeType="1"/>
          </p:cNvCxnSpPr>
          <p:nvPr/>
        </p:nvCxnSpPr>
        <p:spPr bwMode="auto">
          <a:xfrm>
            <a:off x="3657600" y="3581400"/>
            <a:ext cx="1588" cy="969963"/>
          </a:xfrm>
          <a:prstGeom prst="straightConnector1">
            <a:avLst/>
          </a:prstGeom>
          <a:noFill/>
          <a:ln w="38100" algn="ctr">
            <a:solidFill>
              <a:srgbClr val="2D2D8A"/>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2" name="Straight Arrow Connector 2">
            <a:extLst>
              <a:ext uri="{FF2B5EF4-FFF2-40B4-BE49-F238E27FC236}">
                <a16:creationId xmlns:a16="http://schemas.microsoft.com/office/drawing/2014/main" id="{9BE1BE7A-D1E2-40A6-BFDB-5BB7C6BBCF2D}"/>
              </a:ext>
            </a:extLst>
          </p:cNvPr>
          <p:cNvCxnSpPr>
            <a:cxnSpLocks noChangeShapeType="1"/>
          </p:cNvCxnSpPr>
          <p:nvPr/>
        </p:nvCxnSpPr>
        <p:spPr bwMode="auto">
          <a:xfrm>
            <a:off x="7923213" y="3581400"/>
            <a:ext cx="1587" cy="969963"/>
          </a:xfrm>
          <a:prstGeom prst="straightConnector1">
            <a:avLst/>
          </a:prstGeom>
          <a:noFill/>
          <a:ln w="38100" algn="ctr">
            <a:solidFill>
              <a:srgbClr val="2D2D8A"/>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04675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anim calcmode="lin" valueType="num">
                                      <p:cBhvr>
                                        <p:cTn id="39" dur="1000" fill="hold"/>
                                        <p:tgtEl>
                                          <p:spTgt spid="30"/>
                                        </p:tgtEl>
                                        <p:attrNameLst>
                                          <p:attrName>ppt_x</p:attrName>
                                        </p:attrNameLst>
                                      </p:cBhvr>
                                      <p:tavLst>
                                        <p:tav tm="0">
                                          <p:val>
                                            <p:strVal val="#ppt_x"/>
                                          </p:val>
                                        </p:tav>
                                        <p:tav tm="100000">
                                          <p:val>
                                            <p:strVal val="#ppt_x"/>
                                          </p:val>
                                        </p:tav>
                                      </p:tavLst>
                                    </p:anim>
                                    <p:anim calcmode="lin" valueType="num">
                                      <p:cBhvr>
                                        <p:cTn id="4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7D91A0A-428F-45F4-8905-8F33728676C1}"/>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18770964">
            <a:off x="10055212" y="-49967"/>
            <a:ext cx="2161880" cy="3156715"/>
          </a:xfrm>
          <a:prstGeom prst="rect">
            <a:avLst/>
          </a:prstGeom>
        </p:spPr>
      </p:pic>
      <p:pic>
        <p:nvPicPr>
          <p:cNvPr id="16" name="图片 15">
            <a:extLst>
              <a:ext uri="{FF2B5EF4-FFF2-40B4-BE49-F238E27FC236}">
                <a16:creationId xmlns:a16="http://schemas.microsoft.com/office/drawing/2014/main" id="{7014391E-5773-4881-98F3-30F20A6C014F}"/>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667453" flipH="1">
            <a:off x="-294592" y="3607898"/>
            <a:ext cx="2161880" cy="3156715"/>
          </a:xfrm>
          <a:prstGeom prst="rect">
            <a:avLst/>
          </a:prstGeom>
        </p:spPr>
      </p:pic>
      <p:sp>
        <p:nvSpPr>
          <p:cNvPr id="13" name="AutoShape 7">
            <a:extLst>
              <a:ext uri="{FF2B5EF4-FFF2-40B4-BE49-F238E27FC236}">
                <a16:creationId xmlns:a16="http://schemas.microsoft.com/office/drawing/2014/main" id="{A8E95CC6-D32B-4384-A43F-C008DBCEC7E0}"/>
              </a:ext>
            </a:extLst>
          </p:cNvPr>
          <p:cNvSpPr>
            <a:spLocks noChangeArrowheads="1"/>
          </p:cNvSpPr>
          <p:nvPr/>
        </p:nvSpPr>
        <p:spPr bwMode="auto">
          <a:xfrm>
            <a:off x="3200400" y="4126345"/>
            <a:ext cx="2138363" cy="539750"/>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b="1">
                <a:solidFill>
                  <a:srgbClr val="05050F"/>
                </a:solidFill>
                <a:latin typeface="Times New Roman" panose="02020603050405020304" pitchFamily="18" charset="0"/>
                <a:cs typeface="Times New Roman" panose="02020603050405020304" pitchFamily="18" charset="0"/>
              </a:rPr>
              <a:t>Mắt</a:t>
            </a:r>
          </a:p>
        </p:txBody>
      </p:sp>
      <p:sp>
        <p:nvSpPr>
          <p:cNvPr id="14" name="AutoShape 9">
            <a:extLst>
              <a:ext uri="{FF2B5EF4-FFF2-40B4-BE49-F238E27FC236}">
                <a16:creationId xmlns:a16="http://schemas.microsoft.com/office/drawing/2014/main" id="{559BA407-2B6F-467D-A921-52DA0D5D7249}"/>
              </a:ext>
            </a:extLst>
          </p:cNvPr>
          <p:cNvSpPr>
            <a:spLocks noChangeArrowheads="1"/>
          </p:cNvSpPr>
          <p:nvPr/>
        </p:nvSpPr>
        <p:spPr bwMode="auto">
          <a:xfrm>
            <a:off x="6445250" y="4154920"/>
            <a:ext cx="2274888" cy="539750"/>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b="1">
                <a:solidFill>
                  <a:srgbClr val="05050F"/>
                </a:solidFill>
                <a:latin typeface="Times New Roman" panose="02020603050405020304" pitchFamily="18" charset="0"/>
                <a:cs typeface="Times New Roman" panose="02020603050405020304" pitchFamily="18" charset="0"/>
              </a:rPr>
              <a:t>Tai </a:t>
            </a:r>
          </a:p>
        </p:txBody>
      </p:sp>
      <p:sp>
        <p:nvSpPr>
          <p:cNvPr id="17" name="AutoShape 12">
            <a:extLst>
              <a:ext uri="{FF2B5EF4-FFF2-40B4-BE49-F238E27FC236}">
                <a16:creationId xmlns:a16="http://schemas.microsoft.com/office/drawing/2014/main" id="{E047DD1B-91A2-4773-B71C-2AC80EA4DA0B}"/>
              </a:ext>
            </a:extLst>
          </p:cNvPr>
          <p:cNvSpPr>
            <a:spLocks noChangeArrowheads="1"/>
          </p:cNvSpPr>
          <p:nvPr/>
        </p:nvSpPr>
        <p:spPr bwMode="auto">
          <a:xfrm>
            <a:off x="581025" y="2449945"/>
            <a:ext cx="10744200" cy="865188"/>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200" b="1">
                <a:solidFill>
                  <a:srgbClr val="05050F"/>
                </a:solidFill>
                <a:latin typeface="Times New Roman" panose="02020603050405020304" pitchFamily="18" charset="0"/>
                <a:cs typeface="Times New Roman" panose="02020603050405020304" pitchFamily="18" charset="0"/>
              </a:rPr>
              <a:t>Để miêu tả cái cối tác giả đã sử dụng</a:t>
            </a:r>
            <a:r>
              <a:rPr lang="vi-VN" altLang="en-US" sz="3200" b="1">
                <a:solidFill>
                  <a:srgbClr val="05050F"/>
                </a:solidFill>
                <a:latin typeface="Times New Roman" panose="02020603050405020304" pitchFamily="18" charset="0"/>
                <a:cs typeface="Times New Roman" panose="02020603050405020304" pitchFamily="18" charset="0"/>
              </a:rPr>
              <a:t> </a:t>
            </a:r>
            <a:r>
              <a:rPr lang="en-US" altLang="en-US" sz="3200" b="1">
                <a:solidFill>
                  <a:srgbClr val="05050F"/>
                </a:solidFill>
                <a:latin typeface="Times New Roman" panose="02020603050405020304" pitchFamily="18" charset="0"/>
                <a:cs typeface="Times New Roman" panose="02020603050405020304" pitchFamily="18" charset="0"/>
              </a:rPr>
              <a:t>những giác quan nào ?</a:t>
            </a:r>
          </a:p>
        </p:txBody>
      </p:sp>
      <p:cxnSp>
        <p:nvCxnSpPr>
          <p:cNvPr id="18" name="Straight Arrow Connector 17">
            <a:extLst>
              <a:ext uri="{FF2B5EF4-FFF2-40B4-BE49-F238E27FC236}">
                <a16:creationId xmlns:a16="http://schemas.microsoft.com/office/drawing/2014/main" id="{F61711F9-42A7-43B8-B57D-3EB57B456ACB}"/>
              </a:ext>
            </a:extLst>
          </p:cNvPr>
          <p:cNvCxnSpPr/>
          <p:nvPr/>
        </p:nvCxnSpPr>
        <p:spPr>
          <a:xfrm flipH="1">
            <a:off x="4419600" y="3288145"/>
            <a:ext cx="1503363" cy="8175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Straight Arrow Connector 18">
            <a:extLst>
              <a:ext uri="{FF2B5EF4-FFF2-40B4-BE49-F238E27FC236}">
                <a16:creationId xmlns:a16="http://schemas.microsoft.com/office/drawing/2014/main" id="{B6B16C3F-D4CA-4060-AD5B-9DC9C12371A1}"/>
              </a:ext>
            </a:extLst>
          </p:cNvPr>
          <p:cNvCxnSpPr/>
          <p:nvPr/>
        </p:nvCxnSpPr>
        <p:spPr>
          <a:xfrm>
            <a:off x="5943600" y="3315133"/>
            <a:ext cx="1350963" cy="81756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25880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7D91A0A-428F-45F4-8905-8F33728676C1}"/>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18770964">
            <a:off x="10055212" y="-49967"/>
            <a:ext cx="2161880" cy="3156715"/>
          </a:xfrm>
          <a:prstGeom prst="rect">
            <a:avLst/>
          </a:prstGeom>
        </p:spPr>
      </p:pic>
      <p:pic>
        <p:nvPicPr>
          <p:cNvPr id="16" name="图片 15">
            <a:extLst>
              <a:ext uri="{FF2B5EF4-FFF2-40B4-BE49-F238E27FC236}">
                <a16:creationId xmlns:a16="http://schemas.microsoft.com/office/drawing/2014/main" id="{7014391E-5773-4881-98F3-30F20A6C014F}"/>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667453" flipH="1">
            <a:off x="-294592" y="3607898"/>
            <a:ext cx="2161880" cy="3156715"/>
          </a:xfrm>
          <a:prstGeom prst="rect">
            <a:avLst/>
          </a:prstGeom>
        </p:spPr>
      </p:pic>
      <p:sp>
        <p:nvSpPr>
          <p:cNvPr id="9" name="AutoShape 5">
            <a:extLst>
              <a:ext uri="{FF2B5EF4-FFF2-40B4-BE49-F238E27FC236}">
                <a16:creationId xmlns:a16="http://schemas.microsoft.com/office/drawing/2014/main" id="{FDEFFEDA-BC51-4937-9C89-0118C15E76C5}"/>
              </a:ext>
            </a:extLst>
          </p:cNvPr>
          <p:cNvSpPr>
            <a:spLocks noChangeArrowheads="1"/>
          </p:cNvSpPr>
          <p:nvPr/>
        </p:nvSpPr>
        <p:spPr bwMode="auto">
          <a:xfrm>
            <a:off x="907470" y="1427017"/>
            <a:ext cx="1368425" cy="3167063"/>
          </a:xfrm>
          <a:prstGeom prst="roundRect">
            <a:avLst>
              <a:gd name="adj" fmla="val 16667"/>
            </a:avLst>
          </a:prstGeom>
          <a:solidFill>
            <a:schemeClr val="bg1"/>
          </a:solidFill>
          <a:ln w="53975" cmpd="dbl">
            <a:solidFill>
              <a:schemeClr val="tx1"/>
            </a:solidFill>
            <a:round/>
            <a:headEnd/>
            <a:tailEnd/>
          </a:ln>
          <a:effectLst/>
        </p:spPr>
        <p:txBody>
          <a:bodyPr wrap="none" anchor="ctr"/>
          <a:lstStyle/>
          <a:p>
            <a:pPr algn="ctr" eaLnBrk="1" hangingPunct="1">
              <a:spcBef>
                <a:spcPts val="0"/>
              </a:spcBef>
              <a:defRPr/>
            </a:pPr>
            <a:r>
              <a:rPr lang="en-US" sz="3200" b="1" dirty="0" err="1">
                <a:solidFill>
                  <a:schemeClr val="accent2">
                    <a:lumMod val="10000"/>
                  </a:schemeClr>
                </a:solidFill>
                <a:latin typeface="Times New Roman" pitchFamily="18" charset="0"/>
                <a:cs typeface="Times New Roman" pitchFamily="18" charset="0"/>
              </a:rPr>
              <a:t>Bài</a:t>
            </a:r>
            <a:endParaRPr lang="en-US" sz="3200" b="1" dirty="0">
              <a:solidFill>
                <a:schemeClr val="accent2">
                  <a:lumMod val="10000"/>
                </a:schemeClr>
              </a:solidFill>
              <a:latin typeface="Times New Roman" pitchFamily="18" charset="0"/>
              <a:cs typeface="Times New Roman" pitchFamily="18" charset="0"/>
            </a:endParaRPr>
          </a:p>
          <a:p>
            <a:pPr algn="ctr" eaLnBrk="1" hangingPunct="1">
              <a:spcBef>
                <a:spcPts val="0"/>
              </a:spcBef>
              <a:defRPr/>
            </a:pP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văn</a:t>
            </a:r>
            <a:endParaRPr lang="en-US" sz="3200" b="1" dirty="0">
              <a:solidFill>
                <a:schemeClr val="accent2">
                  <a:lumMod val="10000"/>
                </a:schemeClr>
              </a:solidFill>
              <a:latin typeface="Times New Roman" pitchFamily="18" charset="0"/>
              <a:cs typeface="Times New Roman" pitchFamily="18" charset="0"/>
            </a:endParaRPr>
          </a:p>
          <a:p>
            <a:pPr algn="ctr" eaLnBrk="1" hangingPunct="1">
              <a:spcBef>
                <a:spcPts val="0"/>
              </a:spcBef>
              <a:defRPr/>
            </a:pPr>
            <a:r>
              <a:rPr lang="en-US" sz="3200" b="1" dirty="0" err="1">
                <a:solidFill>
                  <a:schemeClr val="accent2">
                    <a:lumMod val="10000"/>
                  </a:schemeClr>
                </a:solidFill>
                <a:latin typeface="Times New Roman" pitchFamily="18" charset="0"/>
                <a:cs typeface="Times New Roman" pitchFamily="18" charset="0"/>
              </a:rPr>
              <a:t>miêu</a:t>
            </a:r>
            <a:endParaRPr lang="en-US" sz="3200" b="1" dirty="0">
              <a:solidFill>
                <a:schemeClr val="accent2">
                  <a:lumMod val="10000"/>
                </a:schemeClr>
              </a:solidFill>
              <a:latin typeface="Times New Roman" pitchFamily="18" charset="0"/>
              <a:cs typeface="Times New Roman" pitchFamily="18" charset="0"/>
            </a:endParaRPr>
          </a:p>
          <a:p>
            <a:pPr algn="ctr" eaLnBrk="1" hangingPunct="1">
              <a:spcBef>
                <a:spcPts val="0"/>
              </a:spcBef>
              <a:defRPr/>
            </a:pP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tả</a:t>
            </a:r>
            <a:endParaRPr lang="en-US" sz="3200" b="1" dirty="0">
              <a:solidFill>
                <a:schemeClr val="accent2">
                  <a:lumMod val="10000"/>
                </a:schemeClr>
              </a:solidFill>
              <a:latin typeface="Times New Roman" pitchFamily="18" charset="0"/>
              <a:cs typeface="Times New Roman" pitchFamily="18" charset="0"/>
            </a:endParaRPr>
          </a:p>
          <a:p>
            <a:pPr algn="ctr" eaLnBrk="1" hangingPunct="1">
              <a:spcBef>
                <a:spcPts val="0"/>
              </a:spcBef>
              <a:defRPr/>
            </a:pP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đồ</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vật</a:t>
            </a:r>
            <a:endParaRPr lang="en-US" sz="3200" b="1" dirty="0">
              <a:solidFill>
                <a:schemeClr val="accent2">
                  <a:lumMod val="10000"/>
                </a:schemeClr>
              </a:solidFill>
              <a:latin typeface="Times New Roman" pitchFamily="18" charset="0"/>
              <a:cs typeface="Times New Roman" pitchFamily="18" charset="0"/>
            </a:endParaRPr>
          </a:p>
        </p:txBody>
      </p:sp>
      <p:sp>
        <p:nvSpPr>
          <p:cNvPr id="10" name="Oval 6">
            <a:extLst>
              <a:ext uri="{FF2B5EF4-FFF2-40B4-BE49-F238E27FC236}">
                <a16:creationId xmlns:a16="http://schemas.microsoft.com/office/drawing/2014/main" id="{0F7986FB-C4C3-4598-8C98-654896C19CD4}"/>
              </a:ext>
            </a:extLst>
          </p:cNvPr>
          <p:cNvSpPr>
            <a:spLocks noChangeArrowheads="1"/>
          </p:cNvSpPr>
          <p:nvPr/>
        </p:nvSpPr>
        <p:spPr bwMode="auto">
          <a:xfrm>
            <a:off x="3264908" y="1188892"/>
            <a:ext cx="2144712" cy="1081088"/>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200" b="1">
                <a:solidFill>
                  <a:srgbClr val="0000FF"/>
                </a:solidFill>
                <a:latin typeface="Times New Roman" panose="02020603050405020304" pitchFamily="18" charset="0"/>
                <a:cs typeface="Times New Roman" panose="02020603050405020304" pitchFamily="18" charset="0"/>
              </a:rPr>
              <a:t>Mở bài</a:t>
            </a:r>
          </a:p>
        </p:txBody>
      </p:sp>
      <p:sp>
        <p:nvSpPr>
          <p:cNvPr id="11" name="Oval 7">
            <a:extLst>
              <a:ext uri="{FF2B5EF4-FFF2-40B4-BE49-F238E27FC236}">
                <a16:creationId xmlns:a16="http://schemas.microsoft.com/office/drawing/2014/main" id="{657A9688-E7E1-433C-8E85-A6B9C68E90FA}"/>
              </a:ext>
            </a:extLst>
          </p:cNvPr>
          <p:cNvSpPr>
            <a:spLocks noChangeArrowheads="1"/>
          </p:cNvSpPr>
          <p:nvPr/>
        </p:nvSpPr>
        <p:spPr bwMode="auto">
          <a:xfrm>
            <a:off x="3264908" y="2433492"/>
            <a:ext cx="2125662" cy="108267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200" b="1">
                <a:solidFill>
                  <a:srgbClr val="0000FF"/>
                </a:solidFill>
                <a:latin typeface="Times New Roman" panose="02020603050405020304" pitchFamily="18" charset="0"/>
                <a:cs typeface="Times New Roman" panose="02020603050405020304" pitchFamily="18" charset="0"/>
              </a:rPr>
              <a:t>Thân bài</a:t>
            </a:r>
          </a:p>
        </p:txBody>
      </p:sp>
      <p:sp>
        <p:nvSpPr>
          <p:cNvPr id="12" name="Oval 8">
            <a:extLst>
              <a:ext uri="{FF2B5EF4-FFF2-40B4-BE49-F238E27FC236}">
                <a16:creationId xmlns:a16="http://schemas.microsoft.com/office/drawing/2014/main" id="{936AF4BB-F96F-4B5F-BADB-101A895D16E9}"/>
              </a:ext>
            </a:extLst>
          </p:cNvPr>
          <p:cNvSpPr>
            <a:spLocks noChangeArrowheads="1"/>
          </p:cNvSpPr>
          <p:nvPr/>
        </p:nvSpPr>
        <p:spPr bwMode="auto">
          <a:xfrm>
            <a:off x="3264908" y="4313092"/>
            <a:ext cx="2144712" cy="1084263"/>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200" b="1">
                <a:solidFill>
                  <a:srgbClr val="0000FF"/>
                </a:solidFill>
                <a:latin typeface="Times New Roman" panose="02020603050405020304" pitchFamily="18" charset="0"/>
                <a:cs typeface="Times New Roman" panose="02020603050405020304" pitchFamily="18" charset="0"/>
              </a:rPr>
              <a:t>Kết bài</a:t>
            </a:r>
          </a:p>
        </p:txBody>
      </p:sp>
      <p:sp>
        <p:nvSpPr>
          <p:cNvPr id="20" name="Line 9">
            <a:extLst>
              <a:ext uri="{FF2B5EF4-FFF2-40B4-BE49-F238E27FC236}">
                <a16:creationId xmlns:a16="http://schemas.microsoft.com/office/drawing/2014/main" id="{5CB8FB53-FF37-478A-A683-272AB915E546}"/>
              </a:ext>
            </a:extLst>
          </p:cNvPr>
          <p:cNvSpPr>
            <a:spLocks noChangeShapeType="1"/>
          </p:cNvSpPr>
          <p:nvPr/>
        </p:nvSpPr>
        <p:spPr bwMode="auto">
          <a:xfrm flipV="1">
            <a:off x="2306058" y="1874692"/>
            <a:ext cx="958850" cy="1106488"/>
          </a:xfrm>
          <a:prstGeom prst="line">
            <a:avLst/>
          </a:prstGeom>
          <a:noFill/>
          <a:ln w="57150" cmpd="thickThin">
            <a:solidFill>
              <a:srgbClr val="FF00FF"/>
            </a:solidFill>
            <a:round/>
            <a:headEnd/>
            <a:tailEnd type="triangle" w="med" len="med"/>
          </a:ln>
          <a:effectLst/>
        </p:spPr>
        <p:txBody>
          <a:bodyPr wrap="none" anchor="ctr"/>
          <a:lstStyle/>
          <a:p>
            <a:pPr eaLnBrk="1" hangingPunct="1">
              <a:spcBef>
                <a:spcPts val="0"/>
              </a:spcBef>
              <a:defRPr/>
            </a:pPr>
            <a:endParaRPr lang="en-US" sz="3200" b="1">
              <a:solidFill>
                <a:schemeClr val="accent2">
                  <a:lumMod val="10000"/>
                </a:schemeClr>
              </a:solidFill>
              <a:latin typeface="Times New Roman" pitchFamily="18" charset="0"/>
              <a:cs typeface="Times New Roman" pitchFamily="18" charset="0"/>
            </a:endParaRPr>
          </a:p>
        </p:txBody>
      </p:sp>
      <p:sp>
        <p:nvSpPr>
          <p:cNvPr id="21" name="Line 10">
            <a:extLst>
              <a:ext uri="{FF2B5EF4-FFF2-40B4-BE49-F238E27FC236}">
                <a16:creationId xmlns:a16="http://schemas.microsoft.com/office/drawing/2014/main" id="{A44AB6F5-72DF-4271-8112-3AE933F80178}"/>
              </a:ext>
            </a:extLst>
          </p:cNvPr>
          <p:cNvSpPr>
            <a:spLocks noChangeShapeType="1"/>
          </p:cNvSpPr>
          <p:nvPr/>
        </p:nvSpPr>
        <p:spPr bwMode="auto">
          <a:xfrm flipV="1">
            <a:off x="2312408" y="3017692"/>
            <a:ext cx="977900" cy="0"/>
          </a:xfrm>
          <a:prstGeom prst="line">
            <a:avLst/>
          </a:prstGeom>
          <a:noFill/>
          <a:ln w="57150" cmpd="thickThin">
            <a:solidFill>
              <a:srgbClr val="FF00FF"/>
            </a:solidFill>
            <a:round/>
            <a:headEnd/>
            <a:tailEnd type="triangle" w="med" len="med"/>
          </a:ln>
          <a:effectLst/>
        </p:spPr>
        <p:txBody>
          <a:bodyPr wrap="none" anchor="ctr"/>
          <a:lstStyle/>
          <a:p>
            <a:pPr eaLnBrk="1" hangingPunct="1">
              <a:spcBef>
                <a:spcPts val="0"/>
              </a:spcBef>
              <a:defRPr/>
            </a:pPr>
            <a:endParaRPr lang="en-US" sz="3200" b="1">
              <a:solidFill>
                <a:schemeClr val="accent2">
                  <a:lumMod val="10000"/>
                </a:schemeClr>
              </a:solidFill>
              <a:latin typeface="Times New Roman" pitchFamily="18" charset="0"/>
              <a:cs typeface="Times New Roman" pitchFamily="18" charset="0"/>
            </a:endParaRPr>
          </a:p>
        </p:txBody>
      </p:sp>
      <p:sp>
        <p:nvSpPr>
          <p:cNvPr id="22" name="Line 11">
            <a:extLst>
              <a:ext uri="{FF2B5EF4-FFF2-40B4-BE49-F238E27FC236}">
                <a16:creationId xmlns:a16="http://schemas.microsoft.com/office/drawing/2014/main" id="{937E67BD-AE55-4D48-B074-8B54CFAE61E8}"/>
              </a:ext>
            </a:extLst>
          </p:cNvPr>
          <p:cNvSpPr>
            <a:spLocks noChangeShapeType="1"/>
          </p:cNvSpPr>
          <p:nvPr/>
        </p:nvSpPr>
        <p:spPr bwMode="auto">
          <a:xfrm>
            <a:off x="2277483" y="3017692"/>
            <a:ext cx="1012825" cy="1763713"/>
          </a:xfrm>
          <a:prstGeom prst="line">
            <a:avLst/>
          </a:prstGeom>
          <a:noFill/>
          <a:ln w="57150" cmpd="thickThin">
            <a:solidFill>
              <a:srgbClr val="FF00FF"/>
            </a:solidFill>
            <a:round/>
            <a:headEnd/>
            <a:tailEnd type="triangle" w="med" len="med"/>
          </a:ln>
          <a:effectLst/>
        </p:spPr>
        <p:txBody>
          <a:bodyPr wrap="none" anchor="ctr"/>
          <a:lstStyle/>
          <a:p>
            <a:pPr eaLnBrk="1" hangingPunct="1">
              <a:spcBef>
                <a:spcPts val="0"/>
              </a:spcBef>
              <a:defRPr/>
            </a:pPr>
            <a:endParaRPr lang="en-US" sz="3200" b="1">
              <a:solidFill>
                <a:schemeClr val="accent2">
                  <a:lumMod val="10000"/>
                </a:schemeClr>
              </a:solidFill>
              <a:latin typeface="Times New Roman" pitchFamily="18" charset="0"/>
              <a:cs typeface="Times New Roman" pitchFamily="18" charset="0"/>
            </a:endParaRPr>
          </a:p>
        </p:txBody>
      </p:sp>
      <p:sp>
        <p:nvSpPr>
          <p:cNvPr id="23" name="AutoShape 12">
            <a:extLst>
              <a:ext uri="{FF2B5EF4-FFF2-40B4-BE49-F238E27FC236}">
                <a16:creationId xmlns:a16="http://schemas.microsoft.com/office/drawing/2014/main" id="{88168E3C-E281-4A79-A8E7-4123F57C3CD9}"/>
              </a:ext>
            </a:extLst>
          </p:cNvPr>
          <p:cNvSpPr>
            <a:spLocks noChangeArrowheads="1"/>
          </p:cNvSpPr>
          <p:nvPr/>
        </p:nvSpPr>
        <p:spPr bwMode="auto">
          <a:xfrm>
            <a:off x="6217658" y="1122217"/>
            <a:ext cx="4748212" cy="600075"/>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200" b="1">
                <a:solidFill>
                  <a:srgbClr val="05050F"/>
                </a:solidFill>
                <a:latin typeface="Times New Roman" panose="02020603050405020304" pitchFamily="18" charset="0"/>
                <a:cs typeface="Times New Roman" panose="02020603050405020304" pitchFamily="18" charset="0"/>
              </a:rPr>
              <a:t>Trực tiếp</a:t>
            </a:r>
            <a:r>
              <a:rPr lang="vi-VN" altLang="en-US" sz="3200" b="1">
                <a:solidFill>
                  <a:srgbClr val="05050F"/>
                </a:solidFill>
                <a:latin typeface="Times New Roman" panose="02020603050405020304" pitchFamily="18" charset="0"/>
                <a:cs typeface="Times New Roman" panose="02020603050405020304" pitchFamily="18" charset="0"/>
              </a:rPr>
              <a:t> </a:t>
            </a:r>
            <a:r>
              <a:rPr lang="en-US" altLang="en-US" sz="3200" b="1">
                <a:solidFill>
                  <a:srgbClr val="05050F"/>
                </a:solidFill>
                <a:latin typeface="Times New Roman" panose="02020603050405020304" pitchFamily="18" charset="0"/>
                <a:cs typeface="Times New Roman" panose="02020603050405020304" pitchFamily="18" charset="0"/>
              </a:rPr>
              <a:t>hoặc</a:t>
            </a:r>
            <a:r>
              <a:rPr lang="vi-VN" altLang="en-US" sz="3200" b="1">
                <a:solidFill>
                  <a:srgbClr val="05050F"/>
                </a:solidFill>
                <a:latin typeface="Times New Roman" panose="02020603050405020304" pitchFamily="18" charset="0"/>
                <a:cs typeface="Times New Roman" panose="02020603050405020304" pitchFamily="18" charset="0"/>
              </a:rPr>
              <a:t> g</a:t>
            </a:r>
            <a:r>
              <a:rPr lang="en-US" altLang="en-US" sz="3200" b="1">
                <a:solidFill>
                  <a:srgbClr val="05050F"/>
                </a:solidFill>
                <a:latin typeface="Times New Roman" panose="02020603050405020304" pitchFamily="18" charset="0"/>
                <a:cs typeface="Times New Roman" panose="02020603050405020304" pitchFamily="18" charset="0"/>
              </a:rPr>
              <a:t>ián tiếp</a:t>
            </a:r>
          </a:p>
        </p:txBody>
      </p:sp>
      <p:sp>
        <p:nvSpPr>
          <p:cNvPr id="24" name="AutoShape 13">
            <a:extLst>
              <a:ext uri="{FF2B5EF4-FFF2-40B4-BE49-F238E27FC236}">
                <a16:creationId xmlns:a16="http://schemas.microsoft.com/office/drawing/2014/main" id="{C1B2F512-E2DD-488B-9C5B-C60FEDAE6ED2}"/>
              </a:ext>
            </a:extLst>
          </p:cNvPr>
          <p:cNvSpPr>
            <a:spLocks noChangeArrowheads="1"/>
          </p:cNvSpPr>
          <p:nvPr/>
        </p:nvSpPr>
        <p:spPr bwMode="auto">
          <a:xfrm>
            <a:off x="6255758" y="2057255"/>
            <a:ext cx="4710112" cy="587375"/>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spcBef>
                <a:spcPts val="0"/>
              </a:spcBef>
              <a:defRPr/>
            </a:pPr>
            <a:r>
              <a:rPr lang="en-US" sz="3200" b="1" dirty="0" err="1">
                <a:solidFill>
                  <a:schemeClr val="accent2">
                    <a:lumMod val="10000"/>
                  </a:schemeClr>
                </a:solidFill>
                <a:latin typeface="Times New Roman" pitchFamily="18" charset="0"/>
                <a:cs typeface="Times New Roman" pitchFamily="18" charset="0"/>
              </a:rPr>
              <a:t>Tả</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bao</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quát</a:t>
            </a:r>
            <a:r>
              <a:rPr lang="vi-VN" sz="3200" b="1" dirty="0">
                <a:solidFill>
                  <a:schemeClr val="accent2">
                    <a:lumMod val="10000"/>
                  </a:schemeClr>
                </a:solidFill>
                <a:latin typeface="Times New Roman" pitchFamily="18" charset="0"/>
                <a:cs typeface="Times New Roman" pitchFamily="18" charset="0"/>
              </a:rPr>
              <a:t> đồ vật</a:t>
            </a:r>
            <a:endParaRPr lang="en-US" sz="3200" b="1" dirty="0">
              <a:solidFill>
                <a:schemeClr val="accent2">
                  <a:lumMod val="10000"/>
                </a:schemeClr>
              </a:solidFill>
              <a:latin typeface="Times New Roman" pitchFamily="18" charset="0"/>
              <a:cs typeface="Times New Roman" pitchFamily="18" charset="0"/>
            </a:endParaRPr>
          </a:p>
        </p:txBody>
      </p:sp>
      <p:sp>
        <p:nvSpPr>
          <p:cNvPr id="25" name="AutoShape 14">
            <a:extLst>
              <a:ext uri="{FF2B5EF4-FFF2-40B4-BE49-F238E27FC236}">
                <a16:creationId xmlns:a16="http://schemas.microsoft.com/office/drawing/2014/main" id="{C12EBA54-7D82-4C40-9754-CEF24C4474F9}"/>
              </a:ext>
            </a:extLst>
          </p:cNvPr>
          <p:cNvSpPr>
            <a:spLocks noChangeArrowheads="1"/>
          </p:cNvSpPr>
          <p:nvPr/>
        </p:nvSpPr>
        <p:spPr bwMode="auto">
          <a:xfrm>
            <a:off x="6160508" y="3170092"/>
            <a:ext cx="4805362" cy="14478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200" b="1">
                <a:solidFill>
                  <a:srgbClr val="05050F"/>
                </a:solidFill>
                <a:latin typeface="Times New Roman" panose="02020603050405020304" pitchFamily="18" charset="0"/>
                <a:cs typeface="Times New Roman" panose="02020603050405020304" pitchFamily="18" charset="0"/>
              </a:rPr>
              <a:t>Tả </a:t>
            </a:r>
            <a:r>
              <a:rPr lang="vi-VN" altLang="en-US" sz="3200" b="1">
                <a:solidFill>
                  <a:srgbClr val="05050F"/>
                </a:solidFill>
                <a:latin typeface="Times New Roman" panose="02020603050405020304" pitchFamily="18" charset="0"/>
                <a:cs typeface="Times New Roman" panose="02020603050405020304" pitchFamily="18" charset="0"/>
              </a:rPr>
              <a:t> </a:t>
            </a:r>
            <a:r>
              <a:rPr lang="en-US" altLang="en-US" sz="3200" b="1">
                <a:solidFill>
                  <a:srgbClr val="05050F"/>
                </a:solidFill>
                <a:latin typeface="Times New Roman" panose="02020603050405020304" pitchFamily="18" charset="0"/>
                <a:cs typeface="Times New Roman" panose="02020603050405020304" pitchFamily="18" charset="0"/>
              </a:rPr>
              <a:t>các </a:t>
            </a:r>
            <a:r>
              <a:rPr lang="vi-VN" altLang="en-US" sz="3200" b="1">
                <a:solidFill>
                  <a:srgbClr val="05050F"/>
                </a:solidFill>
                <a:latin typeface="Times New Roman" panose="02020603050405020304" pitchFamily="18" charset="0"/>
                <a:cs typeface="Times New Roman" panose="02020603050405020304" pitchFamily="18" charset="0"/>
              </a:rPr>
              <a:t>đặc điểm</a:t>
            </a:r>
            <a:r>
              <a:rPr lang="en-US" altLang="en-US" sz="3200" b="1">
                <a:solidFill>
                  <a:srgbClr val="05050F"/>
                </a:solidFill>
                <a:latin typeface="Times New Roman" panose="02020603050405020304" pitchFamily="18" charset="0"/>
                <a:cs typeface="Times New Roman" panose="02020603050405020304" pitchFamily="18" charset="0"/>
              </a:rPr>
              <a:t> nổi bật </a:t>
            </a:r>
          </a:p>
          <a:p>
            <a:pPr eaLnBrk="1" hangingPunct="1">
              <a:defRPr/>
            </a:pPr>
            <a:r>
              <a:rPr lang="en-US" altLang="en-US" sz="3200" b="1">
                <a:solidFill>
                  <a:srgbClr val="05050F"/>
                </a:solidFill>
                <a:latin typeface="Times New Roman" panose="02020603050405020304" pitchFamily="18" charset="0"/>
                <a:cs typeface="Times New Roman" panose="02020603050405020304" pitchFamily="18" charset="0"/>
              </a:rPr>
              <a:t>và công dụng của đồ vật.</a:t>
            </a:r>
          </a:p>
        </p:txBody>
      </p:sp>
      <p:sp>
        <p:nvSpPr>
          <p:cNvPr id="26" name="AutoShape 15">
            <a:extLst>
              <a:ext uri="{FF2B5EF4-FFF2-40B4-BE49-F238E27FC236}">
                <a16:creationId xmlns:a16="http://schemas.microsoft.com/office/drawing/2014/main" id="{9D5E9AE0-2053-49B0-B368-46581D05F611}"/>
              </a:ext>
            </a:extLst>
          </p:cNvPr>
          <p:cNvSpPr>
            <a:spLocks noChangeArrowheads="1"/>
          </p:cNvSpPr>
          <p:nvPr/>
        </p:nvSpPr>
        <p:spPr bwMode="auto">
          <a:xfrm>
            <a:off x="6255758" y="4848080"/>
            <a:ext cx="4710112" cy="129381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spcBef>
                <a:spcPts val="0"/>
              </a:spcBef>
              <a:defRPr/>
            </a:pPr>
            <a:r>
              <a:rPr lang="en-US" sz="3200" b="1" dirty="0" err="1">
                <a:solidFill>
                  <a:schemeClr val="accent2">
                    <a:lumMod val="10000"/>
                  </a:schemeClr>
                </a:solidFill>
                <a:latin typeface="Times New Roman" pitchFamily="18" charset="0"/>
                <a:cs typeface="Times New Roman" pitchFamily="18" charset="0"/>
              </a:rPr>
              <a:t>Mở</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rộng</a:t>
            </a:r>
            <a:r>
              <a:rPr lang="vi-VN"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hoặc</a:t>
            </a:r>
            <a:endParaRPr lang="en-US" sz="3200" b="1" dirty="0">
              <a:solidFill>
                <a:schemeClr val="accent2">
                  <a:lumMod val="10000"/>
                </a:schemeClr>
              </a:solidFill>
              <a:latin typeface="Times New Roman" pitchFamily="18" charset="0"/>
              <a:cs typeface="Times New Roman" pitchFamily="18" charset="0"/>
            </a:endParaRPr>
          </a:p>
          <a:p>
            <a:pPr eaLnBrk="1" hangingPunct="1">
              <a:spcBef>
                <a:spcPts val="0"/>
              </a:spcBef>
              <a:defRPr/>
            </a:pPr>
            <a:r>
              <a:rPr lang="en-US" sz="3200" b="1" dirty="0" err="1">
                <a:solidFill>
                  <a:schemeClr val="accent2">
                    <a:lumMod val="10000"/>
                  </a:schemeClr>
                </a:solidFill>
                <a:latin typeface="Times New Roman" pitchFamily="18" charset="0"/>
                <a:cs typeface="Times New Roman" pitchFamily="18" charset="0"/>
              </a:rPr>
              <a:t>Không</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mở</a:t>
            </a:r>
            <a:r>
              <a:rPr lang="en-US" sz="3200" b="1" dirty="0">
                <a:solidFill>
                  <a:schemeClr val="accent2">
                    <a:lumMod val="10000"/>
                  </a:schemeClr>
                </a:solidFill>
                <a:latin typeface="Times New Roman" pitchFamily="18" charset="0"/>
                <a:cs typeface="Times New Roman" pitchFamily="18" charset="0"/>
              </a:rPr>
              <a:t> </a:t>
            </a:r>
            <a:r>
              <a:rPr lang="en-US" sz="3200" b="1" dirty="0" err="1">
                <a:solidFill>
                  <a:schemeClr val="accent2">
                    <a:lumMod val="10000"/>
                  </a:schemeClr>
                </a:solidFill>
                <a:latin typeface="Times New Roman" pitchFamily="18" charset="0"/>
                <a:cs typeface="Times New Roman" pitchFamily="18" charset="0"/>
              </a:rPr>
              <a:t>rộng</a:t>
            </a:r>
            <a:endParaRPr lang="en-US" sz="3200" b="1" dirty="0">
              <a:solidFill>
                <a:schemeClr val="accent2">
                  <a:lumMod val="10000"/>
                </a:schemeClr>
              </a:solidFill>
              <a:latin typeface="Times New Roman" pitchFamily="18" charset="0"/>
              <a:cs typeface="Times New Roman" pitchFamily="18" charset="0"/>
            </a:endParaRPr>
          </a:p>
        </p:txBody>
      </p:sp>
      <p:sp>
        <p:nvSpPr>
          <p:cNvPr id="27" name="Line 16">
            <a:extLst>
              <a:ext uri="{FF2B5EF4-FFF2-40B4-BE49-F238E27FC236}">
                <a16:creationId xmlns:a16="http://schemas.microsoft.com/office/drawing/2014/main" id="{FF13BB07-CE2A-4B3A-94C4-FE755F5C7BA8}"/>
              </a:ext>
            </a:extLst>
          </p:cNvPr>
          <p:cNvSpPr>
            <a:spLocks noChangeShapeType="1"/>
          </p:cNvSpPr>
          <p:nvPr/>
        </p:nvSpPr>
        <p:spPr bwMode="auto">
          <a:xfrm flipV="1">
            <a:off x="5398508" y="1569892"/>
            <a:ext cx="838200" cy="274638"/>
          </a:xfrm>
          <a:prstGeom prst="line">
            <a:avLst/>
          </a:prstGeom>
          <a:noFill/>
          <a:ln w="57150" cmpd="thickThin">
            <a:solidFill>
              <a:srgbClr val="FF00FF"/>
            </a:solidFill>
            <a:round/>
            <a:headEnd/>
            <a:tailEnd type="triangle" w="med" len="med"/>
          </a:ln>
          <a:effectLst/>
        </p:spPr>
        <p:txBody>
          <a:bodyPr wrap="none" anchor="ctr"/>
          <a:lstStyle/>
          <a:p>
            <a:pPr eaLnBrk="1" hangingPunct="1">
              <a:spcBef>
                <a:spcPts val="0"/>
              </a:spcBef>
              <a:defRPr/>
            </a:pPr>
            <a:endParaRPr lang="en-US" sz="3200" b="1">
              <a:solidFill>
                <a:schemeClr val="accent2">
                  <a:lumMod val="10000"/>
                </a:schemeClr>
              </a:solidFill>
              <a:latin typeface="Times New Roman" pitchFamily="18" charset="0"/>
              <a:cs typeface="Times New Roman" pitchFamily="18" charset="0"/>
            </a:endParaRPr>
          </a:p>
        </p:txBody>
      </p:sp>
      <p:sp>
        <p:nvSpPr>
          <p:cNvPr id="28" name="Line 17">
            <a:extLst>
              <a:ext uri="{FF2B5EF4-FFF2-40B4-BE49-F238E27FC236}">
                <a16:creationId xmlns:a16="http://schemas.microsoft.com/office/drawing/2014/main" id="{CD788B36-4286-473F-9223-ACB99357F85D}"/>
              </a:ext>
            </a:extLst>
          </p:cNvPr>
          <p:cNvSpPr>
            <a:spLocks noChangeShapeType="1"/>
          </p:cNvSpPr>
          <p:nvPr/>
        </p:nvSpPr>
        <p:spPr bwMode="auto">
          <a:xfrm>
            <a:off x="5390570" y="4960792"/>
            <a:ext cx="846138" cy="419100"/>
          </a:xfrm>
          <a:prstGeom prst="line">
            <a:avLst/>
          </a:prstGeom>
          <a:noFill/>
          <a:ln w="57150" cmpd="thickThin">
            <a:solidFill>
              <a:srgbClr val="FF00FF"/>
            </a:solidFill>
            <a:round/>
            <a:headEnd/>
            <a:tailEnd type="triangle" w="med" len="med"/>
          </a:ln>
          <a:effectLst/>
        </p:spPr>
        <p:txBody>
          <a:bodyPr wrap="none" anchor="ctr"/>
          <a:lstStyle/>
          <a:p>
            <a:pPr eaLnBrk="1" hangingPunct="1">
              <a:spcBef>
                <a:spcPts val="0"/>
              </a:spcBef>
              <a:defRPr/>
            </a:pPr>
            <a:endParaRPr lang="en-US" sz="3200" b="1">
              <a:solidFill>
                <a:schemeClr val="accent2">
                  <a:lumMod val="10000"/>
                </a:schemeClr>
              </a:solidFill>
              <a:latin typeface="Times New Roman" pitchFamily="18" charset="0"/>
              <a:cs typeface="Times New Roman" pitchFamily="18" charset="0"/>
            </a:endParaRPr>
          </a:p>
        </p:txBody>
      </p:sp>
      <p:sp>
        <p:nvSpPr>
          <p:cNvPr id="29" name="Line 18">
            <a:extLst>
              <a:ext uri="{FF2B5EF4-FFF2-40B4-BE49-F238E27FC236}">
                <a16:creationId xmlns:a16="http://schemas.microsoft.com/office/drawing/2014/main" id="{0449DBB8-D4B9-4C65-AAD8-7025BF4B0198}"/>
              </a:ext>
            </a:extLst>
          </p:cNvPr>
          <p:cNvSpPr>
            <a:spLocks noChangeShapeType="1"/>
          </p:cNvSpPr>
          <p:nvPr/>
        </p:nvSpPr>
        <p:spPr bwMode="auto">
          <a:xfrm flipV="1">
            <a:off x="5425495" y="2369992"/>
            <a:ext cx="811213" cy="611188"/>
          </a:xfrm>
          <a:prstGeom prst="line">
            <a:avLst/>
          </a:prstGeom>
          <a:noFill/>
          <a:ln w="57150" cmpd="thickThin">
            <a:solidFill>
              <a:srgbClr val="FF00FF"/>
            </a:solidFill>
            <a:round/>
            <a:headEnd/>
            <a:tailEnd type="triangle" w="med" len="med"/>
          </a:ln>
          <a:effectLst/>
        </p:spPr>
        <p:txBody>
          <a:bodyPr wrap="none" anchor="ctr"/>
          <a:lstStyle/>
          <a:p>
            <a:pPr eaLnBrk="1" hangingPunct="1">
              <a:spcBef>
                <a:spcPts val="0"/>
              </a:spcBef>
              <a:defRPr/>
            </a:pPr>
            <a:endParaRPr lang="en-US" sz="3200" b="1">
              <a:solidFill>
                <a:schemeClr val="accent2">
                  <a:lumMod val="10000"/>
                </a:schemeClr>
              </a:solidFill>
              <a:latin typeface="Times New Roman" pitchFamily="18" charset="0"/>
              <a:cs typeface="Times New Roman" pitchFamily="18" charset="0"/>
            </a:endParaRPr>
          </a:p>
        </p:txBody>
      </p:sp>
      <p:sp>
        <p:nvSpPr>
          <p:cNvPr id="30" name="Line 19">
            <a:extLst>
              <a:ext uri="{FF2B5EF4-FFF2-40B4-BE49-F238E27FC236}">
                <a16:creationId xmlns:a16="http://schemas.microsoft.com/office/drawing/2014/main" id="{D8C1EA13-ABCD-4CA3-AB68-B2F88215762C}"/>
              </a:ext>
            </a:extLst>
          </p:cNvPr>
          <p:cNvSpPr>
            <a:spLocks noChangeShapeType="1"/>
          </p:cNvSpPr>
          <p:nvPr/>
        </p:nvSpPr>
        <p:spPr bwMode="auto">
          <a:xfrm>
            <a:off x="5425495" y="3017692"/>
            <a:ext cx="735013" cy="838200"/>
          </a:xfrm>
          <a:prstGeom prst="line">
            <a:avLst/>
          </a:prstGeom>
          <a:noFill/>
          <a:ln w="57150" cmpd="thickThin">
            <a:solidFill>
              <a:srgbClr val="FF00FF"/>
            </a:solidFill>
            <a:round/>
            <a:headEnd/>
            <a:tailEnd type="triangle" w="med" len="med"/>
          </a:ln>
          <a:effectLst/>
        </p:spPr>
        <p:txBody>
          <a:bodyPr wrap="none" anchor="ctr"/>
          <a:lstStyle/>
          <a:p>
            <a:pPr eaLnBrk="1" hangingPunct="1">
              <a:spcBef>
                <a:spcPts val="0"/>
              </a:spcBef>
              <a:defRPr/>
            </a:pPr>
            <a:endParaRPr lang="en-US" sz="3200" b="1">
              <a:solidFill>
                <a:schemeClr val="accent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37184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par>
                          <p:cTn id="13" fill="hold">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strVal val="#ppt_w*0.70"/>
                                          </p:val>
                                        </p:tav>
                                        <p:tav tm="100000">
                                          <p:val>
                                            <p:strVal val="#ppt_w"/>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animEffect transition="in" filter="fade">
                                      <p:cBhvr>
                                        <p:cTn id="18" dur="1000"/>
                                        <p:tgtEl>
                                          <p:spTgt spid="10"/>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par>
                          <p:cTn id="23" fill="hold">
                            <p:stCondLst>
                              <p:cond delay="2000"/>
                            </p:stCondLst>
                            <p:childTnLst>
                              <p:par>
                                <p:cTn id="24" presetID="55"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0.70"/>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par>
                          <p:cTn id="29" fill="hold">
                            <p:stCondLst>
                              <p:cond delay="3000"/>
                            </p:stCondLst>
                            <p:childTnLst>
                              <p:par>
                                <p:cTn id="30" presetID="21" presetClass="entr" presetSubtype="4"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heel(4)">
                                      <p:cBhvr>
                                        <p:cTn id="32" dur="500"/>
                                        <p:tgtEl>
                                          <p:spTgt spid="22"/>
                                        </p:tgtEl>
                                      </p:cBhvr>
                                    </p:animEffect>
                                  </p:childTnLst>
                                </p:cTn>
                              </p:par>
                            </p:childTnLst>
                          </p:cTn>
                        </p:par>
                        <p:par>
                          <p:cTn id="33" fill="hold">
                            <p:stCondLst>
                              <p:cond delay="3500"/>
                            </p:stCondLst>
                            <p:childTnLst>
                              <p:par>
                                <p:cTn id="34" presetID="55"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strVal val="#ppt_w*0.70"/>
                                          </p:val>
                                        </p:tav>
                                        <p:tav tm="100000">
                                          <p:val>
                                            <p:strVal val="#ppt_w"/>
                                          </p:val>
                                        </p:tav>
                                      </p:tavLst>
                                    </p:anim>
                                    <p:anim calcmode="lin" valueType="num">
                                      <p:cBhvr>
                                        <p:cTn id="37" dur="1000" fill="hold"/>
                                        <p:tgtEl>
                                          <p:spTgt spid="12"/>
                                        </p:tgtEl>
                                        <p:attrNameLst>
                                          <p:attrName>ppt_h</p:attrName>
                                        </p:attrNameLst>
                                      </p:cBhvr>
                                      <p:tavLst>
                                        <p:tav tm="0">
                                          <p:val>
                                            <p:strVal val="#ppt_h"/>
                                          </p:val>
                                        </p:tav>
                                        <p:tav tm="100000">
                                          <p:val>
                                            <p:strVal val="#ppt_h"/>
                                          </p:val>
                                        </p:tav>
                                      </p:tavLst>
                                    </p:anim>
                                    <p:animEffect transition="in" filter="fade">
                                      <p:cBhvr>
                                        <p:cTn id="38" dur="1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par>
                          <p:cTn id="44" fill="hold">
                            <p:stCondLst>
                              <p:cond delay="500"/>
                            </p:stCondLst>
                            <p:childTnLst>
                              <p:par>
                                <p:cTn id="45" presetID="39" presetClass="entr" presetSubtype="0" accel="10000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cTn>
                              </p:par>
                            </p:childTnLst>
                          </p:cTn>
                        </p:par>
                        <p:par>
                          <p:cTn id="56" fill="hold">
                            <p:stCondLst>
                              <p:cond delay="500"/>
                            </p:stCondLst>
                            <p:childTnLst>
                              <p:par>
                                <p:cTn id="57" presetID="39" presetClass="entr" presetSubtype="0" accel="10000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24"/>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1" presetClass="entr" presetSubtype="4"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heel(4)">
                                      <p:cBhvr>
                                        <p:cTn id="66" dur="500"/>
                                        <p:tgtEl>
                                          <p:spTgt spid="30"/>
                                        </p:tgtEl>
                                      </p:cBhvr>
                                    </p:animEffect>
                                  </p:childTnLst>
                                </p:cTn>
                              </p:par>
                            </p:childTnLst>
                          </p:cTn>
                        </p:par>
                        <p:par>
                          <p:cTn id="67" fill="hold">
                            <p:stCondLst>
                              <p:cond delay="1500"/>
                            </p:stCondLst>
                            <p:childTnLst>
                              <p:par>
                                <p:cTn id="68" presetID="39" presetClass="entr" presetSubtype="0" accel="10000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100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71" dur="100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72" dur="100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1" presetClass="entr" presetSubtype="4" fill="hold"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heel(4)">
                                      <p:cBhvr>
                                        <p:cTn id="78" dur="500"/>
                                        <p:tgtEl>
                                          <p:spTgt spid="28"/>
                                        </p:tgtEl>
                                      </p:cBhvr>
                                    </p:animEffect>
                                  </p:childTnLst>
                                </p:cTn>
                              </p:par>
                            </p:childTnLst>
                          </p:cTn>
                        </p:par>
                        <p:par>
                          <p:cTn id="79" fill="hold">
                            <p:stCondLst>
                              <p:cond delay="500"/>
                            </p:stCondLst>
                            <p:childTnLst>
                              <p:par>
                                <p:cTn id="80" presetID="39" presetClass="entr" presetSubtype="0" accel="100000" fill="hold"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83"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84"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85"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F497BF3-0E60-4462-AD06-B5DA3ABD87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053" b="17680"/>
          <a:stretch/>
        </p:blipFill>
        <p:spPr>
          <a:xfrm rot="2177462">
            <a:off x="48585" y="-77431"/>
            <a:ext cx="2139110" cy="2327300"/>
          </a:xfrm>
          <a:prstGeom prst="rect">
            <a:avLst/>
          </a:prstGeom>
        </p:spPr>
      </p:pic>
      <p:sp>
        <p:nvSpPr>
          <p:cNvPr id="6" name="任意多边形: 形状 5">
            <a:extLst>
              <a:ext uri="{FF2B5EF4-FFF2-40B4-BE49-F238E27FC236}">
                <a16:creationId xmlns:a16="http://schemas.microsoft.com/office/drawing/2014/main" id="{6593069E-69C7-41F2-ACBA-652E6FD02F52}"/>
              </a:ext>
            </a:extLst>
          </p:cNvPr>
          <p:cNvSpPr/>
          <p:nvPr/>
        </p:nvSpPr>
        <p:spPr>
          <a:xfrm>
            <a:off x="1606708" y="242281"/>
            <a:ext cx="3629465" cy="623592"/>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 fmla="*/ 0 w 2307101"/>
              <a:gd name="connsiteY0" fmla="*/ 407964 h 562873"/>
              <a:gd name="connsiteX1" fmla="*/ 956603 w 2307101"/>
              <a:gd name="connsiteY1" fmla="*/ 154745 h 562873"/>
              <a:gd name="connsiteX2" fmla="*/ 787791 w 2307101"/>
              <a:gd name="connsiteY2" fmla="*/ 562708 h 562873"/>
              <a:gd name="connsiteX3" fmla="*/ 407963 w 2307101"/>
              <a:gd name="connsiteY3" fmla="*/ 98474 h 562873"/>
              <a:gd name="connsiteX4" fmla="*/ 2307101 w 2307101"/>
              <a:gd name="connsiteY4" fmla="*/ 0 h 562873"/>
              <a:gd name="connsiteX0" fmla="*/ 0 w 2307101"/>
              <a:gd name="connsiteY0" fmla="*/ 503410 h 658319"/>
              <a:gd name="connsiteX1" fmla="*/ 956603 w 2307101"/>
              <a:gd name="connsiteY1" fmla="*/ 250191 h 658319"/>
              <a:gd name="connsiteX2" fmla="*/ 787791 w 2307101"/>
              <a:gd name="connsiteY2" fmla="*/ 658154 h 658319"/>
              <a:gd name="connsiteX3" fmla="*/ 407963 w 2307101"/>
              <a:gd name="connsiteY3" fmla="*/ 193920 h 658319"/>
              <a:gd name="connsiteX4" fmla="*/ 2307101 w 2307101"/>
              <a:gd name="connsiteY4" fmla="*/ 95446 h 658319"/>
              <a:gd name="connsiteX0" fmla="*/ 0 w 2307101"/>
              <a:gd name="connsiteY0" fmla="*/ 503410 h 658854"/>
              <a:gd name="connsiteX1" fmla="*/ 956603 w 2307101"/>
              <a:gd name="connsiteY1" fmla="*/ 250191 h 658854"/>
              <a:gd name="connsiteX2" fmla="*/ 787791 w 2307101"/>
              <a:gd name="connsiteY2" fmla="*/ 658154 h 658854"/>
              <a:gd name="connsiteX3" fmla="*/ 407963 w 2307101"/>
              <a:gd name="connsiteY3" fmla="*/ 193920 h 658854"/>
              <a:gd name="connsiteX4" fmla="*/ 2307101 w 2307101"/>
              <a:gd name="connsiteY4" fmla="*/ 95446 h 658854"/>
              <a:gd name="connsiteX0" fmla="*/ 0 w 2307101"/>
              <a:gd name="connsiteY0" fmla="*/ 407964 h 619127"/>
              <a:gd name="connsiteX1" fmla="*/ 956603 w 2307101"/>
              <a:gd name="connsiteY1" fmla="*/ 154745 h 619127"/>
              <a:gd name="connsiteX2" fmla="*/ 731520 w 2307101"/>
              <a:gd name="connsiteY2" fmla="*/ 618979 h 619127"/>
              <a:gd name="connsiteX3" fmla="*/ 407963 w 2307101"/>
              <a:gd name="connsiteY3" fmla="*/ 98474 h 619127"/>
              <a:gd name="connsiteX4" fmla="*/ 2307101 w 2307101"/>
              <a:gd name="connsiteY4" fmla="*/ 0 h 619127"/>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421"/>
              <a:gd name="connsiteX1" fmla="*/ 956603 w 2307101"/>
              <a:gd name="connsiteY1" fmla="*/ 154745 h 619421"/>
              <a:gd name="connsiteX2" fmla="*/ 731520 w 2307101"/>
              <a:gd name="connsiteY2" fmla="*/ 618979 h 619421"/>
              <a:gd name="connsiteX3" fmla="*/ 661182 w 2307101"/>
              <a:gd name="connsiteY3" fmla="*/ 56271 h 619421"/>
              <a:gd name="connsiteX4" fmla="*/ 2307101 w 2307101"/>
              <a:gd name="connsiteY4" fmla="*/ 0 h 619421"/>
              <a:gd name="connsiteX0" fmla="*/ 0 w 2307101"/>
              <a:gd name="connsiteY0" fmla="*/ 443588 h 655045"/>
              <a:gd name="connsiteX1" fmla="*/ 956603 w 2307101"/>
              <a:gd name="connsiteY1" fmla="*/ 190369 h 655045"/>
              <a:gd name="connsiteX2" fmla="*/ 731520 w 2307101"/>
              <a:gd name="connsiteY2" fmla="*/ 654603 h 655045"/>
              <a:gd name="connsiteX3" fmla="*/ 661182 w 2307101"/>
              <a:gd name="connsiteY3" fmla="*/ 91895 h 655045"/>
              <a:gd name="connsiteX4" fmla="*/ 2307101 w 2307101"/>
              <a:gd name="connsiteY4" fmla="*/ 35624 h 655045"/>
              <a:gd name="connsiteX0" fmla="*/ 0 w 2307101"/>
              <a:gd name="connsiteY0" fmla="*/ 443588 h 655919"/>
              <a:gd name="connsiteX1" fmla="*/ 956603 w 2307101"/>
              <a:gd name="connsiteY1" fmla="*/ 190369 h 655919"/>
              <a:gd name="connsiteX2" fmla="*/ 731520 w 2307101"/>
              <a:gd name="connsiteY2" fmla="*/ 654603 h 655919"/>
              <a:gd name="connsiteX3" fmla="*/ 661182 w 2307101"/>
              <a:gd name="connsiteY3" fmla="*/ 91895 h 655919"/>
              <a:gd name="connsiteX4" fmla="*/ 2307101 w 2307101"/>
              <a:gd name="connsiteY4" fmla="*/ 35624 h 655919"/>
              <a:gd name="connsiteX0" fmla="*/ 0 w 2405575"/>
              <a:gd name="connsiteY0" fmla="*/ 400866 h 613197"/>
              <a:gd name="connsiteX1" fmla="*/ 956603 w 2405575"/>
              <a:gd name="connsiteY1" fmla="*/ 147647 h 613197"/>
              <a:gd name="connsiteX2" fmla="*/ 731520 w 2405575"/>
              <a:gd name="connsiteY2" fmla="*/ 611881 h 613197"/>
              <a:gd name="connsiteX3" fmla="*/ 661182 w 2405575"/>
              <a:gd name="connsiteY3" fmla="*/ 49173 h 613197"/>
              <a:gd name="connsiteX4" fmla="*/ 2405575 w 2405575"/>
              <a:gd name="connsiteY4" fmla="*/ 555610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5587"/>
              <a:gd name="connsiteX1" fmla="*/ 956603 w 3629465"/>
              <a:gd name="connsiteY1" fmla="*/ 147647 h 615587"/>
              <a:gd name="connsiteX2" fmla="*/ 731520 w 3629465"/>
              <a:gd name="connsiteY2" fmla="*/ 611881 h 615587"/>
              <a:gd name="connsiteX3" fmla="*/ 661182 w 3629465"/>
              <a:gd name="connsiteY3" fmla="*/ 49173 h 615587"/>
              <a:gd name="connsiteX4" fmla="*/ 3629465 w 3629465"/>
              <a:gd name="connsiteY4" fmla="*/ 513407 h 615587"/>
              <a:gd name="connsiteX0" fmla="*/ 0 w 3629465"/>
              <a:gd name="connsiteY0" fmla="*/ 535210 h 754001"/>
              <a:gd name="connsiteX1" fmla="*/ 956603 w 3629465"/>
              <a:gd name="connsiteY1" fmla="*/ 281991 h 754001"/>
              <a:gd name="connsiteX2" fmla="*/ 731520 w 3629465"/>
              <a:gd name="connsiteY2" fmla="*/ 746225 h 754001"/>
              <a:gd name="connsiteX3" fmla="*/ 717452 w 3629465"/>
              <a:gd name="connsiteY3" fmla="*/ 637 h 754001"/>
              <a:gd name="connsiteX4" fmla="*/ 3629465 w 3629465"/>
              <a:gd name="connsiteY4" fmla="*/ 647751 h 754001"/>
              <a:gd name="connsiteX0" fmla="*/ 0 w 3629465"/>
              <a:gd name="connsiteY0" fmla="*/ 400866 h 638258"/>
              <a:gd name="connsiteX1" fmla="*/ 956603 w 3629465"/>
              <a:gd name="connsiteY1" fmla="*/ 147647 h 638258"/>
              <a:gd name="connsiteX2" fmla="*/ 731520 w 3629465"/>
              <a:gd name="connsiteY2" fmla="*/ 611881 h 638258"/>
              <a:gd name="connsiteX3" fmla="*/ 956602 w 3629465"/>
              <a:gd name="connsiteY3" fmla="*/ 260188 h 638258"/>
              <a:gd name="connsiteX4" fmla="*/ 3629465 w 3629465"/>
              <a:gd name="connsiteY4" fmla="*/ 513407 h 638258"/>
              <a:gd name="connsiteX0" fmla="*/ 0 w 3629465"/>
              <a:gd name="connsiteY0" fmla="*/ 400866 h 623592"/>
              <a:gd name="connsiteX1" fmla="*/ 956603 w 3629465"/>
              <a:gd name="connsiteY1" fmla="*/ 147647 h 623592"/>
              <a:gd name="connsiteX2" fmla="*/ 731520 w 3629465"/>
              <a:gd name="connsiteY2" fmla="*/ 611881 h 623592"/>
              <a:gd name="connsiteX3" fmla="*/ 956602 w 3629465"/>
              <a:gd name="connsiteY3" fmla="*/ 133579 h 623592"/>
              <a:gd name="connsiteX4" fmla="*/ 3629465 w 3629465"/>
              <a:gd name="connsiteY4" fmla="*/ 513407 h 62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9" name="矩形 8">
            <a:extLst>
              <a:ext uri="{FF2B5EF4-FFF2-40B4-BE49-F238E27FC236}">
                <a16:creationId xmlns:a16="http://schemas.microsoft.com/office/drawing/2014/main" id="{6CCA0A31-C4BA-4E1C-B3B3-C201E8FFC61D}"/>
              </a:ext>
            </a:extLst>
          </p:cNvPr>
          <p:cNvSpPr/>
          <p:nvPr/>
        </p:nvSpPr>
        <p:spPr>
          <a:xfrm>
            <a:off x="3130070" y="126119"/>
            <a:ext cx="2577806" cy="739754"/>
          </a:xfrm>
          <a:prstGeom prst="rect">
            <a:avLst/>
          </a:prstGeom>
        </p:spPr>
        <p:txBody>
          <a:bodyPr wrap="square">
            <a:spAutoFit/>
          </a:bodyPr>
          <a:lstStyle/>
          <a:p>
            <a:pPr lvl="0">
              <a:lnSpc>
                <a:spcPct val="150000"/>
              </a:lnSpc>
            </a:pPr>
            <a:r>
              <a:rPr lang="en-US" altLang="zh-CN" sz="3200" b="1" dirty="0">
                <a:solidFill>
                  <a:schemeClr val="accent5">
                    <a:lumMod val="75000"/>
                  </a:schemeClr>
                </a:solidFill>
                <a:cs typeface="+mn-ea"/>
                <a:sym typeface="+mn-lt"/>
              </a:rPr>
              <a:t>II. </a:t>
            </a:r>
            <a:r>
              <a:rPr lang="en-US" altLang="zh-CN" sz="3200" b="1" dirty="0" err="1">
                <a:solidFill>
                  <a:schemeClr val="accent5">
                    <a:lumMod val="75000"/>
                  </a:schemeClr>
                </a:solidFill>
                <a:cs typeface="+mn-ea"/>
                <a:sym typeface="+mn-lt"/>
              </a:rPr>
              <a:t>Ghi</a:t>
            </a:r>
            <a:r>
              <a:rPr lang="en-US" altLang="zh-CN" sz="3200" b="1" dirty="0">
                <a:solidFill>
                  <a:schemeClr val="accent5">
                    <a:lumMod val="75000"/>
                  </a:schemeClr>
                </a:solidFill>
                <a:cs typeface="+mn-ea"/>
                <a:sym typeface="+mn-lt"/>
              </a:rPr>
              <a:t> </a:t>
            </a:r>
            <a:r>
              <a:rPr lang="en-US" altLang="zh-CN" sz="3200" b="1" dirty="0" err="1">
                <a:solidFill>
                  <a:schemeClr val="accent5">
                    <a:lumMod val="75000"/>
                  </a:schemeClr>
                </a:solidFill>
                <a:cs typeface="+mn-ea"/>
                <a:sym typeface="+mn-lt"/>
              </a:rPr>
              <a:t>nhớ</a:t>
            </a:r>
            <a:endParaRPr lang="zh-CN" altLang="en-US" sz="3200" b="1" dirty="0">
              <a:solidFill>
                <a:schemeClr val="accent5">
                  <a:lumMod val="75000"/>
                </a:schemeClr>
              </a:solidFill>
              <a:cs typeface="+mn-ea"/>
              <a:sym typeface="+mn-lt"/>
            </a:endParaRPr>
          </a:p>
        </p:txBody>
      </p:sp>
      <p:sp>
        <p:nvSpPr>
          <p:cNvPr id="12" name="Text Box 18">
            <a:extLst>
              <a:ext uri="{FF2B5EF4-FFF2-40B4-BE49-F238E27FC236}">
                <a16:creationId xmlns:a16="http://schemas.microsoft.com/office/drawing/2014/main" id="{A50E9029-C18D-4C29-81E1-B3AC0451DCB9}"/>
              </a:ext>
            </a:extLst>
          </p:cNvPr>
          <p:cNvSpPr txBox="1">
            <a:spLocks noChangeArrowheads="1"/>
          </p:cNvSpPr>
          <p:nvPr/>
        </p:nvSpPr>
        <p:spPr bwMode="auto">
          <a:xfrm>
            <a:off x="905164" y="2027382"/>
            <a:ext cx="10649527" cy="3046988"/>
          </a:xfrm>
          <a:prstGeom prst="rect">
            <a:avLst/>
          </a:prstGeom>
          <a:noFill/>
          <a:ln>
            <a:noFill/>
            <a:headEnd type="none" w="sm" len="sm"/>
            <a:tailEnd type="none" w="sm" len="sm"/>
          </a:ln>
        </p:spPr>
        <p:style>
          <a:lnRef idx="2">
            <a:schemeClr val="dk1"/>
          </a:lnRef>
          <a:fillRef idx="1">
            <a:schemeClr val="lt1"/>
          </a:fillRef>
          <a:effectRef idx="0">
            <a:schemeClr val="dk1"/>
          </a:effectRef>
          <a:fontRef idx="minor">
            <a:schemeClr val="dk1"/>
          </a:fontRef>
        </p:style>
        <p:txBody>
          <a:bodyPr wrap="square">
            <a:spAutoFit/>
          </a:bodyPr>
          <a:lstStyle/>
          <a:p>
            <a:pPr algn="just" eaLnBrk="1" hangingPunct="1">
              <a:defRPr/>
            </a:pPr>
            <a:r>
              <a:rPr lang="en-US" sz="3200" b="1" dirty="0">
                <a:latin typeface="Times New Roman" pitchFamily="18" charset="0"/>
                <a:cs typeface="Times New Roman" pitchFamily="18" charset="0"/>
              </a:rPr>
              <a:t>1. </a:t>
            </a:r>
            <a:r>
              <a:rPr lang="vi-VN" sz="3200" b="1" dirty="0">
                <a:latin typeface="Times New Roman" pitchFamily="18" charset="0"/>
                <a:cs typeface="Times New Roman" pitchFamily="18" charset="0"/>
              </a:rPr>
              <a:t>Bài văn miêu tả đồ vật có ba phần là</a:t>
            </a:r>
            <a:r>
              <a:rPr lang="en-US" sz="3200" b="1" dirty="0">
                <a:latin typeface="Times New Roman" pitchFamily="18" charset="0"/>
                <a:cs typeface="Times New Roman" pitchFamily="18" charset="0"/>
              </a:rPr>
              <a:t> </a:t>
            </a:r>
            <a:r>
              <a:rPr lang="vi-VN" sz="3200" b="1" dirty="0">
                <a:latin typeface="Times New Roman" pitchFamily="18" charset="0"/>
                <a:cs typeface="Times New Roman" pitchFamily="18" charset="0"/>
              </a:rPr>
              <a:t>mở bài, thân bài và kết bài.</a:t>
            </a:r>
            <a:endParaRPr lang="en-US" sz="3200" b="1" dirty="0">
              <a:latin typeface="Times New Roman" pitchFamily="18" charset="0"/>
              <a:cs typeface="Times New Roman" pitchFamily="18" charset="0"/>
            </a:endParaRPr>
          </a:p>
          <a:p>
            <a:pPr algn="just" eaLnBrk="1" hangingPunct="1">
              <a:defRPr/>
            </a:pPr>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mở</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theo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kiểu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tiếp</a:t>
            </a:r>
            <a:r>
              <a:rPr lang="en-US" sz="3200" b="1" dirty="0">
                <a:latin typeface="Times New Roman" pitchFamily="18" charset="0"/>
                <a:cs typeface="Times New Roman" pitchFamily="18" charset="0"/>
              </a:rPr>
              <a:t> hay </a:t>
            </a:r>
            <a:r>
              <a:rPr lang="en-US" sz="3200" b="1" dirty="0" err="1">
                <a:latin typeface="Times New Roman" pitchFamily="18" charset="0"/>
                <a:cs typeface="Times New Roman" pitchFamily="18" charset="0"/>
              </a:rPr>
              <a:t>gián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tiếp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theo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kiểu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mở</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hoặc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mở</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rộng</a:t>
            </a:r>
            <a:r>
              <a:rPr lang="en-US" sz="3200" b="1" dirty="0">
                <a:latin typeface="Times New Roman" pitchFamily="18" charset="0"/>
                <a:cs typeface="Times New Roman" pitchFamily="18" charset="0"/>
              </a:rPr>
              <a:t>.</a:t>
            </a:r>
          </a:p>
          <a:p>
            <a:pPr algn="just" eaLnBrk="1" hangingPunct="1">
              <a:defRPr/>
            </a:pPr>
            <a:r>
              <a:rPr lang="vi-VN" sz="3200" b="1" dirty="0">
                <a:latin typeface="Times New Roman" pitchFamily="18" charset="0"/>
                <a:cs typeface="Times New Roman" pitchFamily="18" charset="0"/>
              </a:rPr>
              <a:t>3.Trong phần thân bài, trước hết,</a:t>
            </a:r>
            <a:r>
              <a:rPr lang="en-US" sz="3200" b="1" dirty="0">
                <a:latin typeface="Times New Roman" pitchFamily="18" charset="0"/>
                <a:cs typeface="Times New Roman" pitchFamily="18" charset="0"/>
              </a:rPr>
              <a:t> </a:t>
            </a:r>
            <a:r>
              <a:rPr lang="vi-VN" sz="3200" b="1" dirty="0">
                <a:latin typeface="Times New Roman" pitchFamily="18" charset="0"/>
                <a:cs typeface="Times New Roman" pitchFamily="18" charset="0"/>
              </a:rPr>
              <a:t>nên tả bao quát toàn bộ đồ vật rồi tả những bộ phận có đặc điểm nổi bật.</a:t>
            </a:r>
          </a:p>
        </p:txBody>
      </p:sp>
    </p:spTree>
    <p:extLst>
      <p:ext uri="{BB962C8B-B14F-4D97-AF65-F5344CB8AC3E}">
        <p14:creationId xmlns:p14="http://schemas.microsoft.com/office/powerpoint/2010/main" val="462570444"/>
      </p:ext>
    </p:extLst>
  </p:cSld>
  <p:clrMapOvr>
    <a:masterClrMapping/>
  </p:clrMapOvr>
  <mc:AlternateContent xmlns:mc="http://schemas.openxmlformats.org/markup-compatibility/2006" xmlns:p14="http://schemas.microsoft.com/office/powerpoint/2010/main">
    <mc:Choice Requires="p14">
      <p:transition spd="slow" p14:dur="8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A7D0F892-73F0-48D4-B121-04ABC9996E17}"/>
              </a:ext>
            </a:extLst>
          </p:cNvPr>
          <p:cNvSpPr/>
          <p:nvPr/>
        </p:nvSpPr>
        <p:spPr>
          <a:xfrm>
            <a:off x="1254369" y="-1412631"/>
            <a:ext cx="9683262" cy="9683262"/>
          </a:xfrm>
          <a:prstGeom prst="ellipse">
            <a:avLst/>
          </a:prstGeom>
          <a:solidFill>
            <a:srgbClr val="F9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74B50FC6-3BB8-41C5-B8F4-64A637F421B2}"/>
              </a:ext>
            </a:extLst>
          </p:cNvPr>
          <p:cNvPicPr>
            <a:picLocks noChangeAspect="1"/>
          </p:cNvPicPr>
          <p:nvPr/>
        </p:nvPicPr>
        <p:blipFill>
          <a:blip r:embed="rId3"/>
          <a:stretch>
            <a:fillRect/>
          </a:stretch>
        </p:blipFill>
        <p:spPr>
          <a:xfrm rot="20872202">
            <a:off x="4675889" y="1736441"/>
            <a:ext cx="2604071" cy="1295719"/>
          </a:xfrm>
          <a:prstGeom prst="rect">
            <a:avLst/>
          </a:prstGeom>
        </p:spPr>
      </p:pic>
      <p:pic>
        <p:nvPicPr>
          <p:cNvPr id="4" name="图片 3">
            <a:extLst>
              <a:ext uri="{FF2B5EF4-FFF2-40B4-BE49-F238E27FC236}">
                <a16:creationId xmlns:a16="http://schemas.microsoft.com/office/drawing/2014/main" id="{7B4364F1-1F3D-472E-B1F9-6A9F6171887A}"/>
              </a:ext>
            </a:extLst>
          </p:cNvPr>
          <p:cNvPicPr>
            <a:picLocks noChangeAspect="1"/>
          </p:cNvPicPr>
          <p:nvPr/>
        </p:nvPicPr>
        <p:blipFill>
          <a:blip r:embed="rId4"/>
          <a:stretch>
            <a:fillRect/>
          </a:stretch>
        </p:blipFill>
        <p:spPr>
          <a:xfrm>
            <a:off x="4667644" y="3654132"/>
            <a:ext cx="2756504" cy="1117875"/>
          </a:xfrm>
          <a:prstGeom prst="rect">
            <a:avLst/>
          </a:prstGeom>
        </p:spPr>
      </p:pic>
      <p:sp>
        <p:nvSpPr>
          <p:cNvPr id="7" name="文本框 6">
            <a:extLst>
              <a:ext uri="{FF2B5EF4-FFF2-40B4-BE49-F238E27FC236}">
                <a16:creationId xmlns:a16="http://schemas.microsoft.com/office/drawing/2014/main" id="{DBAD2E52-97D2-4B17-9EB3-6B7F56FF286E}"/>
              </a:ext>
            </a:extLst>
          </p:cNvPr>
          <p:cNvSpPr txBox="1"/>
          <p:nvPr/>
        </p:nvSpPr>
        <p:spPr>
          <a:xfrm>
            <a:off x="4684505" y="3612745"/>
            <a:ext cx="2739643" cy="1015663"/>
          </a:xfrm>
          <a:prstGeom prst="rect">
            <a:avLst/>
          </a:prstGeom>
          <a:noFill/>
        </p:spPr>
        <p:txBody>
          <a:bodyPr wrap="square" rtlCol="0">
            <a:spAutoFit/>
          </a:bodyPr>
          <a:lstStyle/>
          <a:p>
            <a:pPr algn="ctr"/>
            <a:r>
              <a:rPr lang="en-US" altLang="zh-CN" sz="3600">
                <a:solidFill>
                  <a:srgbClr val="345655"/>
                </a:solidFill>
                <a:cs typeface="+mn-ea"/>
                <a:sym typeface="Wingdings" panose="05000000000000000000" pitchFamily="2" charset="2"/>
              </a:rPr>
              <a:t></a:t>
            </a:r>
            <a:r>
              <a:rPr lang="en-US" altLang="zh-CN" sz="6000">
                <a:solidFill>
                  <a:srgbClr val="345655"/>
                </a:solidFill>
                <a:cs typeface="+mn-ea"/>
                <a:sym typeface="Wingdings" panose="05000000000000000000" pitchFamily="2" charset="2"/>
              </a:rPr>
              <a:t></a:t>
            </a:r>
            <a:r>
              <a:rPr lang="en-US" altLang="zh-CN" sz="3600">
                <a:solidFill>
                  <a:srgbClr val="345655"/>
                </a:solidFill>
                <a:cs typeface="+mn-ea"/>
                <a:sym typeface="Wingdings" panose="05000000000000000000" pitchFamily="2" charset="2"/>
              </a:rPr>
              <a:t></a:t>
            </a:r>
            <a:endParaRPr lang="zh-CN" altLang="en-US" sz="3600" dirty="0">
              <a:solidFill>
                <a:srgbClr val="345655"/>
              </a:solidFill>
              <a:cs typeface="+mn-ea"/>
              <a:sym typeface="+mn-lt"/>
            </a:endParaRPr>
          </a:p>
        </p:txBody>
      </p:sp>
      <p:sp>
        <p:nvSpPr>
          <p:cNvPr id="8" name="文本框 7">
            <a:extLst>
              <a:ext uri="{FF2B5EF4-FFF2-40B4-BE49-F238E27FC236}">
                <a16:creationId xmlns:a16="http://schemas.microsoft.com/office/drawing/2014/main" id="{BDF01B3E-E0B9-4FC8-9FB0-87042D77893F}"/>
              </a:ext>
            </a:extLst>
          </p:cNvPr>
          <p:cNvSpPr txBox="1"/>
          <p:nvPr/>
        </p:nvSpPr>
        <p:spPr>
          <a:xfrm>
            <a:off x="1759645" y="2798121"/>
            <a:ext cx="8572500" cy="1015663"/>
          </a:xfrm>
          <a:prstGeom prst="rect">
            <a:avLst/>
          </a:prstGeom>
          <a:noFill/>
        </p:spPr>
        <p:txBody>
          <a:bodyPr wrap="square" rtlCol="0">
            <a:spAutoFit/>
          </a:bodyPr>
          <a:lstStyle/>
          <a:p>
            <a:pPr algn="ctr"/>
            <a:r>
              <a:rPr lang="en-US" altLang="zh-CN" sz="6000" b="1" dirty="0">
                <a:solidFill>
                  <a:srgbClr val="CB183B"/>
                </a:solidFill>
                <a:latin typeface="UVN Banh Mi" pitchFamily="2" charset="0"/>
                <a:cs typeface="+mn-ea"/>
                <a:sym typeface="+mn-lt"/>
              </a:rPr>
              <a:t>KHỞI ĐỘNG</a:t>
            </a:r>
            <a:endParaRPr lang="zh-CN" altLang="en-US" sz="6000" b="1" dirty="0">
              <a:solidFill>
                <a:srgbClr val="CB183B"/>
              </a:solidFill>
              <a:latin typeface="UVN Banh Mi" pitchFamily="2" charset="0"/>
              <a:cs typeface="+mn-ea"/>
              <a:sym typeface="+mn-lt"/>
            </a:endParaRPr>
          </a:p>
        </p:txBody>
      </p:sp>
      <p:pic>
        <p:nvPicPr>
          <p:cNvPr id="9" name="图片 8">
            <a:extLst>
              <a:ext uri="{FF2B5EF4-FFF2-40B4-BE49-F238E27FC236}">
                <a16:creationId xmlns:a16="http://schemas.microsoft.com/office/drawing/2014/main" id="{24877F60-B0A9-4387-A111-1C7C11FE62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970" y="0"/>
            <a:ext cx="4303748" cy="7437120"/>
          </a:xfrm>
          <a:prstGeom prst="rect">
            <a:avLst/>
          </a:prstGeom>
        </p:spPr>
      </p:pic>
      <p:pic>
        <p:nvPicPr>
          <p:cNvPr id="10" name="图片 9">
            <a:extLst>
              <a:ext uri="{FF2B5EF4-FFF2-40B4-BE49-F238E27FC236}">
                <a16:creationId xmlns:a16="http://schemas.microsoft.com/office/drawing/2014/main" id="{DDF416FA-2C4A-40A9-9315-729E98F9F6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121406" y="0"/>
            <a:ext cx="4303748" cy="7437120"/>
          </a:xfrm>
          <a:prstGeom prst="rect">
            <a:avLst/>
          </a:prstGeom>
        </p:spPr>
      </p:pic>
      <p:pic>
        <p:nvPicPr>
          <p:cNvPr id="11" name="图片 10">
            <a:extLst>
              <a:ext uri="{FF2B5EF4-FFF2-40B4-BE49-F238E27FC236}">
                <a16:creationId xmlns:a16="http://schemas.microsoft.com/office/drawing/2014/main" id="{FD99C548-E5E0-48F2-BCF2-3F296A5953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2053" b="17680"/>
          <a:stretch/>
        </p:blipFill>
        <p:spPr>
          <a:xfrm rot="2177462">
            <a:off x="5621537" y="1838614"/>
            <a:ext cx="1052980" cy="1145617"/>
          </a:xfrm>
          <a:prstGeom prst="rect">
            <a:avLst/>
          </a:prstGeom>
        </p:spPr>
      </p:pic>
    </p:spTree>
    <p:extLst>
      <p:ext uri="{BB962C8B-B14F-4D97-AF65-F5344CB8AC3E}">
        <p14:creationId xmlns:p14="http://schemas.microsoft.com/office/powerpoint/2010/main" val="1306784562"/>
      </p:ext>
    </p:extLst>
  </p:cSld>
  <p:clrMapOvr>
    <a:masterClrMapping/>
  </p:clrMapOvr>
  <mc:AlternateContent xmlns:mc="http://schemas.openxmlformats.org/markup-compatibility/2006" xmlns:p14="http://schemas.microsoft.com/office/powerpoint/2010/main">
    <mc:Choice Requires="p14">
      <p:transition spd="slow" p14:dur="8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
                                        </p:tgtEl>
                                        <p:attrNameLst>
                                          <p:attrName>ppt_y</p:attrName>
                                        </p:attrNameLst>
                                      </p:cBhvr>
                                      <p:tavLst>
                                        <p:tav tm="0">
                                          <p:val>
                                            <p:strVal val="#ppt_y"/>
                                          </p:val>
                                        </p:tav>
                                        <p:tav tm="100000">
                                          <p:val>
                                            <p:strVal val="#ppt_y"/>
                                          </p:val>
                                        </p:tav>
                                      </p:tavLst>
                                    </p:anim>
                                    <p:anim calcmode="lin" valueType="num">
                                      <p:cBhvr>
                                        <p:cTn id="2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A7D0F892-73F0-48D4-B121-04ABC9996E17}"/>
              </a:ext>
            </a:extLst>
          </p:cNvPr>
          <p:cNvSpPr/>
          <p:nvPr/>
        </p:nvSpPr>
        <p:spPr>
          <a:xfrm>
            <a:off x="1254369" y="-1412631"/>
            <a:ext cx="9683262" cy="9683262"/>
          </a:xfrm>
          <a:prstGeom prst="ellipse">
            <a:avLst/>
          </a:prstGeom>
          <a:solidFill>
            <a:srgbClr val="F9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74B50FC6-3BB8-41C5-B8F4-64A637F421B2}"/>
              </a:ext>
            </a:extLst>
          </p:cNvPr>
          <p:cNvPicPr>
            <a:picLocks noChangeAspect="1"/>
          </p:cNvPicPr>
          <p:nvPr/>
        </p:nvPicPr>
        <p:blipFill>
          <a:blip r:embed="rId3"/>
          <a:stretch>
            <a:fillRect/>
          </a:stretch>
        </p:blipFill>
        <p:spPr>
          <a:xfrm>
            <a:off x="4845992" y="1571593"/>
            <a:ext cx="2604071" cy="1295719"/>
          </a:xfrm>
          <a:prstGeom prst="rect">
            <a:avLst/>
          </a:prstGeom>
        </p:spPr>
      </p:pic>
      <p:pic>
        <p:nvPicPr>
          <p:cNvPr id="4" name="图片 3">
            <a:extLst>
              <a:ext uri="{FF2B5EF4-FFF2-40B4-BE49-F238E27FC236}">
                <a16:creationId xmlns:a16="http://schemas.microsoft.com/office/drawing/2014/main" id="{7B4364F1-1F3D-472E-B1F9-6A9F6171887A}"/>
              </a:ext>
            </a:extLst>
          </p:cNvPr>
          <p:cNvPicPr>
            <a:picLocks noChangeAspect="1"/>
          </p:cNvPicPr>
          <p:nvPr/>
        </p:nvPicPr>
        <p:blipFill>
          <a:blip r:embed="rId4"/>
          <a:stretch>
            <a:fillRect/>
          </a:stretch>
        </p:blipFill>
        <p:spPr>
          <a:xfrm>
            <a:off x="4667644" y="3654132"/>
            <a:ext cx="2756504" cy="1117875"/>
          </a:xfrm>
          <a:prstGeom prst="rect">
            <a:avLst/>
          </a:prstGeom>
        </p:spPr>
      </p:pic>
      <p:sp>
        <p:nvSpPr>
          <p:cNvPr id="6" name="文本框 5">
            <a:extLst>
              <a:ext uri="{FF2B5EF4-FFF2-40B4-BE49-F238E27FC236}">
                <a16:creationId xmlns:a16="http://schemas.microsoft.com/office/drawing/2014/main" id="{595C6EB4-AAB9-406F-A4A3-28D78756A03A}"/>
              </a:ext>
            </a:extLst>
          </p:cNvPr>
          <p:cNvSpPr txBox="1"/>
          <p:nvPr/>
        </p:nvSpPr>
        <p:spPr>
          <a:xfrm>
            <a:off x="5130825" y="1717929"/>
            <a:ext cx="1830141" cy="1107996"/>
          </a:xfrm>
          <a:prstGeom prst="rect">
            <a:avLst/>
          </a:prstGeom>
          <a:noFill/>
        </p:spPr>
        <p:txBody>
          <a:bodyPr wrap="square" rtlCol="0">
            <a:spAutoFit/>
          </a:bodyPr>
          <a:lstStyle/>
          <a:p>
            <a:pPr algn="ctr"/>
            <a:r>
              <a:rPr lang="en-US" altLang="zh-CN" sz="6600" b="1" dirty="0">
                <a:solidFill>
                  <a:srgbClr val="345655"/>
                </a:solidFill>
                <a:cs typeface="+mn-ea"/>
                <a:sym typeface="+mn-lt"/>
              </a:rPr>
              <a:t>3</a:t>
            </a:r>
          </a:p>
        </p:txBody>
      </p:sp>
      <p:sp>
        <p:nvSpPr>
          <p:cNvPr id="7" name="文本框 6">
            <a:extLst>
              <a:ext uri="{FF2B5EF4-FFF2-40B4-BE49-F238E27FC236}">
                <a16:creationId xmlns:a16="http://schemas.microsoft.com/office/drawing/2014/main" id="{DBAD2E52-97D2-4B17-9EB3-6B7F56FF286E}"/>
              </a:ext>
            </a:extLst>
          </p:cNvPr>
          <p:cNvSpPr txBox="1"/>
          <p:nvPr/>
        </p:nvSpPr>
        <p:spPr>
          <a:xfrm>
            <a:off x="4684505" y="3612745"/>
            <a:ext cx="2739643" cy="1015663"/>
          </a:xfrm>
          <a:prstGeom prst="rect">
            <a:avLst/>
          </a:prstGeom>
          <a:noFill/>
        </p:spPr>
        <p:txBody>
          <a:bodyPr wrap="square" rtlCol="0">
            <a:spAutoFit/>
          </a:bodyPr>
          <a:lstStyle/>
          <a:p>
            <a:pPr algn="ctr"/>
            <a:r>
              <a:rPr lang="en-US" altLang="zh-CN" sz="3600">
                <a:solidFill>
                  <a:srgbClr val="345655"/>
                </a:solidFill>
                <a:cs typeface="+mn-ea"/>
                <a:sym typeface="Wingdings" panose="05000000000000000000" pitchFamily="2" charset="2"/>
              </a:rPr>
              <a:t></a:t>
            </a:r>
            <a:r>
              <a:rPr lang="en-US" altLang="zh-CN" sz="6000">
                <a:solidFill>
                  <a:srgbClr val="345655"/>
                </a:solidFill>
                <a:cs typeface="+mn-ea"/>
                <a:sym typeface="Wingdings" panose="05000000000000000000" pitchFamily="2" charset="2"/>
              </a:rPr>
              <a:t></a:t>
            </a:r>
            <a:r>
              <a:rPr lang="en-US" altLang="zh-CN" sz="3600">
                <a:solidFill>
                  <a:srgbClr val="345655"/>
                </a:solidFill>
                <a:cs typeface="+mn-ea"/>
                <a:sym typeface="Wingdings" panose="05000000000000000000" pitchFamily="2" charset="2"/>
              </a:rPr>
              <a:t></a:t>
            </a:r>
            <a:endParaRPr lang="zh-CN" altLang="en-US" sz="3600" dirty="0">
              <a:solidFill>
                <a:srgbClr val="345655"/>
              </a:solidFill>
              <a:cs typeface="+mn-ea"/>
              <a:sym typeface="+mn-lt"/>
            </a:endParaRPr>
          </a:p>
        </p:txBody>
      </p:sp>
      <p:sp>
        <p:nvSpPr>
          <p:cNvPr id="8" name="文本框 7">
            <a:extLst>
              <a:ext uri="{FF2B5EF4-FFF2-40B4-BE49-F238E27FC236}">
                <a16:creationId xmlns:a16="http://schemas.microsoft.com/office/drawing/2014/main" id="{BDF01B3E-E0B9-4FC8-9FB0-87042D77893F}"/>
              </a:ext>
            </a:extLst>
          </p:cNvPr>
          <p:cNvSpPr txBox="1"/>
          <p:nvPr/>
        </p:nvSpPr>
        <p:spPr>
          <a:xfrm>
            <a:off x="1759645" y="2798121"/>
            <a:ext cx="8572500" cy="1015663"/>
          </a:xfrm>
          <a:prstGeom prst="rect">
            <a:avLst/>
          </a:prstGeom>
          <a:noFill/>
        </p:spPr>
        <p:txBody>
          <a:bodyPr wrap="square" rtlCol="0">
            <a:spAutoFit/>
          </a:bodyPr>
          <a:lstStyle/>
          <a:p>
            <a:pPr algn="ctr"/>
            <a:r>
              <a:rPr lang="en-US" altLang="zh-CN" sz="6000" b="1" dirty="0">
                <a:solidFill>
                  <a:srgbClr val="CB183B"/>
                </a:solidFill>
                <a:latin typeface="UVN Banh Mi" pitchFamily="2" charset="0"/>
                <a:cs typeface="+mn-ea"/>
                <a:sym typeface="+mn-lt"/>
              </a:rPr>
              <a:t>LUYỆN TẬP</a:t>
            </a:r>
            <a:endParaRPr lang="zh-CN" altLang="en-US" sz="6000" b="1" dirty="0">
              <a:solidFill>
                <a:srgbClr val="CB183B"/>
              </a:solidFill>
              <a:latin typeface="UVN Banh Mi" pitchFamily="2" charset="0"/>
              <a:cs typeface="+mn-ea"/>
              <a:sym typeface="+mn-lt"/>
            </a:endParaRPr>
          </a:p>
        </p:txBody>
      </p:sp>
      <p:pic>
        <p:nvPicPr>
          <p:cNvPr id="9" name="图片 8">
            <a:extLst>
              <a:ext uri="{FF2B5EF4-FFF2-40B4-BE49-F238E27FC236}">
                <a16:creationId xmlns:a16="http://schemas.microsoft.com/office/drawing/2014/main" id="{24877F60-B0A9-4387-A111-1C7C11FE62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970" y="0"/>
            <a:ext cx="4303748" cy="7437120"/>
          </a:xfrm>
          <a:prstGeom prst="rect">
            <a:avLst/>
          </a:prstGeom>
        </p:spPr>
      </p:pic>
      <p:pic>
        <p:nvPicPr>
          <p:cNvPr id="10" name="图片 9">
            <a:extLst>
              <a:ext uri="{FF2B5EF4-FFF2-40B4-BE49-F238E27FC236}">
                <a16:creationId xmlns:a16="http://schemas.microsoft.com/office/drawing/2014/main" id="{DDF416FA-2C4A-40A9-9315-729E98F9F6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121406" y="0"/>
            <a:ext cx="4303748" cy="7437120"/>
          </a:xfrm>
          <a:prstGeom prst="rect">
            <a:avLst/>
          </a:prstGeom>
        </p:spPr>
      </p:pic>
      <p:pic>
        <p:nvPicPr>
          <p:cNvPr id="11" name="图片 10">
            <a:extLst>
              <a:ext uri="{FF2B5EF4-FFF2-40B4-BE49-F238E27FC236}">
                <a16:creationId xmlns:a16="http://schemas.microsoft.com/office/drawing/2014/main" id="{FD99C548-E5E0-48F2-BCF2-3F296A5953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2053" b="17680"/>
          <a:stretch/>
        </p:blipFill>
        <p:spPr>
          <a:xfrm rot="2177462">
            <a:off x="4319501" y="1918439"/>
            <a:ext cx="1052980" cy="1145617"/>
          </a:xfrm>
          <a:prstGeom prst="rect">
            <a:avLst/>
          </a:prstGeom>
        </p:spPr>
      </p:pic>
    </p:spTree>
    <p:extLst>
      <p:ext uri="{BB962C8B-B14F-4D97-AF65-F5344CB8AC3E}">
        <p14:creationId xmlns:p14="http://schemas.microsoft.com/office/powerpoint/2010/main" val="2183419362"/>
      </p:ext>
    </p:extLst>
  </p:cSld>
  <p:clrMapOvr>
    <a:masterClrMapping/>
  </p:clrMapOvr>
  <mc:AlternateContent xmlns:mc="http://schemas.openxmlformats.org/markup-compatibility/2006" xmlns:p14="http://schemas.microsoft.com/office/powerpoint/2010/main">
    <mc:Choice Requires="p14">
      <p:transition spd="slow" p14:dur="8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8"/>
                                        </p:tgtEl>
                                        <p:attrNameLst>
                                          <p:attrName>ppt_y</p:attrName>
                                        </p:attrNameLst>
                                      </p:cBhvr>
                                      <p:tavLst>
                                        <p:tav tm="0">
                                          <p:val>
                                            <p:strVal val="#ppt_y"/>
                                          </p:val>
                                        </p:tav>
                                        <p:tav tm="100000">
                                          <p:val>
                                            <p:strVal val="#ppt_y"/>
                                          </p:val>
                                        </p:tav>
                                      </p:tavLst>
                                    </p:anim>
                                    <p:anim calcmode="lin" valueType="num">
                                      <p:cBhvr>
                                        <p:cTn id="2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7D91A0A-428F-45F4-8905-8F33728676C1}"/>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18770964">
            <a:off x="10055212" y="-49967"/>
            <a:ext cx="2161880" cy="3156715"/>
          </a:xfrm>
          <a:prstGeom prst="rect">
            <a:avLst/>
          </a:prstGeom>
        </p:spPr>
      </p:pic>
      <p:pic>
        <p:nvPicPr>
          <p:cNvPr id="16" name="图片 15">
            <a:extLst>
              <a:ext uri="{FF2B5EF4-FFF2-40B4-BE49-F238E27FC236}">
                <a16:creationId xmlns:a16="http://schemas.microsoft.com/office/drawing/2014/main" id="{7014391E-5773-4881-98F3-30F20A6C014F}"/>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667453" flipH="1">
            <a:off x="-294592" y="3607898"/>
            <a:ext cx="2161880" cy="3156715"/>
          </a:xfrm>
          <a:prstGeom prst="rect">
            <a:avLst/>
          </a:prstGeom>
        </p:spPr>
      </p:pic>
      <p:sp>
        <p:nvSpPr>
          <p:cNvPr id="19" name="Rectangle 12">
            <a:extLst>
              <a:ext uri="{FF2B5EF4-FFF2-40B4-BE49-F238E27FC236}">
                <a16:creationId xmlns:a16="http://schemas.microsoft.com/office/drawing/2014/main" id="{99664788-B0FA-4D03-8959-EA2F0C6FEA6B}"/>
              </a:ext>
            </a:extLst>
          </p:cNvPr>
          <p:cNvSpPr>
            <a:spLocks noChangeArrowheads="1"/>
          </p:cNvSpPr>
          <p:nvPr/>
        </p:nvSpPr>
        <p:spPr bwMode="auto">
          <a:xfrm>
            <a:off x="1021762" y="748145"/>
            <a:ext cx="1219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b="1" dirty="0">
                <a:solidFill>
                  <a:srgbClr val="9E1A3B"/>
                </a:solidFill>
                <a:latin typeface="Times New Roman" panose="02020603050405020304" pitchFamily="18" charset="0"/>
                <a:cs typeface="Times New Roman" panose="02020603050405020304" pitchFamily="18" charset="0"/>
              </a:rPr>
              <a:t>Ở phần thân bài tả cái trống trường,</a:t>
            </a:r>
            <a:r>
              <a:rPr lang="en-US" altLang="en-US" sz="2800" b="1" dirty="0">
                <a:solidFill>
                  <a:srgbClr val="9E1A3B"/>
                </a:solidFill>
                <a:latin typeface="Times New Roman" panose="02020603050405020304" pitchFamily="18" charset="0"/>
                <a:cs typeface="Times New Roman" panose="02020603050405020304" pitchFamily="18" charset="0"/>
              </a:rPr>
              <a:t> </a:t>
            </a:r>
            <a:r>
              <a:rPr lang="vi-VN" altLang="en-US" sz="2800" b="1" dirty="0">
                <a:solidFill>
                  <a:srgbClr val="9E1A3B"/>
                </a:solidFill>
                <a:latin typeface="Times New Roman" panose="02020603050405020304" pitchFamily="18" charset="0"/>
                <a:cs typeface="Times New Roman" panose="02020603050405020304" pitchFamily="18" charset="0"/>
              </a:rPr>
              <a:t>một bạn học sinh đã viết:</a:t>
            </a:r>
          </a:p>
        </p:txBody>
      </p:sp>
      <p:sp>
        <p:nvSpPr>
          <p:cNvPr id="31" name="Text Box 8">
            <a:extLst>
              <a:ext uri="{FF2B5EF4-FFF2-40B4-BE49-F238E27FC236}">
                <a16:creationId xmlns:a16="http://schemas.microsoft.com/office/drawing/2014/main" id="{80FF0E77-A7D7-4B00-AE3E-C4F9E8E1BECB}"/>
              </a:ext>
            </a:extLst>
          </p:cNvPr>
          <p:cNvSpPr txBox="1">
            <a:spLocks noChangeArrowheads="1"/>
          </p:cNvSpPr>
          <p:nvPr/>
        </p:nvSpPr>
        <p:spPr bwMode="auto">
          <a:xfrm>
            <a:off x="976151" y="1536174"/>
            <a:ext cx="1016000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dirty="0">
                <a:solidFill>
                  <a:srgbClr val="660066"/>
                </a:solidFill>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Anh chàng trống này tròn như cái chum,</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lúc nào cũng chễm chệ trên một cái giá gỗ kê ở trước phòng bảo vệ.</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Mình anh ta được ghép bằng những mảnh gỗ đều chằn chặn, nở ở giữa,</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khum nhỏ lại ở hai đầu.</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Ngang lưng quấn hai vành đai to bằng con rắn cạp nong,</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nom rất hùng</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dũng.</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Hai đầu trống bịt kín bằng da trâu thuộc</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kĩ, căng rất phẳng.</a:t>
            </a:r>
          </a:p>
          <a:p>
            <a:pPr algn="just" eaLnBrk="1" hangingPunct="1">
              <a:spcBef>
                <a:spcPct val="0"/>
              </a:spcBef>
              <a:buFontTx/>
              <a:buNone/>
            </a:pPr>
            <a:r>
              <a:rPr lang="vi-VN" altLang="en-US" sz="2400" dirty="0">
                <a:latin typeface="Times New Roman" panose="02020603050405020304" pitchFamily="18" charset="0"/>
                <a:cs typeface="Times New Roman" panose="02020603050405020304" pitchFamily="18" charset="0"/>
              </a:rPr>
              <a:t>    Sáng sáng đi học tới gần trường, tôi nghe thấy tiếng ồm ồm giục gi</a:t>
            </a:r>
            <a:r>
              <a:rPr lang="en-US" altLang="en-US" sz="2400" dirty="0">
                <a:latin typeface="Times New Roman" panose="02020603050405020304" pitchFamily="18" charset="0"/>
                <a:cs typeface="Times New Roman" panose="02020603050405020304" pitchFamily="18" charset="0"/>
              </a:rPr>
              <a:t>ã “</a:t>
            </a:r>
            <a:r>
              <a:rPr lang="vi-VN" altLang="en-US" sz="2400" dirty="0">
                <a:latin typeface="Times New Roman" panose="02020603050405020304" pitchFamily="18" charset="0"/>
                <a:cs typeface="Times New Roman" panose="02020603050405020304" pitchFamily="18" charset="0"/>
              </a:rPr>
              <a:t>Tùng!</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Tùng!</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Tùng!” là chúng tôi rảo bước cho kịp giờ vào học.Vào những lúc tập thể dục, anh trống lại </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cầm càng” cho chúng tôi theo nhịp</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Cắc,</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tùng!</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Cắc,</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tùng!”đều đặn.</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Khi anh ta “xả hơi” một hồi dài là lúc chúng tôi cũng được “xả hơi” sau một buổi học.</a:t>
            </a:r>
          </a:p>
        </p:txBody>
      </p:sp>
    </p:spTree>
    <p:extLst>
      <p:ext uri="{BB962C8B-B14F-4D97-AF65-F5344CB8AC3E}">
        <p14:creationId xmlns:p14="http://schemas.microsoft.com/office/powerpoint/2010/main" val="375644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4)">
                                      <p:cBhvr>
                                        <p:cTn id="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ống trường học đường kính mặt 48cm - Trống Đọi Tam, Làng Trống Cổ truyền  Việt Nam">
            <a:extLst>
              <a:ext uri="{FF2B5EF4-FFF2-40B4-BE49-F238E27FC236}">
                <a16:creationId xmlns:a16="http://schemas.microsoft.com/office/drawing/2014/main" id="{4C9CB2D9-8548-4412-9865-F3A5EC4354D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58" b="97748" l="10000" r="90000">
                        <a14:foregroundMark x1="59833" y1="10586" x2="59833" y2="10586"/>
                        <a14:foregroundMark x1="52500" y1="11599" x2="52500" y2="11599"/>
                        <a14:foregroundMark x1="52333" y1="11599" x2="52833" y2="11261"/>
                        <a14:foregroundMark x1="53667" y1="11036" x2="55833" y2="10135"/>
                        <a14:foregroundMark x1="55833" y1="10135" x2="57500" y2="9910"/>
                        <a14:foregroundMark x1="59667" y1="9572" x2="59667" y2="9572"/>
                        <a14:foregroundMark x1="59833" y1="9572" x2="61667" y2="9572"/>
                        <a14:foregroundMark x1="61667" y1="9572" x2="60667" y2="10586"/>
                        <a14:foregroundMark x1="54000" y1="10135" x2="54000" y2="10135"/>
                        <a14:foregroundMark x1="39667" y1="7883" x2="39667" y2="7883"/>
                        <a14:foregroundMark x1="36773" y1="7770" x2="39333" y2="7770"/>
                        <a14:foregroundMark x1="39500" y1="7770" x2="39500" y2="7770"/>
                        <a14:foregroundMark x1="27667" y1="12725" x2="27667" y2="12725"/>
                        <a14:foregroundMark x1="29000" y1="10473" x2="32500" y2="10586"/>
                        <a14:foregroundMark x1="56667" y1="7883" x2="56667" y2="7883"/>
                        <a14:foregroundMark x1="47333" y1="9122" x2="50500" y2="9572"/>
                        <a14:foregroundMark x1="50667" y1="9572" x2="50667" y2="9572"/>
                        <a14:foregroundMark x1="52333" y1="10135" x2="52333" y2="10135"/>
                        <a14:foregroundMark x1="52833" y1="9910" x2="52833" y2="9910"/>
                        <a14:foregroundMark x1="54500" y1="9122" x2="54500" y2="9122"/>
                        <a14:foregroundMark x1="51667" y1="9572" x2="51667" y2="9572"/>
                        <a14:foregroundMark x1="52000" y1="9572" x2="54167" y2="9572"/>
                        <a14:foregroundMark x1="54167" y1="9572" x2="54167" y2="9572"/>
                        <a14:foregroundMark x1="54167" y1="9572" x2="57167" y2="10473"/>
                        <a14:foregroundMark x1="57500" y1="10473" x2="57500" y2="11036"/>
                        <a14:foregroundMark x1="57500" y1="11261" x2="57667" y2="12162"/>
                        <a14:foregroundMark x1="54167" y1="93694" x2="54167" y2="93694"/>
                        <a14:foregroundMark x1="55000" y1="89414" x2="55000" y2="89414"/>
                        <a14:foregroundMark x1="55000" y1="89414" x2="55000" y2="90090"/>
                        <a14:foregroundMark x1="52667" y1="97748" x2="52667" y2="97748"/>
                        <a14:foregroundMark x1="52667" y1="97748" x2="52667" y2="97748"/>
                        <a14:foregroundMark x1="71000" y1="55180" x2="71000" y2="55180"/>
                        <a14:backgroundMark x1="50817" y1="9280" x2="52086" y2="9480"/>
                        <a14:backgroundMark x1="57734" y1="10031" x2="59366" y2="10068"/>
                        <a14:backgroundMark x1="59303" y1="10135" x2="57601" y2="10135"/>
                        <a14:backgroundMark x1="60000" y1="12162" x2="60000" y2="12162"/>
                        <a14:backgroundMark x1="62667" y1="6982" x2="63833" y2="6532"/>
                        <a14:backgroundMark x1="63833" y1="6532" x2="63833" y2="6532"/>
                        <a14:backgroundMark x1="63833" y1="6532" x2="63833" y2="6532"/>
                        <a14:backgroundMark x1="42167" y1="5405" x2="42167" y2="5405"/>
                        <a14:backgroundMark x1="71000" y1="55631" x2="71000" y2="55631"/>
                        <a14:backgroundMark x1="71000" y1="54955" x2="71000" y2="54955"/>
                        <a14:backgroundMark x1="71167" y1="55518" x2="71167" y2="55518"/>
                        <a14:backgroundMark x1="23667" y1="13176" x2="23667" y2="13176"/>
                        <a14:backgroundMark x1="24500" y1="12500" x2="24500" y2="12500"/>
                        <a14:backgroundMark x1="23500" y1="13288" x2="23500" y2="13288"/>
                        <a14:backgroundMark x1="23667" y1="12950" x2="23667" y2="12950"/>
                        <a14:backgroundMark x1="24000" y1="12725" x2="24000" y2="12725"/>
                        <a14:backgroundMark x1="29333" y1="10248" x2="29333" y2="10248"/>
                        <a14:backgroundMark x1="29333" y1="10473" x2="29333" y2="10473"/>
                        <a14:backgroundMark x1="35167" y1="7770" x2="35167" y2="7770"/>
                        <a14:backgroundMark x1="34167" y1="7883" x2="36667" y2="7883"/>
                        <a14:backgroundMark x1="37167" y1="7658" x2="37167" y2="7658"/>
                        <a14:backgroundMark x1="37333" y1="7432" x2="37333" y2="7432"/>
                        <a14:backgroundMark x1="36500" y1="7432" x2="36500" y2="7432"/>
                      </a14:backgroundRemoval>
                    </a14:imgEffect>
                  </a14:imgLayer>
                </a14:imgProps>
              </a:ext>
              <a:ext uri="{28A0092B-C50C-407E-A947-70E740481C1C}">
                <a14:useLocalDpi xmlns:a14="http://schemas.microsoft.com/office/drawing/2010/main" val="0"/>
              </a:ext>
            </a:extLst>
          </a:blip>
          <a:srcRect/>
          <a:stretch>
            <a:fillRect/>
          </a:stretch>
        </p:blipFill>
        <p:spPr bwMode="auto">
          <a:xfrm>
            <a:off x="4877492" y="1837422"/>
            <a:ext cx="2579119" cy="4522607"/>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E98FD18B-19C0-4B4E-90A8-CFE5A916D612}"/>
              </a:ext>
            </a:extLst>
          </p:cNvPr>
          <p:cNvSpPr txBox="1"/>
          <p:nvPr/>
        </p:nvSpPr>
        <p:spPr>
          <a:xfrm>
            <a:off x="4658836" y="181758"/>
            <a:ext cx="5580207" cy="584775"/>
          </a:xfrm>
          <a:prstGeom prst="rect">
            <a:avLst/>
          </a:prstGeom>
          <a:noFill/>
        </p:spPr>
        <p:txBody>
          <a:bodyPr wrap="square" rtlCol="0">
            <a:spAutoFit/>
          </a:bodyPr>
          <a:lstStyle/>
          <a:p>
            <a:r>
              <a:rPr lang="en-US" altLang="zh-CN" sz="3200" b="1" dirty="0">
                <a:solidFill>
                  <a:srgbClr val="C00000"/>
                </a:solidFill>
                <a:cs typeface="+mn-ea"/>
                <a:sym typeface="+mn-lt"/>
              </a:rPr>
              <a:t>EM HÃY:</a:t>
            </a:r>
            <a:endParaRPr lang="zh-CN" altLang="en-US" sz="3200" b="1" dirty="0">
              <a:solidFill>
                <a:srgbClr val="C00000"/>
              </a:solidFill>
              <a:cs typeface="+mn-ea"/>
              <a:sym typeface="+mn-lt"/>
            </a:endParaRPr>
          </a:p>
        </p:txBody>
      </p:sp>
      <p:pic>
        <p:nvPicPr>
          <p:cNvPr id="4" name="图片 3">
            <a:extLst>
              <a:ext uri="{FF2B5EF4-FFF2-40B4-BE49-F238E27FC236}">
                <a16:creationId xmlns:a16="http://schemas.microsoft.com/office/drawing/2014/main" id="{1F497BF3-0E60-4462-AD06-B5DA3ABD87D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2053" b="17680"/>
          <a:stretch/>
        </p:blipFill>
        <p:spPr>
          <a:xfrm rot="2177462">
            <a:off x="4077190" y="65441"/>
            <a:ext cx="661908" cy="720140"/>
          </a:xfrm>
          <a:prstGeom prst="rect">
            <a:avLst/>
          </a:prstGeom>
        </p:spPr>
      </p:pic>
      <p:sp>
        <p:nvSpPr>
          <p:cNvPr id="5" name="任意多边形: 形状 4">
            <a:extLst>
              <a:ext uri="{FF2B5EF4-FFF2-40B4-BE49-F238E27FC236}">
                <a16:creationId xmlns:a16="http://schemas.microsoft.com/office/drawing/2014/main" id="{F43488CC-8CA4-4C23-A59C-0F7E4349358D}"/>
              </a:ext>
            </a:extLst>
          </p:cNvPr>
          <p:cNvSpPr/>
          <p:nvPr/>
        </p:nvSpPr>
        <p:spPr>
          <a:xfrm>
            <a:off x="534602" y="1687936"/>
            <a:ext cx="5131893" cy="111765"/>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 fmla="*/ 0 w 2307101"/>
              <a:gd name="connsiteY0" fmla="*/ 407964 h 562873"/>
              <a:gd name="connsiteX1" fmla="*/ 956603 w 2307101"/>
              <a:gd name="connsiteY1" fmla="*/ 154745 h 562873"/>
              <a:gd name="connsiteX2" fmla="*/ 787791 w 2307101"/>
              <a:gd name="connsiteY2" fmla="*/ 562708 h 562873"/>
              <a:gd name="connsiteX3" fmla="*/ 407963 w 2307101"/>
              <a:gd name="connsiteY3" fmla="*/ 98474 h 562873"/>
              <a:gd name="connsiteX4" fmla="*/ 2307101 w 2307101"/>
              <a:gd name="connsiteY4" fmla="*/ 0 h 562873"/>
              <a:gd name="connsiteX0" fmla="*/ 0 w 2307101"/>
              <a:gd name="connsiteY0" fmla="*/ 503410 h 658319"/>
              <a:gd name="connsiteX1" fmla="*/ 956603 w 2307101"/>
              <a:gd name="connsiteY1" fmla="*/ 250191 h 658319"/>
              <a:gd name="connsiteX2" fmla="*/ 787791 w 2307101"/>
              <a:gd name="connsiteY2" fmla="*/ 658154 h 658319"/>
              <a:gd name="connsiteX3" fmla="*/ 407963 w 2307101"/>
              <a:gd name="connsiteY3" fmla="*/ 193920 h 658319"/>
              <a:gd name="connsiteX4" fmla="*/ 2307101 w 2307101"/>
              <a:gd name="connsiteY4" fmla="*/ 95446 h 658319"/>
              <a:gd name="connsiteX0" fmla="*/ 0 w 2307101"/>
              <a:gd name="connsiteY0" fmla="*/ 503410 h 658854"/>
              <a:gd name="connsiteX1" fmla="*/ 956603 w 2307101"/>
              <a:gd name="connsiteY1" fmla="*/ 250191 h 658854"/>
              <a:gd name="connsiteX2" fmla="*/ 787791 w 2307101"/>
              <a:gd name="connsiteY2" fmla="*/ 658154 h 658854"/>
              <a:gd name="connsiteX3" fmla="*/ 407963 w 2307101"/>
              <a:gd name="connsiteY3" fmla="*/ 193920 h 658854"/>
              <a:gd name="connsiteX4" fmla="*/ 2307101 w 2307101"/>
              <a:gd name="connsiteY4" fmla="*/ 95446 h 658854"/>
              <a:gd name="connsiteX0" fmla="*/ 0 w 2307101"/>
              <a:gd name="connsiteY0" fmla="*/ 407964 h 619127"/>
              <a:gd name="connsiteX1" fmla="*/ 956603 w 2307101"/>
              <a:gd name="connsiteY1" fmla="*/ 154745 h 619127"/>
              <a:gd name="connsiteX2" fmla="*/ 731520 w 2307101"/>
              <a:gd name="connsiteY2" fmla="*/ 618979 h 619127"/>
              <a:gd name="connsiteX3" fmla="*/ 407963 w 2307101"/>
              <a:gd name="connsiteY3" fmla="*/ 98474 h 619127"/>
              <a:gd name="connsiteX4" fmla="*/ 2307101 w 2307101"/>
              <a:gd name="connsiteY4" fmla="*/ 0 h 619127"/>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421"/>
              <a:gd name="connsiteX1" fmla="*/ 956603 w 2307101"/>
              <a:gd name="connsiteY1" fmla="*/ 154745 h 619421"/>
              <a:gd name="connsiteX2" fmla="*/ 731520 w 2307101"/>
              <a:gd name="connsiteY2" fmla="*/ 618979 h 619421"/>
              <a:gd name="connsiteX3" fmla="*/ 661182 w 2307101"/>
              <a:gd name="connsiteY3" fmla="*/ 56271 h 619421"/>
              <a:gd name="connsiteX4" fmla="*/ 2307101 w 2307101"/>
              <a:gd name="connsiteY4" fmla="*/ 0 h 619421"/>
              <a:gd name="connsiteX0" fmla="*/ 0 w 2307101"/>
              <a:gd name="connsiteY0" fmla="*/ 443588 h 655045"/>
              <a:gd name="connsiteX1" fmla="*/ 956603 w 2307101"/>
              <a:gd name="connsiteY1" fmla="*/ 190369 h 655045"/>
              <a:gd name="connsiteX2" fmla="*/ 731520 w 2307101"/>
              <a:gd name="connsiteY2" fmla="*/ 654603 h 655045"/>
              <a:gd name="connsiteX3" fmla="*/ 661182 w 2307101"/>
              <a:gd name="connsiteY3" fmla="*/ 91895 h 655045"/>
              <a:gd name="connsiteX4" fmla="*/ 2307101 w 2307101"/>
              <a:gd name="connsiteY4" fmla="*/ 35624 h 655045"/>
              <a:gd name="connsiteX0" fmla="*/ 0 w 2307101"/>
              <a:gd name="connsiteY0" fmla="*/ 443588 h 655919"/>
              <a:gd name="connsiteX1" fmla="*/ 956603 w 2307101"/>
              <a:gd name="connsiteY1" fmla="*/ 190369 h 655919"/>
              <a:gd name="connsiteX2" fmla="*/ 731520 w 2307101"/>
              <a:gd name="connsiteY2" fmla="*/ 654603 h 655919"/>
              <a:gd name="connsiteX3" fmla="*/ 661182 w 2307101"/>
              <a:gd name="connsiteY3" fmla="*/ 91895 h 655919"/>
              <a:gd name="connsiteX4" fmla="*/ 2307101 w 2307101"/>
              <a:gd name="connsiteY4" fmla="*/ 35624 h 655919"/>
              <a:gd name="connsiteX0" fmla="*/ 0 w 2405575"/>
              <a:gd name="connsiteY0" fmla="*/ 400866 h 613197"/>
              <a:gd name="connsiteX1" fmla="*/ 956603 w 2405575"/>
              <a:gd name="connsiteY1" fmla="*/ 147647 h 613197"/>
              <a:gd name="connsiteX2" fmla="*/ 731520 w 2405575"/>
              <a:gd name="connsiteY2" fmla="*/ 611881 h 613197"/>
              <a:gd name="connsiteX3" fmla="*/ 661182 w 2405575"/>
              <a:gd name="connsiteY3" fmla="*/ 49173 h 613197"/>
              <a:gd name="connsiteX4" fmla="*/ 2405575 w 2405575"/>
              <a:gd name="connsiteY4" fmla="*/ 555610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5587"/>
              <a:gd name="connsiteX1" fmla="*/ 956603 w 3629465"/>
              <a:gd name="connsiteY1" fmla="*/ 147647 h 615587"/>
              <a:gd name="connsiteX2" fmla="*/ 731520 w 3629465"/>
              <a:gd name="connsiteY2" fmla="*/ 611881 h 615587"/>
              <a:gd name="connsiteX3" fmla="*/ 661182 w 3629465"/>
              <a:gd name="connsiteY3" fmla="*/ 49173 h 615587"/>
              <a:gd name="connsiteX4" fmla="*/ 3629465 w 3629465"/>
              <a:gd name="connsiteY4" fmla="*/ 513407 h 615587"/>
              <a:gd name="connsiteX0" fmla="*/ 0 w 3629465"/>
              <a:gd name="connsiteY0" fmla="*/ 535210 h 754001"/>
              <a:gd name="connsiteX1" fmla="*/ 956603 w 3629465"/>
              <a:gd name="connsiteY1" fmla="*/ 281991 h 754001"/>
              <a:gd name="connsiteX2" fmla="*/ 731520 w 3629465"/>
              <a:gd name="connsiteY2" fmla="*/ 746225 h 754001"/>
              <a:gd name="connsiteX3" fmla="*/ 717452 w 3629465"/>
              <a:gd name="connsiteY3" fmla="*/ 637 h 754001"/>
              <a:gd name="connsiteX4" fmla="*/ 3629465 w 3629465"/>
              <a:gd name="connsiteY4" fmla="*/ 647751 h 754001"/>
              <a:gd name="connsiteX0" fmla="*/ 0 w 3629465"/>
              <a:gd name="connsiteY0" fmla="*/ 400866 h 638258"/>
              <a:gd name="connsiteX1" fmla="*/ 956603 w 3629465"/>
              <a:gd name="connsiteY1" fmla="*/ 147647 h 638258"/>
              <a:gd name="connsiteX2" fmla="*/ 731520 w 3629465"/>
              <a:gd name="connsiteY2" fmla="*/ 611881 h 638258"/>
              <a:gd name="connsiteX3" fmla="*/ 956602 w 3629465"/>
              <a:gd name="connsiteY3" fmla="*/ 260188 h 638258"/>
              <a:gd name="connsiteX4" fmla="*/ 3629465 w 3629465"/>
              <a:gd name="connsiteY4" fmla="*/ 513407 h 638258"/>
              <a:gd name="connsiteX0" fmla="*/ 0 w 3629465"/>
              <a:gd name="connsiteY0" fmla="*/ 400866 h 623592"/>
              <a:gd name="connsiteX1" fmla="*/ 956603 w 3629465"/>
              <a:gd name="connsiteY1" fmla="*/ 147647 h 623592"/>
              <a:gd name="connsiteX2" fmla="*/ 731520 w 3629465"/>
              <a:gd name="connsiteY2" fmla="*/ 611881 h 623592"/>
              <a:gd name="connsiteX3" fmla="*/ 956602 w 3629465"/>
              <a:gd name="connsiteY3" fmla="*/ 133579 h 623592"/>
              <a:gd name="connsiteX4" fmla="*/ 3629465 w 3629465"/>
              <a:gd name="connsiteY4" fmla="*/ 513407 h 62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8" name="矩形 7">
            <a:extLst>
              <a:ext uri="{FF2B5EF4-FFF2-40B4-BE49-F238E27FC236}">
                <a16:creationId xmlns:a16="http://schemas.microsoft.com/office/drawing/2014/main" id="{A0EC748F-0A55-4869-AEEF-F1188C856D97}"/>
              </a:ext>
            </a:extLst>
          </p:cNvPr>
          <p:cNvSpPr/>
          <p:nvPr/>
        </p:nvSpPr>
        <p:spPr>
          <a:xfrm>
            <a:off x="207825" y="1110822"/>
            <a:ext cx="5725292" cy="577850"/>
          </a:xfrm>
          <a:prstGeom prst="rect">
            <a:avLst/>
          </a:prstGeom>
        </p:spPr>
        <p:txBody>
          <a:bodyPr wrap="square">
            <a:spAutoFit/>
          </a:bodyPr>
          <a:lstStyle/>
          <a:p>
            <a:pPr lvl="0" algn="r">
              <a:lnSpc>
                <a:spcPct val="150000"/>
              </a:lnSpc>
            </a:pPr>
            <a:r>
              <a:rPr lang="en-US" altLang="zh-CN" sz="2400" b="1" dirty="0">
                <a:solidFill>
                  <a:schemeClr val="accent2"/>
                </a:solidFill>
                <a:cs typeface="+mn-ea"/>
                <a:sym typeface="+mn-lt"/>
              </a:rPr>
              <a:t>a. </a:t>
            </a:r>
            <a:r>
              <a:rPr lang="en-US" altLang="zh-CN" sz="2400" b="1" dirty="0" err="1">
                <a:solidFill>
                  <a:schemeClr val="accent2"/>
                </a:solidFill>
                <a:cs typeface="+mn-ea"/>
                <a:sym typeface="+mn-lt"/>
              </a:rPr>
              <a:t>Tìm</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câu</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văn</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tả</a:t>
            </a:r>
            <a:r>
              <a:rPr lang="en-US" altLang="zh-CN" sz="2400" b="1" dirty="0">
                <a:solidFill>
                  <a:schemeClr val="accent2"/>
                </a:solidFill>
                <a:cs typeface="+mn-ea"/>
                <a:sym typeface="+mn-lt"/>
              </a:rPr>
              <a:t> bao </a:t>
            </a:r>
            <a:r>
              <a:rPr lang="en-US" altLang="zh-CN" sz="2400" b="1" dirty="0" err="1">
                <a:solidFill>
                  <a:schemeClr val="accent2"/>
                </a:solidFill>
                <a:cs typeface="+mn-ea"/>
                <a:sym typeface="+mn-lt"/>
              </a:rPr>
              <a:t>quát</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cái</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trống</a:t>
            </a:r>
            <a:r>
              <a:rPr lang="en-US" altLang="zh-CN" sz="2400" b="1" dirty="0">
                <a:solidFill>
                  <a:schemeClr val="accent2"/>
                </a:solidFill>
                <a:cs typeface="+mn-ea"/>
                <a:sym typeface="+mn-lt"/>
              </a:rPr>
              <a:t>. </a:t>
            </a:r>
            <a:endParaRPr lang="zh-CN" altLang="en-US" sz="2400" b="1" dirty="0">
              <a:solidFill>
                <a:schemeClr val="accent2"/>
              </a:solidFill>
              <a:cs typeface="+mn-ea"/>
              <a:sym typeface="+mn-lt"/>
            </a:endParaRPr>
          </a:p>
        </p:txBody>
      </p:sp>
      <p:sp>
        <p:nvSpPr>
          <p:cNvPr id="11" name="任意多边形: 形状 10">
            <a:extLst>
              <a:ext uri="{FF2B5EF4-FFF2-40B4-BE49-F238E27FC236}">
                <a16:creationId xmlns:a16="http://schemas.microsoft.com/office/drawing/2014/main" id="{C6AA3B23-B4DF-4B6F-84D9-67521457C74C}"/>
              </a:ext>
            </a:extLst>
          </p:cNvPr>
          <p:cNvSpPr/>
          <p:nvPr/>
        </p:nvSpPr>
        <p:spPr>
          <a:xfrm flipH="1">
            <a:off x="7448940" y="1305677"/>
            <a:ext cx="4641132" cy="160830"/>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 fmla="*/ 0 w 2307101"/>
              <a:gd name="connsiteY0" fmla="*/ 407964 h 562873"/>
              <a:gd name="connsiteX1" fmla="*/ 956603 w 2307101"/>
              <a:gd name="connsiteY1" fmla="*/ 154745 h 562873"/>
              <a:gd name="connsiteX2" fmla="*/ 787791 w 2307101"/>
              <a:gd name="connsiteY2" fmla="*/ 562708 h 562873"/>
              <a:gd name="connsiteX3" fmla="*/ 407963 w 2307101"/>
              <a:gd name="connsiteY3" fmla="*/ 98474 h 562873"/>
              <a:gd name="connsiteX4" fmla="*/ 2307101 w 2307101"/>
              <a:gd name="connsiteY4" fmla="*/ 0 h 562873"/>
              <a:gd name="connsiteX0" fmla="*/ 0 w 2307101"/>
              <a:gd name="connsiteY0" fmla="*/ 503410 h 658319"/>
              <a:gd name="connsiteX1" fmla="*/ 956603 w 2307101"/>
              <a:gd name="connsiteY1" fmla="*/ 250191 h 658319"/>
              <a:gd name="connsiteX2" fmla="*/ 787791 w 2307101"/>
              <a:gd name="connsiteY2" fmla="*/ 658154 h 658319"/>
              <a:gd name="connsiteX3" fmla="*/ 407963 w 2307101"/>
              <a:gd name="connsiteY3" fmla="*/ 193920 h 658319"/>
              <a:gd name="connsiteX4" fmla="*/ 2307101 w 2307101"/>
              <a:gd name="connsiteY4" fmla="*/ 95446 h 658319"/>
              <a:gd name="connsiteX0" fmla="*/ 0 w 2307101"/>
              <a:gd name="connsiteY0" fmla="*/ 503410 h 658854"/>
              <a:gd name="connsiteX1" fmla="*/ 956603 w 2307101"/>
              <a:gd name="connsiteY1" fmla="*/ 250191 h 658854"/>
              <a:gd name="connsiteX2" fmla="*/ 787791 w 2307101"/>
              <a:gd name="connsiteY2" fmla="*/ 658154 h 658854"/>
              <a:gd name="connsiteX3" fmla="*/ 407963 w 2307101"/>
              <a:gd name="connsiteY3" fmla="*/ 193920 h 658854"/>
              <a:gd name="connsiteX4" fmla="*/ 2307101 w 2307101"/>
              <a:gd name="connsiteY4" fmla="*/ 95446 h 658854"/>
              <a:gd name="connsiteX0" fmla="*/ 0 w 2307101"/>
              <a:gd name="connsiteY0" fmla="*/ 407964 h 619127"/>
              <a:gd name="connsiteX1" fmla="*/ 956603 w 2307101"/>
              <a:gd name="connsiteY1" fmla="*/ 154745 h 619127"/>
              <a:gd name="connsiteX2" fmla="*/ 731520 w 2307101"/>
              <a:gd name="connsiteY2" fmla="*/ 618979 h 619127"/>
              <a:gd name="connsiteX3" fmla="*/ 407963 w 2307101"/>
              <a:gd name="connsiteY3" fmla="*/ 98474 h 619127"/>
              <a:gd name="connsiteX4" fmla="*/ 2307101 w 2307101"/>
              <a:gd name="connsiteY4" fmla="*/ 0 h 619127"/>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421"/>
              <a:gd name="connsiteX1" fmla="*/ 956603 w 2307101"/>
              <a:gd name="connsiteY1" fmla="*/ 154745 h 619421"/>
              <a:gd name="connsiteX2" fmla="*/ 731520 w 2307101"/>
              <a:gd name="connsiteY2" fmla="*/ 618979 h 619421"/>
              <a:gd name="connsiteX3" fmla="*/ 661182 w 2307101"/>
              <a:gd name="connsiteY3" fmla="*/ 56271 h 619421"/>
              <a:gd name="connsiteX4" fmla="*/ 2307101 w 2307101"/>
              <a:gd name="connsiteY4" fmla="*/ 0 h 619421"/>
              <a:gd name="connsiteX0" fmla="*/ 0 w 2307101"/>
              <a:gd name="connsiteY0" fmla="*/ 443588 h 655045"/>
              <a:gd name="connsiteX1" fmla="*/ 956603 w 2307101"/>
              <a:gd name="connsiteY1" fmla="*/ 190369 h 655045"/>
              <a:gd name="connsiteX2" fmla="*/ 731520 w 2307101"/>
              <a:gd name="connsiteY2" fmla="*/ 654603 h 655045"/>
              <a:gd name="connsiteX3" fmla="*/ 661182 w 2307101"/>
              <a:gd name="connsiteY3" fmla="*/ 91895 h 655045"/>
              <a:gd name="connsiteX4" fmla="*/ 2307101 w 2307101"/>
              <a:gd name="connsiteY4" fmla="*/ 35624 h 655045"/>
              <a:gd name="connsiteX0" fmla="*/ 0 w 2307101"/>
              <a:gd name="connsiteY0" fmla="*/ 443588 h 655919"/>
              <a:gd name="connsiteX1" fmla="*/ 956603 w 2307101"/>
              <a:gd name="connsiteY1" fmla="*/ 190369 h 655919"/>
              <a:gd name="connsiteX2" fmla="*/ 731520 w 2307101"/>
              <a:gd name="connsiteY2" fmla="*/ 654603 h 655919"/>
              <a:gd name="connsiteX3" fmla="*/ 661182 w 2307101"/>
              <a:gd name="connsiteY3" fmla="*/ 91895 h 655919"/>
              <a:gd name="connsiteX4" fmla="*/ 2307101 w 2307101"/>
              <a:gd name="connsiteY4" fmla="*/ 35624 h 655919"/>
              <a:gd name="connsiteX0" fmla="*/ 0 w 2405575"/>
              <a:gd name="connsiteY0" fmla="*/ 400866 h 613197"/>
              <a:gd name="connsiteX1" fmla="*/ 956603 w 2405575"/>
              <a:gd name="connsiteY1" fmla="*/ 147647 h 613197"/>
              <a:gd name="connsiteX2" fmla="*/ 731520 w 2405575"/>
              <a:gd name="connsiteY2" fmla="*/ 611881 h 613197"/>
              <a:gd name="connsiteX3" fmla="*/ 661182 w 2405575"/>
              <a:gd name="connsiteY3" fmla="*/ 49173 h 613197"/>
              <a:gd name="connsiteX4" fmla="*/ 2405575 w 2405575"/>
              <a:gd name="connsiteY4" fmla="*/ 555610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5587"/>
              <a:gd name="connsiteX1" fmla="*/ 956603 w 3629465"/>
              <a:gd name="connsiteY1" fmla="*/ 147647 h 615587"/>
              <a:gd name="connsiteX2" fmla="*/ 731520 w 3629465"/>
              <a:gd name="connsiteY2" fmla="*/ 611881 h 615587"/>
              <a:gd name="connsiteX3" fmla="*/ 661182 w 3629465"/>
              <a:gd name="connsiteY3" fmla="*/ 49173 h 615587"/>
              <a:gd name="connsiteX4" fmla="*/ 3629465 w 3629465"/>
              <a:gd name="connsiteY4" fmla="*/ 513407 h 615587"/>
              <a:gd name="connsiteX0" fmla="*/ 0 w 3629465"/>
              <a:gd name="connsiteY0" fmla="*/ 535210 h 754001"/>
              <a:gd name="connsiteX1" fmla="*/ 956603 w 3629465"/>
              <a:gd name="connsiteY1" fmla="*/ 281991 h 754001"/>
              <a:gd name="connsiteX2" fmla="*/ 731520 w 3629465"/>
              <a:gd name="connsiteY2" fmla="*/ 746225 h 754001"/>
              <a:gd name="connsiteX3" fmla="*/ 717452 w 3629465"/>
              <a:gd name="connsiteY3" fmla="*/ 637 h 754001"/>
              <a:gd name="connsiteX4" fmla="*/ 3629465 w 3629465"/>
              <a:gd name="connsiteY4" fmla="*/ 647751 h 754001"/>
              <a:gd name="connsiteX0" fmla="*/ 0 w 3629465"/>
              <a:gd name="connsiteY0" fmla="*/ 400866 h 638258"/>
              <a:gd name="connsiteX1" fmla="*/ 956603 w 3629465"/>
              <a:gd name="connsiteY1" fmla="*/ 147647 h 638258"/>
              <a:gd name="connsiteX2" fmla="*/ 731520 w 3629465"/>
              <a:gd name="connsiteY2" fmla="*/ 611881 h 638258"/>
              <a:gd name="connsiteX3" fmla="*/ 956602 w 3629465"/>
              <a:gd name="connsiteY3" fmla="*/ 260188 h 638258"/>
              <a:gd name="connsiteX4" fmla="*/ 3629465 w 3629465"/>
              <a:gd name="connsiteY4" fmla="*/ 513407 h 638258"/>
              <a:gd name="connsiteX0" fmla="*/ 0 w 3629465"/>
              <a:gd name="connsiteY0" fmla="*/ 400866 h 623592"/>
              <a:gd name="connsiteX1" fmla="*/ 956603 w 3629465"/>
              <a:gd name="connsiteY1" fmla="*/ 147647 h 623592"/>
              <a:gd name="connsiteX2" fmla="*/ 731520 w 3629465"/>
              <a:gd name="connsiteY2" fmla="*/ 611881 h 623592"/>
              <a:gd name="connsiteX3" fmla="*/ 956602 w 3629465"/>
              <a:gd name="connsiteY3" fmla="*/ 133579 h 623592"/>
              <a:gd name="connsiteX4" fmla="*/ 3629465 w 3629465"/>
              <a:gd name="connsiteY4" fmla="*/ 513407 h 62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cs typeface="+mn-ea"/>
              <a:sym typeface="+mn-lt"/>
            </a:endParaRPr>
          </a:p>
        </p:txBody>
      </p:sp>
      <p:sp>
        <p:nvSpPr>
          <p:cNvPr id="14" name="矩形 13">
            <a:extLst>
              <a:ext uri="{FF2B5EF4-FFF2-40B4-BE49-F238E27FC236}">
                <a16:creationId xmlns:a16="http://schemas.microsoft.com/office/drawing/2014/main" id="{A572996F-511F-41BA-9EE6-79113F3FB1C9}"/>
              </a:ext>
            </a:extLst>
          </p:cNvPr>
          <p:cNvSpPr/>
          <p:nvPr/>
        </p:nvSpPr>
        <p:spPr>
          <a:xfrm flipH="1">
            <a:off x="7571115" y="506490"/>
            <a:ext cx="5000772" cy="830997"/>
          </a:xfrm>
          <a:prstGeom prst="rect">
            <a:avLst/>
          </a:prstGeom>
        </p:spPr>
        <p:txBody>
          <a:bodyPr wrap="square">
            <a:spAutoFit/>
          </a:bodyPr>
          <a:lstStyle/>
          <a:p>
            <a:pPr lvl="0"/>
            <a:r>
              <a:rPr lang="en-US" altLang="zh-CN" sz="2400" b="1" dirty="0">
                <a:solidFill>
                  <a:schemeClr val="accent2"/>
                </a:solidFill>
                <a:cs typeface="+mn-ea"/>
                <a:sym typeface="+mn-lt"/>
              </a:rPr>
              <a:t>c. </a:t>
            </a:r>
            <a:r>
              <a:rPr lang="en-US" altLang="zh-CN" sz="2400" b="1" dirty="0" err="1">
                <a:solidFill>
                  <a:schemeClr val="accent2"/>
                </a:solidFill>
                <a:cs typeface="+mn-ea"/>
                <a:sym typeface="+mn-lt"/>
              </a:rPr>
              <a:t>Tìm</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những</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từ</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ngữ</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tả</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hình</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dáng</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âm</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thanh</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của</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cái</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trống</a:t>
            </a:r>
            <a:endParaRPr lang="zh-CN" altLang="en-US" sz="2400" b="1" dirty="0">
              <a:solidFill>
                <a:schemeClr val="accent2"/>
              </a:solidFill>
              <a:cs typeface="+mn-ea"/>
              <a:sym typeface="+mn-lt"/>
            </a:endParaRPr>
          </a:p>
        </p:txBody>
      </p:sp>
      <p:sp>
        <p:nvSpPr>
          <p:cNvPr id="17" name="任意多边形: 形状 16">
            <a:extLst>
              <a:ext uri="{FF2B5EF4-FFF2-40B4-BE49-F238E27FC236}">
                <a16:creationId xmlns:a16="http://schemas.microsoft.com/office/drawing/2014/main" id="{0D2DBC2A-2C3E-4D5D-B28E-24691BCD4433}"/>
              </a:ext>
            </a:extLst>
          </p:cNvPr>
          <p:cNvSpPr/>
          <p:nvPr/>
        </p:nvSpPr>
        <p:spPr>
          <a:xfrm>
            <a:off x="292973" y="4341863"/>
            <a:ext cx="4584519" cy="181737"/>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 fmla="*/ 0 w 2307101"/>
              <a:gd name="connsiteY0" fmla="*/ 407964 h 562873"/>
              <a:gd name="connsiteX1" fmla="*/ 956603 w 2307101"/>
              <a:gd name="connsiteY1" fmla="*/ 154745 h 562873"/>
              <a:gd name="connsiteX2" fmla="*/ 787791 w 2307101"/>
              <a:gd name="connsiteY2" fmla="*/ 562708 h 562873"/>
              <a:gd name="connsiteX3" fmla="*/ 407963 w 2307101"/>
              <a:gd name="connsiteY3" fmla="*/ 98474 h 562873"/>
              <a:gd name="connsiteX4" fmla="*/ 2307101 w 2307101"/>
              <a:gd name="connsiteY4" fmla="*/ 0 h 562873"/>
              <a:gd name="connsiteX0" fmla="*/ 0 w 2307101"/>
              <a:gd name="connsiteY0" fmla="*/ 503410 h 658319"/>
              <a:gd name="connsiteX1" fmla="*/ 956603 w 2307101"/>
              <a:gd name="connsiteY1" fmla="*/ 250191 h 658319"/>
              <a:gd name="connsiteX2" fmla="*/ 787791 w 2307101"/>
              <a:gd name="connsiteY2" fmla="*/ 658154 h 658319"/>
              <a:gd name="connsiteX3" fmla="*/ 407963 w 2307101"/>
              <a:gd name="connsiteY3" fmla="*/ 193920 h 658319"/>
              <a:gd name="connsiteX4" fmla="*/ 2307101 w 2307101"/>
              <a:gd name="connsiteY4" fmla="*/ 95446 h 658319"/>
              <a:gd name="connsiteX0" fmla="*/ 0 w 2307101"/>
              <a:gd name="connsiteY0" fmla="*/ 503410 h 658854"/>
              <a:gd name="connsiteX1" fmla="*/ 956603 w 2307101"/>
              <a:gd name="connsiteY1" fmla="*/ 250191 h 658854"/>
              <a:gd name="connsiteX2" fmla="*/ 787791 w 2307101"/>
              <a:gd name="connsiteY2" fmla="*/ 658154 h 658854"/>
              <a:gd name="connsiteX3" fmla="*/ 407963 w 2307101"/>
              <a:gd name="connsiteY3" fmla="*/ 193920 h 658854"/>
              <a:gd name="connsiteX4" fmla="*/ 2307101 w 2307101"/>
              <a:gd name="connsiteY4" fmla="*/ 95446 h 658854"/>
              <a:gd name="connsiteX0" fmla="*/ 0 w 2307101"/>
              <a:gd name="connsiteY0" fmla="*/ 407964 h 619127"/>
              <a:gd name="connsiteX1" fmla="*/ 956603 w 2307101"/>
              <a:gd name="connsiteY1" fmla="*/ 154745 h 619127"/>
              <a:gd name="connsiteX2" fmla="*/ 731520 w 2307101"/>
              <a:gd name="connsiteY2" fmla="*/ 618979 h 619127"/>
              <a:gd name="connsiteX3" fmla="*/ 407963 w 2307101"/>
              <a:gd name="connsiteY3" fmla="*/ 98474 h 619127"/>
              <a:gd name="connsiteX4" fmla="*/ 2307101 w 2307101"/>
              <a:gd name="connsiteY4" fmla="*/ 0 h 619127"/>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421"/>
              <a:gd name="connsiteX1" fmla="*/ 956603 w 2307101"/>
              <a:gd name="connsiteY1" fmla="*/ 154745 h 619421"/>
              <a:gd name="connsiteX2" fmla="*/ 731520 w 2307101"/>
              <a:gd name="connsiteY2" fmla="*/ 618979 h 619421"/>
              <a:gd name="connsiteX3" fmla="*/ 661182 w 2307101"/>
              <a:gd name="connsiteY3" fmla="*/ 56271 h 619421"/>
              <a:gd name="connsiteX4" fmla="*/ 2307101 w 2307101"/>
              <a:gd name="connsiteY4" fmla="*/ 0 h 619421"/>
              <a:gd name="connsiteX0" fmla="*/ 0 w 2307101"/>
              <a:gd name="connsiteY0" fmla="*/ 443588 h 655045"/>
              <a:gd name="connsiteX1" fmla="*/ 956603 w 2307101"/>
              <a:gd name="connsiteY1" fmla="*/ 190369 h 655045"/>
              <a:gd name="connsiteX2" fmla="*/ 731520 w 2307101"/>
              <a:gd name="connsiteY2" fmla="*/ 654603 h 655045"/>
              <a:gd name="connsiteX3" fmla="*/ 661182 w 2307101"/>
              <a:gd name="connsiteY3" fmla="*/ 91895 h 655045"/>
              <a:gd name="connsiteX4" fmla="*/ 2307101 w 2307101"/>
              <a:gd name="connsiteY4" fmla="*/ 35624 h 655045"/>
              <a:gd name="connsiteX0" fmla="*/ 0 w 2307101"/>
              <a:gd name="connsiteY0" fmla="*/ 443588 h 655919"/>
              <a:gd name="connsiteX1" fmla="*/ 956603 w 2307101"/>
              <a:gd name="connsiteY1" fmla="*/ 190369 h 655919"/>
              <a:gd name="connsiteX2" fmla="*/ 731520 w 2307101"/>
              <a:gd name="connsiteY2" fmla="*/ 654603 h 655919"/>
              <a:gd name="connsiteX3" fmla="*/ 661182 w 2307101"/>
              <a:gd name="connsiteY3" fmla="*/ 91895 h 655919"/>
              <a:gd name="connsiteX4" fmla="*/ 2307101 w 2307101"/>
              <a:gd name="connsiteY4" fmla="*/ 35624 h 655919"/>
              <a:gd name="connsiteX0" fmla="*/ 0 w 2405575"/>
              <a:gd name="connsiteY0" fmla="*/ 400866 h 613197"/>
              <a:gd name="connsiteX1" fmla="*/ 956603 w 2405575"/>
              <a:gd name="connsiteY1" fmla="*/ 147647 h 613197"/>
              <a:gd name="connsiteX2" fmla="*/ 731520 w 2405575"/>
              <a:gd name="connsiteY2" fmla="*/ 611881 h 613197"/>
              <a:gd name="connsiteX3" fmla="*/ 661182 w 2405575"/>
              <a:gd name="connsiteY3" fmla="*/ 49173 h 613197"/>
              <a:gd name="connsiteX4" fmla="*/ 2405575 w 2405575"/>
              <a:gd name="connsiteY4" fmla="*/ 555610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5587"/>
              <a:gd name="connsiteX1" fmla="*/ 956603 w 3629465"/>
              <a:gd name="connsiteY1" fmla="*/ 147647 h 615587"/>
              <a:gd name="connsiteX2" fmla="*/ 731520 w 3629465"/>
              <a:gd name="connsiteY2" fmla="*/ 611881 h 615587"/>
              <a:gd name="connsiteX3" fmla="*/ 661182 w 3629465"/>
              <a:gd name="connsiteY3" fmla="*/ 49173 h 615587"/>
              <a:gd name="connsiteX4" fmla="*/ 3629465 w 3629465"/>
              <a:gd name="connsiteY4" fmla="*/ 513407 h 615587"/>
              <a:gd name="connsiteX0" fmla="*/ 0 w 3629465"/>
              <a:gd name="connsiteY0" fmla="*/ 535210 h 754001"/>
              <a:gd name="connsiteX1" fmla="*/ 956603 w 3629465"/>
              <a:gd name="connsiteY1" fmla="*/ 281991 h 754001"/>
              <a:gd name="connsiteX2" fmla="*/ 731520 w 3629465"/>
              <a:gd name="connsiteY2" fmla="*/ 746225 h 754001"/>
              <a:gd name="connsiteX3" fmla="*/ 717452 w 3629465"/>
              <a:gd name="connsiteY3" fmla="*/ 637 h 754001"/>
              <a:gd name="connsiteX4" fmla="*/ 3629465 w 3629465"/>
              <a:gd name="connsiteY4" fmla="*/ 647751 h 754001"/>
              <a:gd name="connsiteX0" fmla="*/ 0 w 3629465"/>
              <a:gd name="connsiteY0" fmla="*/ 400866 h 638258"/>
              <a:gd name="connsiteX1" fmla="*/ 956603 w 3629465"/>
              <a:gd name="connsiteY1" fmla="*/ 147647 h 638258"/>
              <a:gd name="connsiteX2" fmla="*/ 731520 w 3629465"/>
              <a:gd name="connsiteY2" fmla="*/ 611881 h 638258"/>
              <a:gd name="connsiteX3" fmla="*/ 956602 w 3629465"/>
              <a:gd name="connsiteY3" fmla="*/ 260188 h 638258"/>
              <a:gd name="connsiteX4" fmla="*/ 3629465 w 3629465"/>
              <a:gd name="connsiteY4" fmla="*/ 513407 h 638258"/>
              <a:gd name="connsiteX0" fmla="*/ 0 w 3629465"/>
              <a:gd name="connsiteY0" fmla="*/ 400866 h 623592"/>
              <a:gd name="connsiteX1" fmla="*/ 956603 w 3629465"/>
              <a:gd name="connsiteY1" fmla="*/ 147647 h 623592"/>
              <a:gd name="connsiteX2" fmla="*/ 731520 w 3629465"/>
              <a:gd name="connsiteY2" fmla="*/ 611881 h 623592"/>
              <a:gd name="connsiteX3" fmla="*/ 956602 w 3629465"/>
              <a:gd name="connsiteY3" fmla="*/ 133579 h 623592"/>
              <a:gd name="connsiteX4" fmla="*/ 3629465 w 3629465"/>
              <a:gd name="connsiteY4" fmla="*/ 513407 h 62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cs typeface="+mn-ea"/>
              <a:sym typeface="+mn-lt"/>
            </a:endParaRPr>
          </a:p>
        </p:txBody>
      </p:sp>
      <p:sp>
        <p:nvSpPr>
          <p:cNvPr id="19" name="矩形 18">
            <a:extLst>
              <a:ext uri="{FF2B5EF4-FFF2-40B4-BE49-F238E27FC236}">
                <a16:creationId xmlns:a16="http://schemas.microsoft.com/office/drawing/2014/main" id="{0B7E38C7-C69B-4C4B-B99F-36E0A96E7B04}"/>
              </a:ext>
            </a:extLst>
          </p:cNvPr>
          <p:cNvSpPr/>
          <p:nvPr/>
        </p:nvSpPr>
        <p:spPr>
          <a:xfrm>
            <a:off x="225199" y="3593606"/>
            <a:ext cx="4753202" cy="830997"/>
          </a:xfrm>
          <a:prstGeom prst="rect">
            <a:avLst/>
          </a:prstGeom>
        </p:spPr>
        <p:txBody>
          <a:bodyPr wrap="square">
            <a:spAutoFit/>
          </a:bodyPr>
          <a:lstStyle/>
          <a:p>
            <a:pPr lvl="0" algn="r"/>
            <a:r>
              <a:rPr lang="en-US" altLang="zh-CN" sz="2400" b="1" dirty="0">
                <a:solidFill>
                  <a:schemeClr val="accent2"/>
                </a:solidFill>
                <a:cs typeface="+mn-ea"/>
                <a:sym typeface="+mn-lt"/>
              </a:rPr>
              <a:t>b. </a:t>
            </a:r>
            <a:r>
              <a:rPr lang="en-US" altLang="zh-CN" sz="2400" b="1" dirty="0" err="1">
                <a:solidFill>
                  <a:schemeClr val="accent2"/>
                </a:solidFill>
                <a:cs typeface="+mn-ea"/>
                <a:sym typeface="+mn-lt"/>
              </a:rPr>
              <a:t>Nêu</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tên</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những</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bộ</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phận</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của</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cái</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trống</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được</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miêu</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tả</a:t>
            </a:r>
            <a:endParaRPr lang="zh-CN" altLang="en-US" sz="2400" b="1" dirty="0">
              <a:solidFill>
                <a:schemeClr val="accent2"/>
              </a:solidFill>
              <a:cs typeface="+mn-ea"/>
              <a:sym typeface="+mn-lt"/>
            </a:endParaRPr>
          </a:p>
        </p:txBody>
      </p:sp>
      <p:sp>
        <p:nvSpPr>
          <p:cNvPr id="20" name="任意多边形: 形状 19">
            <a:extLst>
              <a:ext uri="{FF2B5EF4-FFF2-40B4-BE49-F238E27FC236}">
                <a16:creationId xmlns:a16="http://schemas.microsoft.com/office/drawing/2014/main" id="{8BCB4D5A-A6DE-4CC5-8E83-3671B2A391BC}"/>
              </a:ext>
            </a:extLst>
          </p:cNvPr>
          <p:cNvSpPr/>
          <p:nvPr/>
        </p:nvSpPr>
        <p:spPr>
          <a:xfrm flipH="1">
            <a:off x="7259849" y="6278119"/>
            <a:ext cx="4470333" cy="204753"/>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 fmla="*/ 0 w 2307101"/>
              <a:gd name="connsiteY0" fmla="*/ 407964 h 562873"/>
              <a:gd name="connsiteX1" fmla="*/ 956603 w 2307101"/>
              <a:gd name="connsiteY1" fmla="*/ 154745 h 562873"/>
              <a:gd name="connsiteX2" fmla="*/ 787791 w 2307101"/>
              <a:gd name="connsiteY2" fmla="*/ 562708 h 562873"/>
              <a:gd name="connsiteX3" fmla="*/ 407963 w 2307101"/>
              <a:gd name="connsiteY3" fmla="*/ 98474 h 562873"/>
              <a:gd name="connsiteX4" fmla="*/ 2307101 w 2307101"/>
              <a:gd name="connsiteY4" fmla="*/ 0 h 562873"/>
              <a:gd name="connsiteX0" fmla="*/ 0 w 2307101"/>
              <a:gd name="connsiteY0" fmla="*/ 503410 h 658319"/>
              <a:gd name="connsiteX1" fmla="*/ 956603 w 2307101"/>
              <a:gd name="connsiteY1" fmla="*/ 250191 h 658319"/>
              <a:gd name="connsiteX2" fmla="*/ 787791 w 2307101"/>
              <a:gd name="connsiteY2" fmla="*/ 658154 h 658319"/>
              <a:gd name="connsiteX3" fmla="*/ 407963 w 2307101"/>
              <a:gd name="connsiteY3" fmla="*/ 193920 h 658319"/>
              <a:gd name="connsiteX4" fmla="*/ 2307101 w 2307101"/>
              <a:gd name="connsiteY4" fmla="*/ 95446 h 658319"/>
              <a:gd name="connsiteX0" fmla="*/ 0 w 2307101"/>
              <a:gd name="connsiteY0" fmla="*/ 503410 h 658854"/>
              <a:gd name="connsiteX1" fmla="*/ 956603 w 2307101"/>
              <a:gd name="connsiteY1" fmla="*/ 250191 h 658854"/>
              <a:gd name="connsiteX2" fmla="*/ 787791 w 2307101"/>
              <a:gd name="connsiteY2" fmla="*/ 658154 h 658854"/>
              <a:gd name="connsiteX3" fmla="*/ 407963 w 2307101"/>
              <a:gd name="connsiteY3" fmla="*/ 193920 h 658854"/>
              <a:gd name="connsiteX4" fmla="*/ 2307101 w 2307101"/>
              <a:gd name="connsiteY4" fmla="*/ 95446 h 658854"/>
              <a:gd name="connsiteX0" fmla="*/ 0 w 2307101"/>
              <a:gd name="connsiteY0" fmla="*/ 407964 h 619127"/>
              <a:gd name="connsiteX1" fmla="*/ 956603 w 2307101"/>
              <a:gd name="connsiteY1" fmla="*/ 154745 h 619127"/>
              <a:gd name="connsiteX2" fmla="*/ 731520 w 2307101"/>
              <a:gd name="connsiteY2" fmla="*/ 618979 h 619127"/>
              <a:gd name="connsiteX3" fmla="*/ 407963 w 2307101"/>
              <a:gd name="connsiteY3" fmla="*/ 98474 h 619127"/>
              <a:gd name="connsiteX4" fmla="*/ 2307101 w 2307101"/>
              <a:gd name="connsiteY4" fmla="*/ 0 h 619127"/>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421"/>
              <a:gd name="connsiteX1" fmla="*/ 956603 w 2307101"/>
              <a:gd name="connsiteY1" fmla="*/ 154745 h 619421"/>
              <a:gd name="connsiteX2" fmla="*/ 731520 w 2307101"/>
              <a:gd name="connsiteY2" fmla="*/ 618979 h 619421"/>
              <a:gd name="connsiteX3" fmla="*/ 661182 w 2307101"/>
              <a:gd name="connsiteY3" fmla="*/ 56271 h 619421"/>
              <a:gd name="connsiteX4" fmla="*/ 2307101 w 2307101"/>
              <a:gd name="connsiteY4" fmla="*/ 0 h 619421"/>
              <a:gd name="connsiteX0" fmla="*/ 0 w 2307101"/>
              <a:gd name="connsiteY0" fmla="*/ 443588 h 655045"/>
              <a:gd name="connsiteX1" fmla="*/ 956603 w 2307101"/>
              <a:gd name="connsiteY1" fmla="*/ 190369 h 655045"/>
              <a:gd name="connsiteX2" fmla="*/ 731520 w 2307101"/>
              <a:gd name="connsiteY2" fmla="*/ 654603 h 655045"/>
              <a:gd name="connsiteX3" fmla="*/ 661182 w 2307101"/>
              <a:gd name="connsiteY3" fmla="*/ 91895 h 655045"/>
              <a:gd name="connsiteX4" fmla="*/ 2307101 w 2307101"/>
              <a:gd name="connsiteY4" fmla="*/ 35624 h 655045"/>
              <a:gd name="connsiteX0" fmla="*/ 0 w 2307101"/>
              <a:gd name="connsiteY0" fmla="*/ 443588 h 655919"/>
              <a:gd name="connsiteX1" fmla="*/ 956603 w 2307101"/>
              <a:gd name="connsiteY1" fmla="*/ 190369 h 655919"/>
              <a:gd name="connsiteX2" fmla="*/ 731520 w 2307101"/>
              <a:gd name="connsiteY2" fmla="*/ 654603 h 655919"/>
              <a:gd name="connsiteX3" fmla="*/ 661182 w 2307101"/>
              <a:gd name="connsiteY3" fmla="*/ 91895 h 655919"/>
              <a:gd name="connsiteX4" fmla="*/ 2307101 w 2307101"/>
              <a:gd name="connsiteY4" fmla="*/ 35624 h 655919"/>
              <a:gd name="connsiteX0" fmla="*/ 0 w 2405575"/>
              <a:gd name="connsiteY0" fmla="*/ 400866 h 613197"/>
              <a:gd name="connsiteX1" fmla="*/ 956603 w 2405575"/>
              <a:gd name="connsiteY1" fmla="*/ 147647 h 613197"/>
              <a:gd name="connsiteX2" fmla="*/ 731520 w 2405575"/>
              <a:gd name="connsiteY2" fmla="*/ 611881 h 613197"/>
              <a:gd name="connsiteX3" fmla="*/ 661182 w 2405575"/>
              <a:gd name="connsiteY3" fmla="*/ 49173 h 613197"/>
              <a:gd name="connsiteX4" fmla="*/ 2405575 w 2405575"/>
              <a:gd name="connsiteY4" fmla="*/ 555610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5587"/>
              <a:gd name="connsiteX1" fmla="*/ 956603 w 3629465"/>
              <a:gd name="connsiteY1" fmla="*/ 147647 h 615587"/>
              <a:gd name="connsiteX2" fmla="*/ 731520 w 3629465"/>
              <a:gd name="connsiteY2" fmla="*/ 611881 h 615587"/>
              <a:gd name="connsiteX3" fmla="*/ 661182 w 3629465"/>
              <a:gd name="connsiteY3" fmla="*/ 49173 h 615587"/>
              <a:gd name="connsiteX4" fmla="*/ 3629465 w 3629465"/>
              <a:gd name="connsiteY4" fmla="*/ 513407 h 615587"/>
              <a:gd name="connsiteX0" fmla="*/ 0 w 3629465"/>
              <a:gd name="connsiteY0" fmla="*/ 535210 h 754001"/>
              <a:gd name="connsiteX1" fmla="*/ 956603 w 3629465"/>
              <a:gd name="connsiteY1" fmla="*/ 281991 h 754001"/>
              <a:gd name="connsiteX2" fmla="*/ 731520 w 3629465"/>
              <a:gd name="connsiteY2" fmla="*/ 746225 h 754001"/>
              <a:gd name="connsiteX3" fmla="*/ 717452 w 3629465"/>
              <a:gd name="connsiteY3" fmla="*/ 637 h 754001"/>
              <a:gd name="connsiteX4" fmla="*/ 3629465 w 3629465"/>
              <a:gd name="connsiteY4" fmla="*/ 647751 h 754001"/>
              <a:gd name="connsiteX0" fmla="*/ 0 w 3629465"/>
              <a:gd name="connsiteY0" fmla="*/ 400866 h 638258"/>
              <a:gd name="connsiteX1" fmla="*/ 956603 w 3629465"/>
              <a:gd name="connsiteY1" fmla="*/ 147647 h 638258"/>
              <a:gd name="connsiteX2" fmla="*/ 731520 w 3629465"/>
              <a:gd name="connsiteY2" fmla="*/ 611881 h 638258"/>
              <a:gd name="connsiteX3" fmla="*/ 956602 w 3629465"/>
              <a:gd name="connsiteY3" fmla="*/ 260188 h 638258"/>
              <a:gd name="connsiteX4" fmla="*/ 3629465 w 3629465"/>
              <a:gd name="connsiteY4" fmla="*/ 513407 h 638258"/>
              <a:gd name="connsiteX0" fmla="*/ 0 w 3629465"/>
              <a:gd name="connsiteY0" fmla="*/ 400866 h 623592"/>
              <a:gd name="connsiteX1" fmla="*/ 956603 w 3629465"/>
              <a:gd name="connsiteY1" fmla="*/ 147647 h 623592"/>
              <a:gd name="connsiteX2" fmla="*/ 731520 w 3629465"/>
              <a:gd name="connsiteY2" fmla="*/ 611881 h 623592"/>
              <a:gd name="connsiteX3" fmla="*/ 956602 w 3629465"/>
              <a:gd name="connsiteY3" fmla="*/ 133579 h 623592"/>
              <a:gd name="connsiteX4" fmla="*/ 3629465 w 3629465"/>
              <a:gd name="connsiteY4" fmla="*/ 513407 h 62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2" name="矩形 21">
            <a:extLst>
              <a:ext uri="{FF2B5EF4-FFF2-40B4-BE49-F238E27FC236}">
                <a16:creationId xmlns:a16="http://schemas.microsoft.com/office/drawing/2014/main" id="{FE721748-6AC3-4265-B08D-844C1DEB6F85}"/>
              </a:ext>
            </a:extLst>
          </p:cNvPr>
          <p:cNvSpPr/>
          <p:nvPr/>
        </p:nvSpPr>
        <p:spPr>
          <a:xfrm flipH="1">
            <a:off x="7165065" y="5520513"/>
            <a:ext cx="4844987" cy="830997"/>
          </a:xfrm>
          <a:prstGeom prst="rect">
            <a:avLst/>
          </a:prstGeom>
        </p:spPr>
        <p:txBody>
          <a:bodyPr wrap="square">
            <a:spAutoFit/>
          </a:bodyPr>
          <a:lstStyle/>
          <a:p>
            <a:pPr lvl="0"/>
            <a:r>
              <a:rPr lang="en-US" altLang="zh-CN" sz="2400" b="1" dirty="0">
                <a:solidFill>
                  <a:schemeClr val="accent2"/>
                </a:solidFill>
                <a:cs typeface="+mn-ea"/>
                <a:sym typeface="+mn-lt"/>
              </a:rPr>
              <a:t>d. </a:t>
            </a:r>
            <a:r>
              <a:rPr lang="en-US" altLang="zh-CN" sz="2400" b="1" dirty="0" err="1">
                <a:solidFill>
                  <a:schemeClr val="accent2"/>
                </a:solidFill>
                <a:cs typeface="+mn-ea"/>
                <a:sym typeface="+mn-lt"/>
              </a:rPr>
              <a:t>Viết</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thêm</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phần</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mở</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bài</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và</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kết</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bài</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để</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thành</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bài</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văn</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hoàn</a:t>
            </a:r>
            <a:r>
              <a:rPr lang="en-US" altLang="zh-CN" sz="2400" b="1" dirty="0">
                <a:solidFill>
                  <a:schemeClr val="accent2"/>
                </a:solidFill>
                <a:cs typeface="+mn-ea"/>
                <a:sym typeface="+mn-lt"/>
              </a:rPr>
              <a:t> </a:t>
            </a:r>
            <a:r>
              <a:rPr lang="en-US" altLang="zh-CN" sz="2400" b="1" dirty="0" err="1">
                <a:solidFill>
                  <a:schemeClr val="accent2"/>
                </a:solidFill>
                <a:cs typeface="+mn-ea"/>
                <a:sym typeface="+mn-lt"/>
              </a:rPr>
              <a:t>chỉnh</a:t>
            </a:r>
            <a:endParaRPr lang="zh-CN" altLang="en-US" sz="2400" b="1" dirty="0">
              <a:solidFill>
                <a:schemeClr val="accent2"/>
              </a:solidFill>
              <a:cs typeface="+mn-ea"/>
              <a:sym typeface="+mn-lt"/>
            </a:endParaRPr>
          </a:p>
        </p:txBody>
      </p:sp>
      <p:sp>
        <p:nvSpPr>
          <p:cNvPr id="24" name="TextBox 23">
            <a:extLst>
              <a:ext uri="{FF2B5EF4-FFF2-40B4-BE49-F238E27FC236}">
                <a16:creationId xmlns:a16="http://schemas.microsoft.com/office/drawing/2014/main" id="{DBDBEEDE-74AD-45D2-8108-9830854C93D0}"/>
              </a:ext>
            </a:extLst>
          </p:cNvPr>
          <p:cNvSpPr txBox="1"/>
          <p:nvPr/>
        </p:nvSpPr>
        <p:spPr>
          <a:xfrm>
            <a:off x="374233" y="1776650"/>
            <a:ext cx="5064118" cy="1200329"/>
          </a:xfrm>
          <a:prstGeom prst="rect">
            <a:avLst/>
          </a:prstGeom>
          <a:noFill/>
        </p:spPr>
        <p:txBody>
          <a:bodyPr wrap="square">
            <a:spAutoFit/>
          </a:bodyPr>
          <a:lstStyle/>
          <a:p>
            <a:pPr eaLnBrk="1" hangingPunct="1">
              <a:defRPr/>
            </a:pPr>
            <a:r>
              <a:rPr lang="en-US" sz="2400" b="1" i="1" dirty="0">
                <a:solidFill>
                  <a:schemeClr val="tx1">
                    <a:lumMod val="85000"/>
                    <a:lumOff val="15000"/>
                  </a:schemeClr>
                </a:solidFill>
                <a:latin typeface="Times New Roman" pitchFamily="18" charset="0"/>
                <a:cs typeface="Times New Roman" pitchFamily="18" charset="0"/>
              </a:rPr>
              <a:t>Anh </a:t>
            </a:r>
            <a:r>
              <a:rPr lang="en-US" sz="2400" b="1" i="1" dirty="0" err="1">
                <a:solidFill>
                  <a:schemeClr val="tx1">
                    <a:lumMod val="85000"/>
                    <a:lumOff val="15000"/>
                  </a:schemeClr>
                </a:solidFill>
                <a:latin typeface="Times New Roman" pitchFamily="18" charset="0"/>
                <a:cs typeface="Times New Roman" pitchFamily="18" charset="0"/>
              </a:rPr>
              <a:t>chàng</a:t>
            </a:r>
            <a:r>
              <a:rPr lang="en-US" sz="2400" b="1" i="1" dirty="0">
                <a:solidFill>
                  <a:schemeClr val="tx1">
                    <a:lumMod val="85000"/>
                    <a:lumOff val="15000"/>
                  </a:schemeClr>
                </a:solidFill>
                <a:latin typeface="Times New Roman" pitchFamily="18" charset="0"/>
                <a:cs typeface="Times New Roman" pitchFamily="18" charset="0"/>
              </a:rPr>
              <a:t> </a:t>
            </a:r>
            <a:r>
              <a:rPr lang="en-US" sz="2400" b="1" i="1" dirty="0" err="1">
                <a:solidFill>
                  <a:schemeClr val="tx1">
                    <a:lumMod val="85000"/>
                    <a:lumOff val="15000"/>
                  </a:schemeClr>
                </a:solidFill>
                <a:latin typeface="Times New Roman" pitchFamily="18" charset="0"/>
                <a:cs typeface="Times New Roman" pitchFamily="18" charset="0"/>
              </a:rPr>
              <a:t>trống</a:t>
            </a:r>
            <a:r>
              <a:rPr lang="en-US" sz="2400" b="1" i="1" dirty="0">
                <a:solidFill>
                  <a:schemeClr val="tx1">
                    <a:lumMod val="85000"/>
                    <a:lumOff val="15000"/>
                  </a:schemeClr>
                </a:solidFill>
                <a:latin typeface="Times New Roman" pitchFamily="18" charset="0"/>
                <a:cs typeface="Times New Roman" pitchFamily="18" charset="0"/>
              </a:rPr>
              <a:t> </a:t>
            </a:r>
            <a:r>
              <a:rPr lang="en-US" sz="2400" b="1" i="1" dirty="0" err="1">
                <a:solidFill>
                  <a:schemeClr val="tx1">
                    <a:lumMod val="85000"/>
                    <a:lumOff val="15000"/>
                  </a:schemeClr>
                </a:solidFill>
                <a:latin typeface="Times New Roman" pitchFamily="18" charset="0"/>
                <a:cs typeface="Times New Roman" pitchFamily="18" charset="0"/>
              </a:rPr>
              <a:t>này</a:t>
            </a:r>
            <a:r>
              <a:rPr lang="en-US" sz="2400" b="1" i="1" dirty="0">
                <a:solidFill>
                  <a:schemeClr val="tx1">
                    <a:lumMod val="85000"/>
                    <a:lumOff val="15000"/>
                  </a:schemeClr>
                </a:solidFill>
                <a:latin typeface="Times New Roman" pitchFamily="18" charset="0"/>
                <a:cs typeface="Times New Roman" pitchFamily="18" charset="0"/>
              </a:rPr>
              <a:t> </a:t>
            </a:r>
            <a:r>
              <a:rPr lang="en-US" sz="2400" b="1" i="1" dirty="0" err="1">
                <a:solidFill>
                  <a:schemeClr val="tx1">
                    <a:lumMod val="85000"/>
                    <a:lumOff val="15000"/>
                  </a:schemeClr>
                </a:solidFill>
                <a:latin typeface="Times New Roman" pitchFamily="18" charset="0"/>
                <a:cs typeface="Times New Roman" pitchFamily="18" charset="0"/>
              </a:rPr>
              <a:t>tròn</a:t>
            </a:r>
            <a:r>
              <a:rPr lang="en-US" sz="2400" b="1" i="1" dirty="0">
                <a:solidFill>
                  <a:schemeClr val="tx1">
                    <a:lumMod val="85000"/>
                    <a:lumOff val="15000"/>
                  </a:schemeClr>
                </a:solidFill>
                <a:latin typeface="Times New Roman" pitchFamily="18" charset="0"/>
                <a:cs typeface="Times New Roman" pitchFamily="18" charset="0"/>
              </a:rPr>
              <a:t> </a:t>
            </a:r>
            <a:r>
              <a:rPr lang="en-US" sz="2400" b="1" i="1" dirty="0" err="1">
                <a:solidFill>
                  <a:schemeClr val="tx1">
                    <a:lumMod val="85000"/>
                    <a:lumOff val="15000"/>
                  </a:schemeClr>
                </a:solidFill>
                <a:latin typeface="Times New Roman" pitchFamily="18" charset="0"/>
                <a:cs typeface="Times New Roman" pitchFamily="18" charset="0"/>
              </a:rPr>
              <a:t>nh</a:t>
            </a:r>
            <a:r>
              <a:rPr lang="vi-VN" sz="2400" b="1" i="1" dirty="0">
                <a:solidFill>
                  <a:schemeClr val="tx1">
                    <a:lumMod val="85000"/>
                    <a:lumOff val="15000"/>
                  </a:schemeClr>
                </a:solidFill>
                <a:latin typeface="Times New Roman" pitchFamily="18" charset="0"/>
                <a:cs typeface="Times New Roman" pitchFamily="18" charset="0"/>
              </a:rPr>
              <a:t>ư</a:t>
            </a:r>
            <a:r>
              <a:rPr lang="en-US" sz="2400" b="1" i="1" dirty="0">
                <a:solidFill>
                  <a:schemeClr val="tx1">
                    <a:lumMod val="85000"/>
                    <a:lumOff val="15000"/>
                  </a:schemeClr>
                </a:solidFill>
                <a:latin typeface="Times New Roman" pitchFamily="18" charset="0"/>
                <a:cs typeface="Times New Roman" pitchFamily="18" charset="0"/>
              </a:rPr>
              <a:t> </a:t>
            </a:r>
            <a:r>
              <a:rPr lang="en-US" sz="2400" b="1" i="1" dirty="0" err="1">
                <a:solidFill>
                  <a:schemeClr val="tx1">
                    <a:lumMod val="85000"/>
                    <a:lumOff val="15000"/>
                  </a:schemeClr>
                </a:solidFill>
                <a:latin typeface="Times New Roman" pitchFamily="18" charset="0"/>
                <a:cs typeface="Times New Roman" pitchFamily="18" charset="0"/>
              </a:rPr>
              <a:t>cái</a:t>
            </a:r>
            <a:r>
              <a:rPr lang="en-US" sz="2400" b="1" i="1" dirty="0">
                <a:solidFill>
                  <a:schemeClr val="tx1">
                    <a:lumMod val="85000"/>
                    <a:lumOff val="15000"/>
                  </a:schemeClr>
                </a:solidFill>
                <a:latin typeface="Times New Roman" pitchFamily="18" charset="0"/>
                <a:cs typeface="Times New Roman" pitchFamily="18" charset="0"/>
              </a:rPr>
              <a:t> chum, </a:t>
            </a:r>
            <a:r>
              <a:rPr lang="en-US" sz="2400" b="1" i="1" dirty="0" err="1">
                <a:solidFill>
                  <a:schemeClr val="tx1">
                    <a:lumMod val="85000"/>
                    <a:lumOff val="15000"/>
                  </a:schemeClr>
                </a:solidFill>
                <a:latin typeface="Times New Roman" pitchFamily="18" charset="0"/>
                <a:cs typeface="Times New Roman" pitchFamily="18" charset="0"/>
              </a:rPr>
              <a:t>lúc</a:t>
            </a:r>
            <a:r>
              <a:rPr lang="en-US" sz="2400" b="1" i="1" dirty="0">
                <a:solidFill>
                  <a:schemeClr val="tx1">
                    <a:lumMod val="85000"/>
                    <a:lumOff val="15000"/>
                  </a:schemeClr>
                </a:solidFill>
                <a:latin typeface="Times New Roman" pitchFamily="18" charset="0"/>
                <a:cs typeface="Times New Roman" pitchFamily="18" charset="0"/>
              </a:rPr>
              <a:t> </a:t>
            </a:r>
            <a:r>
              <a:rPr lang="en-US" sz="2400" b="1" i="1" dirty="0" err="1">
                <a:solidFill>
                  <a:schemeClr val="tx1">
                    <a:lumMod val="85000"/>
                    <a:lumOff val="15000"/>
                  </a:schemeClr>
                </a:solidFill>
                <a:latin typeface="Times New Roman" pitchFamily="18" charset="0"/>
                <a:cs typeface="Times New Roman" pitchFamily="18" charset="0"/>
              </a:rPr>
              <a:t>nào</a:t>
            </a:r>
            <a:r>
              <a:rPr lang="en-US" sz="2400" b="1" i="1" dirty="0">
                <a:solidFill>
                  <a:schemeClr val="tx1">
                    <a:lumMod val="85000"/>
                    <a:lumOff val="15000"/>
                  </a:schemeClr>
                </a:solidFill>
                <a:latin typeface="Times New Roman" pitchFamily="18" charset="0"/>
                <a:cs typeface="Times New Roman" pitchFamily="18" charset="0"/>
              </a:rPr>
              <a:t> </a:t>
            </a:r>
            <a:r>
              <a:rPr lang="en-US" sz="2400" b="1" i="1" dirty="0" err="1">
                <a:solidFill>
                  <a:schemeClr val="tx1">
                    <a:lumMod val="85000"/>
                    <a:lumOff val="15000"/>
                  </a:schemeClr>
                </a:solidFill>
                <a:latin typeface="Times New Roman" pitchFamily="18" charset="0"/>
                <a:cs typeface="Times New Roman" pitchFamily="18" charset="0"/>
              </a:rPr>
              <a:t>cũng</a:t>
            </a:r>
            <a:r>
              <a:rPr lang="en-US" sz="2400" b="1" i="1" dirty="0">
                <a:solidFill>
                  <a:schemeClr val="tx1">
                    <a:lumMod val="85000"/>
                    <a:lumOff val="15000"/>
                  </a:schemeClr>
                </a:solidFill>
                <a:latin typeface="Times New Roman" pitchFamily="18" charset="0"/>
                <a:cs typeface="Times New Roman" pitchFamily="18" charset="0"/>
              </a:rPr>
              <a:t> </a:t>
            </a:r>
            <a:r>
              <a:rPr lang="en-US" sz="2400" b="1" i="1" dirty="0" err="1">
                <a:solidFill>
                  <a:schemeClr val="tx1">
                    <a:lumMod val="85000"/>
                    <a:lumOff val="15000"/>
                  </a:schemeClr>
                </a:solidFill>
                <a:latin typeface="Times New Roman" pitchFamily="18" charset="0"/>
                <a:cs typeface="Times New Roman" pitchFamily="18" charset="0"/>
              </a:rPr>
              <a:t>chễm</a:t>
            </a:r>
            <a:r>
              <a:rPr lang="en-US" sz="2400" b="1" i="1" dirty="0">
                <a:solidFill>
                  <a:schemeClr val="tx1">
                    <a:lumMod val="85000"/>
                    <a:lumOff val="15000"/>
                  </a:schemeClr>
                </a:solidFill>
                <a:latin typeface="Times New Roman" pitchFamily="18" charset="0"/>
                <a:cs typeface="Times New Roman" pitchFamily="18" charset="0"/>
              </a:rPr>
              <a:t> </a:t>
            </a:r>
            <a:r>
              <a:rPr lang="en-US" sz="2400" b="1" i="1" dirty="0" err="1">
                <a:solidFill>
                  <a:schemeClr val="tx1">
                    <a:lumMod val="85000"/>
                    <a:lumOff val="15000"/>
                  </a:schemeClr>
                </a:solidFill>
                <a:latin typeface="Times New Roman" pitchFamily="18" charset="0"/>
                <a:cs typeface="Times New Roman" pitchFamily="18" charset="0"/>
              </a:rPr>
              <a:t>chệ</a:t>
            </a:r>
            <a:r>
              <a:rPr lang="en-US" sz="2400" b="1" i="1" dirty="0">
                <a:solidFill>
                  <a:schemeClr val="tx1">
                    <a:lumMod val="85000"/>
                    <a:lumOff val="15000"/>
                  </a:schemeClr>
                </a:solidFill>
                <a:latin typeface="Times New Roman" pitchFamily="18" charset="0"/>
                <a:cs typeface="Times New Roman" pitchFamily="18" charset="0"/>
              </a:rPr>
              <a:t> </a:t>
            </a:r>
            <a:r>
              <a:rPr lang="en-US" sz="2400" b="1" i="1" dirty="0" err="1">
                <a:solidFill>
                  <a:schemeClr val="tx1">
                    <a:lumMod val="85000"/>
                    <a:lumOff val="15000"/>
                  </a:schemeClr>
                </a:solidFill>
                <a:latin typeface="Times New Roman" pitchFamily="18" charset="0"/>
                <a:cs typeface="Times New Roman" pitchFamily="18" charset="0"/>
              </a:rPr>
              <a:t>trên</a:t>
            </a:r>
            <a:r>
              <a:rPr lang="en-US" sz="2400" b="1" i="1" dirty="0">
                <a:solidFill>
                  <a:schemeClr val="tx1">
                    <a:lumMod val="85000"/>
                    <a:lumOff val="15000"/>
                  </a:schemeClr>
                </a:solidFill>
                <a:latin typeface="Times New Roman" pitchFamily="18" charset="0"/>
                <a:cs typeface="Times New Roman" pitchFamily="18" charset="0"/>
              </a:rPr>
              <a:t> </a:t>
            </a:r>
            <a:r>
              <a:rPr lang="en-US" sz="2400" b="1" i="1" dirty="0" err="1">
                <a:solidFill>
                  <a:schemeClr val="tx1">
                    <a:lumMod val="85000"/>
                    <a:lumOff val="15000"/>
                  </a:schemeClr>
                </a:solidFill>
                <a:latin typeface="Times New Roman" pitchFamily="18" charset="0"/>
                <a:cs typeface="Times New Roman" pitchFamily="18" charset="0"/>
              </a:rPr>
              <a:t>một</a:t>
            </a:r>
            <a:r>
              <a:rPr lang="en-US" sz="2400" b="1" i="1" dirty="0">
                <a:solidFill>
                  <a:schemeClr val="tx1">
                    <a:lumMod val="85000"/>
                    <a:lumOff val="15000"/>
                  </a:schemeClr>
                </a:solidFill>
                <a:latin typeface="Times New Roman" pitchFamily="18" charset="0"/>
                <a:cs typeface="Times New Roman" pitchFamily="18" charset="0"/>
              </a:rPr>
              <a:t> </a:t>
            </a:r>
            <a:r>
              <a:rPr lang="en-US" sz="2400" b="1" i="1" dirty="0" err="1">
                <a:solidFill>
                  <a:schemeClr val="tx1">
                    <a:lumMod val="85000"/>
                    <a:lumOff val="15000"/>
                  </a:schemeClr>
                </a:solidFill>
                <a:latin typeface="Times New Roman" pitchFamily="18" charset="0"/>
                <a:cs typeface="Times New Roman" pitchFamily="18" charset="0"/>
              </a:rPr>
              <a:t>cái</a:t>
            </a:r>
            <a:r>
              <a:rPr lang="en-US" sz="2400" b="1" i="1" dirty="0">
                <a:solidFill>
                  <a:schemeClr val="tx1">
                    <a:lumMod val="85000"/>
                    <a:lumOff val="15000"/>
                  </a:schemeClr>
                </a:solidFill>
                <a:latin typeface="Times New Roman" pitchFamily="18" charset="0"/>
                <a:cs typeface="Times New Roman" pitchFamily="18" charset="0"/>
              </a:rPr>
              <a:t> </a:t>
            </a:r>
            <a:r>
              <a:rPr lang="en-US" sz="2400" b="1" i="1" dirty="0" err="1">
                <a:solidFill>
                  <a:schemeClr val="tx1">
                    <a:lumMod val="85000"/>
                    <a:lumOff val="15000"/>
                  </a:schemeClr>
                </a:solidFill>
                <a:latin typeface="Times New Roman" pitchFamily="18" charset="0"/>
                <a:cs typeface="Times New Roman" pitchFamily="18" charset="0"/>
              </a:rPr>
              <a:t>giá</a:t>
            </a:r>
            <a:r>
              <a:rPr lang="en-US" sz="2400" b="1" i="1" dirty="0">
                <a:solidFill>
                  <a:schemeClr val="tx1">
                    <a:lumMod val="85000"/>
                    <a:lumOff val="15000"/>
                  </a:schemeClr>
                </a:solidFill>
                <a:latin typeface="Times New Roman" pitchFamily="18" charset="0"/>
                <a:cs typeface="Times New Roman" pitchFamily="18" charset="0"/>
              </a:rPr>
              <a:t> </a:t>
            </a:r>
            <a:r>
              <a:rPr lang="en-US" sz="2400" b="1" i="1" dirty="0" err="1">
                <a:solidFill>
                  <a:schemeClr val="tx1">
                    <a:lumMod val="85000"/>
                    <a:lumOff val="15000"/>
                  </a:schemeClr>
                </a:solidFill>
                <a:latin typeface="Times New Roman" pitchFamily="18" charset="0"/>
                <a:cs typeface="Times New Roman" pitchFamily="18" charset="0"/>
              </a:rPr>
              <a:t>gỗ</a:t>
            </a:r>
            <a:r>
              <a:rPr lang="en-US" sz="2400" b="1" i="1" dirty="0">
                <a:solidFill>
                  <a:schemeClr val="tx1">
                    <a:lumMod val="85000"/>
                    <a:lumOff val="15000"/>
                  </a:schemeClr>
                </a:solidFill>
                <a:latin typeface="Times New Roman" pitchFamily="18" charset="0"/>
                <a:cs typeface="Times New Roman" pitchFamily="18" charset="0"/>
              </a:rPr>
              <a:t> </a:t>
            </a:r>
            <a:r>
              <a:rPr lang="en-US" sz="2400" b="1" i="1" dirty="0" err="1">
                <a:solidFill>
                  <a:schemeClr val="tx1">
                    <a:lumMod val="85000"/>
                    <a:lumOff val="15000"/>
                  </a:schemeClr>
                </a:solidFill>
                <a:latin typeface="Times New Roman" pitchFamily="18" charset="0"/>
                <a:cs typeface="Times New Roman" pitchFamily="18" charset="0"/>
              </a:rPr>
              <a:t>kê</a:t>
            </a:r>
            <a:r>
              <a:rPr lang="en-US" sz="2400" b="1" i="1" dirty="0">
                <a:solidFill>
                  <a:schemeClr val="tx1">
                    <a:lumMod val="85000"/>
                    <a:lumOff val="15000"/>
                  </a:schemeClr>
                </a:solidFill>
                <a:latin typeface="Times New Roman" pitchFamily="18" charset="0"/>
                <a:cs typeface="Times New Roman" pitchFamily="18" charset="0"/>
              </a:rPr>
              <a:t> tr</a:t>
            </a:r>
            <a:r>
              <a:rPr lang="vi-VN" sz="2400" b="1" i="1" dirty="0">
                <a:solidFill>
                  <a:schemeClr val="tx1">
                    <a:lumMod val="85000"/>
                    <a:lumOff val="15000"/>
                  </a:schemeClr>
                </a:solidFill>
                <a:latin typeface="Times New Roman" pitchFamily="18" charset="0"/>
                <a:cs typeface="Times New Roman" pitchFamily="18" charset="0"/>
              </a:rPr>
              <a:t>ước</a:t>
            </a:r>
            <a:r>
              <a:rPr lang="en-US" sz="2400" b="1" i="1" dirty="0">
                <a:solidFill>
                  <a:schemeClr val="tx1">
                    <a:lumMod val="85000"/>
                    <a:lumOff val="15000"/>
                  </a:schemeClr>
                </a:solidFill>
                <a:latin typeface="Times New Roman" pitchFamily="18" charset="0"/>
                <a:cs typeface="Times New Roman" pitchFamily="18" charset="0"/>
              </a:rPr>
              <a:t> </a:t>
            </a:r>
            <a:r>
              <a:rPr lang="en-US" sz="2400" b="1" i="1" dirty="0" err="1">
                <a:solidFill>
                  <a:schemeClr val="tx1">
                    <a:lumMod val="85000"/>
                    <a:lumOff val="15000"/>
                  </a:schemeClr>
                </a:solidFill>
                <a:latin typeface="Times New Roman" pitchFamily="18" charset="0"/>
                <a:cs typeface="Times New Roman" pitchFamily="18" charset="0"/>
              </a:rPr>
              <a:t>phòng</a:t>
            </a:r>
            <a:r>
              <a:rPr lang="en-US" sz="2400" b="1" i="1" dirty="0">
                <a:solidFill>
                  <a:schemeClr val="tx1">
                    <a:lumMod val="85000"/>
                    <a:lumOff val="15000"/>
                  </a:schemeClr>
                </a:solidFill>
                <a:latin typeface="Times New Roman" pitchFamily="18" charset="0"/>
                <a:cs typeface="Times New Roman" pitchFamily="18" charset="0"/>
              </a:rPr>
              <a:t> </a:t>
            </a:r>
            <a:r>
              <a:rPr lang="en-US" sz="2400" b="1" i="1" dirty="0" err="1">
                <a:solidFill>
                  <a:schemeClr val="tx1">
                    <a:lumMod val="85000"/>
                    <a:lumOff val="15000"/>
                  </a:schemeClr>
                </a:solidFill>
                <a:latin typeface="Times New Roman" pitchFamily="18" charset="0"/>
                <a:cs typeface="Times New Roman" pitchFamily="18" charset="0"/>
              </a:rPr>
              <a:t>bảo</a:t>
            </a:r>
            <a:r>
              <a:rPr lang="en-US" sz="2400" b="1" i="1" dirty="0">
                <a:solidFill>
                  <a:schemeClr val="tx1">
                    <a:lumMod val="85000"/>
                    <a:lumOff val="15000"/>
                  </a:schemeClr>
                </a:solidFill>
                <a:latin typeface="Times New Roman" pitchFamily="18" charset="0"/>
                <a:cs typeface="Times New Roman" pitchFamily="18" charset="0"/>
              </a:rPr>
              <a:t> </a:t>
            </a:r>
            <a:r>
              <a:rPr lang="en-US" sz="2400" b="1" i="1" dirty="0" err="1">
                <a:solidFill>
                  <a:schemeClr val="tx1">
                    <a:lumMod val="85000"/>
                    <a:lumOff val="15000"/>
                  </a:schemeClr>
                </a:solidFill>
                <a:latin typeface="Times New Roman" pitchFamily="18" charset="0"/>
                <a:cs typeface="Times New Roman" pitchFamily="18" charset="0"/>
              </a:rPr>
              <a:t>vệ</a:t>
            </a:r>
            <a:r>
              <a:rPr lang="en-US" sz="2400" b="1" dirty="0">
                <a:solidFill>
                  <a:schemeClr val="tx1">
                    <a:lumMod val="85000"/>
                    <a:lumOff val="15000"/>
                  </a:schemeClr>
                </a:solidFill>
                <a:latin typeface="Times New Roman" pitchFamily="18" charset="0"/>
                <a:cs typeface="Times New Roman" pitchFamily="18" charset="0"/>
              </a:rPr>
              <a:t>. </a:t>
            </a:r>
          </a:p>
        </p:txBody>
      </p:sp>
      <p:sp>
        <p:nvSpPr>
          <p:cNvPr id="25" name="TextBox 24">
            <a:extLst>
              <a:ext uri="{FF2B5EF4-FFF2-40B4-BE49-F238E27FC236}">
                <a16:creationId xmlns:a16="http://schemas.microsoft.com/office/drawing/2014/main" id="{C168C46A-090A-4925-A8A9-C7CD0D95FA8E}"/>
              </a:ext>
            </a:extLst>
          </p:cNvPr>
          <p:cNvSpPr txBox="1"/>
          <p:nvPr/>
        </p:nvSpPr>
        <p:spPr>
          <a:xfrm>
            <a:off x="508252" y="4572695"/>
            <a:ext cx="6123708" cy="1200329"/>
          </a:xfrm>
          <a:prstGeom prst="rect">
            <a:avLst/>
          </a:prstGeom>
          <a:noFill/>
        </p:spPr>
        <p:txBody>
          <a:bodyPr wrap="square">
            <a:spAutoFit/>
          </a:bodyPr>
          <a:lstStyle/>
          <a:p>
            <a:pPr eaLnBrk="1" hangingPunct="1">
              <a:buFont typeface="Wingdings" panose="05000000000000000000" pitchFamily="2" charset="2"/>
              <a:buChar char="ü"/>
              <a:defRPr/>
            </a:pPr>
            <a:r>
              <a:rPr lang="en-US" altLang="en-US" sz="2400" i="1" dirty="0" err="1">
                <a:solidFill>
                  <a:srgbClr val="198394"/>
                </a:solidFill>
                <a:latin typeface="Times New Roman" panose="02020603050405020304" pitchFamily="18" charset="0"/>
                <a:cs typeface="Times New Roman" panose="02020603050405020304" pitchFamily="18" charset="0"/>
              </a:rPr>
              <a:t>Mình</a:t>
            </a:r>
            <a:r>
              <a:rPr lang="en-US" altLang="en-US" sz="2400" i="1" dirty="0">
                <a:solidFill>
                  <a:srgbClr val="198394"/>
                </a:solidFill>
                <a:latin typeface="Times New Roman" panose="02020603050405020304" pitchFamily="18" charset="0"/>
                <a:cs typeface="Times New Roman" panose="02020603050405020304" pitchFamily="18" charset="0"/>
              </a:rPr>
              <a:t> </a:t>
            </a:r>
            <a:r>
              <a:rPr lang="en-US" altLang="en-US" sz="2400" i="1" dirty="0" err="1">
                <a:solidFill>
                  <a:srgbClr val="198394"/>
                </a:solidFill>
                <a:latin typeface="Times New Roman" panose="02020603050405020304" pitchFamily="18" charset="0"/>
                <a:cs typeface="Times New Roman" panose="02020603050405020304" pitchFamily="18" charset="0"/>
              </a:rPr>
              <a:t>trống</a:t>
            </a:r>
            <a:endParaRPr lang="en-US" altLang="en-US" sz="2400" i="1" dirty="0">
              <a:solidFill>
                <a:srgbClr val="198394"/>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ü"/>
              <a:defRPr/>
            </a:pPr>
            <a:r>
              <a:rPr lang="en-US" altLang="en-US" sz="2400" i="1" dirty="0" err="1">
                <a:solidFill>
                  <a:srgbClr val="198394"/>
                </a:solidFill>
                <a:latin typeface="Times New Roman" panose="02020603050405020304" pitchFamily="18" charset="0"/>
                <a:cs typeface="Times New Roman" panose="02020603050405020304" pitchFamily="18" charset="0"/>
              </a:rPr>
              <a:t>Ngang</a:t>
            </a:r>
            <a:r>
              <a:rPr lang="en-US" altLang="en-US" sz="2400" i="1" dirty="0">
                <a:solidFill>
                  <a:srgbClr val="198394"/>
                </a:solidFill>
                <a:latin typeface="Times New Roman" panose="02020603050405020304" pitchFamily="18" charset="0"/>
                <a:cs typeface="Times New Roman" panose="02020603050405020304" pitchFamily="18" charset="0"/>
              </a:rPr>
              <a:t> l</a:t>
            </a:r>
            <a:r>
              <a:rPr lang="vi-VN" altLang="en-US" sz="2400" i="1" dirty="0">
                <a:solidFill>
                  <a:srgbClr val="198394"/>
                </a:solidFill>
                <a:latin typeface="Times New Roman" panose="02020603050405020304" pitchFamily="18" charset="0"/>
                <a:cs typeface="Times New Roman" panose="02020603050405020304" pitchFamily="18" charset="0"/>
              </a:rPr>
              <a:t>ư</a:t>
            </a:r>
            <a:r>
              <a:rPr lang="en-US" altLang="en-US" sz="2400" i="1" dirty="0">
                <a:solidFill>
                  <a:srgbClr val="198394"/>
                </a:solidFill>
                <a:latin typeface="Times New Roman" panose="02020603050405020304" pitchFamily="18" charset="0"/>
                <a:cs typeface="Times New Roman" panose="02020603050405020304" pitchFamily="18" charset="0"/>
              </a:rPr>
              <a:t>ng </a:t>
            </a:r>
            <a:r>
              <a:rPr lang="en-US" altLang="en-US" sz="2400" i="1" dirty="0" err="1">
                <a:solidFill>
                  <a:srgbClr val="198394"/>
                </a:solidFill>
                <a:latin typeface="Times New Roman" panose="02020603050405020304" pitchFamily="18" charset="0"/>
                <a:cs typeface="Times New Roman" panose="02020603050405020304" pitchFamily="18" charset="0"/>
              </a:rPr>
              <a:t>trống</a:t>
            </a:r>
            <a:endParaRPr lang="en-US" altLang="en-US" sz="2400" i="1" dirty="0">
              <a:solidFill>
                <a:srgbClr val="198394"/>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ü"/>
              <a:defRPr/>
            </a:pPr>
            <a:r>
              <a:rPr lang="en-US" altLang="en-US" sz="2400" i="1" dirty="0">
                <a:solidFill>
                  <a:srgbClr val="198394"/>
                </a:solidFill>
                <a:latin typeface="Times New Roman" panose="02020603050405020304" pitchFamily="18" charset="0"/>
                <a:cs typeface="Times New Roman" panose="02020603050405020304" pitchFamily="18" charset="0"/>
              </a:rPr>
              <a:t>Hai </a:t>
            </a:r>
            <a:r>
              <a:rPr lang="vi-VN" altLang="en-US" sz="2400" i="1" dirty="0">
                <a:solidFill>
                  <a:srgbClr val="198394"/>
                </a:solidFill>
                <a:latin typeface="Times New Roman" panose="02020603050405020304" pitchFamily="18" charset="0"/>
                <a:cs typeface="Times New Roman" panose="02020603050405020304" pitchFamily="18" charset="0"/>
              </a:rPr>
              <a:t>đầu</a:t>
            </a:r>
            <a:r>
              <a:rPr lang="en-US" altLang="en-US" sz="2400" i="1" dirty="0">
                <a:solidFill>
                  <a:srgbClr val="198394"/>
                </a:solidFill>
                <a:latin typeface="Times New Roman" panose="02020603050405020304" pitchFamily="18" charset="0"/>
                <a:cs typeface="Times New Roman" panose="02020603050405020304" pitchFamily="18" charset="0"/>
              </a:rPr>
              <a:t> </a:t>
            </a:r>
            <a:r>
              <a:rPr lang="en-US" altLang="en-US" sz="2400" i="1" dirty="0" err="1">
                <a:solidFill>
                  <a:srgbClr val="198394"/>
                </a:solidFill>
                <a:latin typeface="Times New Roman" panose="02020603050405020304" pitchFamily="18" charset="0"/>
                <a:cs typeface="Times New Roman" panose="02020603050405020304" pitchFamily="18" charset="0"/>
              </a:rPr>
              <a:t>trống</a:t>
            </a:r>
            <a:endParaRPr lang="en-US" altLang="en-US" sz="2400" i="1" dirty="0">
              <a:solidFill>
                <a:srgbClr val="198394"/>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6214128-BED9-4B06-8ADD-DAEC1A9903F3}"/>
              </a:ext>
            </a:extLst>
          </p:cNvPr>
          <p:cNvSpPr txBox="1"/>
          <p:nvPr/>
        </p:nvSpPr>
        <p:spPr>
          <a:xfrm>
            <a:off x="7165065" y="1521209"/>
            <a:ext cx="5131892" cy="3970318"/>
          </a:xfrm>
          <a:prstGeom prst="rect">
            <a:avLst/>
          </a:prstGeom>
          <a:noFill/>
        </p:spPr>
        <p:txBody>
          <a:bodyPr wrap="square">
            <a:spAutoFit/>
          </a:bodyPr>
          <a:lstStyle/>
          <a:p>
            <a:pPr indent="111125" eaLnBrk="1" hangingPunct="1">
              <a:buFont typeface="Arial" charset="0"/>
              <a:buChar char="•"/>
              <a:defRPr/>
            </a:pPr>
            <a:r>
              <a:rPr lang="en-US" sz="1800" b="1" u="sng" dirty="0" err="1">
                <a:solidFill>
                  <a:srgbClr val="C00000"/>
                </a:solidFill>
                <a:latin typeface="Times New Roman" pitchFamily="18" charset="0"/>
                <a:cs typeface="Times New Roman" pitchFamily="18" charset="0"/>
              </a:rPr>
              <a:t>Hình</a:t>
            </a:r>
            <a:r>
              <a:rPr lang="en-US" sz="1800" b="1" u="sng" dirty="0">
                <a:solidFill>
                  <a:srgbClr val="C00000"/>
                </a:solidFill>
                <a:latin typeface="Times New Roman" pitchFamily="18" charset="0"/>
                <a:cs typeface="Times New Roman" pitchFamily="18" charset="0"/>
              </a:rPr>
              <a:t> </a:t>
            </a:r>
            <a:r>
              <a:rPr lang="en-US" sz="1800" b="1" u="sng" dirty="0" err="1">
                <a:solidFill>
                  <a:srgbClr val="C00000"/>
                </a:solidFill>
                <a:latin typeface="Times New Roman" pitchFamily="18" charset="0"/>
                <a:cs typeface="Times New Roman" pitchFamily="18" charset="0"/>
              </a:rPr>
              <a:t>dáng</a:t>
            </a:r>
            <a:r>
              <a:rPr lang="en-US" sz="1800" b="1" u="sng" dirty="0">
                <a:solidFill>
                  <a:srgbClr val="C00000"/>
                </a:solidFill>
                <a:latin typeface="Times New Roman" pitchFamily="18" charset="0"/>
                <a:cs typeface="Times New Roman" pitchFamily="18" charset="0"/>
              </a:rPr>
              <a:t>: </a:t>
            </a:r>
          </a:p>
          <a:p>
            <a:pPr indent="111125" eaLnBrk="1" hangingPunct="1">
              <a:buFontTx/>
              <a:buChar char="-"/>
              <a:defRPr/>
            </a:pP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Tròn</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nh</a:t>
            </a:r>
            <a:r>
              <a:rPr lang="vi-VN" sz="1800" b="1" dirty="0">
                <a:solidFill>
                  <a:schemeClr val="tx1">
                    <a:lumMod val="85000"/>
                    <a:lumOff val="15000"/>
                  </a:schemeClr>
                </a:solidFill>
                <a:latin typeface="Times New Roman" pitchFamily="18" charset="0"/>
                <a:cs typeface="Times New Roman" pitchFamily="18" charset="0"/>
              </a:rPr>
              <a:t>ư</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cái</a:t>
            </a:r>
            <a:r>
              <a:rPr lang="en-US" sz="1800" b="1" dirty="0">
                <a:solidFill>
                  <a:schemeClr val="tx1">
                    <a:lumMod val="85000"/>
                    <a:lumOff val="15000"/>
                  </a:schemeClr>
                </a:solidFill>
                <a:latin typeface="Times New Roman" pitchFamily="18" charset="0"/>
                <a:cs typeface="Times New Roman" pitchFamily="18" charset="0"/>
              </a:rPr>
              <a:t> chum.</a:t>
            </a:r>
          </a:p>
          <a:p>
            <a:pPr indent="111125" eaLnBrk="1" hangingPunct="1">
              <a:buFontTx/>
              <a:buChar char="-"/>
              <a:defRPr/>
            </a:pP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Mình</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anh</a:t>
            </a:r>
            <a:r>
              <a:rPr lang="en-US" sz="1800" b="1" dirty="0">
                <a:solidFill>
                  <a:schemeClr val="tx1">
                    <a:lumMod val="85000"/>
                    <a:lumOff val="15000"/>
                  </a:schemeClr>
                </a:solidFill>
                <a:latin typeface="Times New Roman" pitchFamily="18" charset="0"/>
                <a:cs typeface="Times New Roman" pitchFamily="18" charset="0"/>
              </a:rPr>
              <a:t> ta </a:t>
            </a:r>
            <a:r>
              <a:rPr lang="vi-VN" sz="1800" b="1" dirty="0">
                <a:solidFill>
                  <a:schemeClr val="tx1">
                    <a:lumMod val="85000"/>
                    <a:lumOff val="15000"/>
                  </a:schemeClr>
                </a:solidFill>
                <a:latin typeface="Times New Roman" pitchFamily="18" charset="0"/>
                <a:cs typeface="Times New Roman" pitchFamily="18" charset="0"/>
              </a:rPr>
              <a:t>được</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ghép</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bằng</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những</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mảnh</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gỗ</a:t>
            </a:r>
            <a:r>
              <a:rPr lang="en-US" sz="1800" b="1" dirty="0">
                <a:solidFill>
                  <a:schemeClr val="tx1">
                    <a:lumMod val="85000"/>
                    <a:lumOff val="15000"/>
                  </a:schemeClr>
                </a:solidFill>
                <a:latin typeface="Times New Roman" pitchFamily="18" charset="0"/>
                <a:cs typeface="Times New Roman" pitchFamily="18" charset="0"/>
              </a:rPr>
              <a:t> </a:t>
            </a:r>
            <a:r>
              <a:rPr lang="vi-VN" sz="1800" b="1" dirty="0">
                <a:solidFill>
                  <a:schemeClr val="tx1">
                    <a:lumMod val="85000"/>
                    <a:lumOff val="15000"/>
                  </a:schemeClr>
                </a:solidFill>
                <a:latin typeface="Times New Roman" pitchFamily="18" charset="0"/>
                <a:cs typeface="Times New Roman" pitchFamily="18" charset="0"/>
              </a:rPr>
              <a:t>đều</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chằn</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chặn</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nở</a:t>
            </a:r>
            <a:r>
              <a:rPr lang="en-US" sz="1800" b="1" dirty="0">
                <a:solidFill>
                  <a:schemeClr val="tx1">
                    <a:lumMod val="85000"/>
                    <a:lumOff val="15000"/>
                  </a:schemeClr>
                </a:solidFill>
                <a:latin typeface="Times New Roman" pitchFamily="18" charset="0"/>
                <a:cs typeface="Times New Roman" pitchFamily="18" charset="0"/>
              </a:rPr>
              <a:t> ở </a:t>
            </a:r>
            <a:r>
              <a:rPr lang="en-US" sz="1800" b="1" dirty="0" err="1">
                <a:solidFill>
                  <a:schemeClr val="tx1">
                    <a:lumMod val="85000"/>
                    <a:lumOff val="15000"/>
                  </a:schemeClr>
                </a:solidFill>
                <a:latin typeface="Times New Roman" pitchFamily="18" charset="0"/>
                <a:cs typeface="Times New Roman" pitchFamily="18" charset="0"/>
              </a:rPr>
              <a:t>giữa</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khum</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nhỏ</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lại</a:t>
            </a:r>
            <a:r>
              <a:rPr lang="en-US" sz="1800" b="1" dirty="0">
                <a:solidFill>
                  <a:schemeClr val="tx1">
                    <a:lumMod val="85000"/>
                    <a:lumOff val="15000"/>
                  </a:schemeClr>
                </a:solidFill>
                <a:latin typeface="Times New Roman" pitchFamily="18" charset="0"/>
                <a:cs typeface="Times New Roman" pitchFamily="18" charset="0"/>
              </a:rPr>
              <a:t> ở </a:t>
            </a:r>
            <a:r>
              <a:rPr lang="en-US" sz="1800" b="1" dirty="0" err="1">
                <a:solidFill>
                  <a:schemeClr val="tx1">
                    <a:lumMod val="85000"/>
                    <a:lumOff val="15000"/>
                  </a:schemeClr>
                </a:solidFill>
                <a:latin typeface="Times New Roman" pitchFamily="18" charset="0"/>
                <a:cs typeface="Times New Roman" pitchFamily="18" charset="0"/>
              </a:rPr>
              <a:t>hai</a:t>
            </a:r>
            <a:r>
              <a:rPr lang="en-US" sz="1800" b="1" dirty="0">
                <a:solidFill>
                  <a:schemeClr val="tx1">
                    <a:lumMod val="85000"/>
                    <a:lumOff val="15000"/>
                  </a:schemeClr>
                </a:solidFill>
                <a:latin typeface="Times New Roman" pitchFamily="18" charset="0"/>
                <a:cs typeface="Times New Roman" pitchFamily="18" charset="0"/>
              </a:rPr>
              <a:t> </a:t>
            </a:r>
            <a:r>
              <a:rPr lang="vi-VN" sz="1800" b="1" dirty="0">
                <a:solidFill>
                  <a:schemeClr val="tx1">
                    <a:lumMod val="85000"/>
                    <a:lumOff val="15000"/>
                  </a:schemeClr>
                </a:solidFill>
                <a:latin typeface="Times New Roman" pitchFamily="18" charset="0"/>
                <a:cs typeface="Times New Roman" pitchFamily="18" charset="0"/>
              </a:rPr>
              <a:t>đầu</a:t>
            </a:r>
            <a:r>
              <a:rPr lang="en-US" sz="1800" b="1" dirty="0">
                <a:solidFill>
                  <a:schemeClr val="tx1">
                    <a:lumMod val="85000"/>
                    <a:lumOff val="15000"/>
                  </a:schemeClr>
                </a:solidFill>
                <a:latin typeface="Times New Roman" pitchFamily="18" charset="0"/>
                <a:cs typeface="Times New Roman" pitchFamily="18" charset="0"/>
              </a:rPr>
              <a:t>.</a:t>
            </a:r>
          </a:p>
          <a:p>
            <a:pPr indent="111125" eaLnBrk="1" hangingPunct="1">
              <a:buFontTx/>
              <a:buChar char="-"/>
              <a:defRPr/>
            </a:pP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Ngang</a:t>
            </a:r>
            <a:r>
              <a:rPr lang="en-US" sz="1800" b="1" dirty="0">
                <a:solidFill>
                  <a:schemeClr val="tx1">
                    <a:lumMod val="85000"/>
                    <a:lumOff val="15000"/>
                  </a:schemeClr>
                </a:solidFill>
                <a:latin typeface="Times New Roman" pitchFamily="18" charset="0"/>
                <a:cs typeface="Times New Roman" pitchFamily="18" charset="0"/>
              </a:rPr>
              <a:t> l</a:t>
            </a:r>
            <a:r>
              <a:rPr lang="vi-VN" sz="1800" b="1" dirty="0">
                <a:solidFill>
                  <a:schemeClr val="tx1">
                    <a:lumMod val="85000"/>
                    <a:lumOff val="15000"/>
                  </a:schemeClr>
                </a:solidFill>
                <a:latin typeface="Times New Roman" pitchFamily="18" charset="0"/>
                <a:cs typeface="Times New Roman" pitchFamily="18" charset="0"/>
              </a:rPr>
              <a:t>ư</a:t>
            </a:r>
            <a:r>
              <a:rPr lang="en-US" sz="1800" b="1" dirty="0">
                <a:solidFill>
                  <a:schemeClr val="tx1">
                    <a:lumMod val="85000"/>
                    <a:lumOff val="15000"/>
                  </a:schemeClr>
                </a:solidFill>
                <a:latin typeface="Times New Roman" pitchFamily="18" charset="0"/>
                <a:cs typeface="Times New Roman" pitchFamily="18" charset="0"/>
              </a:rPr>
              <a:t>ng </a:t>
            </a:r>
            <a:r>
              <a:rPr lang="en-US" sz="1800" b="1" dirty="0" err="1">
                <a:solidFill>
                  <a:schemeClr val="tx1">
                    <a:lumMod val="85000"/>
                    <a:lumOff val="15000"/>
                  </a:schemeClr>
                </a:solidFill>
                <a:latin typeface="Times New Roman" pitchFamily="18" charset="0"/>
                <a:cs typeface="Times New Roman" pitchFamily="18" charset="0"/>
              </a:rPr>
              <a:t>quấn</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hai</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vành</a:t>
            </a:r>
            <a:r>
              <a:rPr lang="en-US" sz="1800" b="1" dirty="0">
                <a:solidFill>
                  <a:schemeClr val="tx1">
                    <a:lumMod val="85000"/>
                    <a:lumOff val="15000"/>
                  </a:schemeClr>
                </a:solidFill>
                <a:latin typeface="Times New Roman" pitchFamily="18" charset="0"/>
                <a:cs typeface="Times New Roman" pitchFamily="18" charset="0"/>
              </a:rPr>
              <a:t> </a:t>
            </a:r>
            <a:r>
              <a:rPr lang="vi-VN" sz="1800" b="1" dirty="0">
                <a:solidFill>
                  <a:schemeClr val="tx1">
                    <a:lumMod val="85000"/>
                    <a:lumOff val="15000"/>
                  </a:schemeClr>
                </a:solidFill>
                <a:latin typeface="Times New Roman" pitchFamily="18" charset="0"/>
                <a:cs typeface="Times New Roman" pitchFamily="18" charset="0"/>
              </a:rPr>
              <a:t>đa</a:t>
            </a:r>
            <a:r>
              <a:rPr lang="en-US" sz="1800" b="1" dirty="0" err="1">
                <a:solidFill>
                  <a:schemeClr val="tx1">
                    <a:lumMod val="85000"/>
                    <a:lumOff val="15000"/>
                  </a:schemeClr>
                </a:solidFill>
                <a:latin typeface="Times New Roman" pitchFamily="18" charset="0"/>
                <a:cs typeface="Times New Roman" pitchFamily="18" charset="0"/>
              </a:rPr>
              <a:t>i</a:t>
            </a:r>
            <a:r>
              <a:rPr lang="en-US" sz="1800" b="1" dirty="0">
                <a:solidFill>
                  <a:schemeClr val="tx1">
                    <a:lumMod val="85000"/>
                    <a:lumOff val="15000"/>
                  </a:schemeClr>
                </a:solidFill>
                <a:latin typeface="Times New Roman" pitchFamily="18" charset="0"/>
                <a:cs typeface="Times New Roman" pitchFamily="18" charset="0"/>
              </a:rPr>
              <a:t> to </a:t>
            </a:r>
            <a:r>
              <a:rPr lang="en-US" sz="1800" b="1" dirty="0" err="1">
                <a:solidFill>
                  <a:schemeClr val="tx1">
                    <a:lumMod val="85000"/>
                    <a:lumOff val="15000"/>
                  </a:schemeClr>
                </a:solidFill>
                <a:latin typeface="Times New Roman" pitchFamily="18" charset="0"/>
                <a:cs typeface="Times New Roman" pitchFamily="18" charset="0"/>
              </a:rPr>
              <a:t>bằng</a:t>
            </a:r>
            <a:r>
              <a:rPr lang="en-US" sz="1800" b="1" dirty="0">
                <a:solidFill>
                  <a:schemeClr val="tx1">
                    <a:lumMod val="85000"/>
                    <a:lumOff val="15000"/>
                  </a:schemeClr>
                </a:solidFill>
                <a:latin typeface="Times New Roman" pitchFamily="18" charset="0"/>
                <a:cs typeface="Times New Roman" pitchFamily="18" charset="0"/>
              </a:rPr>
              <a:t> con </a:t>
            </a:r>
            <a:r>
              <a:rPr lang="en-US" sz="1800" b="1" dirty="0" err="1">
                <a:solidFill>
                  <a:schemeClr val="tx1">
                    <a:lumMod val="85000"/>
                    <a:lumOff val="15000"/>
                  </a:schemeClr>
                </a:solidFill>
                <a:latin typeface="Times New Roman" pitchFamily="18" charset="0"/>
                <a:cs typeface="Times New Roman" pitchFamily="18" charset="0"/>
              </a:rPr>
              <a:t>rắn</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cạp</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nong</a:t>
            </a:r>
            <a:r>
              <a:rPr lang="en-US" sz="1800" b="1" dirty="0">
                <a:solidFill>
                  <a:schemeClr val="tx1">
                    <a:lumMod val="85000"/>
                    <a:lumOff val="15000"/>
                  </a:schemeClr>
                </a:solidFill>
                <a:latin typeface="Times New Roman" pitchFamily="18" charset="0"/>
                <a:cs typeface="Times New Roman" pitchFamily="18" charset="0"/>
              </a:rPr>
              <a:t>, nom </a:t>
            </a:r>
            <a:r>
              <a:rPr lang="en-US" sz="1800" b="1" dirty="0" err="1">
                <a:solidFill>
                  <a:schemeClr val="tx1">
                    <a:lumMod val="85000"/>
                    <a:lumOff val="15000"/>
                  </a:schemeClr>
                </a:solidFill>
                <a:latin typeface="Times New Roman" pitchFamily="18" charset="0"/>
                <a:cs typeface="Times New Roman" pitchFamily="18" charset="0"/>
              </a:rPr>
              <a:t>rất</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hùng</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dũng</a:t>
            </a:r>
            <a:r>
              <a:rPr lang="en-US" sz="1800" b="1" dirty="0">
                <a:solidFill>
                  <a:schemeClr val="tx1">
                    <a:lumMod val="85000"/>
                    <a:lumOff val="15000"/>
                  </a:schemeClr>
                </a:solidFill>
                <a:latin typeface="Times New Roman" pitchFamily="18" charset="0"/>
                <a:cs typeface="Times New Roman" pitchFamily="18" charset="0"/>
              </a:rPr>
              <a:t>.</a:t>
            </a:r>
          </a:p>
          <a:p>
            <a:pPr indent="111125" eaLnBrk="1" hangingPunct="1">
              <a:buFontTx/>
              <a:buChar char="-"/>
              <a:defRPr/>
            </a:pPr>
            <a:r>
              <a:rPr lang="en-US" sz="1800" b="1" dirty="0">
                <a:solidFill>
                  <a:schemeClr val="tx1">
                    <a:lumMod val="85000"/>
                    <a:lumOff val="15000"/>
                  </a:schemeClr>
                </a:solidFill>
                <a:latin typeface="Times New Roman" pitchFamily="18" charset="0"/>
                <a:cs typeface="Times New Roman" pitchFamily="18" charset="0"/>
              </a:rPr>
              <a:t> Hai </a:t>
            </a:r>
            <a:r>
              <a:rPr lang="vi-VN" sz="1800" b="1" dirty="0">
                <a:solidFill>
                  <a:schemeClr val="tx1">
                    <a:lumMod val="85000"/>
                    <a:lumOff val="15000"/>
                  </a:schemeClr>
                </a:solidFill>
                <a:latin typeface="Times New Roman" pitchFamily="18" charset="0"/>
                <a:cs typeface="Times New Roman" pitchFamily="18" charset="0"/>
              </a:rPr>
              <a:t>đầu</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bịt</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kín</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bằng</a:t>
            </a:r>
            <a:r>
              <a:rPr lang="en-US" sz="1800" b="1" dirty="0">
                <a:solidFill>
                  <a:schemeClr val="tx1">
                    <a:lumMod val="85000"/>
                    <a:lumOff val="15000"/>
                  </a:schemeClr>
                </a:solidFill>
                <a:latin typeface="Times New Roman" pitchFamily="18" charset="0"/>
                <a:cs typeface="Times New Roman" pitchFamily="18" charset="0"/>
              </a:rPr>
              <a:t> da </a:t>
            </a:r>
            <a:r>
              <a:rPr lang="en-US" sz="1800" b="1" dirty="0" err="1">
                <a:solidFill>
                  <a:schemeClr val="tx1">
                    <a:lumMod val="85000"/>
                    <a:lumOff val="15000"/>
                  </a:schemeClr>
                </a:solidFill>
                <a:latin typeface="Times New Roman" pitchFamily="18" charset="0"/>
                <a:cs typeface="Times New Roman" pitchFamily="18" charset="0"/>
              </a:rPr>
              <a:t>trâu</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thuộc</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kĩ</a:t>
            </a:r>
            <a:r>
              <a:rPr lang="en-US" sz="1800" b="1" dirty="0">
                <a:solidFill>
                  <a:schemeClr val="tx1">
                    <a:lumMod val="85000"/>
                    <a:lumOff val="15000"/>
                  </a:schemeClr>
                </a:solidFill>
                <a:latin typeface="Times New Roman" pitchFamily="18" charset="0"/>
                <a:cs typeface="Times New Roman" pitchFamily="18" charset="0"/>
              </a:rPr>
              <a:t>, c</a:t>
            </a:r>
            <a:r>
              <a:rPr lang="vi-VN" sz="1800" b="1" dirty="0">
                <a:solidFill>
                  <a:schemeClr val="tx1">
                    <a:lumMod val="85000"/>
                    <a:lumOff val="15000"/>
                  </a:schemeClr>
                </a:solidFill>
                <a:latin typeface="Times New Roman" pitchFamily="18" charset="0"/>
                <a:cs typeface="Times New Roman" pitchFamily="18" charset="0"/>
              </a:rPr>
              <a:t>ă</a:t>
            </a:r>
            <a:r>
              <a:rPr lang="en-US" sz="1800" b="1" dirty="0">
                <a:solidFill>
                  <a:schemeClr val="tx1">
                    <a:lumMod val="85000"/>
                    <a:lumOff val="15000"/>
                  </a:schemeClr>
                </a:solidFill>
                <a:latin typeface="Times New Roman" pitchFamily="18" charset="0"/>
                <a:cs typeface="Times New Roman" pitchFamily="18" charset="0"/>
              </a:rPr>
              <a:t>ng </a:t>
            </a:r>
            <a:r>
              <a:rPr lang="en-US" sz="1800" b="1" dirty="0" err="1">
                <a:solidFill>
                  <a:schemeClr val="tx1">
                    <a:lumMod val="85000"/>
                    <a:lumOff val="15000"/>
                  </a:schemeClr>
                </a:solidFill>
                <a:latin typeface="Times New Roman" pitchFamily="18" charset="0"/>
                <a:cs typeface="Times New Roman" pitchFamily="18" charset="0"/>
              </a:rPr>
              <a:t>rất</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phẳng</a:t>
            </a:r>
            <a:r>
              <a:rPr lang="en-US" sz="1800" b="1" dirty="0">
                <a:solidFill>
                  <a:schemeClr val="tx1">
                    <a:lumMod val="85000"/>
                    <a:lumOff val="15000"/>
                  </a:schemeClr>
                </a:solidFill>
                <a:latin typeface="Times New Roman" pitchFamily="18" charset="0"/>
                <a:cs typeface="Times New Roman" pitchFamily="18" charset="0"/>
              </a:rPr>
              <a:t>.</a:t>
            </a:r>
          </a:p>
          <a:p>
            <a:pPr indent="111125" eaLnBrk="1" hangingPunct="1">
              <a:buFont typeface="Arial" charset="0"/>
              <a:buChar char="•"/>
              <a:defRPr/>
            </a:pPr>
            <a:r>
              <a:rPr lang="en-US" sz="1800" b="1" u="sng" dirty="0" err="1">
                <a:solidFill>
                  <a:srgbClr val="C00000"/>
                </a:solidFill>
                <a:latin typeface="Times New Roman" pitchFamily="18" charset="0"/>
                <a:cs typeface="Times New Roman" pitchFamily="18" charset="0"/>
              </a:rPr>
              <a:t>Âm</a:t>
            </a:r>
            <a:r>
              <a:rPr lang="en-US" sz="1800" b="1" u="sng" dirty="0">
                <a:solidFill>
                  <a:srgbClr val="C00000"/>
                </a:solidFill>
                <a:latin typeface="Times New Roman" pitchFamily="18" charset="0"/>
                <a:cs typeface="Times New Roman" pitchFamily="18" charset="0"/>
              </a:rPr>
              <a:t> </a:t>
            </a:r>
            <a:r>
              <a:rPr lang="en-US" sz="1800" b="1" u="sng" dirty="0" err="1">
                <a:solidFill>
                  <a:srgbClr val="C00000"/>
                </a:solidFill>
                <a:latin typeface="Times New Roman" pitchFamily="18" charset="0"/>
                <a:cs typeface="Times New Roman" pitchFamily="18" charset="0"/>
              </a:rPr>
              <a:t>thanh</a:t>
            </a:r>
            <a:r>
              <a:rPr lang="en-US" sz="1800" b="1" u="sng" dirty="0">
                <a:solidFill>
                  <a:schemeClr val="tx1">
                    <a:lumMod val="85000"/>
                    <a:lumOff val="15000"/>
                  </a:schemeClr>
                </a:solidFill>
                <a:latin typeface="Times New Roman" pitchFamily="18" charset="0"/>
                <a:cs typeface="Times New Roman" pitchFamily="18" charset="0"/>
              </a:rPr>
              <a:t>: </a:t>
            </a:r>
          </a:p>
          <a:p>
            <a:pPr indent="111125" eaLnBrk="1" hangingPunct="1">
              <a:defRPr/>
            </a:pP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Tiếng</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trống</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ồm</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ồm</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giục</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giã</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Tùng</a:t>
            </a:r>
            <a:r>
              <a:rPr lang="en-US" sz="1800" b="1" dirty="0">
                <a:solidFill>
                  <a:schemeClr val="tx1">
                    <a:lumMod val="85000"/>
                    <a:lumOff val="15000"/>
                  </a:schemeClr>
                </a:solidFill>
                <a:latin typeface="Times New Roman" pitchFamily="18" charset="0"/>
                <a:cs typeface="Times New Roman" pitchFamily="18" charset="0"/>
              </a:rPr>
              <a:t> ! </a:t>
            </a:r>
            <a:r>
              <a:rPr lang="en-US" sz="1800" b="1" dirty="0" err="1">
                <a:solidFill>
                  <a:schemeClr val="tx1">
                    <a:lumMod val="85000"/>
                    <a:lumOff val="15000"/>
                  </a:schemeClr>
                </a:solidFill>
                <a:latin typeface="Times New Roman" pitchFamily="18" charset="0"/>
                <a:cs typeface="Times New Roman" pitchFamily="18" charset="0"/>
              </a:rPr>
              <a:t>Tùng</a:t>
            </a:r>
            <a:r>
              <a:rPr lang="en-US" sz="1800" b="1" dirty="0">
                <a:solidFill>
                  <a:schemeClr val="tx1">
                    <a:lumMod val="85000"/>
                    <a:lumOff val="15000"/>
                  </a:schemeClr>
                </a:solidFill>
                <a:latin typeface="Times New Roman" pitchFamily="18" charset="0"/>
                <a:cs typeface="Times New Roman" pitchFamily="18" charset="0"/>
              </a:rPr>
              <a:t> ! </a:t>
            </a:r>
            <a:r>
              <a:rPr lang="en-US" sz="1800" b="1" dirty="0" err="1">
                <a:solidFill>
                  <a:schemeClr val="tx1">
                    <a:lumMod val="85000"/>
                    <a:lumOff val="15000"/>
                  </a:schemeClr>
                </a:solidFill>
                <a:latin typeface="Times New Roman" pitchFamily="18" charset="0"/>
                <a:cs typeface="Times New Roman" pitchFamily="18" charset="0"/>
              </a:rPr>
              <a:t>Tùng</a:t>
            </a:r>
            <a:r>
              <a:rPr lang="en-US" sz="1800" b="1" dirty="0">
                <a:solidFill>
                  <a:schemeClr val="tx1">
                    <a:lumMod val="85000"/>
                    <a:lumOff val="15000"/>
                  </a:schemeClr>
                </a:solidFill>
                <a:latin typeface="Times New Roman" pitchFamily="18" charset="0"/>
                <a:cs typeface="Times New Roman" pitchFamily="18" charset="0"/>
              </a:rPr>
              <a:t> !”.</a:t>
            </a:r>
          </a:p>
          <a:p>
            <a:pPr indent="111125" eaLnBrk="1" hangingPunct="1">
              <a:buFontTx/>
              <a:buChar char="-"/>
              <a:defRPr/>
            </a:pPr>
            <a:r>
              <a:rPr lang="en-US" sz="1800" b="1" dirty="0" err="1">
                <a:solidFill>
                  <a:schemeClr val="tx1">
                    <a:lumMod val="85000"/>
                    <a:lumOff val="15000"/>
                  </a:schemeClr>
                </a:solidFill>
                <a:latin typeface="Times New Roman" pitchFamily="18" charset="0"/>
                <a:cs typeface="Times New Roman" pitchFamily="18" charset="0"/>
              </a:rPr>
              <a:t>Trống</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cầm</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càng</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theo</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nhịp</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Cắc</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tùng</a:t>
            </a:r>
            <a:r>
              <a:rPr lang="en-US" sz="1800" b="1" dirty="0">
                <a:solidFill>
                  <a:schemeClr val="tx1">
                    <a:lumMod val="85000"/>
                    <a:lumOff val="15000"/>
                  </a:schemeClr>
                </a:solidFill>
                <a:latin typeface="Times New Roman" pitchFamily="18" charset="0"/>
                <a:cs typeface="Times New Roman" pitchFamily="18" charset="0"/>
              </a:rPr>
              <a:t> ! </a:t>
            </a:r>
            <a:r>
              <a:rPr lang="en-US" sz="1800" b="1" dirty="0" err="1">
                <a:solidFill>
                  <a:schemeClr val="tx1">
                    <a:lumMod val="85000"/>
                    <a:lumOff val="15000"/>
                  </a:schemeClr>
                </a:solidFill>
                <a:latin typeface="Times New Roman" pitchFamily="18" charset="0"/>
                <a:cs typeface="Times New Roman" pitchFamily="18" charset="0"/>
              </a:rPr>
              <a:t>Cắc</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tùng</a:t>
            </a:r>
            <a:r>
              <a:rPr lang="en-US" sz="1800" b="1" dirty="0">
                <a:solidFill>
                  <a:schemeClr val="tx1">
                    <a:lumMod val="85000"/>
                    <a:lumOff val="15000"/>
                  </a:schemeClr>
                </a:solidFill>
                <a:latin typeface="Times New Roman" pitchFamily="18" charset="0"/>
                <a:cs typeface="Times New Roman" pitchFamily="18" charset="0"/>
              </a:rPr>
              <a:t> !” </a:t>
            </a:r>
            <a:r>
              <a:rPr lang="vi-VN" sz="1800" b="1" dirty="0">
                <a:solidFill>
                  <a:schemeClr val="tx1">
                    <a:lumMod val="85000"/>
                    <a:lumOff val="15000"/>
                  </a:schemeClr>
                </a:solidFill>
                <a:latin typeface="Times New Roman" pitchFamily="18" charset="0"/>
                <a:cs typeface="Times New Roman" pitchFamily="18" charset="0"/>
              </a:rPr>
              <a:t>đều</a:t>
            </a:r>
            <a:r>
              <a:rPr lang="en-US" sz="1800" b="1" dirty="0">
                <a:solidFill>
                  <a:schemeClr val="tx1">
                    <a:lumMod val="85000"/>
                    <a:lumOff val="15000"/>
                  </a:schemeClr>
                </a:solidFill>
                <a:latin typeface="Times New Roman" pitchFamily="18" charset="0"/>
                <a:cs typeface="Times New Roman" pitchFamily="18" charset="0"/>
              </a:rPr>
              <a:t> </a:t>
            </a:r>
            <a:r>
              <a:rPr lang="vi-VN" sz="1800" b="1" dirty="0">
                <a:solidFill>
                  <a:schemeClr val="tx1">
                    <a:lumMod val="85000"/>
                    <a:lumOff val="15000"/>
                  </a:schemeClr>
                </a:solidFill>
                <a:latin typeface="Times New Roman" pitchFamily="18" charset="0"/>
                <a:cs typeface="Times New Roman" pitchFamily="18" charset="0"/>
              </a:rPr>
              <a:t>đặn</a:t>
            </a:r>
            <a:r>
              <a:rPr lang="en-US" sz="1800" b="1" dirty="0">
                <a:solidFill>
                  <a:schemeClr val="tx1">
                    <a:lumMod val="85000"/>
                    <a:lumOff val="15000"/>
                  </a:schemeClr>
                </a:solidFill>
                <a:latin typeface="Times New Roman" pitchFamily="18" charset="0"/>
                <a:cs typeface="Times New Roman" pitchFamily="18" charset="0"/>
              </a:rPr>
              <a:t>.</a:t>
            </a:r>
            <a:r>
              <a:rPr lang="vi-VN" sz="1800" b="1" dirty="0">
                <a:solidFill>
                  <a:schemeClr val="tx1">
                    <a:lumMod val="85000"/>
                    <a:lumOff val="15000"/>
                  </a:schemeClr>
                </a:solidFill>
                <a:latin typeface="Times New Roman" pitchFamily="18" charset="0"/>
                <a:cs typeface="Times New Roman" pitchFamily="18" charset="0"/>
              </a:rPr>
              <a:t> Giục trẻ rảo bước tới trường.</a:t>
            </a:r>
            <a:endParaRPr lang="en-US" sz="1800" b="1" dirty="0">
              <a:solidFill>
                <a:schemeClr val="tx1">
                  <a:lumMod val="85000"/>
                  <a:lumOff val="15000"/>
                </a:schemeClr>
              </a:solidFill>
              <a:latin typeface="Times New Roman" pitchFamily="18" charset="0"/>
              <a:cs typeface="Times New Roman" pitchFamily="18" charset="0"/>
            </a:endParaRPr>
          </a:p>
          <a:p>
            <a:pPr indent="111125" eaLnBrk="1" hangingPunct="1">
              <a:defRPr/>
            </a:pP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Trống</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xả</a:t>
            </a:r>
            <a:r>
              <a:rPr lang="en-US" sz="1800" b="1" dirty="0">
                <a:solidFill>
                  <a:schemeClr val="tx1">
                    <a:lumMod val="85000"/>
                    <a:lumOff val="15000"/>
                  </a:schemeClr>
                </a:solidFill>
                <a:latin typeface="Times New Roman" pitchFamily="18" charset="0"/>
                <a:cs typeface="Times New Roman" pitchFamily="18" charset="0"/>
              </a:rPr>
              <a:t> h</a:t>
            </a:r>
            <a:r>
              <a:rPr lang="vi-VN" sz="1800" b="1" dirty="0">
                <a:solidFill>
                  <a:schemeClr val="tx1">
                    <a:lumMod val="85000"/>
                    <a:lumOff val="15000"/>
                  </a:schemeClr>
                </a:solidFill>
                <a:latin typeface="Times New Roman" pitchFamily="18" charset="0"/>
                <a:cs typeface="Times New Roman" pitchFamily="18" charset="0"/>
              </a:rPr>
              <a:t>ơi</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một</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hồi</a:t>
            </a:r>
            <a:r>
              <a:rPr lang="en-US" sz="1800" b="1" dirty="0">
                <a:solidFill>
                  <a:schemeClr val="tx1">
                    <a:lumMod val="85000"/>
                    <a:lumOff val="15000"/>
                  </a:schemeClr>
                </a:solidFill>
                <a:latin typeface="Times New Roman" pitchFamily="18" charset="0"/>
                <a:cs typeface="Times New Roman" pitchFamily="18" charset="0"/>
              </a:rPr>
              <a:t> </a:t>
            </a:r>
            <a:r>
              <a:rPr lang="en-US" sz="1800" b="1" dirty="0" err="1">
                <a:solidFill>
                  <a:schemeClr val="tx1">
                    <a:lumMod val="85000"/>
                    <a:lumOff val="15000"/>
                  </a:schemeClr>
                </a:solidFill>
                <a:latin typeface="Times New Roman" pitchFamily="18" charset="0"/>
                <a:cs typeface="Times New Roman" pitchFamily="18" charset="0"/>
              </a:rPr>
              <a:t>dài</a:t>
            </a:r>
            <a:r>
              <a:rPr lang="en-US" sz="1800" b="1" dirty="0">
                <a:solidFill>
                  <a:schemeClr val="tx1">
                    <a:lumMod val="85000"/>
                    <a:lumOff val="15000"/>
                  </a:schemeClr>
                </a:solidFill>
                <a:latin typeface="Times New Roman" pitchFamily="18" charset="0"/>
                <a:cs typeface="Times New Roman" pitchFamily="18" charset="0"/>
              </a:rPr>
              <a:t>.</a:t>
            </a:r>
            <a:endParaRPr lang="en-US" dirty="0"/>
          </a:p>
        </p:txBody>
      </p:sp>
      <p:sp>
        <p:nvSpPr>
          <p:cNvPr id="28" name="Line 33">
            <a:extLst>
              <a:ext uri="{FF2B5EF4-FFF2-40B4-BE49-F238E27FC236}">
                <a16:creationId xmlns:a16="http://schemas.microsoft.com/office/drawing/2014/main" id="{27FE6B07-6D25-4001-AF54-91E36F7E3A64}"/>
              </a:ext>
            </a:extLst>
          </p:cNvPr>
          <p:cNvSpPr>
            <a:spLocks noChangeShapeType="1"/>
          </p:cNvSpPr>
          <p:nvPr/>
        </p:nvSpPr>
        <p:spPr bwMode="auto">
          <a:xfrm flipV="1">
            <a:off x="3678151" y="2936863"/>
            <a:ext cx="1827199" cy="293686"/>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34">
            <a:extLst>
              <a:ext uri="{FF2B5EF4-FFF2-40B4-BE49-F238E27FC236}">
                <a16:creationId xmlns:a16="http://schemas.microsoft.com/office/drawing/2014/main" id="{770F20CA-5D9C-4CF9-84A6-A21B9A2E9ABE}"/>
              </a:ext>
            </a:extLst>
          </p:cNvPr>
          <p:cNvSpPr>
            <a:spLocks noChangeShapeType="1"/>
          </p:cNvSpPr>
          <p:nvPr/>
        </p:nvSpPr>
        <p:spPr bwMode="auto">
          <a:xfrm flipH="1">
            <a:off x="6387594" y="1177914"/>
            <a:ext cx="202028" cy="1107391"/>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Rectangle 35">
            <a:extLst>
              <a:ext uri="{FF2B5EF4-FFF2-40B4-BE49-F238E27FC236}">
                <a16:creationId xmlns:a16="http://schemas.microsoft.com/office/drawing/2014/main" id="{DFAD6E78-6646-4DBA-9A44-106CA1C5CD02}"/>
              </a:ext>
            </a:extLst>
          </p:cNvPr>
          <p:cNvSpPr>
            <a:spLocks noChangeArrowheads="1"/>
          </p:cNvSpPr>
          <p:nvPr/>
        </p:nvSpPr>
        <p:spPr bwMode="auto">
          <a:xfrm>
            <a:off x="5904720" y="679089"/>
            <a:ext cx="1666396" cy="4778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CC"/>
                </a:solidFill>
              </a14:hiddenFill>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a:solidFill>
                  <a:srgbClr val="C00000"/>
                </a:solidFill>
                <a:latin typeface="Times New Roman" panose="02020603050405020304" pitchFamily="18" charset="0"/>
                <a:cs typeface="Times New Roman" panose="02020603050405020304" pitchFamily="18" charset="0"/>
              </a:rPr>
              <a:t>Mình trống</a:t>
            </a:r>
            <a:endParaRPr lang="en-US" altLang="en-US" sz="4400">
              <a:solidFill>
                <a:srgbClr val="C00000"/>
              </a:solidFill>
              <a:latin typeface="Times New Roman" panose="02020603050405020304" pitchFamily="18" charset="0"/>
              <a:cs typeface="Times New Roman" panose="02020603050405020304" pitchFamily="18" charset="0"/>
            </a:endParaRPr>
          </a:p>
        </p:txBody>
      </p:sp>
      <p:sp>
        <p:nvSpPr>
          <p:cNvPr id="31" name="Rectangle 37">
            <a:extLst>
              <a:ext uri="{FF2B5EF4-FFF2-40B4-BE49-F238E27FC236}">
                <a16:creationId xmlns:a16="http://schemas.microsoft.com/office/drawing/2014/main" id="{2707336F-FD41-43AE-8CD1-50BC9E4FF9D1}"/>
              </a:ext>
            </a:extLst>
          </p:cNvPr>
          <p:cNvSpPr>
            <a:spLocks noChangeArrowheads="1"/>
          </p:cNvSpPr>
          <p:nvPr/>
        </p:nvSpPr>
        <p:spPr bwMode="auto">
          <a:xfrm>
            <a:off x="1139738" y="2936864"/>
            <a:ext cx="2538413" cy="523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CC"/>
                </a:solidFill>
              </a14:hiddenFill>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a:solidFill>
                  <a:srgbClr val="C00000"/>
                </a:solidFill>
                <a:latin typeface="Times New Roman" panose="02020603050405020304" pitchFamily="18" charset="0"/>
                <a:cs typeface="Times New Roman" panose="02020603050405020304" pitchFamily="18" charset="0"/>
              </a:rPr>
              <a:t>Ngang lưng trống</a:t>
            </a:r>
            <a:endParaRPr lang="en-US" altLang="en-US" sz="4400">
              <a:solidFill>
                <a:srgbClr val="C00000"/>
              </a:solidFill>
              <a:latin typeface="Times New Roman" panose="02020603050405020304" pitchFamily="18" charset="0"/>
              <a:cs typeface="Times New Roman" panose="02020603050405020304" pitchFamily="18" charset="0"/>
            </a:endParaRPr>
          </a:p>
        </p:txBody>
      </p:sp>
      <p:sp>
        <p:nvSpPr>
          <p:cNvPr id="32" name="Rectangle 38">
            <a:extLst>
              <a:ext uri="{FF2B5EF4-FFF2-40B4-BE49-F238E27FC236}">
                <a16:creationId xmlns:a16="http://schemas.microsoft.com/office/drawing/2014/main" id="{A81C1F09-F09B-494B-8403-1673C3A49F45}"/>
              </a:ext>
            </a:extLst>
          </p:cNvPr>
          <p:cNvSpPr>
            <a:spLocks noChangeArrowheads="1"/>
          </p:cNvSpPr>
          <p:nvPr/>
        </p:nvSpPr>
        <p:spPr bwMode="auto">
          <a:xfrm>
            <a:off x="7921538" y="4411651"/>
            <a:ext cx="1755647" cy="46566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CC"/>
                </a:solidFill>
              </a14:hiddenFill>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dirty="0" err="1">
                <a:solidFill>
                  <a:srgbClr val="C00000"/>
                </a:solidFill>
                <a:latin typeface="Times New Roman" panose="02020603050405020304" pitchFamily="18" charset="0"/>
                <a:cs typeface="Times New Roman" panose="02020603050405020304" pitchFamily="18" charset="0"/>
              </a:rPr>
              <a:t>Đầu</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trống</a:t>
            </a:r>
            <a:endParaRPr lang="en-US" altLang="en-US" sz="4400" dirty="0">
              <a:solidFill>
                <a:srgbClr val="C00000"/>
              </a:solidFill>
              <a:latin typeface="Times New Roman" panose="02020603050405020304" pitchFamily="18" charset="0"/>
              <a:cs typeface="Times New Roman" panose="02020603050405020304" pitchFamily="18" charset="0"/>
            </a:endParaRPr>
          </a:p>
        </p:txBody>
      </p:sp>
      <p:sp>
        <p:nvSpPr>
          <p:cNvPr id="33" name="Line 36">
            <a:extLst>
              <a:ext uri="{FF2B5EF4-FFF2-40B4-BE49-F238E27FC236}">
                <a16:creationId xmlns:a16="http://schemas.microsoft.com/office/drawing/2014/main" id="{7B3BAA67-2725-4F4D-AF36-2F8D7A5F5C23}"/>
              </a:ext>
            </a:extLst>
          </p:cNvPr>
          <p:cNvSpPr>
            <a:spLocks noChangeShapeType="1"/>
          </p:cNvSpPr>
          <p:nvPr/>
        </p:nvSpPr>
        <p:spPr bwMode="auto">
          <a:xfrm flipH="1" flipV="1">
            <a:off x="6945745" y="3429000"/>
            <a:ext cx="1101646" cy="1094600"/>
          </a:xfrm>
          <a:prstGeom prst="line">
            <a:avLst/>
          </a:prstGeom>
          <a:noFill/>
          <a:ln w="57150" cmpd="thickThin">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978664920"/>
      </p:ext>
    </p:extLst>
  </p:cSld>
  <p:clrMapOvr>
    <a:masterClrMapping/>
  </p:clrMapOvr>
  <mc:AlternateContent xmlns:mc="http://schemas.openxmlformats.org/markup-compatibility/2006" xmlns:p14="http://schemas.microsoft.com/office/powerpoint/2010/main">
    <mc:Choice Requires="p14">
      <p:transition spd="slow" p14:dur="8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125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par>
                          <p:cTn id="30" fill="hold">
                            <p:stCondLst>
                              <p:cond delay="175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anim calcmode="lin" valueType="num">
                                      <p:cBhvr>
                                        <p:cTn id="37" dur="500" fill="hold"/>
                                        <p:tgtEl>
                                          <p:spTgt spid="14"/>
                                        </p:tgtEl>
                                        <p:attrNameLst>
                                          <p:attrName>ppt_x</p:attrName>
                                        </p:attrNameLst>
                                      </p:cBhvr>
                                      <p:tavLst>
                                        <p:tav tm="0">
                                          <p:val>
                                            <p:strVal val="#ppt_x"/>
                                          </p:val>
                                        </p:tav>
                                        <p:tav tm="100000">
                                          <p:val>
                                            <p:strVal val="#ppt_x"/>
                                          </p:val>
                                        </p:tav>
                                      </p:tavLst>
                                    </p:anim>
                                    <p:anim calcmode="lin" valueType="num">
                                      <p:cBhvr>
                                        <p:cTn id="38" dur="5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225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anim calcmode="lin" valueType="num">
                                      <p:cBhvr>
                                        <p:cTn id="46" dur="500" fill="hold"/>
                                        <p:tgtEl>
                                          <p:spTgt spid="22"/>
                                        </p:tgtEl>
                                        <p:attrNameLst>
                                          <p:attrName>ppt_x</p:attrName>
                                        </p:attrNameLst>
                                      </p:cBhvr>
                                      <p:tavLst>
                                        <p:tav tm="0">
                                          <p:val>
                                            <p:strVal val="#ppt_x"/>
                                          </p:val>
                                        </p:tav>
                                        <p:tav tm="100000">
                                          <p:val>
                                            <p:strVal val="#ppt_x"/>
                                          </p:val>
                                        </p:tav>
                                      </p:tavLst>
                                    </p:anim>
                                    <p:anim calcmode="lin" valueType="num">
                                      <p:cBhvr>
                                        <p:cTn id="4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slide(fromBottom)">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down)">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slide(fromBottom)">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wipe(down)">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slide(fromBottom)">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32"/>
                                        </p:tgtEl>
                                      </p:cBhvr>
                                    </p:animEffect>
                                    <p:set>
                                      <p:cBhvr>
                                        <p:cTn id="95" dur="1" fill="hold">
                                          <p:stCondLst>
                                            <p:cond delay="499"/>
                                          </p:stCondLst>
                                        </p:cTn>
                                        <p:tgtEl>
                                          <p:spTgt spid="32"/>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31"/>
                                        </p:tgtEl>
                                      </p:cBhvr>
                                    </p:animEffect>
                                    <p:set>
                                      <p:cBhvr>
                                        <p:cTn id="98" dur="1" fill="hold">
                                          <p:stCondLst>
                                            <p:cond delay="499"/>
                                          </p:stCondLst>
                                        </p:cTn>
                                        <p:tgtEl>
                                          <p:spTgt spid="31"/>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30"/>
                                        </p:tgtEl>
                                      </p:cBhvr>
                                    </p:animEffect>
                                    <p:set>
                                      <p:cBhvr>
                                        <p:cTn id="101" dur="1" fill="hold">
                                          <p:stCondLst>
                                            <p:cond delay="499"/>
                                          </p:stCondLst>
                                        </p:cTn>
                                        <p:tgtEl>
                                          <p:spTgt spid="30"/>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28"/>
                                        </p:tgtEl>
                                      </p:cBhvr>
                                    </p:animEffect>
                                    <p:set>
                                      <p:cBhvr>
                                        <p:cTn id="104" dur="1" fill="hold">
                                          <p:stCondLst>
                                            <p:cond delay="499"/>
                                          </p:stCondLst>
                                        </p:cTn>
                                        <p:tgtEl>
                                          <p:spTgt spid="28"/>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33"/>
                                        </p:tgtEl>
                                      </p:cBhvr>
                                    </p:animEffect>
                                    <p:set>
                                      <p:cBhvr>
                                        <p:cTn id="107" dur="1" fill="hold">
                                          <p:stCondLst>
                                            <p:cond delay="499"/>
                                          </p:stCondLst>
                                        </p:cTn>
                                        <p:tgtEl>
                                          <p:spTgt spid="33"/>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left)">
                                      <p:cBhvr>
                                        <p:cTn id="1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8" grpId="0"/>
      <p:bldP spid="11" grpId="0" animBg="1"/>
      <p:bldP spid="14" grpId="0"/>
      <p:bldP spid="17" grpId="0" animBg="1"/>
      <p:bldP spid="19" grpId="0"/>
      <p:bldP spid="20" grpId="0" animBg="1"/>
      <p:bldP spid="22" grpId="0"/>
      <p:bldP spid="24" grpId="0"/>
      <p:bldP spid="25" grpId="0"/>
      <p:bldP spid="26" grpId="0"/>
      <p:bldP spid="30" grpId="0" animBg="1"/>
      <p:bldP spid="30" grpId="1" animBg="1"/>
      <p:bldP spid="31" grpId="0" animBg="1"/>
      <p:bldP spid="31" grpId="1" animBg="1"/>
      <p:bldP spid="32" grpId="0" animBg="1"/>
      <p:bldP spid="3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a:extLst>
              <a:ext uri="{FF2B5EF4-FFF2-40B4-BE49-F238E27FC236}">
                <a16:creationId xmlns:a16="http://schemas.microsoft.com/office/drawing/2014/main" id="{F43488CC-8CA4-4C23-A59C-0F7E4349358D}"/>
              </a:ext>
            </a:extLst>
          </p:cNvPr>
          <p:cNvSpPr/>
          <p:nvPr/>
        </p:nvSpPr>
        <p:spPr>
          <a:xfrm>
            <a:off x="1282746" y="1245931"/>
            <a:ext cx="3629465" cy="623592"/>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 fmla="*/ 0 w 2307101"/>
              <a:gd name="connsiteY0" fmla="*/ 407964 h 562873"/>
              <a:gd name="connsiteX1" fmla="*/ 956603 w 2307101"/>
              <a:gd name="connsiteY1" fmla="*/ 154745 h 562873"/>
              <a:gd name="connsiteX2" fmla="*/ 787791 w 2307101"/>
              <a:gd name="connsiteY2" fmla="*/ 562708 h 562873"/>
              <a:gd name="connsiteX3" fmla="*/ 407963 w 2307101"/>
              <a:gd name="connsiteY3" fmla="*/ 98474 h 562873"/>
              <a:gd name="connsiteX4" fmla="*/ 2307101 w 2307101"/>
              <a:gd name="connsiteY4" fmla="*/ 0 h 562873"/>
              <a:gd name="connsiteX0" fmla="*/ 0 w 2307101"/>
              <a:gd name="connsiteY0" fmla="*/ 503410 h 658319"/>
              <a:gd name="connsiteX1" fmla="*/ 956603 w 2307101"/>
              <a:gd name="connsiteY1" fmla="*/ 250191 h 658319"/>
              <a:gd name="connsiteX2" fmla="*/ 787791 w 2307101"/>
              <a:gd name="connsiteY2" fmla="*/ 658154 h 658319"/>
              <a:gd name="connsiteX3" fmla="*/ 407963 w 2307101"/>
              <a:gd name="connsiteY3" fmla="*/ 193920 h 658319"/>
              <a:gd name="connsiteX4" fmla="*/ 2307101 w 2307101"/>
              <a:gd name="connsiteY4" fmla="*/ 95446 h 658319"/>
              <a:gd name="connsiteX0" fmla="*/ 0 w 2307101"/>
              <a:gd name="connsiteY0" fmla="*/ 503410 h 658854"/>
              <a:gd name="connsiteX1" fmla="*/ 956603 w 2307101"/>
              <a:gd name="connsiteY1" fmla="*/ 250191 h 658854"/>
              <a:gd name="connsiteX2" fmla="*/ 787791 w 2307101"/>
              <a:gd name="connsiteY2" fmla="*/ 658154 h 658854"/>
              <a:gd name="connsiteX3" fmla="*/ 407963 w 2307101"/>
              <a:gd name="connsiteY3" fmla="*/ 193920 h 658854"/>
              <a:gd name="connsiteX4" fmla="*/ 2307101 w 2307101"/>
              <a:gd name="connsiteY4" fmla="*/ 95446 h 658854"/>
              <a:gd name="connsiteX0" fmla="*/ 0 w 2307101"/>
              <a:gd name="connsiteY0" fmla="*/ 407964 h 619127"/>
              <a:gd name="connsiteX1" fmla="*/ 956603 w 2307101"/>
              <a:gd name="connsiteY1" fmla="*/ 154745 h 619127"/>
              <a:gd name="connsiteX2" fmla="*/ 731520 w 2307101"/>
              <a:gd name="connsiteY2" fmla="*/ 618979 h 619127"/>
              <a:gd name="connsiteX3" fmla="*/ 407963 w 2307101"/>
              <a:gd name="connsiteY3" fmla="*/ 98474 h 619127"/>
              <a:gd name="connsiteX4" fmla="*/ 2307101 w 2307101"/>
              <a:gd name="connsiteY4" fmla="*/ 0 h 619127"/>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421"/>
              <a:gd name="connsiteX1" fmla="*/ 956603 w 2307101"/>
              <a:gd name="connsiteY1" fmla="*/ 154745 h 619421"/>
              <a:gd name="connsiteX2" fmla="*/ 731520 w 2307101"/>
              <a:gd name="connsiteY2" fmla="*/ 618979 h 619421"/>
              <a:gd name="connsiteX3" fmla="*/ 661182 w 2307101"/>
              <a:gd name="connsiteY3" fmla="*/ 56271 h 619421"/>
              <a:gd name="connsiteX4" fmla="*/ 2307101 w 2307101"/>
              <a:gd name="connsiteY4" fmla="*/ 0 h 619421"/>
              <a:gd name="connsiteX0" fmla="*/ 0 w 2307101"/>
              <a:gd name="connsiteY0" fmla="*/ 443588 h 655045"/>
              <a:gd name="connsiteX1" fmla="*/ 956603 w 2307101"/>
              <a:gd name="connsiteY1" fmla="*/ 190369 h 655045"/>
              <a:gd name="connsiteX2" fmla="*/ 731520 w 2307101"/>
              <a:gd name="connsiteY2" fmla="*/ 654603 h 655045"/>
              <a:gd name="connsiteX3" fmla="*/ 661182 w 2307101"/>
              <a:gd name="connsiteY3" fmla="*/ 91895 h 655045"/>
              <a:gd name="connsiteX4" fmla="*/ 2307101 w 2307101"/>
              <a:gd name="connsiteY4" fmla="*/ 35624 h 655045"/>
              <a:gd name="connsiteX0" fmla="*/ 0 w 2307101"/>
              <a:gd name="connsiteY0" fmla="*/ 443588 h 655919"/>
              <a:gd name="connsiteX1" fmla="*/ 956603 w 2307101"/>
              <a:gd name="connsiteY1" fmla="*/ 190369 h 655919"/>
              <a:gd name="connsiteX2" fmla="*/ 731520 w 2307101"/>
              <a:gd name="connsiteY2" fmla="*/ 654603 h 655919"/>
              <a:gd name="connsiteX3" fmla="*/ 661182 w 2307101"/>
              <a:gd name="connsiteY3" fmla="*/ 91895 h 655919"/>
              <a:gd name="connsiteX4" fmla="*/ 2307101 w 2307101"/>
              <a:gd name="connsiteY4" fmla="*/ 35624 h 655919"/>
              <a:gd name="connsiteX0" fmla="*/ 0 w 2405575"/>
              <a:gd name="connsiteY0" fmla="*/ 400866 h 613197"/>
              <a:gd name="connsiteX1" fmla="*/ 956603 w 2405575"/>
              <a:gd name="connsiteY1" fmla="*/ 147647 h 613197"/>
              <a:gd name="connsiteX2" fmla="*/ 731520 w 2405575"/>
              <a:gd name="connsiteY2" fmla="*/ 611881 h 613197"/>
              <a:gd name="connsiteX3" fmla="*/ 661182 w 2405575"/>
              <a:gd name="connsiteY3" fmla="*/ 49173 h 613197"/>
              <a:gd name="connsiteX4" fmla="*/ 2405575 w 2405575"/>
              <a:gd name="connsiteY4" fmla="*/ 555610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5587"/>
              <a:gd name="connsiteX1" fmla="*/ 956603 w 3629465"/>
              <a:gd name="connsiteY1" fmla="*/ 147647 h 615587"/>
              <a:gd name="connsiteX2" fmla="*/ 731520 w 3629465"/>
              <a:gd name="connsiteY2" fmla="*/ 611881 h 615587"/>
              <a:gd name="connsiteX3" fmla="*/ 661182 w 3629465"/>
              <a:gd name="connsiteY3" fmla="*/ 49173 h 615587"/>
              <a:gd name="connsiteX4" fmla="*/ 3629465 w 3629465"/>
              <a:gd name="connsiteY4" fmla="*/ 513407 h 615587"/>
              <a:gd name="connsiteX0" fmla="*/ 0 w 3629465"/>
              <a:gd name="connsiteY0" fmla="*/ 535210 h 754001"/>
              <a:gd name="connsiteX1" fmla="*/ 956603 w 3629465"/>
              <a:gd name="connsiteY1" fmla="*/ 281991 h 754001"/>
              <a:gd name="connsiteX2" fmla="*/ 731520 w 3629465"/>
              <a:gd name="connsiteY2" fmla="*/ 746225 h 754001"/>
              <a:gd name="connsiteX3" fmla="*/ 717452 w 3629465"/>
              <a:gd name="connsiteY3" fmla="*/ 637 h 754001"/>
              <a:gd name="connsiteX4" fmla="*/ 3629465 w 3629465"/>
              <a:gd name="connsiteY4" fmla="*/ 647751 h 754001"/>
              <a:gd name="connsiteX0" fmla="*/ 0 w 3629465"/>
              <a:gd name="connsiteY0" fmla="*/ 400866 h 638258"/>
              <a:gd name="connsiteX1" fmla="*/ 956603 w 3629465"/>
              <a:gd name="connsiteY1" fmla="*/ 147647 h 638258"/>
              <a:gd name="connsiteX2" fmla="*/ 731520 w 3629465"/>
              <a:gd name="connsiteY2" fmla="*/ 611881 h 638258"/>
              <a:gd name="connsiteX3" fmla="*/ 956602 w 3629465"/>
              <a:gd name="connsiteY3" fmla="*/ 260188 h 638258"/>
              <a:gd name="connsiteX4" fmla="*/ 3629465 w 3629465"/>
              <a:gd name="connsiteY4" fmla="*/ 513407 h 638258"/>
              <a:gd name="connsiteX0" fmla="*/ 0 w 3629465"/>
              <a:gd name="connsiteY0" fmla="*/ 400866 h 623592"/>
              <a:gd name="connsiteX1" fmla="*/ 956603 w 3629465"/>
              <a:gd name="connsiteY1" fmla="*/ 147647 h 623592"/>
              <a:gd name="connsiteX2" fmla="*/ 731520 w 3629465"/>
              <a:gd name="connsiteY2" fmla="*/ 611881 h 623592"/>
              <a:gd name="connsiteX3" fmla="*/ 956602 w 3629465"/>
              <a:gd name="connsiteY3" fmla="*/ 133579 h 623592"/>
              <a:gd name="connsiteX4" fmla="*/ 3629465 w 3629465"/>
              <a:gd name="connsiteY4" fmla="*/ 513407 h 62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7" name="矩形 6">
            <a:extLst>
              <a:ext uri="{FF2B5EF4-FFF2-40B4-BE49-F238E27FC236}">
                <a16:creationId xmlns:a16="http://schemas.microsoft.com/office/drawing/2014/main" id="{E2B59596-1EDE-4A43-B4DE-6C7E71395C3A}"/>
              </a:ext>
            </a:extLst>
          </p:cNvPr>
          <p:cNvSpPr/>
          <p:nvPr/>
        </p:nvSpPr>
        <p:spPr>
          <a:xfrm>
            <a:off x="505730" y="1864207"/>
            <a:ext cx="4286554" cy="646331"/>
          </a:xfrm>
          <a:prstGeom prst="rect">
            <a:avLst/>
          </a:prstGeom>
        </p:spPr>
        <p:txBody>
          <a:bodyPr wrap="square">
            <a:spAutoFit/>
          </a:bodyPr>
          <a:lstStyle/>
          <a:p>
            <a:pPr lvl="0" algn="r"/>
            <a:r>
              <a:rPr lang="vi-VN" dirty="0"/>
              <a:t>Ở trường em có một vật mà ai cũng yêu quý, đó là chiếc trống trường</a:t>
            </a:r>
            <a:r>
              <a:rPr lang="en-US" dirty="0"/>
              <a:t>.</a:t>
            </a:r>
            <a:endParaRPr lang="zh-CN" altLang="en-US" sz="2400" i="1" dirty="0">
              <a:solidFill>
                <a:schemeClr val="accent5">
                  <a:lumMod val="50000"/>
                </a:schemeClr>
              </a:solidFill>
              <a:cs typeface="+mn-ea"/>
              <a:sym typeface="+mn-lt"/>
            </a:endParaRPr>
          </a:p>
        </p:txBody>
      </p:sp>
      <p:sp>
        <p:nvSpPr>
          <p:cNvPr id="8" name="矩形 7">
            <a:extLst>
              <a:ext uri="{FF2B5EF4-FFF2-40B4-BE49-F238E27FC236}">
                <a16:creationId xmlns:a16="http://schemas.microsoft.com/office/drawing/2014/main" id="{A0EC748F-0A55-4869-AEEF-F1188C856D97}"/>
              </a:ext>
            </a:extLst>
          </p:cNvPr>
          <p:cNvSpPr/>
          <p:nvPr/>
        </p:nvSpPr>
        <p:spPr>
          <a:xfrm>
            <a:off x="2097497" y="1141733"/>
            <a:ext cx="3552993" cy="658835"/>
          </a:xfrm>
          <a:prstGeom prst="rect">
            <a:avLst/>
          </a:prstGeom>
        </p:spPr>
        <p:txBody>
          <a:bodyPr wrap="square">
            <a:spAutoFit/>
          </a:bodyPr>
          <a:lstStyle/>
          <a:p>
            <a:pPr lvl="0" algn="r">
              <a:lnSpc>
                <a:spcPct val="150000"/>
              </a:lnSpc>
            </a:pPr>
            <a:r>
              <a:rPr lang="en-US" altLang="zh-CN" sz="2800" b="1" dirty="0" err="1">
                <a:solidFill>
                  <a:schemeClr val="accent2"/>
                </a:solidFill>
                <a:cs typeface="+mn-ea"/>
                <a:sym typeface="+mn-lt"/>
              </a:rPr>
              <a:t>Mở</a:t>
            </a:r>
            <a:r>
              <a:rPr lang="en-US" altLang="zh-CN" sz="2800" b="1" dirty="0">
                <a:solidFill>
                  <a:schemeClr val="accent2"/>
                </a:solidFill>
                <a:cs typeface="+mn-ea"/>
                <a:sym typeface="+mn-lt"/>
              </a:rPr>
              <a:t> </a:t>
            </a:r>
            <a:r>
              <a:rPr lang="en-US" altLang="zh-CN" sz="2800" b="1" dirty="0" err="1">
                <a:solidFill>
                  <a:schemeClr val="accent2"/>
                </a:solidFill>
                <a:cs typeface="+mn-ea"/>
                <a:sym typeface="+mn-lt"/>
              </a:rPr>
              <a:t>bài</a:t>
            </a:r>
            <a:r>
              <a:rPr lang="en-US" altLang="zh-CN" sz="2800" b="1" dirty="0">
                <a:solidFill>
                  <a:schemeClr val="accent2"/>
                </a:solidFill>
                <a:cs typeface="+mn-ea"/>
                <a:sym typeface="+mn-lt"/>
              </a:rPr>
              <a:t> </a:t>
            </a:r>
            <a:r>
              <a:rPr lang="en-US" altLang="zh-CN" sz="2800" b="1" dirty="0" err="1">
                <a:solidFill>
                  <a:schemeClr val="accent2"/>
                </a:solidFill>
                <a:cs typeface="+mn-ea"/>
                <a:sym typeface="+mn-lt"/>
              </a:rPr>
              <a:t>trực</a:t>
            </a:r>
            <a:r>
              <a:rPr lang="en-US" altLang="zh-CN" sz="2800" b="1" dirty="0">
                <a:solidFill>
                  <a:schemeClr val="accent2"/>
                </a:solidFill>
                <a:cs typeface="+mn-ea"/>
                <a:sym typeface="+mn-lt"/>
              </a:rPr>
              <a:t> </a:t>
            </a:r>
            <a:r>
              <a:rPr lang="en-US" altLang="zh-CN" sz="2800" b="1" dirty="0" err="1">
                <a:solidFill>
                  <a:schemeClr val="accent2"/>
                </a:solidFill>
                <a:cs typeface="+mn-ea"/>
                <a:sym typeface="+mn-lt"/>
              </a:rPr>
              <a:t>tiếp</a:t>
            </a:r>
            <a:r>
              <a:rPr lang="en-US" altLang="zh-CN" sz="2800" b="1" dirty="0">
                <a:solidFill>
                  <a:schemeClr val="accent2"/>
                </a:solidFill>
                <a:cs typeface="+mn-ea"/>
                <a:sym typeface="+mn-lt"/>
              </a:rPr>
              <a:t> </a:t>
            </a:r>
            <a:endParaRPr lang="zh-CN" altLang="en-US" sz="2800" b="1" dirty="0">
              <a:solidFill>
                <a:schemeClr val="accent2"/>
              </a:solidFill>
              <a:cs typeface="+mn-ea"/>
              <a:sym typeface="+mn-lt"/>
            </a:endParaRPr>
          </a:p>
        </p:txBody>
      </p:sp>
      <p:sp>
        <p:nvSpPr>
          <p:cNvPr id="11" name="任意多边形: 形状 10">
            <a:extLst>
              <a:ext uri="{FF2B5EF4-FFF2-40B4-BE49-F238E27FC236}">
                <a16:creationId xmlns:a16="http://schemas.microsoft.com/office/drawing/2014/main" id="{C6AA3B23-B4DF-4B6F-84D9-67521457C74C}"/>
              </a:ext>
            </a:extLst>
          </p:cNvPr>
          <p:cNvSpPr/>
          <p:nvPr/>
        </p:nvSpPr>
        <p:spPr>
          <a:xfrm flipH="1">
            <a:off x="8056805" y="1796106"/>
            <a:ext cx="3629465" cy="623592"/>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 fmla="*/ 0 w 2307101"/>
              <a:gd name="connsiteY0" fmla="*/ 407964 h 562873"/>
              <a:gd name="connsiteX1" fmla="*/ 956603 w 2307101"/>
              <a:gd name="connsiteY1" fmla="*/ 154745 h 562873"/>
              <a:gd name="connsiteX2" fmla="*/ 787791 w 2307101"/>
              <a:gd name="connsiteY2" fmla="*/ 562708 h 562873"/>
              <a:gd name="connsiteX3" fmla="*/ 407963 w 2307101"/>
              <a:gd name="connsiteY3" fmla="*/ 98474 h 562873"/>
              <a:gd name="connsiteX4" fmla="*/ 2307101 w 2307101"/>
              <a:gd name="connsiteY4" fmla="*/ 0 h 562873"/>
              <a:gd name="connsiteX0" fmla="*/ 0 w 2307101"/>
              <a:gd name="connsiteY0" fmla="*/ 503410 h 658319"/>
              <a:gd name="connsiteX1" fmla="*/ 956603 w 2307101"/>
              <a:gd name="connsiteY1" fmla="*/ 250191 h 658319"/>
              <a:gd name="connsiteX2" fmla="*/ 787791 w 2307101"/>
              <a:gd name="connsiteY2" fmla="*/ 658154 h 658319"/>
              <a:gd name="connsiteX3" fmla="*/ 407963 w 2307101"/>
              <a:gd name="connsiteY3" fmla="*/ 193920 h 658319"/>
              <a:gd name="connsiteX4" fmla="*/ 2307101 w 2307101"/>
              <a:gd name="connsiteY4" fmla="*/ 95446 h 658319"/>
              <a:gd name="connsiteX0" fmla="*/ 0 w 2307101"/>
              <a:gd name="connsiteY0" fmla="*/ 503410 h 658854"/>
              <a:gd name="connsiteX1" fmla="*/ 956603 w 2307101"/>
              <a:gd name="connsiteY1" fmla="*/ 250191 h 658854"/>
              <a:gd name="connsiteX2" fmla="*/ 787791 w 2307101"/>
              <a:gd name="connsiteY2" fmla="*/ 658154 h 658854"/>
              <a:gd name="connsiteX3" fmla="*/ 407963 w 2307101"/>
              <a:gd name="connsiteY3" fmla="*/ 193920 h 658854"/>
              <a:gd name="connsiteX4" fmla="*/ 2307101 w 2307101"/>
              <a:gd name="connsiteY4" fmla="*/ 95446 h 658854"/>
              <a:gd name="connsiteX0" fmla="*/ 0 w 2307101"/>
              <a:gd name="connsiteY0" fmla="*/ 407964 h 619127"/>
              <a:gd name="connsiteX1" fmla="*/ 956603 w 2307101"/>
              <a:gd name="connsiteY1" fmla="*/ 154745 h 619127"/>
              <a:gd name="connsiteX2" fmla="*/ 731520 w 2307101"/>
              <a:gd name="connsiteY2" fmla="*/ 618979 h 619127"/>
              <a:gd name="connsiteX3" fmla="*/ 407963 w 2307101"/>
              <a:gd name="connsiteY3" fmla="*/ 98474 h 619127"/>
              <a:gd name="connsiteX4" fmla="*/ 2307101 w 2307101"/>
              <a:gd name="connsiteY4" fmla="*/ 0 h 619127"/>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421"/>
              <a:gd name="connsiteX1" fmla="*/ 956603 w 2307101"/>
              <a:gd name="connsiteY1" fmla="*/ 154745 h 619421"/>
              <a:gd name="connsiteX2" fmla="*/ 731520 w 2307101"/>
              <a:gd name="connsiteY2" fmla="*/ 618979 h 619421"/>
              <a:gd name="connsiteX3" fmla="*/ 661182 w 2307101"/>
              <a:gd name="connsiteY3" fmla="*/ 56271 h 619421"/>
              <a:gd name="connsiteX4" fmla="*/ 2307101 w 2307101"/>
              <a:gd name="connsiteY4" fmla="*/ 0 h 619421"/>
              <a:gd name="connsiteX0" fmla="*/ 0 w 2307101"/>
              <a:gd name="connsiteY0" fmla="*/ 443588 h 655045"/>
              <a:gd name="connsiteX1" fmla="*/ 956603 w 2307101"/>
              <a:gd name="connsiteY1" fmla="*/ 190369 h 655045"/>
              <a:gd name="connsiteX2" fmla="*/ 731520 w 2307101"/>
              <a:gd name="connsiteY2" fmla="*/ 654603 h 655045"/>
              <a:gd name="connsiteX3" fmla="*/ 661182 w 2307101"/>
              <a:gd name="connsiteY3" fmla="*/ 91895 h 655045"/>
              <a:gd name="connsiteX4" fmla="*/ 2307101 w 2307101"/>
              <a:gd name="connsiteY4" fmla="*/ 35624 h 655045"/>
              <a:gd name="connsiteX0" fmla="*/ 0 w 2307101"/>
              <a:gd name="connsiteY0" fmla="*/ 443588 h 655919"/>
              <a:gd name="connsiteX1" fmla="*/ 956603 w 2307101"/>
              <a:gd name="connsiteY1" fmla="*/ 190369 h 655919"/>
              <a:gd name="connsiteX2" fmla="*/ 731520 w 2307101"/>
              <a:gd name="connsiteY2" fmla="*/ 654603 h 655919"/>
              <a:gd name="connsiteX3" fmla="*/ 661182 w 2307101"/>
              <a:gd name="connsiteY3" fmla="*/ 91895 h 655919"/>
              <a:gd name="connsiteX4" fmla="*/ 2307101 w 2307101"/>
              <a:gd name="connsiteY4" fmla="*/ 35624 h 655919"/>
              <a:gd name="connsiteX0" fmla="*/ 0 w 2405575"/>
              <a:gd name="connsiteY0" fmla="*/ 400866 h 613197"/>
              <a:gd name="connsiteX1" fmla="*/ 956603 w 2405575"/>
              <a:gd name="connsiteY1" fmla="*/ 147647 h 613197"/>
              <a:gd name="connsiteX2" fmla="*/ 731520 w 2405575"/>
              <a:gd name="connsiteY2" fmla="*/ 611881 h 613197"/>
              <a:gd name="connsiteX3" fmla="*/ 661182 w 2405575"/>
              <a:gd name="connsiteY3" fmla="*/ 49173 h 613197"/>
              <a:gd name="connsiteX4" fmla="*/ 2405575 w 2405575"/>
              <a:gd name="connsiteY4" fmla="*/ 555610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5587"/>
              <a:gd name="connsiteX1" fmla="*/ 956603 w 3629465"/>
              <a:gd name="connsiteY1" fmla="*/ 147647 h 615587"/>
              <a:gd name="connsiteX2" fmla="*/ 731520 w 3629465"/>
              <a:gd name="connsiteY2" fmla="*/ 611881 h 615587"/>
              <a:gd name="connsiteX3" fmla="*/ 661182 w 3629465"/>
              <a:gd name="connsiteY3" fmla="*/ 49173 h 615587"/>
              <a:gd name="connsiteX4" fmla="*/ 3629465 w 3629465"/>
              <a:gd name="connsiteY4" fmla="*/ 513407 h 615587"/>
              <a:gd name="connsiteX0" fmla="*/ 0 w 3629465"/>
              <a:gd name="connsiteY0" fmla="*/ 535210 h 754001"/>
              <a:gd name="connsiteX1" fmla="*/ 956603 w 3629465"/>
              <a:gd name="connsiteY1" fmla="*/ 281991 h 754001"/>
              <a:gd name="connsiteX2" fmla="*/ 731520 w 3629465"/>
              <a:gd name="connsiteY2" fmla="*/ 746225 h 754001"/>
              <a:gd name="connsiteX3" fmla="*/ 717452 w 3629465"/>
              <a:gd name="connsiteY3" fmla="*/ 637 h 754001"/>
              <a:gd name="connsiteX4" fmla="*/ 3629465 w 3629465"/>
              <a:gd name="connsiteY4" fmla="*/ 647751 h 754001"/>
              <a:gd name="connsiteX0" fmla="*/ 0 w 3629465"/>
              <a:gd name="connsiteY0" fmla="*/ 400866 h 638258"/>
              <a:gd name="connsiteX1" fmla="*/ 956603 w 3629465"/>
              <a:gd name="connsiteY1" fmla="*/ 147647 h 638258"/>
              <a:gd name="connsiteX2" fmla="*/ 731520 w 3629465"/>
              <a:gd name="connsiteY2" fmla="*/ 611881 h 638258"/>
              <a:gd name="connsiteX3" fmla="*/ 956602 w 3629465"/>
              <a:gd name="connsiteY3" fmla="*/ 260188 h 638258"/>
              <a:gd name="connsiteX4" fmla="*/ 3629465 w 3629465"/>
              <a:gd name="connsiteY4" fmla="*/ 513407 h 638258"/>
              <a:gd name="connsiteX0" fmla="*/ 0 w 3629465"/>
              <a:gd name="connsiteY0" fmla="*/ 400866 h 623592"/>
              <a:gd name="connsiteX1" fmla="*/ 956603 w 3629465"/>
              <a:gd name="connsiteY1" fmla="*/ 147647 h 623592"/>
              <a:gd name="connsiteX2" fmla="*/ 731520 w 3629465"/>
              <a:gd name="connsiteY2" fmla="*/ 611881 h 623592"/>
              <a:gd name="connsiteX3" fmla="*/ 956602 w 3629465"/>
              <a:gd name="connsiteY3" fmla="*/ 133579 h 623592"/>
              <a:gd name="connsiteX4" fmla="*/ 3629465 w 3629465"/>
              <a:gd name="connsiteY4" fmla="*/ 513407 h 62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3" name="矩形 12">
            <a:extLst>
              <a:ext uri="{FF2B5EF4-FFF2-40B4-BE49-F238E27FC236}">
                <a16:creationId xmlns:a16="http://schemas.microsoft.com/office/drawing/2014/main" id="{F9E57E5D-CF4A-477B-BC92-DD552BF24C43}"/>
              </a:ext>
            </a:extLst>
          </p:cNvPr>
          <p:cNvSpPr/>
          <p:nvPr/>
        </p:nvSpPr>
        <p:spPr>
          <a:xfrm flipH="1">
            <a:off x="7011838" y="2419698"/>
            <a:ext cx="4514753" cy="1200329"/>
          </a:xfrm>
          <a:prstGeom prst="rect">
            <a:avLst/>
          </a:prstGeom>
        </p:spPr>
        <p:txBody>
          <a:bodyPr wrap="square">
            <a:spAutoFit/>
          </a:bodyPr>
          <a:lstStyle/>
          <a:p>
            <a:pPr lvl="0"/>
            <a:r>
              <a:rPr lang="vi-VN" dirty="0"/>
              <a:t>Có lẽ mai này khi lớn lên, rời xa mái trường, mang theo trong trái tim những kỉ niệm thân thương, mang theo tiếng trống trường gắn với tuổi thơ.</a:t>
            </a:r>
            <a:endParaRPr lang="zh-CN" altLang="en-US" sz="2400" i="1" dirty="0">
              <a:solidFill>
                <a:schemeClr val="accent5">
                  <a:lumMod val="50000"/>
                </a:schemeClr>
              </a:solidFill>
              <a:cs typeface="+mn-ea"/>
              <a:sym typeface="+mn-lt"/>
            </a:endParaRPr>
          </a:p>
        </p:txBody>
      </p:sp>
      <p:sp>
        <p:nvSpPr>
          <p:cNvPr id="14" name="矩形 13">
            <a:extLst>
              <a:ext uri="{FF2B5EF4-FFF2-40B4-BE49-F238E27FC236}">
                <a16:creationId xmlns:a16="http://schemas.microsoft.com/office/drawing/2014/main" id="{A572996F-511F-41BA-9EE6-79113F3FB1C9}"/>
              </a:ext>
            </a:extLst>
          </p:cNvPr>
          <p:cNvSpPr/>
          <p:nvPr/>
        </p:nvSpPr>
        <p:spPr>
          <a:xfrm flipH="1">
            <a:off x="7343094" y="1571367"/>
            <a:ext cx="3629465" cy="658835"/>
          </a:xfrm>
          <a:prstGeom prst="rect">
            <a:avLst/>
          </a:prstGeom>
        </p:spPr>
        <p:txBody>
          <a:bodyPr wrap="square">
            <a:spAutoFit/>
          </a:bodyPr>
          <a:lstStyle/>
          <a:p>
            <a:pPr lvl="0">
              <a:lnSpc>
                <a:spcPct val="150000"/>
              </a:lnSpc>
            </a:pPr>
            <a:r>
              <a:rPr lang="en-US" altLang="zh-CN" sz="2800" b="1" dirty="0" err="1">
                <a:solidFill>
                  <a:schemeClr val="accent2"/>
                </a:solidFill>
                <a:cs typeface="+mn-ea"/>
                <a:sym typeface="+mn-lt"/>
              </a:rPr>
              <a:t>Mở</a:t>
            </a:r>
            <a:r>
              <a:rPr lang="en-US" altLang="zh-CN" sz="2800" b="1" dirty="0">
                <a:solidFill>
                  <a:schemeClr val="accent2"/>
                </a:solidFill>
                <a:cs typeface="+mn-ea"/>
                <a:sym typeface="+mn-lt"/>
              </a:rPr>
              <a:t> </a:t>
            </a:r>
            <a:r>
              <a:rPr lang="en-US" altLang="zh-CN" sz="2800" b="1" dirty="0" err="1">
                <a:solidFill>
                  <a:schemeClr val="accent2"/>
                </a:solidFill>
                <a:cs typeface="+mn-ea"/>
                <a:sym typeface="+mn-lt"/>
              </a:rPr>
              <a:t>bài</a:t>
            </a:r>
            <a:r>
              <a:rPr lang="en-US" altLang="zh-CN" sz="2800" b="1" dirty="0">
                <a:solidFill>
                  <a:schemeClr val="accent2"/>
                </a:solidFill>
                <a:cs typeface="+mn-ea"/>
                <a:sym typeface="+mn-lt"/>
              </a:rPr>
              <a:t> </a:t>
            </a:r>
            <a:r>
              <a:rPr lang="en-US" altLang="zh-CN" sz="2800" b="1" dirty="0" err="1">
                <a:solidFill>
                  <a:schemeClr val="accent2"/>
                </a:solidFill>
                <a:cs typeface="+mn-ea"/>
                <a:sym typeface="+mn-lt"/>
              </a:rPr>
              <a:t>gián</a:t>
            </a:r>
            <a:r>
              <a:rPr lang="en-US" altLang="zh-CN" sz="2800" b="1" dirty="0">
                <a:solidFill>
                  <a:schemeClr val="accent2"/>
                </a:solidFill>
                <a:cs typeface="+mn-ea"/>
                <a:sym typeface="+mn-lt"/>
              </a:rPr>
              <a:t> </a:t>
            </a:r>
            <a:r>
              <a:rPr lang="en-US" altLang="zh-CN" sz="2800" b="1" dirty="0" err="1">
                <a:solidFill>
                  <a:schemeClr val="accent2"/>
                </a:solidFill>
                <a:cs typeface="+mn-ea"/>
                <a:sym typeface="+mn-lt"/>
              </a:rPr>
              <a:t>tiếp</a:t>
            </a:r>
            <a:endParaRPr lang="zh-CN" altLang="en-US" sz="2800" b="1" dirty="0">
              <a:solidFill>
                <a:schemeClr val="accent2"/>
              </a:solidFill>
              <a:cs typeface="+mn-ea"/>
              <a:sym typeface="+mn-lt"/>
            </a:endParaRPr>
          </a:p>
        </p:txBody>
      </p:sp>
      <p:sp>
        <p:nvSpPr>
          <p:cNvPr id="17" name="任意多边形: 形状 16">
            <a:extLst>
              <a:ext uri="{FF2B5EF4-FFF2-40B4-BE49-F238E27FC236}">
                <a16:creationId xmlns:a16="http://schemas.microsoft.com/office/drawing/2014/main" id="{0D2DBC2A-2C3E-4D5D-B28E-24691BCD4433}"/>
              </a:ext>
            </a:extLst>
          </p:cNvPr>
          <p:cNvSpPr/>
          <p:nvPr/>
        </p:nvSpPr>
        <p:spPr>
          <a:xfrm>
            <a:off x="531997" y="3133494"/>
            <a:ext cx="3629465" cy="623592"/>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 fmla="*/ 0 w 2307101"/>
              <a:gd name="connsiteY0" fmla="*/ 407964 h 562873"/>
              <a:gd name="connsiteX1" fmla="*/ 956603 w 2307101"/>
              <a:gd name="connsiteY1" fmla="*/ 154745 h 562873"/>
              <a:gd name="connsiteX2" fmla="*/ 787791 w 2307101"/>
              <a:gd name="connsiteY2" fmla="*/ 562708 h 562873"/>
              <a:gd name="connsiteX3" fmla="*/ 407963 w 2307101"/>
              <a:gd name="connsiteY3" fmla="*/ 98474 h 562873"/>
              <a:gd name="connsiteX4" fmla="*/ 2307101 w 2307101"/>
              <a:gd name="connsiteY4" fmla="*/ 0 h 562873"/>
              <a:gd name="connsiteX0" fmla="*/ 0 w 2307101"/>
              <a:gd name="connsiteY0" fmla="*/ 503410 h 658319"/>
              <a:gd name="connsiteX1" fmla="*/ 956603 w 2307101"/>
              <a:gd name="connsiteY1" fmla="*/ 250191 h 658319"/>
              <a:gd name="connsiteX2" fmla="*/ 787791 w 2307101"/>
              <a:gd name="connsiteY2" fmla="*/ 658154 h 658319"/>
              <a:gd name="connsiteX3" fmla="*/ 407963 w 2307101"/>
              <a:gd name="connsiteY3" fmla="*/ 193920 h 658319"/>
              <a:gd name="connsiteX4" fmla="*/ 2307101 w 2307101"/>
              <a:gd name="connsiteY4" fmla="*/ 95446 h 658319"/>
              <a:gd name="connsiteX0" fmla="*/ 0 w 2307101"/>
              <a:gd name="connsiteY0" fmla="*/ 503410 h 658854"/>
              <a:gd name="connsiteX1" fmla="*/ 956603 w 2307101"/>
              <a:gd name="connsiteY1" fmla="*/ 250191 h 658854"/>
              <a:gd name="connsiteX2" fmla="*/ 787791 w 2307101"/>
              <a:gd name="connsiteY2" fmla="*/ 658154 h 658854"/>
              <a:gd name="connsiteX3" fmla="*/ 407963 w 2307101"/>
              <a:gd name="connsiteY3" fmla="*/ 193920 h 658854"/>
              <a:gd name="connsiteX4" fmla="*/ 2307101 w 2307101"/>
              <a:gd name="connsiteY4" fmla="*/ 95446 h 658854"/>
              <a:gd name="connsiteX0" fmla="*/ 0 w 2307101"/>
              <a:gd name="connsiteY0" fmla="*/ 407964 h 619127"/>
              <a:gd name="connsiteX1" fmla="*/ 956603 w 2307101"/>
              <a:gd name="connsiteY1" fmla="*/ 154745 h 619127"/>
              <a:gd name="connsiteX2" fmla="*/ 731520 w 2307101"/>
              <a:gd name="connsiteY2" fmla="*/ 618979 h 619127"/>
              <a:gd name="connsiteX3" fmla="*/ 407963 w 2307101"/>
              <a:gd name="connsiteY3" fmla="*/ 98474 h 619127"/>
              <a:gd name="connsiteX4" fmla="*/ 2307101 w 2307101"/>
              <a:gd name="connsiteY4" fmla="*/ 0 h 619127"/>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421"/>
              <a:gd name="connsiteX1" fmla="*/ 956603 w 2307101"/>
              <a:gd name="connsiteY1" fmla="*/ 154745 h 619421"/>
              <a:gd name="connsiteX2" fmla="*/ 731520 w 2307101"/>
              <a:gd name="connsiteY2" fmla="*/ 618979 h 619421"/>
              <a:gd name="connsiteX3" fmla="*/ 661182 w 2307101"/>
              <a:gd name="connsiteY3" fmla="*/ 56271 h 619421"/>
              <a:gd name="connsiteX4" fmla="*/ 2307101 w 2307101"/>
              <a:gd name="connsiteY4" fmla="*/ 0 h 619421"/>
              <a:gd name="connsiteX0" fmla="*/ 0 w 2307101"/>
              <a:gd name="connsiteY0" fmla="*/ 443588 h 655045"/>
              <a:gd name="connsiteX1" fmla="*/ 956603 w 2307101"/>
              <a:gd name="connsiteY1" fmla="*/ 190369 h 655045"/>
              <a:gd name="connsiteX2" fmla="*/ 731520 w 2307101"/>
              <a:gd name="connsiteY2" fmla="*/ 654603 h 655045"/>
              <a:gd name="connsiteX3" fmla="*/ 661182 w 2307101"/>
              <a:gd name="connsiteY3" fmla="*/ 91895 h 655045"/>
              <a:gd name="connsiteX4" fmla="*/ 2307101 w 2307101"/>
              <a:gd name="connsiteY4" fmla="*/ 35624 h 655045"/>
              <a:gd name="connsiteX0" fmla="*/ 0 w 2307101"/>
              <a:gd name="connsiteY0" fmla="*/ 443588 h 655919"/>
              <a:gd name="connsiteX1" fmla="*/ 956603 w 2307101"/>
              <a:gd name="connsiteY1" fmla="*/ 190369 h 655919"/>
              <a:gd name="connsiteX2" fmla="*/ 731520 w 2307101"/>
              <a:gd name="connsiteY2" fmla="*/ 654603 h 655919"/>
              <a:gd name="connsiteX3" fmla="*/ 661182 w 2307101"/>
              <a:gd name="connsiteY3" fmla="*/ 91895 h 655919"/>
              <a:gd name="connsiteX4" fmla="*/ 2307101 w 2307101"/>
              <a:gd name="connsiteY4" fmla="*/ 35624 h 655919"/>
              <a:gd name="connsiteX0" fmla="*/ 0 w 2405575"/>
              <a:gd name="connsiteY0" fmla="*/ 400866 h 613197"/>
              <a:gd name="connsiteX1" fmla="*/ 956603 w 2405575"/>
              <a:gd name="connsiteY1" fmla="*/ 147647 h 613197"/>
              <a:gd name="connsiteX2" fmla="*/ 731520 w 2405575"/>
              <a:gd name="connsiteY2" fmla="*/ 611881 h 613197"/>
              <a:gd name="connsiteX3" fmla="*/ 661182 w 2405575"/>
              <a:gd name="connsiteY3" fmla="*/ 49173 h 613197"/>
              <a:gd name="connsiteX4" fmla="*/ 2405575 w 2405575"/>
              <a:gd name="connsiteY4" fmla="*/ 555610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5587"/>
              <a:gd name="connsiteX1" fmla="*/ 956603 w 3629465"/>
              <a:gd name="connsiteY1" fmla="*/ 147647 h 615587"/>
              <a:gd name="connsiteX2" fmla="*/ 731520 w 3629465"/>
              <a:gd name="connsiteY2" fmla="*/ 611881 h 615587"/>
              <a:gd name="connsiteX3" fmla="*/ 661182 w 3629465"/>
              <a:gd name="connsiteY3" fmla="*/ 49173 h 615587"/>
              <a:gd name="connsiteX4" fmla="*/ 3629465 w 3629465"/>
              <a:gd name="connsiteY4" fmla="*/ 513407 h 615587"/>
              <a:gd name="connsiteX0" fmla="*/ 0 w 3629465"/>
              <a:gd name="connsiteY0" fmla="*/ 535210 h 754001"/>
              <a:gd name="connsiteX1" fmla="*/ 956603 w 3629465"/>
              <a:gd name="connsiteY1" fmla="*/ 281991 h 754001"/>
              <a:gd name="connsiteX2" fmla="*/ 731520 w 3629465"/>
              <a:gd name="connsiteY2" fmla="*/ 746225 h 754001"/>
              <a:gd name="connsiteX3" fmla="*/ 717452 w 3629465"/>
              <a:gd name="connsiteY3" fmla="*/ 637 h 754001"/>
              <a:gd name="connsiteX4" fmla="*/ 3629465 w 3629465"/>
              <a:gd name="connsiteY4" fmla="*/ 647751 h 754001"/>
              <a:gd name="connsiteX0" fmla="*/ 0 w 3629465"/>
              <a:gd name="connsiteY0" fmla="*/ 400866 h 638258"/>
              <a:gd name="connsiteX1" fmla="*/ 956603 w 3629465"/>
              <a:gd name="connsiteY1" fmla="*/ 147647 h 638258"/>
              <a:gd name="connsiteX2" fmla="*/ 731520 w 3629465"/>
              <a:gd name="connsiteY2" fmla="*/ 611881 h 638258"/>
              <a:gd name="connsiteX3" fmla="*/ 956602 w 3629465"/>
              <a:gd name="connsiteY3" fmla="*/ 260188 h 638258"/>
              <a:gd name="connsiteX4" fmla="*/ 3629465 w 3629465"/>
              <a:gd name="connsiteY4" fmla="*/ 513407 h 638258"/>
              <a:gd name="connsiteX0" fmla="*/ 0 w 3629465"/>
              <a:gd name="connsiteY0" fmla="*/ 400866 h 623592"/>
              <a:gd name="connsiteX1" fmla="*/ 956603 w 3629465"/>
              <a:gd name="connsiteY1" fmla="*/ 147647 h 623592"/>
              <a:gd name="connsiteX2" fmla="*/ 731520 w 3629465"/>
              <a:gd name="connsiteY2" fmla="*/ 611881 h 623592"/>
              <a:gd name="connsiteX3" fmla="*/ 956602 w 3629465"/>
              <a:gd name="connsiteY3" fmla="*/ 133579 h 623592"/>
              <a:gd name="connsiteX4" fmla="*/ 3629465 w 3629465"/>
              <a:gd name="connsiteY4" fmla="*/ 513407 h 62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8" name="矩形 17">
            <a:extLst>
              <a:ext uri="{FF2B5EF4-FFF2-40B4-BE49-F238E27FC236}">
                <a16:creationId xmlns:a16="http://schemas.microsoft.com/office/drawing/2014/main" id="{014BC253-35C5-4FB5-A11C-9D8292EA46BD}"/>
              </a:ext>
            </a:extLst>
          </p:cNvPr>
          <p:cNvSpPr/>
          <p:nvPr/>
        </p:nvSpPr>
        <p:spPr>
          <a:xfrm>
            <a:off x="251744" y="3899779"/>
            <a:ext cx="5020816" cy="2534027"/>
          </a:xfrm>
          <a:prstGeom prst="rect">
            <a:avLst/>
          </a:prstGeom>
        </p:spPr>
        <p:txBody>
          <a:bodyPr wrap="square">
            <a:spAutoFit/>
          </a:bodyPr>
          <a:lstStyle/>
          <a:p>
            <a:pPr lvl="0">
              <a:lnSpc>
                <a:spcPct val="150000"/>
              </a:lnSpc>
            </a:pPr>
            <a:r>
              <a:rPr lang="vi-VN" dirty="0"/>
              <a:t>Tôi biết, ngoài tôi ra còn có rất nhiều bạn bè cùng trang lứa với tôi, hay những thế hệ học trò trước tôi thậm chí là sau tôi đều không thể quên được chiếc trống trường, không thể quên được hình dáng thân thương và những âm thanh quen thuộc của nó nữa.</a:t>
            </a:r>
            <a:endParaRPr lang="zh-CN" altLang="en-US" sz="2400" i="1" dirty="0">
              <a:solidFill>
                <a:schemeClr val="accent5">
                  <a:lumMod val="50000"/>
                </a:schemeClr>
              </a:solidFill>
              <a:cs typeface="+mn-ea"/>
              <a:sym typeface="+mn-lt"/>
            </a:endParaRPr>
          </a:p>
        </p:txBody>
      </p:sp>
      <p:sp>
        <p:nvSpPr>
          <p:cNvPr id="19" name="矩形 18">
            <a:extLst>
              <a:ext uri="{FF2B5EF4-FFF2-40B4-BE49-F238E27FC236}">
                <a16:creationId xmlns:a16="http://schemas.microsoft.com/office/drawing/2014/main" id="{0B7E38C7-C69B-4C4B-B99F-36E0A96E7B04}"/>
              </a:ext>
            </a:extLst>
          </p:cNvPr>
          <p:cNvSpPr/>
          <p:nvPr/>
        </p:nvSpPr>
        <p:spPr>
          <a:xfrm>
            <a:off x="1465964" y="3058401"/>
            <a:ext cx="3474586" cy="658835"/>
          </a:xfrm>
          <a:prstGeom prst="rect">
            <a:avLst/>
          </a:prstGeom>
        </p:spPr>
        <p:txBody>
          <a:bodyPr wrap="square">
            <a:spAutoFit/>
          </a:bodyPr>
          <a:lstStyle/>
          <a:p>
            <a:pPr lvl="0" algn="r">
              <a:lnSpc>
                <a:spcPct val="150000"/>
              </a:lnSpc>
            </a:pPr>
            <a:r>
              <a:rPr lang="en-US" altLang="zh-CN" sz="2800" b="1" dirty="0" err="1">
                <a:solidFill>
                  <a:schemeClr val="accent2"/>
                </a:solidFill>
                <a:cs typeface="+mn-ea"/>
                <a:sym typeface="+mn-lt"/>
              </a:rPr>
              <a:t>Kết</a:t>
            </a:r>
            <a:r>
              <a:rPr lang="en-US" altLang="zh-CN" sz="2800" b="1" dirty="0">
                <a:solidFill>
                  <a:schemeClr val="accent2"/>
                </a:solidFill>
                <a:cs typeface="+mn-ea"/>
                <a:sym typeface="+mn-lt"/>
              </a:rPr>
              <a:t> </a:t>
            </a:r>
            <a:r>
              <a:rPr lang="en-US" altLang="zh-CN" sz="2800" b="1" dirty="0" err="1">
                <a:solidFill>
                  <a:schemeClr val="accent2"/>
                </a:solidFill>
                <a:cs typeface="+mn-ea"/>
                <a:sym typeface="+mn-lt"/>
              </a:rPr>
              <a:t>bài</a:t>
            </a:r>
            <a:r>
              <a:rPr lang="en-US" altLang="zh-CN" sz="2800" b="1" dirty="0">
                <a:solidFill>
                  <a:schemeClr val="accent2"/>
                </a:solidFill>
                <a:cs typeface="+mn-ea"/>
                <a:sym typeface="+mn-lt"/>
              </a:rPr>
              <a:t> </a:t>
            </a:r>
            <a:r>
              <a:rPr lang="en-US" altLang="zh-CN" sz="2800" b="1" dirty="0" err="1">
                <a:solidFill>
                  <a:schemeClr val="accent2"/>
                </a:solidFill>
                <a:cs typeface="+mn-ea"/>
                <a:sym typeface="+mn-lt"/>
              </a:rPr>
              <a:t>mở</a:t>
            </a:r>
            <a:r>
              <a:rPr lang="en-US" altLang="zh-CN" sz="2800" b="1" dirty="0">
                <a:solidFill>
                  <a:schemeClr val="accent2"/>
                </a:solidFill>
                <a:cs typeface="+mn-ea"/>
                <a:sym typeface="+mn-lt"/>
              </a:rPr>
              <a:t> </a:t>
            </a:r>
            <a:r>
              <a:rPr lang="en-US" altLang="zh-CN" sz="2800" b="1" dirty="0" err="1">
                <a:solidFill>
                  <a:schemeClr val="accent2"/>
                </a:solidFill>
                <a:cs typeface="+mn-ea"/>
                <a:sym typeface="+mn-lt"/>
              </a:rPr>
              <a:t>rộng</a:t>
            </a:r>
            <a:endParaRPr lang="zh-CN" altLang="en-US" sz="2800" b="1" dirty="0">
              <a:solidFill>
                <a:schemeClr val="accent2"/>
              </a:solidFill>
              <a:cs typeface="+mn-ea"/>
              <a:sym typeface="+mn-lt"/>
            </a:endParaRPr>
          </a:p>
        </p:txBody>
      </p:sp>
      <p:sp>
        <p:nvSpPr>
          <p:cNvPr id="20" name="任意多边形: 形状 19">
            <a:extLst>
              <a:ext uri="{FF2B5EF4-FFF2-40B4-BE49-F238E27FC236}">
                <a16:creationId xmlns:a16="http://schemas.microsoft.com/office/drawing/2014/main" id="{8BCB4D5A-A6DE-4CC5-8E83-3671B2A391BC}"/>
              </a:ext>
            </a:extLst>
          </p:cNvPr>
          <p:cNvSpPr/>
          <p:nvPr/>
        </p:nvSpPr>
        <p:spPr>
          <a:xfrm flipH="1">
            <a:off x="8056805" y="4136477"/>
            <a:ext cx="3928060" cy="333181"/>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 fmla="*/ 0 w 2307101"/>
              <a:gd name="connsiteY0" fmla="*/ 407964 h 562873"/>
              <a:gd name="connsiteX1" fmla="*/ 956603 w 2307101"/>
              <a:gd name="connsiteY1" fmla="*/ 154745 h 562873"/>
              <a:gd name="connsiteX2" fmla="*/ 787791 w 2307101"/>
              <a:gd name="connsiteY2" fmla="*/ 562708 h 562873"/>
              <a:gd name="connsiteX3" fmla="*/ 407963 w 2307101"/>
              <a:gd name="connsiteY3" fmla="*/ 98474 h 562873"/>
              <a:gd name="connsiteX4" fmla="*/ 2307101 w 2307101"/>
              <a:gd name="connsiteY4" fmla="*/ 0 h 562873"/>
              <a:gd name="connsiteX0" fmla="*/ 0 w 2307101"/>
              <a:gd name="connsiteY0" fmla="*/ 503410 h 658319"/>
              <a:gd name="connsiteX1" fmla="*/ 956603 w 2307101"/>
              <a:gd name="connsiteY1" fmla="*/ 250191 h 658319"/>
              <a:gd name="connsiteX2" fmla="*/ 787791 w 2307101"/>
              <a:gd name="connsiteY2" fmla="*/ 658154 h 658319"/>
              <a:gd name="connsiteX3" fmla="*/ 407963 w 2307101"/>
              <a:gd name="connsiteY3" fmla="*/ 193920 h 658319"/>
              <a:gd name="connsiteX4" fmla="*/ 2307101 w 2307101"/>
              <a:gd name="connsiteY4" fmla="*/ 95446 h 658319"/>
              <a:gd name="connsiteX0" fmla="*/ 0 w 2307101"/>
              <a:gd name="connsiteY0" fmla="*/ 503410 h 658854"/>
              <a:gd name="connsiteX1" fmla="*/ 956603 w 2307101"/>
              <a:gd name="connsiteY1" fmla="*/ 250191 h 658854"/>
              <a:gd name="connsiteX2" fmla="*/ 787791 w 2307101"/>
              <a:gd name="connsiteY2" fmla="*/ 658154 h 658854"/>
              <a:gd name="connsiteX3" fmla="*/ 407963 w 2307101"/>
              <a:gd name="connsiteY3" fmla="*/ 193920 h 658854"/>
              <a:gd name="connsiteX4" fmla="*/ 2307101 w 2307101"/>
              <a:gd name="connsiteY4" fmla="*/ 95446 h 658854"/>
              <a:gd name="connsiteX0" fmla="*/ 0 w 2307101"/>
              <a:gd name="connsiteY0" fmla="*/ 407964 h 619127"/>
              <a:gd name="connsiteX1" fmla="*/ 956603 w 2307101"/>
              <a:gd name="connsiteY1" fmla="*/ 154745 h 619127"/>
              <a:gd name="connsiteX2" fmla="*/ 731520 w 2307101"/>
              <a:gd name="connsiteY2" fmla="*/ 618979 h 619127"/>
              <a:gd name="connsiteX3" fmla="*/ 407963 w 2307101"/>
              <a:gd name="connsiteY3" fmla="*/ 98474 h 619127"/>
              <a:gd name="connsiteX4" fmla="*/ 2307101 w 2307101"/>
              <a:gd name="connsiteY4" fmla="*/ 0 h 619127"/>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421"/>
              <a:gd name="connsiteX1" fmla="*/ 956603 w 2307101"/>
              <a:gd name="connsiteY1" fmla="*/ 154745 h 619421"/>
              <a:gd name="connsiteX2" fmla="*/ 731520 w 2307101"/>
              <a:gd name="connsiteY2" fmla="*/ 618979 h 619421"/>
              <a:gd name="connsiteX3" fmla="*/ 661182 w 2307101"/>
              <a:gd name="connsiteY3" fmla="*/ 56271 h 619421"/>
              <a:gd name="connsiteX4" fmla="*/ 2307101 w 2307101"/>
              <a:gd name="connsiteY4" fmla="*/ 0 h 619421"/>
              <a:gd name="connsiteX0" fmla="*/ 0 w 2307101"/>
              <a:gd name="connsiteY0" fmla="*/ 443588 h 655045"/>
              <a:gd name="connsiteX1" fmla="*/ 956603 w 2307101"/>
              <a:gd name="connsiteY1" fmla="*/ 190369 h 655045"/>
              <a:gd name="connsiteX2" fmla="*/ 731520 w 2307101"/>
              <a:gd name="connsiteY2" fmla="*/ 654603 h 655045"/>
              <a:gd name="connsiteX3" fmla="*/ 661182 w 2307101"/>
              <a:gd name="connsiteY3" fmla="*/ 91895 h 655045"/>
              <a:gd name="connsiteX4" fmla="*/ 2307101 w 2307101"/>
              <a:gd name="connsiteY4" fmla="*/ 35624 h 655045"/>
              <a:gd name="connsiteX0" fmla="*/ 0 w 2307101"/>
              <a:gd name="connsiteY0" fmla="*/ 443588 h 655919"/>
              <a:gd name="connsiteX1" fmla="*/ 956603 w 2307101"/>
              <a:gd name="connsiteY1" fmla="*/ 190369 h 655919"/>
              <a:gd name="connsiteX2" fmla="*/ 731520 w 2307101"/>
              <a:gd name="connsiteY2" fmla="*/ 654603 h 655919"/>
              <a:gd name="connsiteX3" fmla="*/ 661182 w 2307101"/>
              <a:gd name="connsiteY3" fmla="*/ 91895 h 655919"/>
              <a:gd name="connsiteX4" fmla="*/ 2307101 w 2307101"/>
              <a:gd name="connsiteY4" fmla="*/ 35624 h 655919"/>
              <a:gd name="connsiteX0" fmla="*/ 0 w 2405575"/>
              <a:gd name="connsiteY0" fmla="*/ 400866 h 613197"/>
              <a:gd name="connsiteX1" fmla="*/ 956603 w 2405575"/>
              <a:gd name="connsiteY1" fmla="*/ 147647 h 613197"/>
              <a:gd name="connsiteX2" fmla="*/ 731520 w 2405575"/>
              <a:gd name="connsiteY2" fmla="*/ 611881 h 613197"/>
              <a:gd name="connsiteX3" fmla="*/ 661182 w 2405575"/>
              <a:gd name="connsiteY3" fmla="*/ 49173 h 613197"/>
              <a:gd name="connsiteX4" fmla="*/ 2405575 w 2405575"/>
              <a:gd name="connsiteY4" fmla="*/ 555610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5587"/>
              <a:gd name="connsiteX1" fmla="*/ 956603 w 3629465"/>
              <a:gd name="connsiteY1" fmla="*/ 147647 h 615587"/>
              <a:gd name="connsiteX2" fmla="*/ 731520 w 3629465"/>
              <a:gd name="connsiteY2" fmla="*/ 611881 h 615587"/>
              <a:gd name="connsiteX3" fmla="*/ 661182 w 3629465"/>
              <a:gd name="connsiteY3" fmla="*/ 49173 h 615587"/>
              <a:gd name="connsiteX4" fmla="*/ 3629465 w 3629465"/>
              <a:gd name="connsiteY4" fmla="*/ 513407 h 615587"/>
              <a:gd name="connsiteX0" fmla="*/ 0 w 3629465"/>
              <a:gd name="connsiteY0" fmla="*/ 535210 h 754001"/>
              <a:gd name="connsiteX1" fmla="*/ 956603 w 3629465"/>
              <a:gd name="connsiteY1" fmla="*/ 281991 h 754001"/>
              <a:gd name="connsiteX2" fmla="*/ 731520 w 3629465"/>
              <a:gd name="connsiteY2" fmla="*/ 746225 h 754001"/>
              <a:gd name="connsiteX3" fmla="*/ 717452 w 3629465"/>
              <a:gd name="connsiteY3" fmla="*/ 637 h 754001"/>
              <a:gd name="connsiteX4" fmla="*/ 3629465 w 3629465"/>
              <a:gd name="connsiteY4" fmla="*/ 647751 h 754001"/>
              <a:gd name="connsiteX0" fmla="*/ 0 w 3629465"/>
              <a:gd name="connsiteY0" fmla="*/ 400866 h 638258"/>
              <a:gd name="connsiteX1" fmla="*/ 956603 w 3629465"/>
              <a:gd name="connsiteY1" fmla="*/ 147647 h 638258"/>
              <a:gd name="connsiteX2" fmla="*/ 731520 w 3629465"/>
              <a:gd name="connsiteY2" fmla="*/ 611881 h 638258"/>
              <a:gd name="connsiteX3" fmla="*/ 956602 w 3629465"/>
              <a:gd name="connsiteY3" fmla="*/ 260188 h 638258"/>
              <a:gd name="connsiteX4" fmla="*/ 3629465 w 3629465"/>
              <a:gd name="connsiteY4" fmla="*/ 513407 h 638258"/>
              <a:gd name="connsiteX0" fmla="*/ 0 w 3629465"/>
              <a:gd name="connsiteY0" fmla="*/ 400866 h 623592"/>
              <a:gd name="connsiteX1" fmla="*/ 956603 w 3629465"/>
              <a:gd name="connsiteY1" fmla="*/ 147647 h 623592"/>
              <a:gd name="connsiteX2" fmla="*/ 731520 w 3629465"/>
              <a:gd name="connsiteY2" fmla="*/ 611881 h 623592"/>
              <a:gd name="connsiteX3" fmla="*/ 956602 w 3629465"/>
              <a:gd name="connsiteY3" fmla="*/ 133579 h 623592"/>
              <a:gd name="connsiteX4" fmla="*/ 3629465 w 3629465"/>
              <a:gd name="connsiteY4" fmla="*/ 513407 h 62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1" name="矩形 20">
            <a:extLst>
              <a:ext uri="{FF2B5EF4-FFF2-40B4-BE49-F238E27FC236}">
                <a16:creationId xmlns:a16="http://schemas.microsoft.com/office/drawing/2014/main" id="{D9061C9F-2392-4A71-8F9F-A59435665DAF}"/>
              </a:ext>
            </a:extLst>
          </p:cNvPr>
          <p:cNvSpPr/>
          <p:nvPr/>
        </p:nvSpPr>
        <p:spPr>
          <a:xfrm flipH="1">
            <a:off x="7343093" y="4481761"/>
            <a:ext cx="4283503" cy="1287532"/>
          </a:xfrm>
          <a:prstGeom prst="rect">
            <a:avLst/>
          </a:prstGeom>
        </p:spPr>
        <p:txBody>
          <a:bodyPr wrap="square">
            <a:spAutoFit/>
          </a:bodyPr>
          <a:lstStyle/>
          <a:p>
            <a:pPr lvl="0">
              <a:lnSpc>
                <a:spcPct val="150000"/>
              </a:lnSpc>
            </a:pPr>
            <a:r>
              <a:rPr lang="vi-VN" dirty="0"/>
              <a:t>Thế là hết một ngày học, chúng tôi tạm biệt mái trường, tạm biệt anh trống, chúng tôi ra về.</a:t>
            </a:r>
            <a:endParaRPr lang="zh-CN" altLang="en-US" sz="2400" i="1" dirty="0">
              <a:solidFill>
                <a:schemeClr val="accent5">
                  <a:lumMod val="50000"/>
                </a:schemeClr>
              </a:solidFill>
              <a:cs typeface="+mn-ea"/>
              <a:sym typeface="+mn-lt"/>
            </a:endParaRPr>
          </a:p>
        </p:txBody>
      </p:sp>
      <p:sp>
        <p:nvSpPr>
          <p:cNvPr id="22" name="矩形 21">
            <a:extLst>
              <a:ext uri="{FF2B5EF4-FFF2-40B4-BE49-F238E27FC236}">
                <a16:creationId xmlns:a16="http://schemas.microsoft.com/office/drawing/2014/main" id="{FE721748-6AC3-4265-B08D-844C1DEB6F85}"/>
              </a:ext>
            </a:extLst>
          </p:cNvPr>
          <p:cNvSpPr/>
          <p:nvPr/>
        </p:nvSpPr>
        <p:spPr>
          <a:xfrm flipH="1">
            <a:off x="6761469" y="3632130"/>
            <a:ext cx="4224271" cy="658835"/>
          </a:xfrm>
          <a:prstGeom prst="rect">
            <a:avLst/>
          </a:prstGeom>
        </p:spPr>
        <p:txBody>
          <a:bodyPr wrap="square">
            <a:spAutoFit/>
          </a:bodyPr>
          <a:lstStyle/>
          <a:p>
            <a:pPr lvl="0">
              <a:lnSpc>
                <a:spcPct val="150000"/>
              </a:lnSpc>
            </a:pPr>
            <a:r>
              <a:rPr lang="en-US" altLang="zh-CN" sz="2800" b="1" dirty="0" err="1">
                <a:solidFill>
                  <a:schemeClr val="accent2"/>
                </a:solidFill>
                <a:cs typeface="+mn-ea"/>
                <a:sym typeface="+mn-lt"/>
              </a:rPr>
              <a:t>Kết</a:t>
            </a:r>
            <a:r>
              <a:rPr lang="en-US" altLang="zh-CN" sz="2800" b="1" dirty="0">
                <a:solidFill>
                  <a:schemeClr val="accent2"/>
                </a:solidFill>
                <a:cs typeface="+mn-ea"/>
                <a:sym typeface="+mn-lt"/>
              </a:rPr>
              <a:t> </a:t>
            </a:r>
            <a:r>
              <a:rPr lang="en-US" altLang="zh-CN" sz="2800" b="1" dirty="0" err="1">
                <a:solidFill>
                  <a:schemeClr val="accent2"/>
                </a:solidFill>
                <a:cs typeface="+mn-ea"/>
                <a:sym typeface="+mn-lt"/>
              </a:rPr>
              <a:t>bài</a:t>
            </a:r>
            <a:r>
              <a:rPr lang="en-US" altLang="zh-CN" sz="2800" b="1" dirty="0">
                <a:solidFill>
                  <a:schemeClr val="accent2"/>
                </a:solidFill>
                <a:cs typeface="+mn-ea"/>
                <a:sym typeface="+mn-lt"/>
              </a:rPr>
              <a:t> </a:t>
            </a:r>
            <a:r>
              <a:rPr lang="en-US" altLang="zh-CN" sz="2800" b="1" dirty="0" err="1">
                <a:solidFill>
                  <a:schemeClr val="accent2"/>
                </a:solidFill>
                <a:cs typeface="+mn-ea"/>
                <a:sym typeface="+mn-lt"/>
              </a:rPr>
              <a:t>không</a:t>
            </a:r>
            <a:r>
              <a:rPr lang="en-US" altLang="zh-CN" sz="2800" b="1" dirty="0">
                <a:solidFill>
                  <a:schemeClr val="accent2"/>
                </a:solidFill>
                <a:cs typeface="+mn-ea"/>
                <a:sym typeface="+mn-lt"/>
              </a:rPr>
              <a:t> </a:t>
            </a:r>
            <a:r>
              <a:rPr lang="en-US" altLang="zh-CN" sz="2800" b="1" dirty="0" err="1">
                <a:solidFill>
                  <a:schemeClr val="accent2"/>
                </a:solidFill>
                <a:cs typeface="+mn-ea"/>
                <a:sym typeface="+mn-lt"/>
              </a:rPr>
              <a:t>mở</a:t>
            </a:r>
            <a:r>
              <a:rPr lang="en-US" altLang="zh-CN" sz="2800" b="1" dirty="0">
                <a:solidFill>
                  <a:schemeClr val="accent2"/>
                </a:solidFill>
                <a:cs typeface="+mn-ea"/>
                <a:sym typeface="+mn-lt"/>
              </a:rPr>
              <a:t> </a:t>
            </a:r>
            <a:r>
              <a:rPr lang="en-US" altLang="zh-CN" sz="2800" b="1" dirty="0" err="1">
                <a:solidFill>
                  <a:schemeClr val="accent2"/>
                </a:solidFill>
                <a:cs typeface="+mn-ea"/>
                <a:sym typeface="+mn-lt"/>
              </a:rPr>
              <a:t>rộng</a:t>
            </a:r>
            <a:endParaRPr lang="zh-CN" altLang="en-US" sz="2800" b="1" dirty="0">
              <a:solidFill>
                <a:schemeClr val="accent2"/>
              </a:solidFill>
              <a:cs typeface="+mn-ea"/>
              <a:sym typeface="+mn-lt"/>
            </a:endParaRPr>
          </a:p>
        </p:txBody>
      </p:sp>
      <p:pic>
        <p:nvPicPr>
          <p:cNvPr id="23" name="图片 22">
            <a:extLst>
              <a:ext uri="{FF2B5EF4-FFF2-40B4-BE49-F238E27FC236}">
                <a16:creationId xmlns:a16="http://schemas.microsoft.com/office/drawing/2014/main" id="{291EB500-EF81-4BC5-BFC9-8863C49F93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307" y="941558"/>
            <a:ext cx="3155090" cy="5916442"/>
          </a:xfrm>
          <a:prstGeom prst="rect">
            <a:avLst/>
          </a:prstGeom>
        </p:spPr>
      </p:pic>
      <p:sp>
        <p:nvSpPr>
          <p:cNvPr id="24" name="Rectangle 12">
            <a:extLst>
              <a:ext uri="{FF2B5EF4-FFF2-40B4-BE49-F238E27FC236}">
                <a16:creationId xmlns:a16="http://schemas.microsoft.com/office/drawing/2014/main" id="{89EA9C89-EEB6-4F6F-9FDB-617FCE27FA08}"/>
              </a:ext>
            </a:extLst>
          </p:cNvPr>
          <p:cNvSpPr>
            <a:spLocks noChangeArrowheads="1"/>
          </p:cNvSpPr>
          <p:nvPr/>
        </p:nvSpPr>
        <p:spPr bwMode="auto">
          <a:xfrm>
            <a:off x="1206320" y="467790"/>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9E1A3B"/>
                </a:solidFill>
                <a:latin typeface="Times New Roman" panose="02020603050405020304" pitchFamily="18" charset="0"/>
                <a:cs typeface="Times New Roman" panose="02020603050405020304" pitchFamily="18" charset="0"/>
              </a:rPr>
              <a:t>d. </a:t>
            </a:r>
            <a:r>
              <a:rPr lang="en-US" altLang="en-US" sz="2400" b="1" dirty="0" err="1">
                <a:solidFill>
                  <a:srgbClr val="9E1A3B"/>
                </a:solidFill>
                <a:latin typeface="Times New Roman" panose="02020603050405020304" pitchFamily="18" charset="0"/>
                <a:cs typeface="Times New Roman" panose="02020603050405020304" pitchFamily="18" charset="0"/>
              </a:rPr>
              <a:t>Viết</a:t>
            </a:r>
            <a:r>
              <a:rPr lang="en-US" altLang="en-US" sz="2400" b="1" dirty="0">
                <a:solidFill>
                  <a:srgbClr val="9E1A3B"/>
                </a:solidFill>
                <a:latin typeface="Times New Roman" panose="02020603050405020304" pitchFamily="18" charset="0"/>
                <a:cs typeface="Times New Roman" panose="02020603050405020304" pitchFamily="18" charset="0"/>
              </a:rPr>
              <a:t> </a:t>
            </a:r>
            <a:r>
              <a:rPr lang="en-US" altLang="en-US" sz="2400" b="1" dirty="0" err="1">
                <a:solidFill>
                  <a:srgbClr val="9E1A3B"/>
                </a:solidFill>
                <a:latin typeface="Times New Roman" panose="02020603050405020304" pitchFamily="18" charset="0"/>
                <a:cs typeface="Times New Roman" panose="02020603050405020304" pitchFamily="18" charset="0"/>
              </a:rPr>
              <a:t>thêm</a:t>
            </a:r>
            <a:r>
              <a:rPr lang="en-US" altLang="en-US" sz="2400" b="1" dirty="0">
                <a:solidFill>
                  <a:srgbClr val="9E1A3B"/>
                </a:solidFill>
                <a:latin typeface="Times New Roman" panose="02020603050405020304" pitchFamily="18" charset="0"/>
                <a:cs typeface="Times New Roman" panose="02020603050405020304" pitchFamily="18" charset="0"/>
              </a:rPr>
              <a:t> </a:t>
            </a:r>
            <a:r>
              <a:rPr lang="en-US" altLang="en-US" sz="2400" b="1" dirty="0" err="1">
                <a:solidFill>
                  <a:srgbClr val="9E1A3B"/>
                </a:solidFill>
                <a:latin typeface="Times New Roman" panose="02020603050405020304" pitchFamily="18" charset="0"/>
                <a:cs typeface="Times New Roman" panose="02020603050405020304" pitchFamily="18" charset="0"/>
              </a:rPr>
              <a:t>phần</a:t>
            </a:r>
            <a:r>
              <a:rPr lang="en-US" altLang="en-US" sz="2400" b="1" dirty="0">
                <a:solidFill>
                  <a:srgbClr val="9E1A3B"/>
                </a:solidFill>
                <a:latin typeface="Times New Roman" panose="02020603050405020304" pitchFamily="18" charset="0"/>
                <a:cs typeface="Times New Roman" panose="02020603050405020304" pitchFamily="18" charset="0"/>
              </a:rPr>
              <a:t> </a:t>
            </a:r>
            <a:r>
              <a:rPr lang="en-US" altLang="en-US" sz="2400" b="1" dirty="0" err="1">
                <a:solidFill>
                  <a:srgbClr val="9E1A3B"/>
                </a:solidFill>
                <a:latin typeface="Times New Roman" panose="02020603050405020304" pitchFamily="18" charset="0"/>
                <a:cs typeface="Times New Roman" panose="02020603050405020304" pitchFamily="18" charset="0"/>
              </a:rPr>
              <a:t>mở</a:t>
            </a:r>
            <a:r>
              <a:rPr lang="en-US" altLang="en-US" sz="2400" b="1" dirty="0">
                <a:solidFill>
                  <a:srgbClr val="9E1A3B"/>
                </a:solidFill>
                <a:latin typeface="Times New Roman" panose="02020603050405020304" pitchFamily="18" charset="0"/>
                <a:cs typeface="Times New Roman" panose="02020603050405020304" pitchFamily="18" charset="0"/>
              </a:rPr>
              <a:t> </a:t>
            </a:r>
            <a:r>
              <a:rPr lang="en-US" altLang="en-US" sz="2400" b="1" dirty="0" err="1">
                <a:solidFill>
                  <a:srgbClr val="9E1A3B"/>
                </a:solidFill>
                <a:latin typeface="Times New Roman" panose="02020603050405020304" pitchFamily="18" charset="0"/>
                <a:cs typeface="Times New Roman" panose="02020603050405020304" pitchFamily="18" charset="0"/>
              </a:rPr>
              <a:t>bài</a:t>
            </a:r>
            <a:r>
              <a:rPr lang="en-US" altLang="en-US" sz="2400" b="1" dirty="0">
                <a:solidFill>
                  <a:srgbClr val="9E1A3B"/>
                </a:solidFill>
                <a:latin typeface="Times New Roman" panose="02020603050405020304" pitchFamily="18" charset="0"/>
                <a:cs typeface="Times New Roman" panose="02020603050405020304" pitchFamily="18" charset="0"/>
              </a:rPr>
              <a:t> </a:t>
            </a:r>
            <a:r>
              <a:rPr lang="en-US" altLang="en-US" sz="2400" b="1" dirty="0" err="1">
                <a:solidFill>
                  <a:srgbClr val="9E1A3B"/>
                </a:solidFill>
                <a:latin typeface="Times New Roman" panose="02020603050405020304" pitchFamily="18" charset="0"/>
                <a:cs typeface="Times New Roman" panose="02020603050405020304" pitchFamily="18" charset="0"/>
              </a:rPr>
              <a:t>và</a:t>
            </a:r>
            <a:r>
              <a:rPr lang="en-US" altLang="en-US" sz="2400" b="1" dirty="0">
                <a:solidFill>
                  <a:srgbClr val="9E1A3B"/>
                </a:solidFill>
                <a:latin typeface="Times New Roman" panose="02020603050405020304" pitchFamily="18" charset="0"/>
                <a:cs typeface="Times New Roman" panose="02020603050405020304" pitchFamily="18" charset="0"/>
              </a:rPr>
              <a:t> </a:t>
            </a:r>
            <a:r>
              <a:rPr lang="en-US" altLang="en-US" sz="2400" b="1" dirty="0" err="1">
                <a:solidFill>
                  <a:srgbClr val="9E1A3B"/>
                </a:solidFill>
                <a:latin typeface="Times New Roman" panose="02020603050405020304" pitchFamily="18" charset="0"/>
                <a:cs typeface="Times New Roman" panose="02020603050405020304" pitchFamily="18" charset="0"/>
              </a:rPr>
              <a:t>kết</a:t>
            </a:r>
            <a:r>
              <a:rPr lang="en-US" altLang="en-US" sz="2400" b="1" dirty="0">
                <a:solidFill>
                  <a:srgbClr val="9E1A3B"/>
                </a:solidFill>
                <a:latin typeface="Times New Roman" panose="02020603050405020304" pitchFamily="18" charset="0"/>
                <a:cs typeface="Times New Roman" panose="02020603050405020304" pitchFamily="18" charset="0"/>
              </a:rPr>
              <a:t> </a:t>
            </a:r>
            <a:r>
              <a:rPr lang="en-US" altLang="en-US" sz="2400" b="1" dirty="0" err="1">
                <a:solidFill>
                  <a:srgbClr val="9E1A3B"/>
                </a:solidFill>
                <a:latin typeface="Times New Roman" panose="02020603050405020304" pitchFamily="18" charset="0"/>
                <a:cs typeface="Times New Roman" panose="02020603050405020304" pitchFamily="18" charset="0"/>
              </a:rPr>
              <a:t>bài</a:t>
            </a:r>
            <a:r>
              <a:rPr lang="en-US" altLang="en-US" sz="2400" b="1" dirty="0">
                <a:solidFill>
                  <a:srgbClr val="9E1A3B"/>
                </a:solidFill>
                <a:latin typeface="Times New Roman" panose="02020603050405020304" pitchFamily="18" charset="0"/>
                <a:cs typeface="Times New Roman" panose="02020603050405020304" pitchFamily="18" charset="0"/>
              </a:rPr>
              <a:t> </a:t>
            </a:r>
            <a:r>
              <a:rPr lang="en-US" altLang="en-US" sz="2400" b="1" dirty="0" err="1">
                <a:solidFill>
                  <a:srgbClr val="9E1A3B"/>
                </a:solidFill>
                <a:latin typeface="Times New Roman" panose="02020603050405020304" pitchFamily="18" charset="0"/>
                <a:cs typeface="Times New Roman" panose="02020603050405020304" pitchFamily="18" charset="0"/>
              </a:rPr>
              <a:t>để</a:t>
            </a:r>
            <a:r>
              <a:rPr lang="en-US" altLang="en-US" sz="2400" b="1" dirty="0">
                <a:solidFill>
                  <a:srgbClr val="9E1A3B"/>
                </a:solidFill>
                <a:latin typeface="Times New Roman" panose="02020603050405020304" pitchFamily="18" charset="0"/>
                <a:cs typeface="Times New Roman" panose="02020603050405020304" pitchFamily="18" charset="0"/>
              </a:rPr>
              <a:t> </a:t>
            </a:r>
            <a:r>
              <a:rPr lang="en-US" altLang="en-US" sz="2400" b="1" dirty="0" err="1">
                <a:solidFill>
                  <a:srgbClr val="9E1A3B"/>
                </a:solidFill>
                <a:latin typeface="Times New Roman" panose="02020603050405020304" pitchFamily="18" charset="0"/>
                <a:cs typeface="Times New Roman" panose="02020603050405020304" pitchFamily="18" charset="0"/>
              </a:rPr>
              <a:t>thành</a:t>
            </a:r>
            <a:r>
              <a:rPr lang="en-US" altLang="en-US" sz="2400" b="1" dirty="0">
                <a:solidFill>
                  <a:srgbClr val="9E1A3B"/>
                </a:solidFill>
                <a:latin typeface="Times New Roman" panose="02020603050405020304" pitchFamily="18" charset="0"/>
                <a:cs typeface="Times New Roman" panose="02020603050405020304" pitchFamily="18" charset="0"/>
              </a:rPr>
              <a:t> </a:t>
            </a:r>
            <a:r>
              <a:rPr lang="en-US" altLang="en-US" sz="2400" b="1" dirty="0" err="1">
                <a:solidFill>
                  <a:srgbClr val="9E1A3B"/>
                </a:solidFill>
                <a:latin typeface="Times New Roman" panose="02020603050405020304" pitchFamily="18" charset="0"/>
                <a:cs typeface="Times New Roman" panose="02020603050405020304" pitchFamily="18" charset="0"/>
              </a:rPr>
              <a:t>bài</a:t>
            </a:r>
            <a:r>
              <a:rPr lang="en-US" altLang="en-US" sz="2400" b="1" dirty="0">
                <a:solidFill>
                  <a:srgbClr val="9E1A3B"/>
                </a:solidFill>
                <a:latin typeface="Times New Roman" panose="02020603050405020304" pitchFamily="18" charset="0"/>
                <a:cs typeface="Times New Roman" panose="02020603050405020304" pitchFamily="18" charset="0"/>
              </a:rPr>
              <a:t> </a:t>
            </a:r>
            <a:r>
              <a:rPr lang="en-US" altLang="en-US" sz="2400" b="1" dirty="0" err="1">
                <a:solidFill>
                  <a:srgbClr val="9E1A3B"/>
                </a:solidFill>
                <a:latin typeface="Times New Roman" panose="02020603050405020304" pitchFamily="18" charset="0"/>
                <a:cs typeface="Times New Roman" panose="02020603050405020304" pitchFamily="18" charset="0"/>
              </a:rPr>
              <a:t>văn</a:t>
            </a:r>
            <a:r>
              <a:rPr lang="en-US" altLang="en-US" sz="2400" b="1" dirty="0">
                <a:solidFill>
                  <a:srgbClr val="9E1A3B"/>
                </a:solidFill>
                <a:latin typeface="Times New Roman" panose="02020603050405020304" pitchFamily="18" charset="0"/>
                <a:cs typeface="Times New Roman" panose="02020603050405020304" pitchFamily="18" charset="0"/>
              </a:rPr>
              <a:t> </a:t>
            </a:r>
            <a:r>
              <a:rPr lang="en-US" altLang="en-US" sz="2400" b="1" dirty="0" err="1">
                <a:solidFill>
                  <a:srgbClr val="9E1A3B"/>
                </a:solidFill>
                <a:latin typeface="Times New Roman" panose="02020603050405020304" pitchFamily="18" charset="0"/>
                <a:cs typeface="Times New Roman" panose="02020603050405020304" pitchFamily="18" charset="0"/>
              </a:rPr>
              <a:t>hoàn</a:t>
            </a:r>
            <a:r>
              <a:rPr lang="en-US" altLang="en-US" sz="2400" b="1" dirty="0">
                <a:solidFill>
                  <a:srgbClr val="9E1A3B"/>
                </a:solidFill>
                <a:latin typeface="Times New Roman" panose="02020603050405020304" pitchFamily="18" charset="0"/>
                <a:cs typeface="Times New Roman" panose="02020603050405020304" pitchFamily="18" charset="0"/>
              </a:rPr>
              <a:t> </a:t>
            </a:r>
            <a:r>
              <a:rPr lang="en-US" altLang="en-US" sz="2400" b="1" dirty="0" err="1">
                <a:solidFill>
                  <a:srgbClr val="9E1A3B"/>
                </a:solidFill>
                <a:latin typeface="Times New Roman" panose="02020603050405020304" pitchFamily="18" charset="0"/>
                <a:cs typeface="Times New Roman" panose="02020603050405020304" pitchFamily="18" charset="0"/>
              </a:rPr>
              <a:t>chỉnh</a:t>
            </a:r>
            <a:r>
              <a:rPr lang="vi-VN" altLang="en-US" sz="2400" b="1" dirty="0">
                <a:solidFill>
                  <a:srgbClr val="9E1A3B"/>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80832938"/>
      </p:ext>
    </p:extLst>
  </p:cSld>
  <p:clrMapOvr>
    <a:masterClrMapping/>
  </p:clrMapOvr>
  <mc:AlternateContent xmlns:mc="http://schemas.openxmlformats.org/markup-compatibility/2006" xmlns:p14="http://schemas.microsoft.com/office/powerpoint/2010/main">
    <mc:Choice Requires="p14">
      <p:transition spd="slow" p14:dur="8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anim calcmode="lin" valueType="num">
                                      <p:cBhvr>
                                        <p:cTn id="29" dur="500" fill="hold"/>
                                        <p:tgtEl>
                                          <p:spTgt spid="19"/>
                                        </p:tgtEl>
                                        <p:attrNameLst>
                                          <p:attrName>ppt_x</p:attrName>
                                        </p:attrNameLst>
                                      </p:cBhvr>
                                      <p:tavLst>
                                        <p:tav tm="0">
                                          <p:val>
                                            <p:strVal val="#ppt_x"/>
                                          </p:val>
                                        </p:tav>
                                        <p:tav tm="100000">
                                          <p:val>
                                            <p:strVal val="#ppt_x"/>
                                          </p:val>
                                        </p:tav>
                                      </p:tavLst>
                                    </p:anim>
                                    <p:anim calcmode="lin" valueType="num">
                                      <p:cBhvr>
                                        <p:cTn id="30" dur="500" fill="hold"/>
                                        <p:tgtEl>
                                          <p:spTgt spid="19"/>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anim calcmode="lin" valueType="num">
                                      <p:cBhvr>
                                        <p:cTn id="45" dur="500" fill="hold"/>
                                        <p:tgtEl>
                                          <p:spTgt spid="7"/>
                                        </p:tgtEl>
                                        <p:attrNameLst>
                                          <p:attrName>ppt_x</p:attrName>
                                        </p:attrNameLst>
                                      </p:cBhvr>
                                      <p:tavLst>
                                        <p:tav tm="0">
                                          <p:val>
                                            <p:strVal val="#ppt_x"/>
                                          </p:val>
                                        </p:tav>
                                        <p:tav tm="100000">
                                          <p:val>
                                            <p:strVal val="#ppt_x"/>
                                          </p:val>
                                        </p:tav>
                                      </p:tavLst>
                                    </p:anim>
                                    <p:anim calcmode="lin" valueType="num">
                                      <p:cBhvr>
                                        <p:cTn id="4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strVal val="#ppt_x"/>
                                          </p:val>
                                        </p:tav>
                                        <p:tav tm="100000">
                                          <p:val>
                                            <p:strVal val="#ppt_x"/>
                                          </p:val>
                                        </p:tav>
                                      </p:tavLst>
                                    </p:anim>
                                    <p:anim calcmode="lin" valueType="num">
                                      <p:cBhvr>
                                        <p:cTn id="5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anim calcmode="lin" valueType="num">
                                      <p:cBhvr>
                                        <p:cTn id="59" dur="500" fill="hold"/>
                                        <p:tgtEl>
                                          <p:spTgt spid="18"/>
                                        </p:tgtEl>
                                        <p:attrNameLst>
                                          <p:attrName>ppt_x</p:attrName>
                                        </p:attrNameLst>
                                      </p:cBhvr>
                                      <p:tavLst>
                                        <p:tav tm="0">
                                          <p:val>
                                            <p:strVal val="#ppt_x"/>
                                          </p:val>
                                        </p:tav>
                                        <p:tav tm="100000">
                                          <p:val>
                                            <p:strVal val="#ppt_x"/>
                                          </p:val>
                                        </p:tav>
                                      </p:tavLst>
                                    </p:anim>
                                    <p:anim calcmode="lin" valueType="num">
                                      <p:cBhvr>
                                        <p:cTn id="6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anim calcmode="lin" valueType="num">
                                      <p:cBhvr>
                                        <p:cTn id="66" dur="500" fill="hold"/>
                                        <p:tgtEl>
                                          <p:spTgt spid="21"/>
                                        </p:tgtEl>
                                        <p:attrNameLst>
                                          <p:attrName>ppt_x</p:attrName>
                                        </p:attrNameLst>
                                      </p:cBhvr>
                                      <p:tavLst>
                                        <p:tav tm="0">
                                          <p:val>
                                            <p:strVal val="#ppt_x"/>
                                          </p:val>
                                        </p:tav>
                                        <p:tav tm="100000">
                                          <p:val>
                                            <p:strVal val="#ppt_x"/>
                                          </p:val>
                                        </p:tav>
                                      </p:tavLst>
                                    </p:anim>
                                    <p:anim calcmode="lin" valueType="num">
                                      <p:cBhvr>
                                        <p:cTn id="67"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1" grpId="0" animBg="1"/>
      <p:bldP spid="13" grpId="0"/>
      <p:bldP spid="14" grpId="0"/>
      <p:bldP spid="17" grpId="0" animBg="1"/>
      <p:bldP spid="18" grpId="0"/>
      <p:bldP spid="19" grpId="0"/>
      <p:bldP spid="20" grpId="0" animBg="1"/>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98FD18B-19C0-4B4E-90A8-CFE5A916D612}"/>
              </a:ext>
            </a:extLst>
          </p:cNvPr>
          <p:cNvSpPr txBox="1"/>
          <p:nvPr/>
        </p:nvSpPr>
        <p:spPr>
          <a:xfrm>
            <a:off x="4112774" y="175718"/>
            <a:ext cx="4745148" cy="1015663"/>
          </a:xfrm>
          <a:prstGeom prst="rect">
            <a:avLst/>
          </a:prstGeom>
          <a:noFill/>
        </p:spPr>
        <p:txBody>
          <a:bodyPr wrap="square" rtlCol="0">
            <a:spAutoFit/>
          </a:bodyPr>
          <a:lstStyle/>
          <a:p>
            <a:pPr algn="ctr"/>
            <a:r>
              <a:rPr lang="en-US" altLang="zh-CN" sz="6000" b="1">
                <a:solidFill>
                  <a:srgbClr val="ED6F41"/>
                </a:solidFill>
                <a:effectLst>
                  <a:outerShdw blurRad="38100" dist="38100" dir="2700000" algn="tl">
                    <a:srgbClr val="000000">
                      <a:alpha val="43137"/>
                    </a:srgbClr>
                  </a:outerShdw>
                </a:effectLst>
                <a:cs typeface="+mn-ea"/>
                <a:sym typeface="+mn-lt"/>
              </a:rPr>
              <a:t>TẠM BIỆT</a:t>
            </a:r>
            <a:endParaRPr lang="zh-CN" altLang="en-US" sz="6000" b="1" dirty="0">
              <a:solidFill>
                <a:srgbClr val="ED6F41"/>
              </a:solidFill>
              <a:effectLst>
                <a:outerShdw blurRad="38100" dist="38100" dir="2700000" algn="tl">
                  <a:srgbClr val="000000">
                    <a:alpha val="43137"/>
                  </a:srgbClr>
                </a:outerShdw>
              </a:effectLst>
              <a:cs typeface="+mn-ea"/>
              <a:sym typeface="+mn-lt"/>
            </a:endParaRPr>
          </a:p>
        </p:txBody>
      </p:sp>
      <p:pic>
        <p:nvPicPr>
          <p:cNvPr id="4" name="图片 3">
            <a:extLst>
              <a:ext uri="{FF2B5EF4-FFF2-40B4-BE49-F238E27FC236}">
                <a16:creationId xmlns:a16="http://schemas.microsoft.com/office/drawing/2014/main" id="{1F497BF3-0E60-4462-AD06-B5DA3ABD87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053" b="17680"/>
          <a:stretch/>
        </p:blipFill>
        <p:spPr>
          <a:xfrm rot="2177462">
            <a:off x="4066661" y="323480"/>
            <a:ext cx="661908" cy="720140"/>
          </a:xfrm>
          <a:prstGeom prst="rect">
            <a:avLst/>
          </a:prstGeom>
        </p:spPr>
      </p:pic>
      <p:pic>
        <p:nvPicPr>
          <p:cNvPr id="6" name="图片 5">
            <a:extLst>
              <a:ext uri="{FF2B5EF4-FFF2-40B4-BE49-F238E27FC236}">
                <a16:creationId xmlns:a16="http://schemas.microsoft.com/office/drawing/2014/main" id="{AB0FF4E1-7BCE-49DA-B037-442FD1093B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9313" flipH="1" flipV="1">
            <a:off x="10251052" y="216852"/>
            <a:ext cx="3069193" cy="6858000"/>
          </a:xfrm>
          <a:prstGeom prst="rect">
            <a:avLst/>
          </a:prstGeom>
        </p:spPr>
      </p:pic>
      <p:pic>
        <p:nvPicPr>
          <p:cNvPr id="7" name="图片 6">
            <a:extLst>
              <a:ext uri="{FF2B5EF4-FFF2-40B4-BE49-F238E27FC236}">
                <a16:creationId xmlns:a16="http://schemas.microsoft.com/office/drawing/2014/main" id="{15DA98AF-44E9-477B-8ADA-01FC91A88D80}"/>
              </a:ext>
            </a:extLst>
          </p:cNvPr>
          <p:cNvPicPr>
            <a:picLocks noChangeAspect="1"/>
          </p:cNvPicPr>
          <p:nvPr/>
        </p:nvPicPr>
        <p:blipFill rotWithShape="1">
          <a:blip r:embed="rId5">
            <a:extLst>
              <a:ext uri="{28A0092B-C50C-407E-A947-70E740481C1C}">
                <a14:useLocalDpi xmlns:a14="http://schemas.microsoft.com/office/drawing/2010/main" val="0"/>
              </a:ext>
            </a:extLst>
          </a:blip>
          <a:srcRect l="18108" t="28936" r="31538" b="17064"/>
          <a:stretch/>
        </p:blipFill>
        <p:spPr>
          <a:xfrm rot="20499291" flipH="1">
            <a:off x="10223752" y="145604"/>
            <a:ext cx="1490760" cy="1896839"/>
          </a:xfrm>
          <a:prstGeom prst="rect">
            <a:avLst/>
          </a:prstGeom>
        </p:spPr>
      </p:pic>
      <p:pic>
        <p:nvPicPr>
          <p:cNvPr id="8" name="图片 7">
            <a:extLst>
              <a:ext uri="{FF2B5EF4-FFF2-40B4-BE49-F238E27FC236}">
                <a16:creationId xmlns:a16="http://schemas.microsoft.com/office/drawing/2014/main" id="{240AD2E9-071A-49B2-A45F-9354CB9206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5120" y="2636434"/>
            <a:ext cx="8121760" cy="4247681"/>
          </a:xfrm>
          <a:prstGeom prst="rect">
            <a:avLst/>
          </a:prstGeom>
        </p:spPr>
      </p:pic>
      <p:sp>
        <p:nvSpPr>
          <p:cNvPr id="9" name="矩形 8">
            <a:extLst>
              <a:ext uri="{FF2B5EF4-FFF2-40B4-BE49-F238E27FC236}">
                <a16:creationId xmlns:a16="http://schemas.microsoft.com/office/drawing/2014/main" id="{998CA050-49C2-45E1-B829-72BEC75F35E0}"/>
              </a:ext>
            </a:extLst>
          </p:cNvPr>
          <p:cNvSpPr/>
          <p:nvPr/>
        </p:nvSpPr>
        <p:spPr>
          <a:xfrm>
            <a:off x="1055879" y="1169662"/>
            <a:ext cx="10575542" cy="1754326"/>
          </a:xfrm>
          <a:prstGeom prst="rect">
            <a:avLst/>
          </a:prstGeom>
        </p:spPr>
        <p:txBody>
          <a:bodyPr wrap="square">
            <a:spAutoFit/>
          </a:bodyPr>
          <a:lstStyle/>
          <a:p>
            <a:pPr algn="ctr"/>
            <a:r>
              <a:rPr lang="en-US" altLang="zh-CN" sz="5400" i="1">
                <a:solidFill>
                  <a:srgbClr val="CE102F"/>
                </a:solidFill>
                <a:latin typeface="UTM Silk Script" panose="02040603050506020204" pitchFamily="18" charset="0"/>
                <a:cs typeface="+mn-ea"/>
                <a:sym typeface="+mn-lt"/>
              </a:rPr>
              <a:t>Các em nhớ xem lại bài và </a:t>
            </a:r>
          </a:p>
          <a:p>
            <a:pPr algn="ctr"/>
            <a:r>
              <a:rPr lang="en-US" altLang="zh-CN" sz="5400" i="1">
                <a:solidFill>
                  <a:srgbClr val="CE102F"/>
                </a:solidFill>
                <a:latin typeface="UTM Silk Script" panose="02040603050506020204" pitchFamily="18" charset="0"/>
                <a:cs typeface="+mn-ea"/>
                <a:sym typeface="+mn-lt"/>
              </a:rPr>
              <a:t>chuẩn bị bài sau nhé!</a:t>
            </a:r>
            <a:endParaRPr lang="zh-CN" altLang="en-US" sz="5400" i="1" dirty="0">
              <a:solidFill>
                <a:srgbClr val="CE102F"/>
              </a:solidFill>
              <a:latin typeface="UTM Silk Script" panose="02040603050506020204" pitchFamily="18" charset="0"/>
              <a:cs typeface="+mn-ea"/>
              <a:sym typeface="+mn-lt"/>
            </a:endParaRPr>
          </a:p>
        </p:txBody>
      </p:sp>
    </p:spTree>
    <p:extLst>
      <p:ext uri="{BB962C8B-B14F-4D97-AF65-F5344CB8AC3E}">
        <p14:creationId xmlns:p14="http://schemas.microsoft.com/office/powerpoint/2010/main" val="2566361198"/>
      </p:ext>
    </p:extLst>
  </p:cSld>
  <p:clrMapOvr>
    <a:masterClrMapping/>
  </p:clrMapOvr>
  <mc:AlternateContent xmlns:mc="http://schemas.openxmlformats.org/markup-compatibility/2006" xmlns:p14="http://schemas.microsoft.com/office/powerpoint/2010/main">
    <mc:Choice Requires="p14">
      <p:transition spd="slow" p14:dur="8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7960" y="1051450"/>
            <a:ext cx="10209013" cy="1569660"/>
          </a:xfrm>
          <a:prstGeom prst="rect">
            <a:avLst/>
          </a:prstGeom>
          <a:noFill/>
          <a:effectLst>
            <a:glow rad="139700">
              <a:schemeClr val="accent6">
                <a:satMod val="175000"/>
                <a:alpha val="40000"/>
              </a:schemeClr>
            </a:glow>
          </a:effectLst>
        </p:spPr>
        <p:txBody>
          <a:bodyPr wrap="none" lIns="91440" tIns="45720" rIns="91440" bIns="45720">
            <a:spAutoFit/>
          </a:bodyPr>
          <a:lstStyle/>
          <a:p>
            <a:pPr algn="ctr"/>
            <a:r>
              <a:rPr lang="en-US" sz="9600" b="1" cap="none" spc="0" dirty="0" err="1">
                <a:ln w="10160">
                  <a:solidFill>
                    <a:schemeClr val="accent5"/>
                  </a:solidFill>
                  <a:prstDash val="solid"/>
                </a:ln>
                <a:solidFill>
                  <a:schemeClr val="tx2">
                    <a:lumMod val="75000"/>
                  </a:schemeClr>
                </a:solidFill>
                <a:effectLst>
                  <a:glow rad="139700">
                    <a:schemeClr val="accent5">
                      <a:satMod val="175000"/>
                      <a:alpha val="40000"/>
                    </a:schemeClr>
                  </a:glow>
                  <a:outerShdw blurRad="38100" dist="22860" dir="5400000" algn="tl" rotWithShape="0">
                    <a:srgbClr val="000000">
                      <a:alpha val="30000"/>
                    </a:srgbClr>
                  </a:outerShdw>
                </a:effectLst>
                <a:latin typeface="UTM Impact" panose="02040603050506020204" pitchFamily="18" charset="0"/>
              </a:rPr>
              <a:t>Thế</a:t>
            </a:r>
            <a:r>
              <a:rPr lang="en-US" sz="9600" b="1" cap="none" spc="0" dirty="0">
                <a:ln w="10160">
                  <a:solidFill>
                    <a:schemeClr val="accent5"/>
                  </a:solidFill>
                  <a:prstDash val="solid"/>
                </a:ln>
                <a:solidFill>
                  <a:schemeClr val="tx2">
                    <a:lumMod val="75000"/>
                  </a:schemeClr>
                </a:solidFill>
                <a:effectLst>
                  <a:glow rad="139700">
                    <a:schemeClr val="accent5">
                      <a:satMod val="175000"/>
                      <a:alpha val="40000"/>
                    </a:schemeClr>
                  </a:glow>
                  <a:outerShdw blurRad="38100" dist="22860" dir="5400000" algn="tl" rotWithShape="0">
                    <a:srgbClr val="000000">
                      <a:alpha val="30000"/>
                    </a:srgbClr>
                  </a:outerShdw>
                </a:effectLst>
                <a:latin typeface="UTM Impact" panose="02040603050506020204" pitchFamily="18" charset="0"/>
              </a:rPr>
              <a:t> </a:t>
            </a:r>
            <a:r>
              <a:rPr lang="en-US" sz="9600" b="1" cap="none" spc="0" dirty="0" err="1">
                <a:ln w="10160">
                  <a:solidFill>
                    <a:schemeClr val="accent5"/>
                  </a:solidFill>
                  <a:prstDash val="solid"/>
                </a:ln>
                <a:solidFill>
                  <a:schemeClr val="tx2">
                    <a:lumMod val="75000"/>
                  </a:schemeClr>
                </a:solidFill>
                <a:effectLst>
                  <a:glow rad="139700">
                    <a:schemeClr val="accent5">
                      <a:satMod val="175000"/>
                      <a:alpha val="40000"/>
                    </a:schemeClr>
                  </a:glow>
                  <a:outerShdw blurRad="38100" dist="22860" dir="5400000" algn="tl" rotWithShape="0">
                    <a:srgbClr val="000000">
                      <a:alpha val="30000"/>
                    </a:srgbClr>
                  </a:outerShdw>
                </a:effectLst>
                <a:latin typeface="UTM Impact" panose="02040603050506020204" pitchFamily="18" charset="0"/>
              </a:rPr>
              <a:t>nào</a:t>
            </a:r>
            <a:r>
              <a:rPr lang="en-US" sz="9600" b="1" cap="none" spc="0" dirty="0">
                <a:ln w="10160">
                  <a:solidFill>
                    <a:schemeClr val="accent5"/>
                  </a:solidFill>
                  <a:prstDash val="solid"/>
                </a:ln>
                <a:solidFill>
                  <a:schemeClr val="tx2">
                    <a:lumMod val="75000"/>
                  </a:schemeClr>
                </a:solidFill>
                <a:effectLst>
                  <a:glow rad="139700">
                    <a:schemeClr val="accent5">
                      <a:satMod val="175000"/>
                      <a:alpha val="40000"/>
                    </a:schemeClr>
                  </a:glow>
                  <a:outerShdw blurRad="38100" dist="22860" dir="5400000" algn="tl" rotWithShape="0">
                    <a:srgbClr val="000000">
                      <a:alpha val="30000"/>
                    </a:srgbClr>
                  </a:outerShdw>
                </a:effectLst>
                <a:latin typeface="UTM Impact" panose="02040603050506020204" pitchFamily="18" charset="0"/>
              </a:rPr>
              <a:t> </a:t>
            </a:r>
            <a:r>
              <a:rPr lang="en-US" sz="9600" b="1" cap="none" spc="0" dirty="0" err="1">
                <a:ln w="10160">
                  <a:solidFill>
                    <a:schemeClr val="accent5"/>
                  </a:solidFill>
                  <a:prstDash val="solid"/>
                </a:ln>
                <a:solidFill>
                  <a:schemeClr val="tx2">
                    <a:lumMod val="75000"/>
                  </a:schemeClr>
                </a:solidFill>
                <a:effectLst>
                  <a:glow rad="139700">
                    <a:schemeClr val="accent5">
                      <a:satMod val="175000"/>
                      <a:alpha val="40000"/>
                    </a:schemeClr>
                  </a:glow>
                  <a:outerShdw blurRad="38100" dist="22860" dir="5400000" algn="tl" rotWithShape="0">
                    <a:srgbClr val="000000">
                      <a:alpha val="30000"/>
                    </a:srgbClr>
                  </a:outerShdw>
                </a:effectLst>
                <a:latin typeface="UTM Impact" panose="02040603050506020204" pitchFamily="18" charset="0"/>
              </a:rPr>
              <a:t>là</a:t>
            </a:r>
            <a:r>
              <a:rPr lang="en-US" sz="9600" b="1" cap="none" spc="0" dirty="0">
                <a:ln w="10160">
                  <a:solidFill>
                    <a:schemeClr val="accent5"/>
                  </a:solidFill>
                  <a:prstDash val="solid"/>
                </a:ln>
                <a:solidFill>
                  <a:schemeClr val="tx2">
                    <a:lumMod val="75000"/>
                  </a:schemeClr>
                </a:solidFill>
                <a:effectLst>
                  <a:glow rad="139700">
                    <a:schemeClr val="accent5">
                      <a:satMod val="175000"/>
                      <a:alpha val="40000"/>
                    </a:schemeClr>
                  </a:glow>
                  <a:outerShdw blurRad="38100" dist="22860" dir="5400000" algn="tl" rotWithShape="0">
                    <a:srgbClr val="000000">
                      <a:alpha val="30000"/>
                    </a:srgbClr>
                  </a:outerShdw>
                </a:effectLst>
                <a:latin typeface="UTM Impact" panose="02040603050506020204" pitchFamily="18" charset="0"/>
              </a:rPr>
              <a:t> </a:t>
            </a:r>
            <a:r>
              <a:rPr lang="en-US" sz="9600" b="1" cap="none" spc="0" dirty="0" err="1">
                <a:ln w="10160">
                  <a:solidFill>
                    <a:schemeClr val="accent5"/>
                  </a:solidFill>
                  <a:prstDash val="solid"/>
                </a:ln>
                <a:solidFill>
                  <a:schemeClr val="tx2">
                    <a:lumMod val="75000"/>
                  </a:schemeClr>
                </a:solidFill>
                <a:effectLst>
                  <a:glow rad="139700">
                    <a:schemeClr val="accent5">
                      <a:satMod val="175000"/>
                      <a:alpha val="40000"/>
                    </a:schemeClr>
                  </a:glow>
                  <a:outerShdw blurRad="38100" dist="22860" dir="5400000" algn="tl" rotWithShape="0">
                    <a:srgbClr val="000000">
                      <a:alpha val="30000"/>
                    </a:srgbClr>
                  </a:outerShdw>
                </a:effectLst>
                <a:latin typeface="UTM Impact" panose="02040603050506020204" pitchFamily="18" charset="0"/>
              </a:rPr>
              <a:t>miêu</a:t>
            </a:r>
            <a:r>
              <a:rPr lang="en-US" sz="9600" b="1" cap="none" spc="0" dirty="0">
                <a:ln w="10160">
                  <a:solidFill>
                    <a:schemeClr val="accent5"/>
                  </a:solidFill>
                  <a:prstDash val="solid"/>
                </a:ln>
                <a:solidFill>
                  <a:schemeClr val="tx2">
                    <a:lumMod val="75000"/>
                  </a:schemeClr>
                </a:solidFill>
                <a:effectLst>
                  <a:glow rad="139700">
                    <a:schemeClr val="accent5">
                      <a:satMod val="175000"/>
                      <a:alpha val="40000"/>
                    </a:schemeClr>
                  </a:glow>
                  <a:outerShdw blurRad="38100" dist="22860" dir="5400000" algn="tl" rotWithShape="0">
                    <a:srgbClr val="000000">
                      <a:alpha val="30000"/>
                    </a:srgbClr>
                  </a:outerShdw>
                </a:effectLst>
                <a:latin typeface="UTM Impact" panose="02040603050506020204" pitchFamily="18" charset="0"/>
              </a:rPr>
              <a:t> </a:t>
            </a:r>
            <a:r>
              <a:rPr lang="en-US" sz="9600" b="1" cap="none" spc="0" dirty="0" err="1">
                <a:ln w="10160">
                  <a:solidFill>
                    <a:schemeClr val="accent5"/>
                  </a:solidFill>
                  <a:prstDash val="solid"/>
                </a:ln>
                <a:solidFill>
                  <a:schemeClr val="tx2">
                    <a:lumMod val="75000"/>
                  </a:schemeClr>
                </a:solidFill>
                <a:effectLst>
                  <a:glow rad="139700">
                    <a:schemeClr val="accent5">
                      <a:satMod val="175000"/>
                      <a:alpha val="40000"/>
                    </a:schemeClr>
                  </a:glow>
                  <a:outerShdw blurRad="38100" dist="22860" dir="5400000" algn="tl" rotWithShape="0">
                    <a:srgbClr val="000000">
                      <a:alpha val="30000"/>
                    </a:srgbClr>
                  </a:outerShdw>
                </a:effectLst>
                <a:latin typeface="UTM Impact" panose="02040603050506020204" pitchFamily="18" charset="0"/>
              </a:rPr>
              <a:t>tả</a:t>
            </a:r>
            <a:r>
              <a:rPr lang="en-US" sz="9600" b="1" cap="none" spc="0" dirty="0">
                <a:ln w="10160">
                  <a:solidFill>
                    <a:schemeClr val="accent5"/>
                  </a:solidFill>
                  <a:prstDash val="solid"/>
                </a:ln>
                <a:solidFill>
                  <a:schemeClr val="tx2">
                    <a:lumMod val="75000"/>
                  </a:schemeClr>
                </a:solidFill>
                <a:effectLst>
                  <a:glow rad="139700">
                    <a:schemeClr val="accent5">
                      <a:satMod val="175000"/>
                      <a:alpha val="40000"/>
                    </a:schemeClr>
                  </a:glow>
                  <a:outerShdw blurRad="38100" dist="22860" dir="5400000" algn="tl" rotWithShape="0">
                    <a:srgbClr val="000000">
                      <a:alpha val="30000"/>
                    </a:srgbClr>
                  </a:outerShdw>
                </a:effectLst>
                <a:latin typeface="UTM Impact" panose="02040603050506020204" pitchFamily="18" charset="0"/>
              </a:rPr>
              <a:t>?</a:t>
            </a:r>
          </a:p>
        </p:txBody>
      </p:sp>
      <p:sp>
        <p:nvSpPr>
          <p:cNvPr id="3" name="Rectangle 2"/>
          <p:cNvSpPr/>
          <p:nvPr/>
        </p:nvSpPr>
        <p:spPr>
          <a:xfrm>
            <a:off x="1227343" y="2913498"/>
            <a:ext cx="9650231" cy="2800767"/>
          </a:xfrm>
          <a:prstGeom prst="rect">
            <a:avLst/>
          </a:prstGeom>
          <a:noFill/>
          <a:effectLst>
            <a:glow rad="139700">
              <a:schemeClr val="accent6">
                <a:satMod val="175000"/>
                <a:alpha val="40000"/>
              </a:schemeClr>
            </a:glow>
          </a:effectLst>
        </p:spPr>
        <p:txBody>
          <a:bodyPr wrap="square" lIns="91440" tIns="45720" rIns="91440" bIns="45720">
            <a:spAutoFit/>
          </a:bodyPr>
          <a:lstStyle/>
          <a:p>
            <a:pPr algn="ct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Miêu</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tả</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là</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vẽ</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lại</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bằng</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lời</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những</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đặc</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điểm</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nổi</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bật</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của</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cảnh</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của</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người</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của</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vật</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để</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giúp</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người</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nghe</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người</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đọc</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hình</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dung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được</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các</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đối</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tượng</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 </a:t>
            </a:r>
            <a:r>
              <a:rPr lang="en-US" sz="4400" dirty="0" err="1">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ấy</a:t>
            </a:r>
            <a:r>
              <a:rPr lang="en-US" sz="4400" dirty="0">
                <a:ln w="0"/>
                <a:solidFill>
                  <a:srgbClr val="CE102F"/>
                </a:solidFill>
                <a:effectLst>
                  <a:outerShdw blurRad="38100" dist="19050" dir="2700000" algn="tl" rotWithShape="0">
                    <a:schemeClr val="dk1">
                      <a:alpha val="40000"/>
                    </a:schemeClr>
                  </a:outerShdw>
                </a:effectLst>
                <a:latin typeface="UTM Beautiful Caps" panose="02040603050506020204" pitchFamily="18" charset="0"/>
              </a:rPr>
              <a:t>.</a:t>
            </a:r>
          </a:p>
        </p:txBody>
      </p:sp>
    </p:spTree>
    <p:extLst>
      <p:ext uri="{BB962C8B-B14F-4D97-AF65-F5344CB8AC3E}">
        <p14:creationId xmlns:p14="http://schemas.microsoft.com/office/powerpoint/2010/main" val="3673278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iterate type="wd">
                                    <p:tmPct val="10000"/>
                                  </p:iterate>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FCE2BA8-F483-4281-97EC-4B0779B64E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椭圆 2">
            <a:extLst>
              <a:ext uri="{FF2B5EF4-FFF2-40B4-BE49-F238E27FC236}">
                <a16:creationId xmlns:a16="http://schemas.microsoft.com/office/drawing/2014/main" id="{A6061DC8-95F8-4615-8907-F3BDD9CA60EC}"/>
              </a:ext>
            </a:extLst>
          </p:cNvPr>
          <p:cNvSpPr/>
          <p:nvPr/>
        </p:nvSpPr>
        <p:spPr>
          <a:xfrm>
            <a:off x="1254369" y="-1412631"/>
            <a:ext cx="9683262" cy="9683262"/>
          </a:xfrm>
          <a:prstGeom prst="ellipse">
            <a:avLst/>
          </a:prstGeom>
          <a:solidFill>
            <a:srgbClr val="F9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a:extLst>
              <a:ext uri="{FF2B5EF4-FFF2-40B4-BE49-F238E27FC236}">
                <a16:creationId xmlns:a16="http://schemas.microsoft.com/office/drawing/2014/main" id="{007FAB2D-A070-4D96-ACD2-B0D3C7C21A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970" y="0"/>
            <a:ext cx="4303748" cy="7437120"/>
          </a:xfrm>
          <a:prstGeom prst="rect">
            <a:avLst/>
          </a:prstGeom>
        </p:spPr>
      </p:pic>
      <p:sp>
        <p:nvSpPr>
          <p:cNvPr id="8" name="椭圆 7">
            <a:extLst>
              <a:ext uri="{FF2B5EF4-FFF2-40B4-BE49-F238E27FC236}">
                <a16:creationId xmlns:a16="http://schemas.microsoft.com/office/drawing/2014/main" id="{9039AD04-336A-4C4C-94CA-2556F19C2BCB}"/>
              </a:ext>
            </a:extLst>
          </p:cNvPr>
          <p:cNvSpPr/>
          <p:nvPr/>
        </p:nvSpPr>
        <p:spPr>
          <a:xfrm rot="21167508">
            <a:off x="4333185" y="5409155"/>
            <a:ext cx="3794155" cy="1961271"/>
          </a:xfrm>
          <a:prstGeom prst="ellipse">
            <a:avLst/>
          </a:prstGeom>
          <a:solidFill>
            <a:srgbClr val="68C3B7">
              <a:alpha val="60000"/>
            </a:srgbClr>
          </a:solidFill>
          <a:ln>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 name="图片 3">
            <a:extLst>
              <a:ext uri="{FF2B5EF4-FFF2-40B4-BE49-F238E27FC236}">
                <a16:creationId xmlns:a16="http://schemas.microsoft.com/office/drawing/2014/main" id="{EE0FEBB9-CA96-4D71-ACE5-A296ADFA59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467" y="3731491"/>
            <a:ext cx="2894250" cy="2989696"/>
          </a:xfrm>
          <a:prstGeom prst="rect">
            <a:avLst/>
          </a:prstGeom>
        </p:spPr>
      </p:pic>
      <p:pic>
        <p:nvPicPr>
          <p:cNvPr id="9" name="图片 8">
            <a:extLst>
              <a:ext uri="{FF2B5EF4-FFF2-40B4-BE49-F238E27FC236}">
                <a16:creationId xmlns:a16="http://schemas.microsoft.com/office/drawing/2014/main" id="{C6E8F638-1DC2-4610-9449-288D8BFF0B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21406" y="0"/>
            <a:ext cx="4303748" cy="7437120"/>
          </a:xfrm>
          <a:prstGeom prst="rect">
            <a:avLst/>
          </a:prstGeom>
        </p:spPr>
      </p:pic>
      <p:sp>
        <p:nvSpPr>
          <p:cNvPr id="10" name="文本框 9">
            <a:extLst>
              <a:ext uri="{FF2B5EF4-FFF2-40B4-BE49-F238E27FC236}">
                <a16:creationId xmlns:a16="http://schemas.microsoft.com/office/drawing/2014/main" id="{3360DC54-03A8-4C11-A0D0-D1E0C559365C}"/>
              </a:ext>
            </a:extLst>
          </p:cNvPr>
          <p:cNvSpPr txBox="1"/>
          <p:nvPr/>
        </p:nvSpPr>
        <p:spPr>
          <a:xfrm>
            <a:off x="3183016" y="595172"/>
            <a:ext cx="5817152" cy="1107996"/>
          </a:xfrm>
          <a:prstGeom prst="rect">
            <a:avLst/>
          </a:prstGeom>
          <a:noFill/>
        </p:spPr>
        <p:txBody>
          <a:bodyPr wrap="square" rtlCol="0">
            <a:spAutoFit/>
          </a:bodyPr>
          <a:lstStyle/>
          <a:p>
            <a:pPr algn="ctr"/>
            <a:r>
              <a:rPr lang="en-US" altLang="zh-CN" sz="6600" b="1">
                <a:solidFill>
                  <a:srgbClr val="43949A"/>
                </a:solidFill>
                <a:latin typeface="UTM ViceroyJF" panose="02040603050506020204" pitchFamily="18" charset="0"/>
                <a:cs typeface="+mn-ea"/>
                <a:sym typeface="+mn-lt"/>
              </a:rPr>
              <a:t>Tập làm văn</a:t>
            </a:r>
            <a:endParaRPr lang="en-US" altLang="zh-CN" sz="6600" b="1" dirty="0">
              <a:solidFill>
                <a:srgbClr val="43949A"/>
              </a:solidFill>
              <a:latin typeface="UTM ViceroyJF" panose="02040603050506020204" pitchFamily="18" charset="0"/>
              <a:cs typeface="+mn-ea"/>
              <a:sym typeface="+mn-lt"/>
            </a:endParaRPr>
          </a:p>
        </p:txBody>
      </p:sp>
      <p:sp>
        <p:nvSpPr>
          <p:cNvPr id="12" name="文本框 9">
            <a:extLst>
              <a:ext uri="{FF2B5EF4-FFF2-40B4-BE49-F238E27FC236}">
                <a16:creationId xmlns:a16="http://schemas.microsoft.com/office/drawing/2014/main" id="{3360DC54-03A8-4C11-A0D0-D1E0C559365C}"/>
              </a:ext>
            </a:extLst>
          </p:cNvPr>
          <p:cNvSpPr txBox="1"/>
          <p:nvPr/>
        </p:nvSpPr>
        <p:spPr>
          <a:xfrm>
            <a:off x="1519592" y="1846072"/>
            <a:ext cx="9144000" cy="2554545"/>
          </a:xfrm>
          <a:prstGeom prst="rect">
            <a:avLst/>
          </a:prstGeom>
          <a:noFill/>
        </p:spPr>
        <p:txBody>
          <a:bodyPr wrap="square" rtlCol="0">
            <a:spAutoFit/>
          </a:bodyPr>
          <a:lstStyle/>
          <a:p>
            <a:pPr algn="ctr"/>
            <a:r>
              <a:rPr lang="en-US" altLang="zh-CN" sz="8000" b="1" dirty="0" err="1">
                <a:solidFill>
                  <a:srgbClr val="D1193C"/>
                </a:solidFill>
                <a:latin typeface="UVN Banh Mi" pitchFamily="2" charset="0"/>
                <a:cs typeface="+mn-ea"/>
                <a:sym typeface="+mn-lt"/>
              </a:rPr>
              <a:t>Cấu</a:t>
            </a:r>
            <a:r>
              <a:rPr lang="en-US" altLang="zh-CN" sz="8000" b="1" dirty="0">
                <a:solidFill>
                  <a:srgbClr val="D1193C"/>
                </a:solidFill>
                <a:latin typeface="UVN Banh Mi" pitchFamily="2" charset="0"/>
                <a:cs typeface="+mn-ea"/>
                <a:sym typeface="+mn-lt"/>
              </a:rPr>
              <a:t> </a:t>
            </a:r>
            <a:r>
              <a:rPr lang="en-US" altLang="zh-CN" sz="8000" b="1" dirty="0" err="1">
                <a:solidFill>
                  <a:srgbClr val="D1193C"/>
                </a:solidFill>
                <a:latin typeface="UVN Banh Mi" pitchFamily="2" charset="0"/>
                <a:cs typeface="+mn-ea"/>
                <a:sym typeface="+mn-lt"/>
              </a:rPr>
              <a:t>tạo</a:t>
            </a:r>
            <a:r>
              <a:rPr lang="en-US" altLang="zh-CN" sz="8000" b="1" dirty="0">
                <a:solidFill>
                  <a:srgbClr val="D1193C"/>
                </a:solidFill>
                <a:latin typeface="UVN Banh Mi" pitchFamily="2" charset="0"/>
                <a:cs typeface="+mn-ea"/>
                <a:sym typeface="+mn-lt"/>
              </a:rPr>
              <a:t> </a:t>
            </a:r>
            <a:r>
              <a:rPr lang="en-US" altLang="zh-CN" sz="8000" b="1" dirty="0" err="1">
                <a:solidFill>
                  <a:srgbClr val="D1193C"/>
                </a:solidFill>
                <a:latin typeface="UVN Banh Mi" pitchFamily="2" charset="0"/>
                <a:cs typeface="+mn-ea"/>
                <a:sym typeface="+mn-lt"/>
              </a:rPr>
              <a:t>bài</a:t>
            </a:r>
            <a:r>
              <a:rPr lang="en-US" altLang="zh-CN" sz="8000" b="1" dirty="0">
                <a:solidFill>
                  <a:srgbClr val="D1193C"/>
                </a:solidFill>
                <a:latin typeface="UVN Banh Mi" pitchFamily="2" charset="0"/>
                <a:cs typeface="+mn-ea"/>
                <a:sym typeface="+mn-lt"/>
              </a:rPr>
              <a:t> </a:t>
            </a:r>
            <a:r>
              <a:rPr lang="en-US" altLang="zh-CN" sz="8000" b="1" dirty="0" err="1">
                <a:solidFill>
                  <a:srgbClr val="D1193C"/>
                </a:solidFill>
                <a:latin typeface="UVN Banh Mi" pitchFamily="2" charset="0"/>
                <a:cs typeface="+mn-ea"/>
                <a:sym typeface="+mn-lt"/>
              </a:rPr>
              <a:t>văn</a:t>
            </a:r>
            <a:r>
              <a:rPr lang="en-US" altLang="zh-CN" sz="8000" b="1" dirty="0">
                <a:solidFill>
                  <a:srgbClr val="D1193C"/>
                </a:solidFill>
                <a:latin typeface="UVN Banh Mi" pitchFamily="2" charset="0"/>
                <a:cs typeface="+mn-ea"/>
                <a:sym typeface="+mn-lt"/>
              </a:rPr>
              <a:t> </a:t>
            </a:r>
          </a:p>
          <a:p>
            <a:pPr algn="ctr"/>
            <a:r>
              <a:rPr lang="en-US" altLang="zh-CN" sz="8000" b="1" dirty="0" err="1">
                <a:solidFill>
                  <a:srgbClr val="D1193C"/>
                </a:solidFill>
                <a:latin typeface="UVN Banh Mi" pitchFamily="2" charset="0"/>
                <a:cs typeface="+mn-ea"/>
                <a:sym typeface="+mn-lt"/>
              </a:rPr>
              <a:t>miêu</a:t>
            </a:r>
            <a:r>
              <a:rPr lang="en-US" altLang="zh-CN" sz="8000" b="1" dirty="0">
                <a:solidFill>
                  <a:srgbClr val="D1193C"/>
                </a:solidFill>
                <a:latin typeface="UVN Banh Mi" pitchFamily="2" charset="0"/>
                <a:cs typeface="+mn-ea"/>
                <a:sym typeface="+mn-lt"/>
              </a:rPr>
              <a:t> </a:t>
            </a:r>
            <a:r>
              <a:rPr lang="en-US" altLang="zh-CN" sz="8000" b="1" dirty="0" err="1">
                <a:solidFill>
                  <a:srgbClr val="D1193C"/>
                </a:solidFill>
                <a:latin typeface="UVN Banh Mi" pitchFamily="2" charset="0"/>
                <a:cs typeface="+mn-ea"/>
                <a:sym typeface="+mn-lt"/>
              </a:rPr>
              <a:t>tả</a:t>
            </a:r>
            <a:r>
              <a:rPr lang="en-US" altLang="zh-CN" sz="8000" b="1" dirty="0">
                <a:solidFill>
                  <a:srgbClr val="D1193C"/>
                </a:solidFill>
                <a:latin typeface="UVN Banh Mi" pitchFamily="2" charset="0"/>
                <a:cs typeface="+mn-ea"/>
                <a:sym typeface="+mn-lt"/>
              </a:rPr>
              <a:t> </a:t>
            </a:r>
            <a:r>
              <a:rPr lang="en-US" altLang="zh-CN" sz="8000" b="1" dirty="0" err="1">
                <a:solidFill>
                  <a:srgbClr val="D1193C"/>
                </a:solidFill>
                <a:latin typeface="UVN Banh Mi" pitchFamily="2" charset="0"/>
                <a:cs typeface="+mn-ea"/>
                <a:sym typeface="+mn-lt"/>
              </a:rPr>
              <a:t>đồ</a:t>
            </a:r>
            <a:r>
              <a:rPr lang="en-US" altLang="zh-CN" sz="8000" b="1" dirty="0">
                <a:solidFill>
                  <a:srgbClr val="D1193C"/>
                </a:solidFill>
                <a:latin typeface="UVN Banh Mi" pitchFamily="2" charset="0"/>
                <a:cs typeface="+mn-ea"/>
                <a:sym typeface="+mn-lt"/>
              </a:rPr>
              <a:t> </a:t>
            </a:r>
            <a:r>
              <a:rPr lang="en-US" altLang="zh-CN" sz="8000" b="1" dirty="0" err="1">
                <a:solidFill>
                  <a:srgbClr val="D1193C"/>
                </a:solidFill>
                <a:latin typeface="UVN Banh Mi" pitchFamily="2" charset="0"/>
                <a:cs typeface="+mn-ea"/>
                <a:sym typeface="+mn-lt"/>
              </a:rPr>
              <a:t>vật</a:t>
            </a:r>
            <a:endParaRPr lang="en-US" altLang="zh-CN" sz="8000" b="1" dirty="0">
              <a:solidFill>
                <a:srgbClr val="D1193C"/>
              </a:solidFill>
              <a:latin typeface="UVN Banh Mi" pitchFamily="2" charset="0"/>
              <a:cs typeface="+mn-ea"/>
              <a:sym typeface="+mn-lt"/>
            </a:endParaRPr>
          </a:p>
        </p:txBody>
      </p:sp>
    </p:spTree>
    <p:extLst>
      <p:ext uri="{BB962C8B-B14F-4D97-AF65-F5344CB8AC3E}">
        <p14:creationId xmlns:p14="http://schemas.microsoft.com/office/powerpoint/2010/main" val="542627805"/>
      </p:ext>
    </p:extLst>
  </p:cSld>
  <p:clrMapOvr>
    <a:masterClrMapping/>
  </p:clrMapOvr>
  <mc:AlternateContent xmlns:mc="http://schemas.openxmlformats.org/markup-compatibility/2006" xmlns:p14="http://schemas.microsoft.com/office/powerpoint/2010/main">
    <mc:Choice Requires="p14">
      <p:transition spd="slow" p14:dur="8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1000"/>
                                        <p:tgtEl>
                                          <p:spTgt spid="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3"/>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par>
                                <p:cTn id="30" presetID="26" presetClass="entr" presetSubtype="0" fill="hold" grpId="0" nodeType="withEffect">
                                  <p:stCondLst>
                                    <p:cond delay="0"/>
                                  </p:stCondLst>
                                  <p:iterate type="wd">
                                    <p:tmPct val="10000"/>
                                  </p:iterate>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a:extLst>
              <a:ext uri="{FF2B5EF4-FFF2-40B4-BE49-F238E27FC236}">
                <a16:creationId xmlns:a16="http://schemas.microsoft.com/office/drawing/2014/main" id="{AFDB4B6C-89D8-4787-909D-0F4663F818FB}"/>
              </a:ext>
            </a:extLst>
          </p:cNvPr>
          <p:cNvSpPr/>
          <p:nvPr/>
        </p:nvSpPr>
        <p:spPr>
          <a:xfrm>
            <a:off x="1254369" y="-1412631"/>
            <a:ext cx="9683262" cy="9683262"/>
          </a:xfrm>
          <a:prstGeom prst="ellipse">
            <a:avLst/>
          </a:prstGeom>
          <a:solidFill>
            <a:srgbClr val="F9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a:extLst>
              <a:ext uri="{FF2B5EF4-FFF2-40B4-BE49-F238E27FC236}">
                <a16:creationId xmlns:a16="http://schemas.microsoft.com/office/drawing/2014/main" id="{45205F72-7510-492C-8CF1-2BC93D9F45DD}"/>
              </a:ext>
            </a:extLst>
          </p:cNvPr>
          <p:cNvSpPr txBox="1"/>
          <p:nvPr/>
        </p:nvSpPr>
        <p:spPr>
          <a:xfrm>
            <a:off x="3939811" y="2349268"/>
            <a:ext cx="6635823" cy="1200329"/>
          </a:xfrm>
          <a:prstGeom prst="rect">
            <a:avLst/>
          </a:prstGeom>
          <a:noFill/>
        </p:spPr>
        <p:txBody>
          <a:bodyPr wrap="square" rtlCol="0">
            <a:spAutoFit/>
          </a:bodyPr>
          <a:lstStyle/>
          <a:p>
            <a:r>
              <a:rPr lang="en-US" altLang="zh-CN" sz="2400" dirty="0" err="1">
                <a:solidFill>
                  <a:srgbClr val="000099"/>
                </a:solidFill>
                <a:cs typeface="+mn-ea"/>
                <a:sym typeface="+mn-lt"/>
              </a:rPr>
              <a:t>Nắm</a:t>
            </a:r>
            <a:r>
              <a:rPr lang="en-US" altLang="zh-CN" sz="2400" dirty="0">
                <a:solidFill>
                  <a:srgbClr val="000099"/>
                </a:solidFill>
                <a:cs typeface="+mn-ea"/>
                <a:sym typeface="+mn-lt"/>
              </a:rPr>
              <a:t> </a:t>
            </a:r>
            <a:r>
              <a:rPr lang="en-US" altLang="zh-CN" sz="2400" dirty="0" err="1">
                <a:solidFill>
                  <a:srgbClr val="000099"/>
                </a:solidFill>
                <a:cs typeface="+mn-ea"/>
                <a:sym typeface="+mn-lt"/>
              </a:rPr>
              <a:t>được</a:t>
            </a:r>
            <a:r>
              <a:rPr lang="en-US" altLang="zh-CN" sz="2400" dirty="0">
                <a:solidFill>
                  <a:srgbClr val="000099"/>
                </a:solidFill>
                <a:cs typeface="+mn-ea"/>
                <a:sym typeface="+mn-lt"/>
              </a:rPr>
              <a:t> </a:t>
            </a:r>
            <a:r>
              <a:rPr lang="en-US" altLang="zh-CN" sz="2400" dirty="0" err="1">
                <a:solidFill>
                  <a:srgbClr val="000099"/>
                </a:solidFill>
                <a:cs typeface="+mn-ea"/>
                <a:sym typeface="+mn-lt"/>
              </a:rPr>
              <a:t>cấu</a:t>
            </a:r>
            <a:r>
              <a:rPr lang="en-US" altLang="zh-CN" sz="2400" dirty="0">
                <a:solidFill>
                  <a:srgbClr val="000099"/>
                </a:solidFill>
                <a:cs typeface="+mn-ea"/>
                <a:sym typeface="+mn-lt"/>
              </a:rPr>
              <a:t> </a:t>
            </a:r>
            <a:r>
              <a:rPr lang="en-US" altLang="zh-CN" sz="2400" dirty="0" err="1">
                <a:solidFill>
                  <a:srgbClr val="000099"/>
                </a:solidFill>
                <a:cs typeface="+mn-ea"/>
                <a:sym typeface="+mn-lt"/>
              </a:rPr>
              <a:t>tạo</a:t>
            </a:r>
            <a:r>
              <a:rPr lang="en-US" altLang="zh-CN" sz="2400" dirty="0">
                <a:solidFill>
                  <a:srgbClr val="000099"/>
                </a:solidFill>
                <a:cs typeface="+mn-ea"/>
                <a:sym typeface="+mn-lt"/>
              </a:rPr>
              <a:t> </a:t>
            </a:r>
            <a:r>
              <a:rPr lang="en-US" altLang="zh-CN" sz="2400" dirty="0" err="1">
                <a:solidFill>
                  <a:srgbClr val="000099"/>
                </a:solidFill>
                <a:cs typeface="+mn-ea"/>
                <a:sym typeface="+mn-lt"/>
              </a:rPr>
              <a:t>bài</a:t>
            </a:r>
            <a:r>
              <a:rPr lang="en-US" altLang="zh-CN" sz="2400" dirty="0">
                <a:solidFill>
                  <a:srgbClr val="000099"/>
                </a:solidFill>
                <a:cs typeface="+mn-ea"/>
                <a:sym typeface="+mn-lt"/>
              </a:rPr>
              <a:t> </a:t>
            </a:r>
            <a:r>
              <a:rPr lang="en-US" altLang="zh-CN" sz="2400" dirty="0" err="1">
                <a:solidFill>
                  <a:srgbClr val="000099"/>
                </a:solidFill>
                <a:cs typeface="+mn-ea"/>
                <a:sym typeface="+mn-lt"/>
              </a:rPr>
              <a:t>văn</a:t>
            </a:r>
            <a:r>
              <a:rPr lang="en-US" altLang="zh-CN" sz="2400" dirty="0">
                <a:solidFill>
                  <a:srgbClr val="000099"/>
                </a:solidFill>
                <a:cs typeface="+mn-ea"/>
                <a:sym typeface="+mn-lt"/>
              </a:rPr>
              <a:t> </a:t>
            </a:r>
            <a:r>
              <a:rPr lang="en-US" altLang="zh-CN" sz="2400" dirty="0" err="1">
                <a:solidFill>
                  <a:srgbClr val="000099"/>
                </a:solidFill>
                <a:cs typeface="+mn-ea"/>
                <a:sym typeface="+mn-lt"/>
              </a:rPr>
              <a:t>miêu</a:t>
            </a:r>
            <a:r>
              <a:rPr lang="en-US" altLang="zh-CN" sz="2400" dirty="0">
                <a:solidFill>
                  <a:srgbClr val="000099"/>
                </a:solidFill>
                <a:cs typeface="+mn-ea"/>
                <a:sym typeface="+mn-lt"/>
              </a:rPr>
              <a:t> ta </a:t>
            </a:r>
            <a:r>
              <a:rPr lang="en-US" altLang="zh-CN" sz="2400" dirty="0" err="1">
                <a:solidFill>
                  <a:srgbClr val="000099"/>
                </a:solidFill>
                <a:cs typeface="+mn-ea"/>
                <a:sym typeface="+mn-lt"/>
              </a:rPr>
              <a:t>đồ</a:t>
            </a:r>
            <a:r>
              <a:rPr lang="en-US" altLang="zh-CN" sz="2400" dirty="0">
                <a:solidFill>
                  <a:srgbClr val="000099"/>
                </a:solidFill>
                <a:cs typeface="+mn-ea"/>
                <a:sym typeface="+mn-lt"/>
              </a:rPr>
              <a:t> </a:t>
            </a:r>
            <a:r>
              <a:rPr lang="en-US" altLang="zh-CN" sz="2400" dirty="0" err="1">
                <a:solidFill>
                  <a:srgbClr val="000099"/>
                </a:solidFill>
                <a:cs typeface="+mn-ea"/>
                <a:sym typeface="+mn-lt"/>
              </a:rPr>
              <a:t>vật</a:t>
            </a:r>
            <a:r>
              <a:rPr lang="en-US" altLang="zh-CN" sz="2400" dirty="0">
                <a:solidFill>
                  <a:srgbClr val="000099"/>
                </a:solidFill>
                <a:cs typeface="+mn-ea"/>
                <a:sym typeface="+mn-lt"/>
              </a:rPr>
              <a:t>, </a:t>
            </a:r>
            <a:r>
              <a:rPr lang="en-US" altLang="zh-CN" sz="2400" dirty="0" err="1">
                <a:solidFill>
                  <a:srgbClr val="000099"/>
                </a:solidFill>
                <a:cs typeface="+mn-ea"/>
                <a:sym typeface="+mn-lt"/>
              </a:rPr>
              <a:t>các</a:t>
            </a:r>
            <a:r>
              <a:rPr lang="en-US" altLang="zh-CN" sz="2400" dirty="0">
                <a:solidFill>
                  <a:srgbClr val="000099"/>
                </a:solidFill>
                <a:cs typeface="+mn-ea"/>
                <a:sym typeface="+mn-lt"/>
              </a:rPr>
              <a:t> </a:t>
            </a:r>
            <a:r>
              <a:rPr lang="en-US" altLang="zh-CN" sz="2400" dirty="0" err="1">
                <a:solidFill>
                  <a:srgbClr val="000099"/>
                </a:solidFill>
                <a:cs typeface="+mn-ea"/>
                <a:sym typeface="+mn-lt"/>
              </a:rPr>
              <a:t>kiểu</a:t>
            </a:r>
            <a:r>
              <a:rPr lang="en-US" altLang="zh-CN" sz="2400" dirty="0">
                <a:solidFill>
                  <a:srgbClr val="000099"/>
                </a:solidFill>
                <a:cs typeface="+mn-ea"/>
                <a:sym typeface="+mn-lt"/>
              </a:rPr>
              <a:t> </a:t>
            </a:r>
            <a:r>
              <a:rPr lang="en-US" altLang="zh-CN" sz="2400" dirty="0" err="1">
                <a:solidFill>
                  <a:srgbClr val="000099"/>
                </a:solidFill>
                <a:cs typeface="+mn-ea"/>
                <a:sym typeface="+mn-lt"/>
              </a:rPr>
              <a:t>mở</a:t>
            </a:r>
            <a:r>
              <a:rPr lang="en-US" altLang="zh-CN" sz="2400" dirty="0">
                <a:solidFill>
                  <a:srgbClr val="000099"/>
                </a:solidFill>
                <a:cs typeface="+mn-ea"/>
                <a:sym typeface="+mn-lt"/>
              </a:rPr>
              <a:t> </a:t>
            </a:r>
            <a:r>
              <a:rPr lang="en-US" altLang="zh-CN" sz="2400" dirty="0" err="1">
                <a:solidFill>
                  <a:srgbClr val="000099"/>
                </a:solidFill>
                <a:cs typeface="+mn-ea"/>
                <a:sym typeface="+mn-lt"/>
              </a:rPr>
              <a:t>bài</a:t>
            </a:r>
            <a:r>
              <a:rPr lang="en-US" altLang="zh-CN" sz="2400" dirty="0">
                <a:solidFill>
                  <a:srgbClr val="000099"/>
                </a:solidFill>
                <a:cs typeface="+mn-ea"/>
                <a:sym typeface="+mn-lt"/>
              </a:rPr>
              <a:t>, </a:t>
            </a:r>
            <a:r>
              <a:rPr lang="en-US" altLang="zh-CN" sz="2400" dirty="0" err="1">
                <a:solidFill>
                  <a:srgbClr val="000099"/>
                </a:solidFill>
                <a:cs typeface="+mn-ea"/>
                <a:sym typeface="+mn-lt"/>
              </a:rPr>
              <a:t>kết</a:t>
            </a:r>
            <a:r>
              <a:rPr lang="en-US" altLang="zh-CN" sz="2400" dirty="0">
                <a:solidFill>
                  <a:srgbClr val="000099"/>
                </a:solidFill>
                <a:cs typeface="+mn-ea"/>
                <a:sym typeface="+mn-lt"/>
              </a:rPr>
              <a:t> </a:t>
            </a:r>
            <a:r>
              <a:rPr lang="en-US" altLang="zh-CN" sz="2400" dirty="0" err="1">
                <a:solidFill>
                  <a:srgbClr val="000099"/>
                </a:solidFill>
                <a:cs typeface="+mn-ea"/>
                <a:sym typeface="+mn-lt"/>
              </a:rPr>
              <a:t>bài</a:t>
            </a:r>
            <a:r>
              <a:rPr lang="en-US" altLang="zh-CN" sz="2400" dirty="0">
                <a:solidFill>
                  <a:srgbClr val="000099"/>
                </a:solidFill>
                <a:cs typeface="+mn-ea"/>
                <a:sym typeface="+mn-lt"/>
              </a:rPr>
              <a:t>, </a:t>
            </a:r>
            <a:r>
              <a:rPr lang="en-US" altLang="zh-CN" sz="2400" dirty="0" err="1">
                <a:solidFill>
                  <a:srgbClr val="000099"/>
                </a:solidFill>
                <a:cs typeface="+mn-ea"/>
                <a:sym typeface="+mn-lt"/>
              </a:rPr>
              <a:t>trình</a:t>
            </a:r>
            <a:r>
              <a:rPr lang="en-US" altLang="zh-CN" sz="2400" dirty="0">
                <a:solidFill>
                  <a:srgbClr val="000099"/>
                </a:solidFill>
                <a:cs typeface="+mn-ea"/>
                <a:sym typeface="+mn-lt"/>
              </a:rPr>
              <a:t> </a:t>
            </a:r>
            <a:r>
              <a:rPr lang="en-US" altLang="zh-CN" sz="2400" dirty="0" err="1">
                <a:solidFill>
                  <a:srgbClr val="000099"/>
                </a:solidFill>
                <a:cs typeface="+mn-ea"/>
                <a:sym typeface="+mn-lt"/>
              </a:rPr>
              <a:t>tự</a:t>
            </a:r>
            <a:r>
              <a:rPr lang="en-US" altLang="zh-CN" sz="2400" dirty="0">
                <a:solidFill>
                  <a:srgbClr val="000099"/>
                </a:solidFill>
                <a:cs typeface="+mn-ea"/>
                <a:sym typeface="+mn-lt"/>
              </a:rPr>
              <a:t> </a:t>
            </a:r>
            <a:r>
              <a:rPr lang="en-US" altLang="zh-CN" sz="2400" dirty="0" err="1">
                <a:solidFill>
                  <a:srgbClr val="000099"/>
                </a:solidFill>
                <a:cs typeface="+mn-ea"/>
                <a:sym typeface="+mn-lt"/>
              </a:rPr>
              <a:t>miêu</a:t>
            </a:r>
            <a:r>
              <a:rPr lang="en-US" altLang="zh-CN" sz="2400" dirty="0">
                <a:solidFill>
                  <a:srgbClr val="000099"/>
                </a:solidFill>
                <a:cs typeface="+mn-ea"/>
                <a:sym typeface="+mn-lt"/>
              </a:rPr>
              <a:t> </a:t>
            </a:r>
            <a:r>
              <a:rPr lang="en-US" altLang="zh-CN" sz="2400" dirty="0" err="1">
                <a:solidFill>
                  <a:srgbClr val="000099"/>
                </a:solidFill>
                <a:cs typeface="+mn-ea"/>
                <a:sym typeface="+mn-lt"/>
              </a:rPr>
              <a:t>tả</a:t>
            </a:r>
            <a:r>
              <a:rPr lang="en-US" altLang="zh-CN" sz="2400" dirty="0">
                <a:solidFill>
                  <a:srgbClr val="000099"/>
                </a:solidFill>
                <a:cs typeface="+mn-ea"/>
                <a:sym typeface="+mn-lt"/>
              </a:rPr>
              <a:t> </a:t>
            </a:r>
            <a:r>
              <a:rPr lang="en-US" altLang="zh-CN" sz="2400" dirty="0" err="1">
                <a:solidFill>
                  <a:srgbClr val="000099"/>
                </a:solidFill>
                <a:cs typeface="+mn-ea"/>
                <a:sym typeface="+mn-lt"/>
              </a:rPr>
              <a:t>trong</a:t>
            </a:r>
            <a:r>
              <a:rPr lang="en-US" altLang="zh-CN" sz="2400" dirty="0">
                <a:solidFill>
                  <a:srgbClr val="000099"/>
                </a:solidFill>
                <a:cs typeface="+mn-ea"/>
                <a:sym typeface="+mn-lt"/>
              </a:rPr>
              <a:t> </a:t>
            </a:r>
            <a:r>
              <a:rPr lang="en-US" altLang="zh-CN" sz="2400" dirty="0" err="1">
                <a:solidFill>
                  <a:srgbClr val="000099"/>
                </a:solidFill>
                <a:cs typeface="+mn-ea"/>
                <a:sym typeface="+mn-lt"/>
              </a:rPr>
              <a:t>phần</a:t>
            </a:r>
            <a:r>
              <a:rPr lang="en-US" altLang="zh-CN" sz="2400" dirty="0">
                <a:solidFill>
                  <a:srgbClr val="000099"/>
                </a:solidFill>
                <a:cs typeface="+mn-ea"/>
                <a:sym typeface="+mn-lt"/>
              </a:rPr>
              <a:t> </a:t>
            </a:r>
            <a:r>
              <a:rPr lang="en-US" altLang="zh-CN" sz="2400" dirty="0" err="1">
                <a:solidFill>
                  <a:srgbClr val="000099"/>
                </a:solidFill>
                <a:cs typeface="+mn-ea"/>
                <a:sym typeface="+mn-lt"/>
              </a:rPr>
              <a:t>thân</a:t>
            </a:r>
            <a:r>
              <a:rPr lang="en-US" altLang="zh-CN" sz="2400" dirty="0">
                <a:solidFill>
                  <a:srgbClr val="000099"/>
                </a:solidFill>
                <a:cs typeface="+mn-ea"/>
                <a:sym typeface="+mn-lt"/>
              </a:rPr>
              <a:t> </a:t>
            </a:r>
            <a:r>
              <a:rPr lang="en-US" altLang="zh-CN" sz="2400" dirty="0" err="1">
                <a:solidFill>
                  <a:srgbClr val="000099"/>
                </a:solidFill>
                <a:cs typeface="+mn-ea"/>
                <a:sym typeface="+mn-lt"/>
              </a:rPr>
              <a:t>bài</a:t>
            </a:r>
            <a:r>
              <a:rPr lang="en-US" altLang="zh-CN" sz="2400" dirty="0">
                <a:solidFill>
                  <a:srgbClr val="000099"/>
                </a:solidFill>
                <a:cs typeface="+mn-ea"/>
                <a:sym typeface="+mn-lt"/>
              </a:rPr>
              <a:t>.</a:t>
            </a:r>
            <a:endParaRPr lang="zh-CN" altLang="en-US" sz="2400" dirty="0">
              <a:solidFill>
                <a:srgbClr val="000099"/>
              </a:solidFill>
              <a:cs typeface="+mn-ea"/>
              <a:sym typeface="+mn-lt"/>
            </a:endParaRPr>
          </a:p>
        </p:txBody>
      </p:sp>
      <p:grpSp>
        <p:nvGrpSpPr>
          <p:cNvPr id="6" name="组合 5">
            <a:extLst>
              <a:ext uri="{FF2B5EF4-FFF2-40B4-BE49-F238E27FC236}">
                <a16:creationId xmlns:a16="http://schemas.microsoft.com/office/drawing/2014/main" id="{A13E0960-F832-4D37-80F9-A3ABC429CA00}"/>
              </a:ext>
            </a:extLst>
          </p:cNvPr>
          <p:cNvGrpSpPr/>
          <p:nvPr/>
        </p:nvGrpSpPr>
        <p:grpSpPr>
          <a:xfrm>
            <a:off x="3230594" y="2441716"/>
            <a:ext cx="676275" cy="542658"/>
            <a:chOff x="5995723" y="2676898"/>
            <a:chExt cx="676275" cy="542658"/>
          </a:xfrm>
        </p:grpSpPr>
        <p:pic>
          <p:nvPicPr>
            <p:cNvPr id="7" name="图片 6">
              <a:extLst>
                <a:ext uri="{FF2B5EF4-FFF2-40B4-BE49-F238E27FC236}">
                  <a16:creationId xmlns:a16="http://schemas.microsoft.com/office/drawing/2014/main" id="{2595EE44-5BFF-4D59-9ACB-2F95182091A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907" b="66355" l="35429" r="65143">
                          <a14:foregroundMark x1="42571" y1="37695" x2="47143" y2="49221"/>
                          <a14:foregroundMark x1="49714" y1="30218" x2="49429" y2="31776"/>
                          <a14:foregroundMark x1="47714" y1="30841" x2="44571" y2="33956"/>
                          <a14:foregroundMark x1="54571" y1="34891" x2="57714" y2="37695"/>
                          <a14:foregroundMark x1="58571" y1="37383" x2="58571" y2="37383"/>
                          <a14:foregroundMark x1="64286" y1="49844" x2="64286" y2="49844"/>
                          <a14:foregroundMark x1="64000" y1="44237" x2="64000" y2="44237"/>
                          <a14:foregroundMark x1="64286" y1="42991" x2="64286" y2="42991"/>
                          <a14:foregroundMark x1="65143" y1="43925" x2="65143" y2="43925"/>
                          <a14:foregroundMark x1="57143" y1="64486" x2="57143" y2="64486"/>
                          <a14:foregroundMark x1="46286" y1="64486" x2="46286" y2="64486"/>
                          <a14:foregroundMark x1="36286" y1="57321" x2="36286" y2="57321"/>
                          <a14:foregroundMark x1="35429" y1="56075" x2="35429" y2="56075"/>
                          <a14:foregroundMark x1="58000" y1="63863" x2="58000" y2="63863"/>
                          <a14:foregroundMark x1="53429" y1="65421" x2="53429" y2="65421"/>
                          <a14:foregroundMark x1="50000" y1="66355" x2="50000" y2="66355"/>
                        </a14:backgroundRemoval>
                      </a14:imgEffect>
                    </a14:imgLayer>
                  </a14:imgProps>
                </a:ext>
              </a:extLst>
            </a:blip>
            <a:srcRect l="35153" t="28127" r="32926" b="32212"/>
            <a:stretch/>
          </p:blipFill>
          <p:spPr>
            <a:xfrm>
              <a:off x="6065793" y="2676898"/>
              <a:ext cx="546100" cy="542658"/>
            </a:xfrm>
            <a:prstGeom prst="rect">
              <a:avLst/>
            </a:prstGeom>
          </p:spPr>
        </p:pic>
        <p:sp>
          <p:nvSpPr>
            <p:cNvPr id="8" name="文本框 7">
              <a:extLst>
                <a:ext uri="{FF2B5EF4-FFF2-40B4-BE49-F238E27FC236}">
                  <a16:creationId xmlns:a16="http://schemas.microsoft.com/office/drawing/2014/main" id="{28EF5161-9BC7-47C2-AD1B-A244EEE8E14E}"/>
                </a:ext>
              </a:extLst>
            </p:cNvPr>
            <p:cNvSpPr txBox="1"/>
            <p:nvPr/>
          </p:nvSpPr>
          <p:spPr>
            <a:xfrm>
              <a:off x="5995723" y="2726254"/>
              <a:ext cx="676275" cy="461665"/>
            </a:xfrm>
            <a:prstGeom prst="rect">
              <a:avLst/>
            </a:prstGeom>
            <a:noFill/>
          </p:spPr>
          <p:txBody>
            <a:bodyPr wrap="square" rtlCol="0">
              <a:spAutoFit/>
            </a:bodyPr>
            <a:lstStyle/>
            <a:p>
              <a:pPr algn="ctr"/>
              <a:r>
                <a:rPr lang="en-US" altLang="zh-CN" sz="2400">
                  <a:solidFill>
                    <a:schemeClr val="bg1"/>
                  </a:solidFill>
                  <a:cs typeface="+mn-ea"/>
                  <a:sym typeface="Wingdings" panose="05000000000000000000" pitchFamily="2" charset="2"/>
                </a:rPr>
                <a:t></a:t>
              </a:r>
              <a:endParaRPr lang="zh-CN" altLang="en-US" sz="2400" dirty="0">
                <a:solidFill>
                  <a:schemeClr val="bg1"/>
                </a:solidFill>
                <a:cs typeface="+mn-ea"/>
                <a:sym typeface="+mn-lt"/>
              </a:endParaRPr>
            </a:p>
          </p:txBody>
        </p:sp>
      </p:grpSp>
      <p:sp>
        <p:nvSpPr>
          <p:cNvPr id="9" name="文本框 8">
            <a:extLst>
              <a:ext uri="{FF2B5EF4-FFF2-40B4-BE49-F238E27FC236}">
                <a16:creationId xmlns:a16="http://schemas.microsoft.com/office/drawing/2014/main" id="{01A268D4-04A1-40E2-ACC1-7ADAB5406E9B}"/>
              </a:ext>
            </a:extLst>
          </p:cNvPr>
          <p:cNvSpPr txBox="1"/>
          <p:nvPr/>
        </p:nvSpPr>
        <p:spPr>
          <a:xfrm>
            <a:off x="3903312" y="3852898"/>
            <a:ext cx="6147052" cy="830997"/>
          </a:xfrm>
          <a:prstGeom prst="rect">
            <a:avLst/>
          </a:prstGeom>
          <a:noFill/>
        </p:spPr>
        <p:txBody>
          <a:bodyPr wrap="square" rtlCol="0">
            <a:spAutoFit/>
          </a:bodyPr>
          <a:lstStyle>
            <a:defPPr>
              <a:defRPr lang="en-US"/>
            </a:defPPr>
            <a:lvl1pPr>
              <a:defRPr sz="2400">
                <a:solidFill>
                  <a:srgbClr val="000099"/>
                </a:solidFill>
                <a:cs typeface="+mn-ea"/>
              </a:defRPr>
            </a:lvl1pPr>
          </a:lstStyle>
          <a:p>
            <a:r>
              <a:rPr lang="en-US" altLang="zh-CN" dirty="0" err="1">
                <a:sym typeface="+mn-lt"/>
              </a:rPr>
              <a:t>Biết</a:t>
            </a:r>
            <a:r>
              <a:rPr lang="en-US" altLang="zh-CN" dirty="0">
                <a:sym typeface="+mn-lt"/>
              </a:rPr>
              <a:t> </a:t>
            </a:r>
            <a:r>
              <a:rPr lang="en-US" altLang="zh-CN" dirty="0" err="1">
                <a:sym typeface="+mn-lt"/>
              </a:rPr>
              <a:t>vận</a:t>
            </a:r>
            <a:r>
              <a:rPr lang="en-US" altLang="zh-CN" dirty="0">
                <a:sym typeface="+mn-lt"/>
              </a:rPr>
              <a:t> </a:t>
            </a:r>
            <a:r>
              <a:rPr lang="en-US" altLang="zh-CN" dirty="0" err="1">
                <a:sym typeface="+mn-lt"/>
              </a:rPr>
              <a:t>dụng</a:t>
            </a:r>
            <a:r>
              <a:rPr lang="en-US" altLang="zh-CN" dirty="0">
                <a:sym typeface="+mn-lt"/>
              </a:rPr>
              <a:t> </a:t>
            </a:r>
            <a:r>
              <a:rPr lang="en-US" altLang="zh-CN" dirty="0" err="1">
                <a:sym typeface="+mn-lt"/>
              </a:rPr>
              <a:t>kiến</a:t>
            </a:r>
            <a:r>
              <a:rPr lang="en-US" altLang="zh-CN" dirty="0">
                <a:sym typeface="+mn-lt"/>
              </a:rPr>
              <a:t> </a:t>
            </a:r>
            <a:r>
              <a:rPr lang="en-US" altLang="zh-CN" dirty="0" err="1">
                <a:sym typeface="+mn-lt"/>
              </a:rPr>
              <a:t>thức</a:t>
            </a:r>
            <a:r>
              <a:rPr lang="en-US" altLang="zh-CN" dirty="0">
                <a:sym typeface="+mn-lt"/>
              </a:rPr>
              <a:t> </a:t>
            </a:r>
            <a:r>
              <a:rPr lang="en-US" altLang="zh-CN" dirty="0" err="1">
                <a:sym typeface="+mn-lt"/>
              </a:rPr>
              <a:t>đã</a:t>
            </a:r>
            <a:r>
              <a:rPr lang="en-US" altLang="zh-CN" dirty="0">
                <a:sym typeface="+mn-lt"/>
              </a:rPr>
              <a:t> </a:t>
            </a:r>
            <a:r>
              <a:rPr lang="en-US" altLang="zh-CN" dirty="0" err="1">
                <a:sym typeface="+mn-lt"/>
              </a:rPr>
              <a:t>học</a:t>
            </a:r>
            <a:r>
              <a:rPr lang="en-US" altLang="zh-CN" dirty="0">
                <a:sym typeface="+mn-lt"/>
              </a:rPr>
              <a:t> </a:t>
            </a:r>
            <a:r>
              <a:rPr lang="en-US" altLang="zh-CN" dirty="0" err="1">
                <a:sym typeface="+mn-lt"/>
              </a:rPr>
              <a:t>để</a:t>
            </a:r>
            <a:r>
              <a:rPr lang="en-US" altLang="zh-CN" dirty="0">
                <a:sym typeface="+mn-lt"/>
              </a:rPr>
              <a:t> </a:t>
            </a:r>
            <a:r>
              <a:rPr lang="en-US" altLang="zh-CN" dirty="0" err="1">
                <a:sym typeface="+mn-lt"/>
              </a:rPr>
              <a:t>viết</a:t>
            </a:r>
            <a:r>
              <a:rPr lang="en-US" altLang="zh-CN" dirty="0">
                <a:sym typeface="+mn-lt"/>
              </a:rPr>
              <a:t> </a:t>
            </a:r>
            <a:r>
              <a:rPr lang="en-US" altLang="zh-CN" dirty="0" err="1">
                <a:sym typeface="+mn-lt"/>
              </a:rPr>
              <a:t>mở</a:t>
            </a:r>
            <a:r>
              <a:rPr lang="en-US" altLang="zh-CN" dirty="0">
                <a:sym typeface="+mn-lt"/>
              </a:rPr>
              <a:t> </a:t>
            </a:r>
            <a:r>
              <a:rPr lang="en-US" altLang="zh-CN" dirty="0" err="1">
                <a:sym typeface="+mn-lt"/>
              </a:rPr>
              <a:t>bài</a:t>
            </a:r>
            <a:r>
              <a:rPr lang="en-US" altLang="zh-CN" dirty="0">
                <a:sym typeface="+mn-lt"/>
              </a:rPr>
              <a:t>, </a:t>
            </a:r>
            <a:r>
              <a:rPr lang="en-US" altLang="zh-CN" dirty="0" err="1">
                <a:sym typeface="+mn-lt"/>
              </a:rPr>
              <a:t>kết</a:t>
            </a:r>
            <a:r>
              <a:rPr lang="en-US" altLang="zh-CN" dirty="0">
                <a:sym typeface="+mn-lt"/>
              </a:rPr>
              <a:t> </a:t>
            </a:r>
            <a:r>
              <a:rPr lang="en-US" altLang="zh-CN" dirty="0" err="1">
                <a:sym typeface="+mn-lt"/>
              </a:rPr>
              <a:t>bài</a:t>
            </a:r>
            <a:r>
              <a:rPr lang="en-US" altLang="zh-CN" dirty="0">
                <a:sym typeface="+mn-lt"/>
              </a:rPr>
              <a:t> </a:t>
            </a:r>
            <a:r>
              <a:rPr lang="en-US" altLang="zh-CN" dirty="0" err="1">
                <a:sym typeface="+mn-lt"/>
              </a:rPr>
              <a:t>cho</a:t>
            </a:r>
            <a:r>
              <a:rPr lang="en-US" altLang="zh-CN" dirty="0">
                <a:sym typeface="+mn-lt"/>
              </a:rPr>
              <a:t> </a:t>
            </a:r>
            <a:r>
              <a:rPr lang="en-US" altLang="zh-CN" dirty="0" err="1">
                <a:sym typeface="+mn-lt"/>
              </a:rPr>
              <a:t>một</a:t>
            </a:r>
            <a:r>
              <a:rPr lang="en-US" altLang="zh-CN" dirty="0">
                <a:sym typeface="+mn-lt"/>
              </a:rPr>
              <a:t> </a:t>
            </a:r>
            <a:r>
              <a:rPr lang="en-US" altLang="zh-CN" dirty="0" err="1">
                <a:sym typeface="+mn-lt"/>
              </a:rPr>
              <a:t>bài</a:t>
            </a:r>
            <a:r>
              <a:rPr lang="en-US" altLang="zh-CN" dirty="0">
                <a:sym typeface="+mn-lt"/>
              </a:rPr>
              <a:t> </a:t>
            </a:r>
            <a:r>
              <a:rPr lang="en-US" altLang="zh-CN" dirty="0" err="1">
                <a:sym typeface="+mn-lt"/>
              </a:rPr>
              <a:t>văn</a:t>
            </a:r>
            <a:r>
              <a:rPr lang="en-US" altLang="zh-CN" dirty="0">
                <a:sym typeface="+mn-lt"/>
              </a:rPr>
              <a:t> </a:t>
            </a:r>
            <a:r>
              <a:rPr lang="en-US" altLang="zh-CN" dirty="0" err="1">
                <a:sym typeface="+mn-lt"/>
              </a:rPr>
              <a:t>miêu</a:t>
            </a:r>
            <a:r>
              <a:rPr lang="en-US" altLang="zh-CN" dirty="0">
                <a:sym typeface="+mn-lt"/>
              </a:rPr>
              <a:t> </a:t>
            </a:r>
            <a:r>
              <a:rPr lang="en-US" altLang="zh-CN" dirty="0" err="1">
                <a:sym typeface="+mn-lt"/>
              </a:rPr>
              <a:t>tả</a:t>
            </a:r>
            <a:r>
              <a:rPr lang="en-US" altLang="zh-CN" dirty="0">
                <a:sym typeface="+mn-lt"/>
              </a:rPr>
              <a:t>. </a:t>
            </a:r>
            <a:endParaRPr lang="zh-CN" altLang="en-US" dirty="0">
              <a:sym typeface="+mn-lt"/>
            </a:endParaRPr>
          </a:p>
        </p:txBody>
      </p:sp>
      <p:grpSp>
        <p:nvGrpSpPr>
          <p:cNvPr id="11" name="组合 10">
            <a:extLst>
              <a:ext uri="{FF2B5EF4-FFF2-40B4-BE49-F238E27FC236}">
                <a16:creationId xmlns:a16="http://schemas.microsoft.com/office/drawing/2014/main" id="{A0CCF591-2661-434B-90D0-9377DA232471}"/>
              </a:ext>
            </a:extLst>
          </p:cNvPr>
          <p:cNvGrpSpPr/>
          <p:nvPr/>
        </p:nvGrpSpPr>
        <p:grpSpPr>
          <a:xfrm>
            <a:off x="3274147" y="3769236"/>
            <a:ext cx="676275" cy="542658"/>
            <a:chOff x="5995723" y="2676898"/>
            <a:chExt cx="676275" cy="542658"/>
          </a:xfrm>
        </p:grpSpPr>
        <p:pic>
          <p:nvPicPr>
            <p:cNvPr id="12" name="图片 11">
              <a:extLst>
                <a:ext uri="{FF2B5EF4-FFF2-40B4-BE49-F238E27FC236}">
                  <a16:creationId xmlns:a16="http://schemas.microsoft.com/office/drawing/2014/main" id="{5A6F232B-8A39-4290-ABB5-B03F22A43A2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907" b="66355" l="35429" r="65143">
                          <a14:foregroundMark x1="42571" y1="37695" x2="47143" y2="49221"/>
                          <a14:foregroundMark x1="49714" y1="30218" x2="49429" y2="31776"/>
                          <a14:foregroundMark x1="47714" y1="30841" x2="44571" y2="33956"/>
                          <a14:foregroundMark x1="54571" y1="34891" x2="57714" y2="37695"/>
                          <a14:foregroundMark x1="58571" y1="37383" x2="58571" y2="37383"/>
                          <a14:foregroundMark x1="64286" y1="49844" x2="64286" y2="49844"/>
                          <a14:foregroundMark x1="64000" y1="44237" x2="64000" y2="44237"/>
                          <a14:foregroundMark x1="64286" y1="42991" x2="64286" y2="42991"/>
                          <a14:foregroundMark x1="65143" y1="43925" x2="65143" y2="43925"/>
                          <a14:foregroundMark x1="57143" y1="64486" x2="57143" y2="64486"/>
                          <a14:foregroundMark x1="46286" y1="64486" x2="46286" y2="64486"/>
                          <a14:foregroundMark x1="36286" y1="57321" x2="36286" y2="57321"/>
                          <a14:foregroundMark x1="35429" y1="56075" x2="35429" y2="56075"/>
                          <a14:foregroundMark x1="58000" y1="63863" x2="58000" y2="63863"/>
                          <a14:foregroundMark x1="53429" y1="65421" x2="53429" y2="65421"/>
                          <a14:foregroundMark x1="50000" y1="66355" x2="50000" y2="66355"/>
                        </a14:backgroundRemoval>
                      </a14:imgEffect>
                    </a14:imgLayer>
                  </a14:imgProps>
                </a:ext>
              </a:extLst>
            </a:blip>
            <a:srcRect l="35153" t="28127" r="32926" b="32212"/>
            <a:stretch/>
          </p:blipFill>
          <p:spPr>
            <a:xfrm>
              <a:off x="6065793" y="2676898"/>
              <a:ext cx="546100" cy="542658"/>
            </a:xfrm>
            <a:prstGeom prst="rect">
              <a:avLst/>
            </a:prstGeom>
          </p:spPr>
        </p:pic>
        <p:sp>
          <p:nvSpPr>
            <p:cNvPr id="13" name="文本框 12">
              <a:extLst>
                <a:ext uri="{FF2B5EF4-FFF2-40B4-BE49-F238E27FC236}">
                  <a16:creationId xmlns:a16="http://schemas.microsoft.com/office/drawing/2014/main" id="{E70AD8EE-673B-4A4F-B311-1A8EFC73FC1E}"/>
                </a:ext>
              </a:extLst>
            </p:cNvPr>
            <p:cNvSpPr txBox="1"/>
            <p:nvPr/>
          </p:nvSpPr>
          <p:spPr>
            <a:xfrm>
              <a:off x="5995723" y="2726254"/>
              <a:ext cx="676275" cy="461665"/>
            </a:xfrm>
            <a:prstGeom prst="rect">
              <a:avLst/>
            </a:prstGeom>
            <a:noFill/>
          </p:spPr>
          <p:txBody>
            <a:bodyPr wrap="square" rtlCol="0">
              <a:spAutoFit/>
            </a:bodyPr>
            <a:lstStyle/>
            <a:p>
              <a:pPr algn="ctr"/>
              <a:r>
                <a:rPr lang="en-US" altLang="zh-CN" sz="2400" dirty="0">
                  <a:solidFill>
                    <a:schemeClr val="bg1"/>
                  </a:solidFill>
                  <a:cs typeface="+mn-ea"/>
                  <a:sym typeface="Wingdings" panose="05000000000000000000" pitchFamily="2" charset="2"/>
                </a:rPr>
                <a:t></a:t>
              </a:r>
              <a:endParaRPr lang="zh-CN" altLang="en-US" sz="2400" dirty="0">
                <a:solidFill>
                  <a:schemeClr val="bg1"/>
                </a:solidFill>
                <a:cs typeface="+mn-ea"/>
                <a:sym typeface="+mn-lt"/>
              </a:endParaRPr>
            </a:p>
          </p:txBody>
        </p:sp>
      </p:grpSp>
      <p:sp>
        <p:nvSpPr>
          <p:cNvPr id="28" name="椭圆 27">
            <a:extLst>
              <a:ext uri="{FF2B5EF4-FFF2-40B4-BE49-F238E27FC236}">
                <a16:creationId xmlns:a16="http://schemas.microsoft.com/office/drawing/2014/main" id="{56179A75-8FA2-470F-B85A-A97D4BBA56AE}"/>
              </a:ext>
            </a:extLst>
          </p:cNvPr>
          <p:cNvSpPr/>
          <p:nvPr/>
        </p:nvSpPr>
        <p:spPr>
          <a:xfrm rot="21167508">
            <a:off x="7537139" y="4899740"/>
            <a:ext cx="3794155" cy="1961271"/>
          </a:xfrm>
          <a:prstGeom prst="ellipse">
            <a:avLst/>
          </a:prstGeom>
          <a:solidFill>
            <a:srgbClr val="68C3B7">
              <a:alpha val="60000"/>
            </a:srgbClr>
          </a:solidFill>
          <a:ln>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7" name="图片 26">
            <a:extLst>
              <a:ext uri="{FF2B5EF4-FFF2-40B4-BE49-F238E27FC236}">
                <a16:creationId xmlns:a16="http://schemas.microsoft.com/office/drawing/2014/main" id="{13893AF9-353F-4383-BF54-13003F946F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0774" y="4311894"/>
            <a:ext cx="2053632" cy="2674178"/>
          </a:xfrm>
          <a:prstGeom prst="rect">
            <a:avLst/>
          </a:prstGeom>
        </p:spPr>
      </p:pic>
      <p:pic>
        <p:nvPicPr>
          <p:cNvPr id="30" name="图片 29">
            <a:extLst>
              <a:ext uri="{FF2B5EF4-FFF2-40B4-BE49-F238E27FC236}">
                <a16:creationId xmlns:a16="http://schemas.microsoft.com/office/drawing/2014/main" id="{C6FE244E-A739-49F8-9535-B236BF62096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353" t="17708" r="18267" b="18338"/>
          <a:stretch/>
        </p:blipFill>
        <p:spPr>
          <a:xfrm flipH="1">
            <a:off x="2141636" y="3447204"/>
            <a:ext cx="1049154" cy="1328208"/>
          </a:xfrm>
          <a:prstGeom prst="rect">
            <a:avLst/>
          </a:prstGeom>
        </p:spPr>
      </p:pic>
      <p:pic>
        <p:nvPicPr>
          <p:cNvPr id="31" name="图片 30">
            <a:extLst>
              <a:ext uri="{FF2B5EF4-FFF2-40B4-BE49-F238E27FC236}">
                <a16:creationId xmlns:a16="http://schemas.microsoft.com/office/drawing/2014/main" id="{AF9C1E1B-CF9A-4EC9-A5B5-8A15C190BDA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2053" b="17680"/>
          <a:stretch/>
        </p:blipFill>
        <p:spPr>
          <a:xfrm rot="406921">
            <a:off x="1925672" y="2056271"/>
            <a:ext cx="1359488" cy="1479091"/>
          </a:xfrm>
          <a:prstGeom prst="rect">
            <a:avLst/>
          </a:prstGeom>
        </p:spPr>
      </p:pic>
      <p:sp>
        <p:nvSpPr>
          <p:cNvPr id="26" name="文本框 25">
            <a:extLst>
              <a:ext uri="{FF2B5EF4-FFF2-40B4-BE49-F238E27FC236}">
                <a16:creationId xmlns:a16="http://schemas.microsoft.com/office/drawing/2014/main" id="{D4F52551-473B-4BDC-BBF2-A1CC6DE43570}"/>
              </a:ext>
            </a:extLst>
          </p:cNvPr>
          <p:cNvSpPr txBox="1"/>
          <p:nvPr/>
        </p:nvSpPr>
        <p:spPr>
          <a:xfrm>
            <a:off x="3363981" y="159080"/>
            <a:ext cx="5464038" cy="830997"/>
          </a:xfrm>
          <a:prstGeom prst="rect">
            <a:avLst/>
          </a:prstGeom>
          <a:noFill/>
        </p:spPr>
        <p:txBody>
          <a:bodyPr wrap="square" rtlCol="0">
            <a:spAutoFit/>
          </a:bodyPr>
          <a:lstStyle/>
          <a:p>
            <a:pPr algn="ctr"/>
            <a:r>
              <a:rPr lang="en-US" altLang="zh-CN" sz="4800" b="1">
                <a:solidFill>
                  <a:srgbClr val="EC9309"/>
                </a:solidFill>
                <a:cs typeface="+mn-ea"/>
                <a:sym typeface="+mn-lt"/>
              </a:rPr>
              <a:t>Mục tiêu bài học</a:t>
            </a:r>
            <a:endParaRPr lang="zh-CN" altLang="en-US" sz="4800" b="1" dirty="0">
              <a:solidFill>
                <a:srgbClr val="EC9309"/>
              </a:solidFill>
              <a:cs typeface="+mn-ea"/>
              <a:sym typeface="+mn-lt"/>
            </a:endParaRPr>
          </a:p>
        </p:txBody>
      </p:sp>
    </p:spTree>
    <p:extLst>
      <p:ext uri="{BB962C8B-B14F-4D97-AF65-F5344CB8AC3E}">
        <p14:creationId xmlns:p14="http://schemas.microsoft.com/office/powerpoint/2010/main" val="91739957"/>
      </p:ext>
    </p:extLst>
  </p:cSld>
  <p:clrMapOvr>
    <a:masterClrMapping/>
  </p:clrMapOvr>
  <mc:AlternateContent xmlns:mc="http://schemas.openxmlformats.org/markup-compatibility/2006" xmlns:p14="http://schemas.microsoft.com/office/powerpoint/2010/main">
    <mc:Choice Requires="p14">
      <p:transition spd="slow" p14:dur="8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450" decel="100000" fill="hold"/>
                                        <p:tgtEl>
                                          <p:spTgt spid="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450" decel="100000" fill="hold"/>
                                        <p:tgtEl>
                                          <p:spTgt spid="11"/>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par>
                                <p:cTn id="17" presetID="49" presetClass="entr" presetSubtype="0" decel="10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style.rotation</p:attrName>
                                        </p:attrNameLst>
                                      </p:cBhvr>
                                      <p:tavLst>
                                        <p:tav tm="0">
                                          <p:val>
                                            <p:fltVal val="360"/>
                                          </p:val>
                                        </p:tav>
                                        <p:tav tm="100000">
                                          <p:val>
                                            <p:fltVal val="0"/>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iterate type="lt">
                                    <p:tmPct val="10000"/>
                                  </p:iterate>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iterate type="lt">
                                    <p:tmPct val="10000"/>
                                  </p:iterate>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A7D0F892-73F0-48D4-B121-04ABC9996E17}"/>
              </a:ext>
            </a:extLst>
          </p:cNvPr>
          <p:cNvSpPr/>
          <p:nvPr/>
        </p:nvSpPr>
        <p:spPr>
          <a:xfrm>
            <a:off x="1254369" y="-1412631"/>
            <a:ext cx="9683262" cy="9683262"/>
          </a:xfrm>
          <a:prstGeom prst="ellipse">
            <a:avLst/>
          </a:prstGeom>
          <a:solidFill>
            <a:srgbClr val="F9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74B50FC6-3BB8-41C5-B8F4-64A637F421B2}"/>
              </a:ext>
            </a:extLst>
          </p:cNvPr>
          <p:cNvPicPr>
            <a:picLocks noChangeAspect="1"/>
          </p:cNvPicPr>
          <p:nvPr/>
        </p:nvPicPr>
        <p:blipFill>
          <a:blip r:embed="rId3"/>
          <a:stretch>
            <a:fillRect/>
          </a:stretch>
        </p:blipFill>
        <p:spPr>
          <a:xfrm>
            <a:off x="4845992" y="1571593"/>
            <a:ext cx="2604071" cy="1295719"/>
          </a:xfrm>
          <a:prstGeom prst="rect">
            <a:avLst/>
          </a:prstGeom>
        </p:spPr>
      </p:pic>
      <p:pic>
        <p:nvPicPr>
          <p:cNvPr id="4" name="图片 3">
            <a:extLst>
              <a:ext uri="{FF2B5EF4-FFF2-40B4-BE49-F238E27FC236}">
                <a16:creationId xmlns:a16="http://schemas.microsoft.com/office/drawing/2014/main" id="{7B4364F1-1F3D-472E-B1F9-6A9F6171887A}"/>
              </a:ext>
            </a:extLst>
          </p:cNvPr>
          <p:cNvPicPr>
            <a:picLocks noChangeAspect="1"/>
          </p:cNvPicPr>
          <p:nvPr/>
        </p:nvPicPr>
        <p:blipFill>
          <a:blip r:embed="rId4"/>
          <a:stretch>
            <a:fillRect/>
          </a:stretch>
        </p:blipFill>
        <p:spPr>
          <a:xfrm>
            <a:off x="4667644" y="3654132"/>
            <a:ext cx="2756504" cy="1117875"/>
          </a:xfrm>
          <a:prstGeom prst="rect">
            <a:avLst/>
          </a:prstGeom>
        </p:spPr>
      </p:pic>
      <p:sp>
        <p:nvSpPr>
          <p:cNvPr id="6" name="文本框 5">
            <a:extLst>
              <a:ext uri="{FF2B5EF4-FFF2-40B4-BE49-F238E27FC236}">
                <a16:creationId xmlns:a16="http://schemas.microsoft.com/office/drawing/2014/main" id="{595C6EB4-AAB9-406F-A4A3-28D78756A03A}"/>
              </a:ext>
            </a:extLst>
          </p:cNvPr>
          <p:cNvSpPr txBox="1"/>
          <p:nvPr/>
        </p:nvSpPr>
        <p:spPr>
          <a:xfrm>
            <a:off x="5130825" y="1717929"/>
            <a:ext cx="1830141" cy="1107996"/>
          </a:xfrm>
          <a:prstGeom prst="rect">
            <a:avLst/>
          </a:prstGeom>
          <a:noFill/>
        </p:spPr>
        <p:txBody>
          <a:bodyPr wrap="square" rtlCol="0">
            <a:spAutoFit/>
          </a:bodyPr>
          <a:lstStyle/>
          <a:p>
            <a:pPr algn="ctr"/>
            <a:r>
              <a:rPr lang="en-US" altLang="zh-CN" sz="6600" b="1" dirty="0">
                <a:solidFill>
                  <a:srgbClr val="345655"/>
                </a:solidFill>
                <a:cs typeface="+mn-ea"/>
                <a:sym typeface="+mn-lt"/>
              </a:rPr>
              <a:t>2</a:t>
            </a:r>
          </a:p>
        </p:txBody>
      </p:sp>
      <p:sp>
        <p:nvSpPr>
          <p:cNvPr id="7" name="文本框 6">
            <a:extLst>
              <a:ext uri="{FF2B5EF4-FFF2-40B4-BE49-F238E27FC236}">
                <a16:creationId xmlns:a16="http://schemas.microsoft.com/office/drawing/2014/main" id="{DBAD2E52-97D2-4B17-9EB3-6B7F56FF286E}"/>
              </a:ext>
            </a:extLst>
          </p:cNvPr>
          <p:cNvSpPr txBox="1"/>
          <p:nvPr/>
        </p:nvSpPr>
        <p:spPr>
          <a:xfrm>
            <a:off x="4684505" y="3612745"/>
            <a:ext cx="2739643" cy="1015663"/>
          </a:xfrm>
          <a:prstGeom prst="rect">
            <a:avLst/>
          </a:prstGeom>
          <a:noFill/>
        </p:spPr>
        <p:txBody>
          <a:bodyPr wrap="square" rtlCol="0">
            <a:spAutoFit/>
          </a:bodyPr>
          <a:lstStyle/>
          <a:p>
            <a:pPr algn="ctr"/>
            <a:r>
              <a:rPr lang="en-US" altLang="zh-CN" sz="3600">
                <a:solidFill>
                  <a:srgbClr val="345655"/>
                </a:solidFill>
                <a:cs typeface="+mn-ea"/>
                <a:sym typeface="Wingdings" panose="05000000000000000000" pitchFamily="2" charset="2"/>
              </a:rPr>
              <a:t></a:t>
            </a:r>
            <a:r>
              <a:rPr lang="en-US" altLang="zh-CN" sz="6000">
                <a:solidFill>
                  <a:srgbClr val="345655"/>
                </a:solidFill>
                <a:cs typeface="+mn-ea"/>
                <a:sym typeface="Wingdings" panose="05000000000000000000" pitchFamily="2" charset="2"/>
              </a:rPr>
              <a:t></a:t>
            </a:r>
            <a:r>
              <a:rPr lang="en-US" altLang="zh-CN" sz="3600">
                <a:solidFill>
                  <a:srgbClr val="345655"/>
                </a:solidFill>
                <a:cs typeface="+mn-ea"/>
                <a:sym typeface="Wingdings" panose="05000000000000000000" pitchFamily="2" charset="2"/>
              </a:rPr>
              <a:t></a:t>
            </a:r>
            <a:endParaRPr lang="zh-CN" altLang="en-US" sz="3600" dirty="0">
              <a:solidFill>
                <a:srgbClr val="345655"/>
              </a:solidFill>
              <a:cs typeface="+mn-ea"/>
              <a:sym typeface="+mn-lt"/>
            </a:endParaRPr>
          </a:p>
        </p:txBody>
      </p:sp>
      <p:sp>
        <p:nvSpPr>
          <p:cNvPr id="8" name="文本框 7">
            <a:extLst>
              <a:ext uri="{FF2B5EF4-FFF2-40B4-BE49-F238E27FC236}">
                <a16:creationId xmlns:a16="http://schemas.microsoft.com/office/drawing/2014/main" id="{BDF01B3E-E0B9-4FC8-9FB0-87042D77893F}"/>
              </a:ext>
            </a:extLst>
          </p:cNvPr>
          <p:cNvSpPr txBox="1"/>
          <p:nvPr/>
        </p:nvSpPr>
        <p:spPr>
          <a:xfrm>
            <a:off x="1759645" y="2798121"/>
            <a:ext cx="8572500" cy="1015663"/>
          </a:xfrm>
          <a:prstGeom prst="rect">
            <a:avLst/>
          </a:prstGeom>
          <a:noFill/>
        </p:spPr>
        <p:txBody>
          <a:bodyPr wrap="square" rtlCol="0">
            <a:spAutoFit/>
          </a:bodyPr>
          <a:lstStyle/>
          <a:p>
            <a:pPr algn="ctr"/>
            <a:r>
              <a:rPr lang="en-US" altLang="zh-CN" sz="6000" b="1" dirty="0">
                <a:solidFill>
                  <a:srgbClr val="CB183B"/>
                </a:solidFill>
                <a:latin typeface="UVN Banh Mi" pitchFamily="2" charset="0"/>
                <a:cs typeface="+mn-ea"/>
                <a:sym typeface="+mn-lt"/>
              </a:rPr>
              <a:t>KHÁM PHÁ</a:t>
            </a:r>
            <a:endParaRPr lang="zh-CN" altLang="en-US" sz="6000" b="1" dirty="0">
              <a:solidFill>
                <a:srgbClr val="CB183B"/>
              </a:solidFill>
              <a:latin typeface="UVN Banh Mi" pitchFamily="2" charset="0"/>
              <a:cs typeface="+mn-ea"/>
              <a:sym typeface="+mn-lt"/>
            </a:endParaRPr>
          </a:p>
        </p:txBody>
      </p:sp>
      <p:pic>
        <p:nvPicPr>
          <p:cNvPr id="9" name="图片 8">
            <a:extLst>
              <a:ext uri="{FF2B5EF4-FFF2-40B4-BE49-F238E27FC236}">
                <a16:creationId xmlns:a16="http://schemas.microsoft.com/office/drawing/2014/main" id="{24877F60-B0A9-4387-A111-1C7C11FE62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970" y="0"/>
            <a:ext cx="4303748" cy="7437120"/>
          </a:xfrm>
          <a:prstGeom prst="rect">
            <a:avLst/>
          </a:prstGeom>
        </p:spPr>
      </p:pic>
      <p:pic>
        <p:nvPicPr>
          <p:cNvPr id="10" name="图片 9">
            <a:extLst>
              <a:ext uri="{FF2B5EF4-FFF2-40B4-BE49-F238E27FC236}">
                <a16:creationId xmlns:a16="http://schemas.microsoft.com/office/drawing/2014/main" id="{DDF416FA-2C4A-40A9-9315-729E98F9F6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121406" y="0"/>
            <a:ext cx="4303748" cy="7437120"/>
          </a:xfrm>
          <a:prstGeom prst="rect">
            <a:avLst/>
          </a:prstGeom>
        </p:spPr>
      </p:pic>
      <p:pic>
        <p:nvPicPr>
          <p:cNvPr id="11" name="图片 10">
            <a:extLst>
              <a:ext uri="{FF2B5EF4-FFF2-40B4-BE49-F238E27FC236}">
                <a16:creationId xmlns:a16="http://schemas.microsoft.com/office/drawing/2014/main" id="{FD99C548-E5E0-48F2-BCF2-3F296A5953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2053" b="17680"/>
          <a:stretch/>
        </p:blipFill>
        <p:spPr>
          <a:xfrm rot="2177462">
            <a:off x="4319501" y="1918439"/>
            <a:ext cx="1052980" cy="1145617"/>
          </a:xfrm>
          <a:prstGeom prst="rect">
            <a:avLst/>
          </a:prstGeom>
        </p:spPr>
      </p:pic>
    </p:spTree>
    <p:extLst>
      <p:ext uri="{BB962C8B-B14F-4D97-AF65-F5344CB8AC3E}">
        <p14:creationId xmlns:p14="http://schemas.microsoft.com/office/powerpoint/2010/main" val="68259793"/>
      </p:ext>
    </p:extLst>
  </p:cSld>
  <p:clrMapOvr>
    <a:masterClrMapping/>
  </p:clrMapOvr>
  <mc:AlternateContent xmlns:mc="http://schemas.openxmlformats.org/markup-compatibility/2006" xmlns:p14="http://schemas.microsoft.com/office/powerpoint/2010/main">
    <mc:Choice Requires="p14">
      <p:transition spd="slow" p14:dur="8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8"/>
                                        </p:tgtEl>
                                        <p:attrNameLst>
                                          <p:attrName>ppt_y</p:attrName>
                                        </p:attrNameLst>
                                      </p:cBhvr>
                                      <p:tavLst>
                                        <p:tav tm="0">
                                          <p:val>
                                            <p:strVal val="#ppt_y"/>
                                          </p:val>
                                        </p:tav>
                                        <p:tav tm="100000">
                                          <p:val>
                                            <p:strVal val="#ppt_y"/>
                                          </p:val>
                                        </p:tav>
                                      </p:tavLst>
                                    </p:anim>
                                    <p:anim calcmode="lin" valueType="num">
                                      <p:cBhvr>
                                        <p:cTn id="2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F497BF3-0E60-4462-AD06-B5DA3ABD87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053" b="17680"/>
          <a:stretch/>
        </p:blipFill>
        <p:spPr>
          <a:xfrm rot="2177462">
            <a:off x="48585" y="-77431"/>
            <a:ext cx="2139110" cy="2327300"/>
          </a:xfrm>
          <a:prstGeom prst="rect">
            <a:avLst/>
          </a:prstGeom>
        </p:spPr>
      </p:pic>
      <p:sp>
        <p:nvSpPr>
          <p:cNvPr id="6" name="任意多边形: 形状 5">
            <a:extLst>
              <a:ext uri="{FF2B5EF4-FFF2-40B4-BE49-F238E27FC236}">
                <a16:creationId xmlns:a16="http://schemas.microsoft.com/office/drawing/2014/main" id="{6593069E-69C7-41F2-ACBA-652E6FD02F52}"/>
              </a:ext>
            </a:extLst>
          </p:cNvPr>
          <p:cNvSpPr/>
          <p:nvPr/>
        </p:nvSpPr>
        <p:spPr>
          <a:xfrm>
            <a:off x="1606708" y="242281"/>
            <a:ext cx="3629465" cy="623592"/>
          </a:xfrm>
          <a:custGeom>
            <a:avLst/>
            <a:gdLst>
              <a:gd name="connsiteX0" fmla="*/ 0 w 1505243"/>
              <a:gd name="connsiteY0" fmla="*/ 478302 h 633211"/>
              <a:gd name="connsiteX1" fmla="*/ 956603 w 1505243"/>
              <a:gd name="connsiteY1" fmla="*/ 225083 h 633211"/>
              <a:gd name="connsiteX2" fmla="*/ 787791 w 1505243"/>
              <a:gd name="connsiteY2" fmla="*/ 633046 h 633211"/>
              <a:gd name="connsiteX3" fmla="*/ 407963 w 1505243"/>
              <a:gd name="connsiteY3" fmla="*/ 168812 h 633211"/>
              <a:gd name="connsiteX4" fmla="*/ 1505243 w 1505243"/>
              <a:gd name="connsiteY4" fmla="*/ 0 h 633211"/>
              <a:gd name="connsiteX0" fmla="*/ 0 w 2307101"/>
              <a:gd name="connsiteY0" fmla="*/ 407964 h 562873"/>
              <a:gd name="connsiteX1" fmla="*/ 956603 w 2307101"/>
              <a:gd name="connsiteY1" fmla="*/ 154745 h 562873"/>
              <a:gd name="connsiteX2" fmla="*/ 787791 w 2307101"/>
              <a:gd name="connsiteY2" fmla="*/ 562708 h 562873"/>
              <a:gd name="connsiteX3" fmla="*/ 407963 w 2307101"/>
              <a:gd name="connsiteY3" fmla="*/ 98474 h 562873"/>
              <a:gd name="connsiteX4" fmla="*/ 2307101 w 2307101"/>
              <a:gd name="connsiteY4" fmla="*/ 0 h 562873"/>
              <a:gd name="connsiteX0" fmla="*/ 0 w 2307101"/>
              <a:gd name="connsiteY0" fmla="*/ 503410 h 658319"/>
              <a:gd name="connsiteX1" fmla="*/ 956603 w 2307101"/>
              <a:gd name="connsiteY1" fmla="*/ 250191 h 658319"/>
              <a:gd name="connsiteX2" fmla="*/ 787791 w 2307101"/>
              <a:gd name="connsiteY2" fmla="*/ 658154 h 658319"/>
              <a:gd name="connsiteX3" fmla="*/ 407963 w 2307101"/>
              <a:gd name="connsiteY3" fmla="*/ 193920 h 658319"/>
              <a:gd name="connsiteX4" fmla="*/ 2307101 w 2307101"/>
              <a:gd name="connsiteY4" fmla="*/ 95446 h 658319"/>
              <a:gd name="connsiteX0" fmla="*/ 0 w 2307101"/>
              <a:gd name="connsiteY0" fmla="*/ 503410 h 658854"/>
              <a:gd name="connsiteX1" fmla="*/ 956603 w 2307101"/>
              <a:gd name="connsiteY1" fmla="*/ 250191 h 658854"/>
              <a:gd name="connsiteX2" fmla="*/ 787791 w 2307101"/>
              <a:gd name="connsiteY2" fmla="*/ 658154 h 658854"/>
              <a:gd name="connsiteX3" fmla="*/ 407963 w 2307101"/>
              <a:gd name="connsiteY3" fmla="*/ 193920 h 658854"/>
              <a:gd name="connsiteX4" fmla="*/ 2307101 w 2307101"/>
              <a:gd name="connsiteY4" fmla="*/ 95446 h 658854"/>
              <a:gd name="connsiteX0" fmla="*/ 0 w 2307101"/>
              <a:gd name="connsiteY0" fmla="*/ 407964 h 619127"/>
              <a:gd name="connsiteX1" fmla="*/ 956603 w 2307101"/>
              <a:gd name="connsiteY1" fmla="*/ 154745 h 619127"/>
              <a:gd name="connsiteX2" fmla="*/ 731520 w 2307101"/>
              <a:gd name="connsiteY2" fmla="*/ 618979 h 619127"/>
              <a:gd name="connsiteX3" fmla="*/ 407963 w 2307101"/>
              <a:gd name="connsiteY3" fmla="*/ 98474 h 619127"/>
              <a:gd name="connsiteX4" fmla="*/ 2307101 w 2307101"/>
              <a:gd name="connsiteY4" fmla="*/ 0 h 619127"/>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566"/>
              <a:gd name="connsiteX1" fmla="*/ 956603 w 2307101"/>
              <a:gd name="connsiteY1" fmla="*/ 154745 h 619566"/>
              <a:gd name="connsiteX2" fmla="*/ 731520 w 2307101"/>
              <a:gd name="connsiteY2" fmla="*/ 618979 h 619566"/>
              <a:gd name="connsiteX3" fmla="*/ 407963 w 2307101"/>
              <a:gd name="connsiteY3" fmla="*/ 98474 h 619566"/>
              <a:gd name="connsiteX4" fmla="*/ 2307101 w 2307101"/>
              <a:gd name="connsiteY4" fmla="*/ 0 h 619566"/>
              <a:gd name="connsiteX0" fmla="*/ 0 w 2307101"/>
              <a:gd name="connsiteY0" fmla="*/ 407964 h 619421"/>
              <a:gd name="connsiteX1" fmla="*/ 956603 w 2307101"/>
              <a:gd name="connsiteY1" fmla="*/ 154745 h 619421"/>
              <a:gd name="connsiteX2" fmla="*/ 731520 w 2307101"/>
              <a:gd name="connsiteY2" fmla="*/ 618979 h 619421"/>
              <a:gd name="connsiteX3" fmla="*/ 661182 w 2307101"/>
              <a:gd name="connsiteY3" fmla="*/ 56271 h 619421"/>
              <a:gd name="connsiteX4" fmla="*/ 2307101 w 2307101"/>
              <a:gd name="connsiteY4" fmla="*/ 0 h 619421"/>
              <a:gd name="connsiteX0" fmla="*/ 0 w 2307101"/>
              <a:gd name="connsiteY0" fmla="*/ 443588 h 655045"/>
              <a:gd name="connsiteX1" fmla="*/ 956603 w 2307101"/>
              <a:gd name="connsiteY1" fmla="*/ 190369 h 655045"/>
              <a:gd name="connsiteX2" fmla="*/ 731520 w 2307101"/>
              <a:gd name="connsiteY2" fmla="*/ 654603 h 655045"/>
              <a:gd name="connsiteX3" fmla="*/ 661182 w 2307101"/>
              <a:gd name="connsiteY3" fmla="*/ 91895 h 655045"/>
              <a:gd name="connsiteX4" fmla="*/ 2307101 w 2307101"/>
              <a:gd name="connsiteY4" fmla="*/ 35624 h 655045"/>
              <a:gd name="connsiteX0" fmla="*/ 0 w 2307101"/>
              <a:gd name="connsiteY0" fmla="*/ 443588 h 655919"/>
              <a:gd name="connsiteX1" fmla="*/ 956603 w 2307101"/>
              <a:gd name="connsiteY1" fmla="*/ 190369 h 655919"/>
              <a:gd name="connsiteX2" fmla="*/ 731520 w 2307101"/>
              <a:gd name="connsiteY2" fmla="*/ 654603 h 655919"/>
              <a:gd name="connsiteX3" fmla="*/ 661182 w 2307101"/>
              <a:gd name="connsiteY3" fmla="*/ 91895 h 655919"/>
              <a:gd name="connsiteX4" fmla="*/ 2307101 w 2307101"/>
              <a:gd name="connsiteY4" fmla="*/ 35624 h 655919"/>
              <a:gd name="connsiteX0" fmla="*/ 0 w 2405575"/>
              <a:gd name="connsiteY0" fmla="*/ 400866 h 613197"/>
              <a:gd name="connsiteX1" fmla="*/ 956603 w 2405575"/>
              <a:gd name="connsiteY1" fmla="*/ 147647 h 613197"/>
              <a:gd name="connsiteX2" fmla="*/ 731520 w 2405575"/>
              <a:gd name="connsiteY2" fmla="*/ 611881 h 613197"/>
              <a:gd name="connsiteX3" fmla="*/ 661182 w 2405575"/>
              <a:gd name="connsiteY3" fmla="*/ 49173 h 613197"/>
              <a:gd name="connsiteX4" fmla="*/ 2405575 w 2405575"/>
              <a:gd name="connsiteY4" fmla="*/ 555610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3197"/>
              <a:gd name="connsiteX1" fmla="*/ 956603 w 3629465"/>
              <a:gd name="connsiteY1" fmla="*/ 147647 h 613197"/>
              <a:gd name="connsiteX2" fmla="*/ 731520 w 3629465"/>
              <a:gd name="connsiteY2" fmla="*/ 611881 h 613197"/>
              <a:gd name="connsiteX3" fmla="*/ 661182 w 3629465"/>
              <a:gd name="connsiteY3" fmla="*/ 49173 h 613197"/>
              <a:gd name="connsiteX4" fmla="*/ 3629465 w 3629465"/>
              <a:gd name="connsiteY4" fmla="*/ 513407 h 613197"/>
              <a:gd name="connsiteX0" fmla="*/ 0 w 3629465"/>
              <a:gd name="connsiteY0" fmla="*/ 400866 h 615587"/>
              <a:gd name="connsiteX1" fmla="*/ 956603 w 3629465"/>
              <a:gd name="connsiteY1" fmla="*/ 147647 h 615587"/>
              <a:gd name="connsiteX2" fmla="*/ 731520 w 3629465"/>
              <a:gd name="connsiteY2" fmla="*/ 611881 h 615587"/>
              <a:gd name="connsiteX3" fmla="*/ 661182 w 3629465"/>
              <a:gd name="connsiteY3" fmla="*/ 49173 h 615587"/>
              <a:gd name="connsiteX4" fmla="*/ 3629465 w 3629465"/>
              <a:gd name="connsiteY4" fmla="*/ 513407 h 615587"/>
              <a:gd name="connsiteX0" fmla="*/ 0 w 3629465"/>
              <a:gd name="connsiteY0" fmla="*/ 535210 h 754001"/>
              <a:gd name="connsiteX1" fmla="*/ 956603 w 3629465"/>
              <a:gd name="connsiteY1" fmla="*/ 281991 h 754001"/>
              <a:gd name="connsiteX2" fmla="*/ 731520 w 3629465"/>
              <a:gd name="connsiteY2" fmla="*/ 746225 h 754001"/>
              <a:gd name="connsiteX3" fmla="*/ 717452 w 3629465"/>
              <a:gd name="connsiteY3" fmla="*/ 637 h 754001"/>
              <a:gd name="connsiteX4" fmla="*/ 3629465 w 3629465"/>
              <a:gd name="connsiteY4" fmla="*/ 647751 h 754001"/>
              <a:gd name="connsiteX0" fmla="*/ 0 w 3629465"/>
              <a:gd name="connsiteY0" fmla="*/ 400866 h 638258"/>
              <a:gd name="connsiteX1" fmla="*/ 956603 w 3629465"/>
              <a:gd name="connsiteY1" fmla="*/ 147647 h 638258"/>
              <a:gd name="connsiteX2" fmla="*/ 731520 w 3629465"/>
              <a:gd name="connsiteY2" fmla="*/ 611881 h 638258"/>
              <a:gd name="connsiteX3" fmla="*/ 956602 w 3629465"/>
              <a:gd name="connsiteY3" fmla="*/ 260188 h 638258"/>
              <a:gd name="connsiteX4" fmla="*/ 3629465 w 3629465"/>
              <a:gd name="connsiteY4" fmla="*/ 513407 h 638258"/>
              <a:gd name="connsiteX0" fmla="*/ 0 w 3629465"/>
              <a:gd name="connsiteY0" fmla="*/ 400866 h 623592"/>
              <a:gd name="connsiteX1" fmla="*/ 956603 w 3629465"/>
              <a:gd name="connsiteY1" fmla="*/ 147647 h 623592"/>
              <a:gd name="connsiteX2" fmla="*/ 731520 w 3629465"/>
              <a:gd name="connsiteY2" fmla="*/ 611881 h 623592"/>
              <a:gd name="connsiteX3" fmla="*/ 956602 w 3629465"/>
              <a:gd name="connsiteY3" fmla="*/ 133579 h 623592"/>
              <a:gd name="connsiteX4" fmla="*/ 3629465 w 3629465"/>
              <a:gd name="connsiteY4" fmla="*/ 513407 h 623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465" h="623592">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8" name="矩形 7">
            <a:extLst>
              <a:ext uri="{FF2B5EF4-FFF2-40B4-BE49-F238E27FC236}">
                <a16:creationId xmlns:a16="http://schemas.microsoft.com/office/drawing/2014/main" id="{7ED4D725-9E2F-44AE-A6B9-B6E295B3E8AD}"/>
              </a:ext>
            </a:extLst>
          </p:cNvPr>
          <p:cNvSpPr/>
          <p:nvPr/>
        </p:nvSpPr>
        <p:spPr>
          <a:xfrm>
            <a:off x="1970237" y="856667"/>
            <a:ext cx="4528205" cy="400110"/>
          </a:xfrm>
          <a:prstGeom prst="rect">
            <a:avLst/>
          </a:prstGeom>
        </p:spPr>
        <p:txBody>
          <a:bodyPr wrap="square">
            <a:spAutoFit/>
          </a:bodyPr>
          <a:lstStyle/>
          <a:p>
            <a:pPr lvl="0"/>
            <a:r>
              <a:rPr lang="en-US" altLang="zh-CN" sz="2000" b="1" dirty="0">
                <a:solidFill>
                  <a:schemeClr val="accent5">
                    <a:lumMod val="75000"/>
                  </a:schemeClr>
                </a:solidFill>
                <a:cs typeface="+mn-ea"/>
                <a:sym typeface="+mn-lt"/>
              </a:rPr>
              <a:t>1. </a:t>
            </a:r>
            <a:r>
              <a:rPr lang="en-US" altLang="zh-CN" sz="2000" b="1" dirty="0" err="1">
                <a:solidFill>
                  <a:schemeClr val="accent5">
                    <a:lumMod val="75000"/>
                  </a:schemeClr>
                </a:solidFill>
                <a:cs typeface="+mn-ea"/>
                <a:sym typeface="+mn-lt"/>
              </a:rPr>
              <a:t>Đọc</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bài</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văn</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sau</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và</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trả</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lời</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câu</a:t>
            </a:r>
            <a:r>
              <a:rPr lang="en-US" altLang="zh-CN" sz="2000" b="1" dirty="0">
                <a:solidFill>
                  <a:schemeClr val="accent5">
                    <a:lumMod val="75000"/>
                  </a:schemeClr>
                </a:solidFill>
                <a:cs typeface="+mn-ea"/>
                <a:sym typeface="+mn-lt"/>
              </a:rPr>
              <a:t> </a:t>
            </a:r>
            <a:r>
              <a:rPr lang="en-US" altLang="zh-CN" sz="2000" b="1" dirty="0" err="1">
                <a:solidFill>
                  <a:schemeClr val="accent5">
                    <a:lumMod val="75000"/>
                  </a:schemeClr>
                </a:solidFill>
                <a:cs typeface="+mn-ea"/>
                <a:sym typeface="+mn-lt"/>
              </a:rPr>
              <a:t>hỏi</a:t>
            </a:r>
            <a:r>
              <a:rPr lang="en-US" altLang="zh-CN" sz="2000" b="1" dirty="0">
                <a:solidFill>
                  <a:schemeClr val="accent5">
                    <a:lumMod val="75000"/>
                  </a:schemeClr>
                </a:solidFill>
                <a:cs typeface="+mn-ea"/>
                <a:sym typeface="+mn-lt"/>
              </a:rPr>
              <a:t>: </a:t>
            </a:r>
            <a:endParaRPr lang="zh-CN" altLang="en-US" sz="2000" b="1" dirty="0">
              <a:solidFill>
                <a:schemeClr val="accent5">
                  <a:lumMod val="75000"/>
                </a:schemeClr>
              </a:solidFill>
              <a:cs typeface="+mn-ea"/>
              <a:sym typeface="+mn-lt"/>
            </a:endParaRPr>
          </a:p>
        </p:txBody>
      </p:sp>
      <p:sp>
        <p:nvSpPr>
          <p:cNvPr id="9" name="矩形 8">
            <a:extLst>
              <a:ext uri="{FF2B5EF4-FFF2-40B4-BE49-F238E27FC236}">
                <a16:creationId xmlns:a16="http://schemas.microsoft.com/office/drawing/2014/main" id="{6CCA0A31-C4BA-4E1C-B3B3-C201E8FFC61D}"/>
              </a:ext>
            </a:extLst>
          </p:cNvPr>
          <p:cNvSpPr/>
          <p:nvPr/>
        </p:nvSpPr>
        <p:spPr>
          <a:xfrm>
            <a:off x="3056179" y="161173"/>
            <a:ext cx="2577806" cy="577850"/>
          </a:xfrm>
          <a:prstGeom prst="rect">
            <a:avLst/>
          </a:prstGeom>
        </p:spPr>
        <p:txBody>
          <a:bodyPr wrap="square">
            <a:spAutoFit/>
          </a:bodyPr>
          <a:lstStyle/>
          <a:p>
            <a:pPr lvl="0">
              <a:lnSpc>
                <a:spcPct val="150000"/>
              </a:lnSpc>
            </a:pPr>
            <a:r>
              <a:rPr lang="en-US" altLang="zh-CN" sz="2400" b="1" dirty="0">
                <a:solidFill>
                  <a:schemeClr val="accent5">
                    <a:lumMod val="75000"/>
                  </a:schemeClr>
                </a:solidFill>
                <a:cs typeface="+mn-ea"/>
                <a:sym typeface="+mn-lt"/>
              </a:rPr>
              <a:t>I. </a:t>
            </a:r>
            <a:r>
              <a:rPr lang="en-US" altLang="zh-CN" sz="2400" b="1" dirty="0" err="1">
                <a:solidFill>
                  <a:schemeClr val="accent5">
                    <a:lumMod val="75000"/>
                  </a:schemeClr>
                </a:solidFill>
                <a:cs typeface="+mn-ea"/>
                <a:sym typeface="+mn-lt"/>
              </a:rPr>
              <a:t>Nhận</a:t>
            </a:r>
            <a:r>
              <a:rPr lang="en-US" altLang="zh-CN" sz="2400" b="1" dirty="0">
                <a:solidFill>
                  <a:schemeClr val="accent5">
                    <a:lumMod val="75000"/>
                  </a:schemeClr>
                </a:solidFill>
                <a:cs typeface="+mn-ea"/>
                <a:sym typeface="+mn-lt"/>
              </a:rPr>
              <a:t> </a:t>
            </a:r>
            <a:r>
              <a:rPr lang="en-US" altLang="zh-CN" sz="2400" b="1" dirty="0" err="1">
                <a:solidFill>
                  <a:schemeClr val="accent5">
                    <a:lumMod val="75000"/>
                  </a:schemeClr>
                </a:solidFill>
                <a:cs typeface="+mn-ea"/>
                <a:sym typeface="+mn-lt"/>
              </a:rPr>
              <a:t>xét</a:t>
            </a:r>
            <a:r>
              <a:rPr lang="en-US" altLang="zh-CN" sz="2400" b="1" dirty="0">
                <a:solidFill>
                  <a:schemeClr val="accent5">
                    <a:lumMod val="75000"/>
                  </a:schemeClr>
                </a:solidFill>
                <a:cs typeface="+mn-ea"/>
                <a:sym typeface="+mn-lt"/>
              </a:rPr>
              <a:t>: </a:t>
            </a:r>
            <a:endParaRPr lang="zh-CN" altLang="en-US" sz="2400" b="1" dirty="0">
              <a:solidFill>
                <a:schemeClr val="accent5">
                  <a:lumMod val="75000"/>
                </a:schemeClr>
              </a:solidFill>
              <a:cs typeface="+mn-ea"/>
              <a:sym typeface="+mn-lt"/>
            </a:endParaRPr>
          </a:p>
        </p:txBody>
      </p:sp>
      <p:sp>
        <p:nvSpPr>
          <p:cNvPr id="19" name="Text Box 14">
            <a:extLst>
              <a:ext uri="{FF2B5EF4-FFF2-40B4-BE49-F238E27FC236}">
                <a16:creationId xmlns:a16="http://schemas.microsoft.com/office/drawing/2014/main" id="{42A93C0F-F65D-4C5B-BCE7-D3BBEEB3682B}"/>
              </a:ext>
            </a:extLst>
          </p:cNvPr>
          <p:cNvSpPr txBox="1">
            <a:spLocks noChangeArrowheads="1"/>
          </p:cNvSpPr>
          <p:nvPr/>
        </p:nvSpPr>
        <p:spPr bwMode="auto">
          <a:xfrm>
            <a:off x="0" y="1140217"/>
            <a:ext cx="1219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err="1">
                <a:solidFill>
                  <a:srgbClr val="FF0000"/>
                </a:solidFill>
                <a:latin typeface="Times New Roman" panose="02020603050405020304" pitchFamily="18" charset="0"/>
              </a:rPr>
              <a:t>Cái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cối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tân</a:t>
            </a:r>
            <a:endParaRPr lang="vi-VN" altLang="en-US" sz="2800" b="1" dirty="0">
              <a:solidFill>
                <a:srgbClr val="FF0000"/>
              </a:solidFill>
              <a:latin typeface="Times New Roman" panose="02020603050405020304" pitchFamily="18" charset="0"/>
            </a:endParaRPr>
          </a:p>
        </p:txBody>
      </p:sp>
      <p:sp>
        <p:nvSpPr>
          <p:cNvPr id="20" name="Text Box 20">
            <a:extLst>
              <a:ext uri="{FF2B5EF4-FFF2-40B4-BE49-F238E27FC236}">
                <a16:creationId xmlns:a16="http://schemas.microsoft.com/office/drawing/2014/main" id="{83A441D1-D1E2-4919-9DA2-5CBFAD705A94}"/>
              </a:ext>
            </a:extLst>
          </p:cNvPr>
          <p:cNvSpPr txBox="1">
            <a:spLocks noChangeArrowheads="1"/>
          </p:cNvSpPr>
          <p:nvPr/>
        </p:nvSpPr>
        <p:spPr bwMode="auto">
          <a:xfrm>
            <a:off x="593889" y="1737726"/>
            <a:ext cx="110953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latin typeface="Times New Roman" panose="02020603050405020304" pitchFamily="18" charset="0"/>
              </a:rPr>
              <a:t>	</a:t>
            </a:r>
            <a:r>
              <a:rPr lang="en-US" altLang="en-US" sz="2000" dirty="0" err="1">
                <a:latin typeface="Times New Roman" panose="02020603050405020304" pitchFamily="18" charset="0"/>
              </a:rPr>
              <a:t>Cái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cối</a:t>
            </a:r>
            <a:r>
              <a:rPr lang="en-US" altLang="en-US" sz="2000" dirty="0">
                <a:latin typeface="Times New Roman" panose="02020603050405020304" pitchFamily="18" charset="0"/>
              </a:rPr>
              <a:t> </a:t>
            </a:r>
            <a:r>
              <a:rPr lang="vi-VN" altLang="en-US" sz="2000" dirty="0">
                <a:latin typeface="Times New Roman" panose="02020603050405020304" pitchFamily="18" charset="0"/>
              </a:rPr>
              <a:t>xinh xinh xuất hiện như một giấc mộng, ngồi chễm chệ giữa gian nhà trống.</a:t>
            </a:r>
            <a:endParaRPr lang="vi-VN" altLang="en-US" sz="2000" dirty="0">
              <a:solidFill>
                <a:srgbClr val="0000CC"/>
              </a:solidFill>
              <a:latin typeface="Times New Roman" panose="02020603050405020304" pitchFamily="18" charset="0"/>
            </a:endParaRPr>
          </a:p>
        </p:txBody>
      </p:sp>
      <p:sp>
        <p:nvSpPr>
          <p:cNvPr id="21" name="Text Box 21">
            <a:extLst>
              <a:ext uri="{FF2B5EF4-FFF2-40B4-BE49-F238E27FC236}">
                <a16:creationId xmlns:a16="http://schemas.microsoft.com/office/drawing/2014/main" id="{E755E140-757D-4D14-AEF2-2F4F458D6DA5}"/>
              </a:ext>
            </a:extLst>
          </p:cNvPr>
          <p:cNvSpPr txBox="1">
            <a:spLocks noChangeArrowheads="1"/>
          </p:cNvSpPr>
          <p:nvPr/>
        </p:nvSpPr>
        <p:spPr bwMode="auto">
          <a:xfrm>
            <a:off x="593889" y="2063068"/>
            <a:ext cx="1109534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latin typeface="Times New Roman" panose="02020603050405020304" pitchFamily="18" charset="0"/>
              </a:rPr>
              <a:t>	U </a:t>
            </a:r>
            <a:r>
              <a:rPr lang="en-US" altLang="en-US" sz="2000" dirty="0" err="1">
                <a:latin typeface="Times New Roman" panose="02020603050405020304" pitchFamily="18" charset="0"/>
              </a:rPr>
              <a:t>gọi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nó</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là</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cái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cối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tân</a:t>
            </a:r>
            <a:r>
              <a:rPr lang="vi-VN" altLang="en-US" sz="2000" dirty="0">
                <a:latin typeface="Times New Roman" panose="02020603050405020304" pitchFamily="18" charset="0"/>
              </a:rPr>
              <a:t>. Cái vành, cái áo đều làm bằng nan tre. Hai cái tai nó bằng tre già màu nâu. Mỗi tai có một cái lỗ tròn xoe. Lúc nào, tai cũng tỉnh táo để nghe ngóng. Cối có hai hàm răng bằng gỗ dẻ. U gọi là dăm. Răng nó nhiều, ken vào nhau. Vậy nên, người ta nói “chật như nêm cối”. Nói đến cối lại phải nói đến cần. Cái cần dài bằng tre đực vàng óng. Đầu cần là củ tre, có cái chốt. Cái chốt bằng tre mà rắn như đanh, móc vào tai cối. Từ chỗ tay cầm có cái thừng buộc vào xà nhà. Đẩy đi kéo lại cối kêu ù ù.</a:t>
            </a:r>
            <a:endParaRPr lang="vi-VN" altLang="en-US" sz="2000" dirty="0">
              <a:solidFill>
                <a:srgbClr val="0000CC"/>
              </a:solidFill>
              <a:latin typeface="Times New Roman" panose="02020603050405020304" pitchFamily="18" charset="0"/>
            </a:endParaRPr>
          </a:p>
        </p:txBody>
      </p:sp>
      <p:sp>
        <p:nvSpPr>
          <p:cNvPr id="22" name="Text Box 22">
            <a:extLst>
              <a:ext uri="{FF2B5EF4-FFF2-40B4-BE49-F238E27FC236}">
                <a16:creationId xmlns:a16="http://schemas.microsoft.com/office/drawing/2014/main" id="{80CF45E9-C3ED-42F8-8F89-5D049EC9C3FC}"/>
              </a:ext>
            </a:extLst>
          </p:cNvPr>
          <p:cNvSpPr txBox="1">
            <a:spLocks noChangeArrowheads="1"/>
          </p:cNvSpPr>
          <p:nvPr/>
        </p:nvSpPr>
        <p:spPr bwMode="auto">
          <a:xfrm>
            <a:off x="593889" y="3625030"/>
            <a:ext cx="110953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latin typeface="Times New Roman" panose="02020603050405020304" pitchFamily="18" charset="0"/>
              </a:rPr>
              <a:t>	</a:t>
            </a:r>
            <a:r>
              <a:rPr lang="en-US" altLang="en-US" sz="2000" dirty="0" err="1">
                <a:latin typeface="Times New Roman" panose="02020603050405020304" pitchFamily="18" charset="0"/>
              </a:rPr>
              <a:t>Chọn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được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ngày</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lành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tháng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tốt</a:t>
            </a:r>
            <a:r>
              <a:rPr lang="en-US" altLang="en-US" sz="2000" dirty="0">
                <a:latin typeface="Times New Roman" panose="02020603050405020304" pitchFamily="18" charset="0"/>
              </a:rPr>
              <a:t>, u </a:t>
            </a:r>
            <a:r>
              <a:rPr lang="en-US" altLang="en-US" sz="2000" dirty="0" err="1">
                <a:latin typeface="Times New Roman" panose="02020603050405020304" pitchFamily="18" charset="0"/>
              </a:rPr>
              <a:t>đong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một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gánh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thóc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vàng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ươm</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về</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Đổ</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vào</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lòng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cối</a:t>
            </a:r>
            <a:r>
              <a:rPr lang="en-US" altLang="en-US" sz="2000" dirty="0">
                <a:latin typeface="Times New Roman" panose="02020603050405020304" pitchFamily="18" charset="0"/>
              </a:rPr>
              <a:t>, u </a:t>
            </a:r>
            <a:r>
              <a:rPr lang="en-US" altLang="en-US" sz="2000" dirty="0" err="1">
                <a:latin typeface="Times New Roman" panose="02020603050405020304" pitchFamily="18" charset="0"/>
              </a:rPr>
              <a:t>xay</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thử</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Từ</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xung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quang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cối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gạo</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lẫn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trấu</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chảy</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xuống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vành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rào</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rào</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như</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mưa</a:t>
            </a:r>
            <a:r>
              <a:rPr lang="en-US" altLang="en-US" sz="2000" dirty="0">
                <a:latin typeface="Times New Roman" panose="02020603050405020304" pitchFamily="18" charset="0"/>
              </a:rPr>
              <a:t>. U </a:t>
            </a:r>
            <a:r>
              <a:rPr lang="en-US" altLang="en-US" sz="2000" dirty="0" err="1">
                <a:latin typeface="Times New Roman" panose="02020603050405020304" pitchFamily="18" charset="0"/>
              </a:rPr>
              <a:t>vốc</a:t>
            </a:r>
            <a:r>
              <a:rPr lang="en-US" altLang="en-US" sz="2000" dirty="0">
                <a:latin typeface="Times New Roman" panose="02020603050405020304" pitchFamily="18" charset="0"/>
              </a:rPr>
              <a:t> ra </a:t>
            </a:r>
            <a:r>
              <a:rPr lang="en-US" altLang="en-US" sz="2000" dirty="0" err="1">
                <a:latin typeface="Times New Roman" panose="02020603050405020304" pitchFamily="18" charset="0"/>
              </a:rPr>
              <a:t>một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nắm</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tải</a:t>
            </a:r>
            <a:r>
              <a:rPr lang="en-US" altLang="en-US" sz="2000" dirty="0">
                <a:latin typeface="Times New Roman" panose="02020603050405020304" pitchFamily="18" charset="0"/>
              </a:rPr>
              <a:t> ra, </a:t>
            </a:r>
            <a:r>
              <a:rPr lang="en-US" altLang="en-US" sz="2000" dirty="0" err="1">
                <a:latin typeface="Times New Roman" panose="02020603050405020304" pitchFamily="18" charset="0"/>
              </a:rPr>
              <a:t>thổi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phù</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phù</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Cả</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vốc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gạo</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chỉ</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lỏi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vài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hạt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thóc</a:t>
            </a:r>
            <a:r>
              <a:rPr lang="vi-VN" altLang="en-US" sz="2000" dirty="0">
                <a:latin typeface="Times New Roman" panose="02020603050405020304" pitchFamily="18" charset="0"/>
              </a:rPr>
              <a:t>. U gật đầu nói: “Cối tuy mới, chửa thuần nhưng mà nó xay được thế này là nhất đấy!” Cứ thế ngày lại ngày qua, đêm đêm tôi xay lúa với u. Đêm đêm tiếng cối ù ù vui cả xóm...</a:t>
            </a:r>
            <a:endParaRPr lang="vi-VN" altLang="en-US" sz="2000" dirty="0">
              <a:solidFill>
                <a:srgbClr val="0000CC"/>
              </a:solidFill>
              <a:latin typeface="Times New Roman" panose="02020603050405020304" pitchFamily="18" charset="0"/>
            </a:endParaRPr>
          </a:p>
        </p:txBody>
      </p:sp>
      <p:sp>
        <p:nvSpPr>
          <p:cNvPr id="23" name="Text Box 23">
            <a:extLst>
              <a:ext uri="{FF2B5EF4-FFF2-40B4-BE49-F238E27FC236}">
                <a16:creationId xmlns:a16="http://schemas.microsoft.com/office/drawing/2014/main" id="{5CA8FDAD-4ED7-45C1-A271-7791BA21BA08}"/>
              </a:ext>
            </a:extLst>
          </p:cNvPr>
          <p:cNvSpPr txBox="1">
            <a:spLocks noChangeArrowheads="1"/>
          </p:cNvSpPr>
          <p:nvPr/>
        </p:nvSpPr>
        <p:spPr bwMode="auto">
          <a:xfrm>
            <a:off x="593889" y="4920951"/>
            <a:ext cx="110953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latin typeface="Times New Roman" panose="02020603050405020304" pitchFamily="18" charset="0"/>
              </a:rPr>
              <a:t>	</a:t>
            </a:r>
            <a:r>
              <a:rPr lang="en-US" altLang="en-US" sz="2000" dirty="0" err="1">
                <a:latin typeface="Times New Roman" panose="02020603050405020304" pitchFamily="18" charset="0"/>
              </a:rPr>
              <a:t>Cái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cối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xay</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cũng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như</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những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đồ</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dùng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đã</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sống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cùng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tôi</a:t>
            </a:r>
            <a:r>
              <a:rPr lang="en-US" altLang="en-US" sz="2000" dirty="0">
                <a:latin typeface="Times New Roman" panose="02020603050405020304" pitchFamily="18" charset="0"/>
              </a:rPr>
              <a:t> – </a:t>
            </a:r>
            <a:r>
              <a:rPr lang="en-US" altLang="en-US" sz="2000" dirty="0" err="1">
                <a:latin typeface="Times New Roman" panose="02020603050405020304" pitchFamily="18" charset="0"/>
              </a:rPr>
              <a:t>cái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võng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đay</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cái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chiếu</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manh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cái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mâm</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gỗ</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cái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giỏ</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cua</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cái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chạn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bát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cái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giường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nứa</a:t>
            </a:r>
            <a:r>
              <a:rPr lang="en-US" altLang="en-US" sz="2000" dirty="0">
                <a:latin typeface="Times New Roman" panose="02020603050405020304" pitchFamily="18" charset="0"/>
              </a:rPr>
              <a:t>… - </a:t>
            </a:r>
            <a:r>
              <a:rPr lang="vi-VN" altLang="en-US" sz="2000" dirty="0">
                <a:latin typeface="Times New Roman" panose="02020603050405020304" pitchFamily="18" charset="0"/>
              </a:rPr>
              <a:t>t</a:t>
            </a:r>
            <a:r>
              <a:rPr lang="en-US" altLang="en-US" sz="2000" dirty="0" err="1">
                <a:latin typeface="Times New Roman" panose="02020603050405020304" pitchFamily="18" charset="0"/>
              </a:rPr>
              <a:t>ất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cả</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tất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cả</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chúng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nó</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đều</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cất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tiếng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nói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Chúng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tôi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được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sống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cùng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với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tuổi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thơ</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anh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Chúng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tôi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hoàn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toàn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không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muốn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nhờ</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vả</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anh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cái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gì</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Chúng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tôi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chỉ</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muốn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theo</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dõi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từng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bước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anh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đi</a:t>
            </a:r>
            <a:r>
              <a:rPr lang="en-US" altLang="en-US" sz="2000" dirty="0">
                <a:latin typeface="Times New Roman" panose="02020603050405020304" pitchFamily="18" charset="0"/>
              </a:rPr>
              <a:t>…”</a:t>
            </a:r>
            <a:endParaRPr lang="vi-VN" altLang="en-US" sz="2000" dirty="0">
              <a:solidFill>
                <a:srgbClr val="0000CC"/>
              </a:solidFill>
              <a:latin typeface="Times New Roman" panose="02020603050405020304" pitchFamily="18" charset="0"/>
            </a:endParaRPr>
          </a:p>
        </p:txBody>
      </p:sp>
      <p:sp>
        <p:nvSpPr>
          <p:cNvPr id="24" name="Text Box 24">
            <a:extLst>
              <a:ext uri="{FF2B5EF4-FFF2-40B4-BE49-F238E27FC236}">
                <a16:creationId xmlns:a16="http://schemas.microsoft.com/office/drawing/2014/main" id="{6E67ADDE-6188-49FA-AB0D-836843F6667D}"/>
              </a:ext>
            </a:extLst>
          </p:cNvPr>
          <p:cNvSpPr txBox="1">
            <a:spLocks noChangeArrowheads="1"/>
          </p:cNvSpPr>
          <p:nvPr/>
        </p:nvSpPr>
        <p:spPr bwMode="auto">
          <a:xfrm>
            <a:off x="3189437" y="6033731"/>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latin typeface="Times New Roman" panose="02020603050405020304" pitchFamily="18" charset="0"/>
              </a:rPr>
              <a:t>						                               	</a:t>
            </a:r>
            <a:r>
              <a:rPr lang="en-US" altLang="en-US" sz="1800" i="1" dirty="0">
                <a:solidFill>
                  <a:srgbClr val="FF0000"/>
                </a:solidFill>
                <a:latin typeface="Times New Roman" panose="02020603050405020304" pitchFamily="18" charset="0"/>
              </a:rPr>
              <a:t>Theo</a:t>
            </a:r>
            <a:r>
              <a:rPr lang="en-US" altLang="en-US" sz="1800" dirty="0">
                <a:solidFill>
                  <a:srgbClr val="FF0000"/>
                </a:solidFill>
                <a:latin typeface="Times New Roman" panose="02020603050405020304" pitchFamily="18" charset="0"/>
              </a:rPr>
              <a:t> </a:t>
            </a:r>
            <a:r>
              <a:rPr lang="en-US" altLang="en-US" sz="1800" dirty="0" err="1">
                <a:solidFill>
                  <a:srgbClr val="FF0000"/>
                </a:solidFill>
                <a:latin typeface="Times New Roman" panose="02020603050405020304" pitchFamily="18" charset="0"/>
              </a:rPr>
              <a:t>Duy</a:t>
            </a:r>
            <a:r>
              <a:rPr lang="en-US" altLang="en-US" sz="1800" dirty="0">
                <a:solidFill>
                  <a:srgbClr val="FF0000"/>
                </a:solidFill>
                <a:latin typeface="Times New Roman" panose="02020603050405020304" pitchFamily="18" charset="0"/>
              </a:rPr>
              <a:t> </a:t>
            </a:r>
            <a:r>
              <a:rPr lang="en-US" altLang="en-US" sz="1800" dirty="0" err="1">
                <a:solidFill>
                  <a:srgbClr val="FF0000"/>
                </a:solidFill>
                <a:latin typeface="Times New Roman" panose="02020603050405020304" pitchFamily="18" charset="0"/>
              </a:rPr>
              <a:t>Khán</a:t>
            </a:r>
            <a:endParaRPr lang="vi-VN" altLang="en-US" sz="18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467742905"/>
      </p:ext>
    </p:extLst>
  </p:cSld>
  <p:clrMapOvr>
    <a:masterClrMapping/>
  </p:clrMapOvr>
  <mc:AlternateContent xmlns:mc="http://schemas.openxmlformats.org/markup-compatibility/2006" xmlns:p14="http://schemas.microsoft.com/office/powerpoint/2010/main">
    <mc:Choice Requires="p14">
      <p:transition spd="slow" p14:dur="8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98FD18B-19C0-4B4E-90A8-CFE5A916D612}"/>
              </a:ext>
            </a:extLst>
          </p:cNvPr>
          <p:cNvSpPr txBox="1"/>
          <p:nvPr/>
        </p:nvSpPr>
        <p:spPr>
          <a:xfrm>
            <a:off x="2362481" y="368788"/>
            <a:ext cx="3573711" cy="461665"/>
          </a:xfrm>
          <a:prstGeom prst="rect">
            <a:avLst/>
          </a:prstGeom>
          <a:noFill/>
        </p:spPr>
        <p:txBody>
          <a:bodyPr wrap="square" rtlCol="0">
            <a:spAutoFit/>
          </a:bodyPr>
          <a:lstStyle/>
          <a:p>
            <a:pPr algn="ctr"/>
            <a:r>
              <a:rPr lang="en-US" altLang="zh-CN" sz="2400" b="1" dirty="0" err="1">
                <a:solidFill>
                  <a:srgbClr val="9E1A3B"/>
                </a:solidFill>
                <a:cs typeface="+mn-ea"/>
                <a:sym typeface="+mn-lt"/>
              </a:rPr>
              <a:t>Bài</a:t>
            </a:r>
            <a:r>
              <a:rPr lang="en-US" altLang="zh-CN" sz="2400" b="1" dirty="0">
                <a:solidFill>
                  <a:srgbClr val="9E1A3B"/>
                </a:solidFill>
                <a:cs typeface="+mn-ea"/>
                <a:sym typeface="+mn-lt"/>
              </a:rPr>
              <a:t> </a:t>
            </a:r>
            <a:r>
              <a:rPr lang="en-US" altLang="zh-CN" sz="2400" b="1" dirty="0" err="1">
                <a:solidFill>
                  <a:srgbClr val="9E1A3B"/>
                </a:solidFill>
                <a:cs typeface="+mn-ea"/>
                <a:sym typeface="+mn-lt"/>
              </a:rPr>
              <a:t>văn</a:t>
            </a:r>
            <a:r>
              <a:rPr lang="en-US" altLang="zh-CN" sz="2400" b="1" dirty="0">
                <a:solidFill>
                  <a:srgbClr val="9E1A3B"/>
                </a:solidFill>
                <a:cs typeface="+mn-ea"/>
                <a:sym typeface="+mn-lt"/>
              </a:rPr>
              <a:t> </a:t>
            </a:r>
            <a:r>
              <a:rPr lang="en-US" altLang="zh-CN" sz="2400" b="1" dirty="0" err="1">
                <a:solidFill>
                  <a:srgbClr val="9E1A3B"/>
                </a:solidFill>
                <a:cs typeface="+mn-ea"/>
                <a:sym typeface="+mn-lt"/>
              </a:rPr>
              <a:t>tả</a:t>
            </a:r>
            <a:r>
              <a:rPr lang="en-US" altLang="zh-CN" sz="2400" b="1" dirty="0">
                <a:solidFill>
                  <a:srgbClr val="9E1A3B"/>
                </a:solidFill>
                <a:cs typeface="+mn-ea"/>
                <a:sym typeface="+mn-lt"/>
              </a:rPr>
              <a:t> </a:t>
            </a:r>
            <a:r>
              <a:rPr lang="en-US" altLang="zh-CN" sz="2400" b="1" dirty="0" err="1">
                <a:solidFill>
                  <a:srgbClr val="9E1A3B"/>
                </a:solidFill>
                <a:cs typeface="+mn-ea"/>
                <a:sym typeface="+mn-lt"/>
              </a:rPr>
              <a:t>cái</a:t>
            </a:r>
            <a:r>
              <a:rPr lang="en-US" altLang="zh-CN" sz="2400" b="1" dirty="0">
                <a:solidFill>
                  <a:srgbClr val="9E1A3B"/>
                </a:solidFill>
                <a:cs typeface="+mn-ea"/>
                <a:sym typeface="+mn-lt"/>
              </a:rPr>
              <a:t> </a:t>
            </a:r>
            <a:r>
              <a:rPr lang="en-US" altLang="zh-CN" sz="2400" b="1" dirty="0" err="1">
                <a:solidFill>
                  <a:srgbClr val="9E1A3B"/>
                </a:solidFill>
                <a:cs typeface="+mn-ea"/>
                <a:sym typeface="+mn-lt"/>
              </a:rPr>
              <a:t>gì</a:t>
            </a:r>
            <a:r>
              <a:rPr lang="en-US" altLang="zh-CN" sz="2400" b="1" dirty="0">
                <a:solidFill>
                  <a:srgbClr val="9E1A3B"/>
                </a:solidFill>
                <a:cs typeface="+mn-ea"/>
                <a:sym typeface="+mn-lt"/>
              </a:rPr>
              <a:t>?</a:t>
            </a:r>
            <a:endParaRPr lang="zh-CN" altLang="en-US" sz="2400" b="1" dirty="0">
              <a:solidFill>
                <a:srgbClr val="9E1A3B"/>
              </a:solidFill>
              <a:cs typeface="+mn-ea"/>
              <a:sym typeface="+mn-lt"/>
            </a:endParaRPr>
          </a:p>
        </p:txBody>
      </p:sp>
      <p:pic>
        <p:nvPicPr>
          <p:cNvPr id="4" name="图片 3">
            <a:extLst>
              <a:ext uri="{FF2B5EF4-FFF2-40B4-BE49-F238E27FC236}">
                <a16:creationId xmlns:a16="http://schemas.microsoft.com/office/drawing/2014/main" id="{1F497BF3-0E60-4462-AD06-B5DA3ABD87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053" b="17680"/>
          <a:stretch/>
        </p:blipFill>
        <p:spPr>
          <a:xfrm rot="2177462">
            <a:off x="2188179" y="186293"/>
            <a:ext cx="661908" cy="720140"/>
          </a:xfrm>
          <a:prstGeom prst="rect">
            <a:avLst/>
          </a:prstGeom>
        </p:spPr>
      </p:pic>
      <p:sp>
        <p:nvSpPr>
          <p:cNvPr id="9" name="矩形 8">
            <a:extLst>
              <a:ext uri="{FF2B5EF4-FFF2-40B4-BE49-F238E27FC236}">
                <a16:creationId xmlns:a16="http://schemas.microsoft.com/office/drawing/2014/main" id="{ACDCE6D6-CCCB-4ADF-BA60-765C505E1818}"/>
              </a:ext>
            </a:extLst>
          </p:cNvPr>
          <p:cNvSpPr/>
          <p:nvPr/>
        </p:nvSpPr>
        <p:spPr>
          <a:xfrm>
            <a:off x="3646916" y="4276614"/>
            <a:ext cx="6689517" cy="658835"/>
          </a:xfrm>
          <a:prstGeom prst="rect">
            <a:avLst/>
          </a:prstGeom>
        </p:spPr>
        <p:txBody>
          <a:bodyPr wrap="square">
            <a:spAutoFit/>
          </a:bodyPr>
          <a:lstStyle/>
          <a:p>
            <a:pPr lvl="0">
              <a:lnSpc>
                <a:spcPct val="150000"/>
              </a:lnSpc>
            </a:pPr>
            <a:r>
              <a:rPr lang="en-US" altLang="zh-CN" sz="2800" b="1" dirty="0">
                <a:solidFill>
                  <a:srgbClr val="002060"/>
                </a:solidFill>
                <a:cs typeface="+mn-ea"/>
                <a:sym typeface="+mn-lt"/>
              </a:rPr>
              <a:t> </a:t>
            </a:r>
            <a:r>
              <a:rPr lang="en-US" altLang="zh-CN" sz="2800" b="1" dirty="0" err="1">
                <a:solidFill>
                  <a:srgbClr val="002060"/>
                </a:solidFill>
                <a:cs typeface="+mn-ea"/>
                <a:sym typeface="+mn-lt"/>
              </a:rPr>
              <a:t>Bài</a:t>
            </a:r>
            <a:r>
              <a:rPr lang="en-US" altLang="zh-CN" sz="2800" b="1" dirty="0">
                <a:solidFill>
                  <a:srgbClr val="002060"/>
                </a:solidFill>
                <a:cs typeface="+mn-ea"/>
                <a:sym typeface="+mn-lt"/>
              </a:rPr>
              <a:t> </a:t>
            </a:r>
            <a:r>
              <a:rPr lang="en-US" altLang="zh-CN" sz="2800" b="1" dirty="0" err="1">
                <a:solidFill>
                  <a:srgbClr val="002060"/>
                </a:solidFill>
                <a:cs typeface="+mn-ea"/>
                <a:sym typeface="+mn-lt"/>
              </a:rPr>
              <a:t>văn</a:t>
            </a:r>
            <a:r>
              <a:rPr lang="en-US" altLang="zh-CN" sz="2800" b="1" dirty="0">
                <a:solidFill>
                  <a:srgbClr val="002060"/>
                </a:solidFill>
                <a:cs typeface="+mn-ea"/>
                <a:sym typeface="+mn-lt"/>
              </a:rPr>
              <a:t> </a:t>
            </a:r>
            <a:r>
              <a:rPr lang="en-US" altLang="zh-CN" sz="2800" b="1" dirty="0" err="1">
                <a:solidFill>
                  <a:srgbClr val="002060"/>
                </a:solidFill>
                <a:cs typeface="+mn-ea"/>
                <a:sym typeface="+mn-lt"/>
              </a:rPr>
              <a:t>được</a:t>
            </a:r>
            <a:r>
              <a:rPr lang="en-US" altLang="zh-CN" sz="2800" b="1" dirty="0">
                <a:solidFill>
                  <a:srgbClr val="002060"/>
                </a:solidFill>
                <a:cs typeface="+mn-ea"/>
                <a:sym typeface="+mn-lt"/>
              </a:rPr>
              <a:t> chia </a:t>
            </a:r>
            <a:r>
              <a:rPr lang="en-US" altLang="zh-CN" sz="2800" b="1" dirty="0" err="1">
                <a:solidFill>
                  <a:srgbClr val="002060"/>
                </a:solidFill>
                <a:cs typeface="+mn-ea"/>
                <a:sym typeface="+mn-lt"/>
              </a:rPr>
              <a:t>đoạn</a:t>
            </a:r>
            <a:r>
              <a:rPr lang="en-US" altLang="zh-CN" sz="2800" b="1" dirty="0">
                <a:solidFill>
                  <a:srgbClr val="002060"/>
                </a:solidFill>
                <a:cs typeface="+mn-ea"/>
                <a:sym typeface="+mn-lt"/>
              </a:rPr>
              <a:t>: </a:t>
            </a:r>
            <a:endParaRPr lang="zh-CN" altLang="en-US" sz="2800" b="1" dirty="0">
              <a:solidFill>
                <a:srgbClr val="002060"/>
              </a:solidFill>
              <a:cs typeface="+mn-ea"/>
              <a:sym typeface="+mn-lt"/>
            </a:endParaRPr>
          </a:p>
        </p:txBody>
      </p:sp>
      <p:sp>
        <p:nvSpPr>
          <p:cNvPr id="10" name="矩形 9">
            <a:extLst>
              <a:ext uri="{FF2B5EF4-FFF2-40B4-BE49-F238E27FC236}">
                <a16:creationId xmlns:a16="http://schemas.microsoft.com/office/drawing/2014/main" id="{96C735E4-90A9-4016-800B-3CB73072E986}"/>
              </a:ext>
            </a:extLst>
          </p:cNvPr>
          <p:cNvSpPr/>
          <p:nvPr/>
        </p:nvSpPr>
        <p:spPr>
          <a:xfrm>
            <a:off x="2744518" y="841391"/>
            <a:ext cx="7407709" cy="492443"/>
          </a:xfrm>
          <a:prstGeom prst="rect">
            <a:avLst/>
          </a:prstGeom>
        </p:spPr>
        <p:txBody>
          <a:bodyPr wrap="square">
            <a:spAutoFit/>
          </a:bodyPr>
          <a:lstStyle/>
          <a:p>
            <a:pPr lvl="0"/>
            <a:r>
              <a:rPr lang="en-US" altLang="zh-CN" sz="2600" i="1" dirty="0" err="1">
                <a:solidFill>
                  <a:srgbClr val="CC0000"/>
                </a:solidFill>
                <a:cs typeface="+mn-ea"/>
                <a:sym typeface="+mn-lt"/>
              </a:rPr>
              <a:t>Bài</a:t>
            </a:r>
            <a:r>
              <a:rPr lang="en-US" altLang="zh-CN" sz="2600" i="1" dirty="0">
                <a:solidFill>
                  <a:srgbClr val="CC0000"/>
                </a:solidFill>
                <a:cs typeface="+mn-ea"/>
                <a:sym typeface="+mn-lt"/>
              </a:rPr>
              <a:t> </a:t>
            </a:r>
            <a:r>
              <a:rPr lang="en-US" altLang="zh-CN" sz="2600" i="1" dirty="0" err="1">
                <a:solidFill>
                  <a:srgbClr val="CC0000"/>
                </a:solidFill>
                <a:cs typeface="+mn-ea"/>
                <a:sym typeface="+mn-lt"/>
              </a:rPr>
              <a:t>văn</a:t>
            </a:r>
            <a:r>
              <a:rPr lang="en-US" altLang="zh-CN" sz="2600" i="1" dirty="0">
                <a:solidFill>
                  <a:srgbClr val="CC0000"/>
                </a:solidFill>
                <a:cs typeface="+mn-ea"/>
                <a:sym typeface="+mn-lt"/>
              </a:rPr>
              <a:t> </a:t>
            </a:r>
            <a:r>
              <a:rPr lang="en-US" altLang="zh-CN" sz="2600" i="1" dirty="0" err="1">
                <a:solidFill>
                  <a:srgbClr val="CC0000"/>
                </a:solidFill>
                <a:cs typeface="+mn-ea"/>
                <a:sym typeface="+mn-lt"/>
              </a:rPr>
              <a:t>tả</a:t>
            </a:r>
            <a:r>
              <a:rPr lang="en-US" altLang="zh-CN" sz="2600" i="1" dirty="0">
                <a:solidFill>
                  <a:srgbClr val="CC0000"/>
                </a:solidFill>
                <a:cs typeface="+mn-ea"/>
                <a:sym typeface="+mn-lt"/>
              </a:rPr>
              <a:t> </a:t>
            </a:r>
            <a:r>
              <a:rPr lang="en-US" altLang="zh-CN" sz="2600" i="1" dirty="0" err="1">
                <a:solidFill>
                  <a:srgbClr val="CC0000"/>
                </a:solidFill>
                <a:cs typeface="+mn-ea"/>
                <a:sym typeface="+mn-lt"/>
              </a:rPr>
              <a:t>cái</a:t>
            </a:r>
            <a:r>
              <a:rPr lang="en-US" altLang="zh-CN" sz="2600" i="1" dirty="0">
                <a:solidFill>
                  <a:srgbClr val="CC0000"/>
                </a:solidFill>
                <a:cs typeface="+mn-ea"/>
                <a:sym typeface="+mn-lt"/>
              </a:rPr>
              <a:t> </a:t>
            </a:r>
            <a:r>
              <a:rPr lang="en-US" altLang="zh-CN" sz="2600" i="1" dirty="0" err="1">
                <a:solidFill>
                  <a:srgbClr val="CC0000"/>
                </a:solidFill>
                <a:cs typeface="+mn-ea"/>
                <a:sym typeface="+mn-lt"/>
              </a:rPr>
              <a:t>cối</a:t>
            </a:r>
            <a:r>
              <a:rPr lang="en-US" altLang="zh-CN" sz="2600" i="1" dirty="0">
                <a:solidFill>
                  <a:srgbClr val="CC0000"/>
                </a:solidFill>
                <a:cs typeface="+mn-ea"/>
                <a:sym typeface="+mn-lt"/>
              </a:rPr>
              <a:t> </a:t>
            </a:r>
            <a:r>
              <a:rPr lang="en-US" altLang="zh-CN" sz="2600" i="1" dirty="0" err="1">
                <a:solidFill>
                  <a:srgbClr val="CC0000"/>
                </a:solidFill>
                <a:cs typeface="+mn-ea"/>
                <a:sym typeface="+mn-lt"/>
              </a:rPr>
              <a:t>xay</a:t>
            </a:r>
            <a:r>
              <a:rPr lang="en-US" altLang="zh-CN" sz="2600" i="1" dirty="0">
                <a:solidFill>
                  <a:srgbClr val="CC0000"/>
                </a:solidFill>
                <a:cs typeface="+mn-ea"/>
                <a:sym typeface="+mn-lt"/>
              </a:rPr>
              <a:t> </a:t>
            </a:r>
            <a:r>
              <a:rPr lang="en-US" altLang="zh-CN" sz="2600" i="1" dirty="0" err="1">
                <a:solidFill>
                  <a:srgbClr val="CC0000"/>
                </a:solidFill>
                <a:cs typeface="+mn-ea"/>
                <a:sym typeface="+mn-lt"/>
              </a:rPr>
              <a:t>gạo</a:t>
            </a:r>
            <a:r>
              <a:rPr lang="en-US" altLang="zh-CN" sz="2600" i="1" dirty="0">
                <a:solidFill>
                  <a:srgbClr val="CC0000"/>
                </a:solidFill>
                <a:cs typeface="+mn-ea"/>
                <a:sym typeface="+mn-lt"/>
              </a:rPr>
              <a:t> </a:t>
            </a:r>
            <a:r>
              <a:rPr lang="en-US" altLang="zh-CN" sz="2600" i="1" dirty="0" err="1">
                <a:solidFill>
                  <a:srgbClr val="CC0000"/>
                </a:solidFill>
                <a:cs typeface="+mn-ea"/>
                <a:sym typeface="+mn-lt"/>
              </a:rPr>
              <a:t>bằng</a:t>
            </a:r>
            <a:r>
              <a:rPr lang="en-US" altLang="zh-CN" sz="2600" i="1" dirty="0">
                <a:solidFill>
                  <a:srgbClr val="CC0000"/>
                </a:solidFill>
                <a:cs typeface="+mn-ea"/>
                <a:sym typeface="+mn-lt"/>
              </a:rPr>
              <a:t> </a:t>
            </a:r>
            <a:r>
              <a:rPr lang="en-US" altLang="zh-CN" sz="2600" i="1" dirty="0" err="1">
                <a:solidFill>
                  <a:srgbClr val="CC0000"/>
                </a:solidFill>
                <a:cs typeface="+mn-ea"/>
                <a:sym typeface="+mn-lt"/>
              </a:rPr>
              <a:t>tre</a:t>
            </a:r>
            <a:r>
              <a:rPr lang="en-US" altLang="zh-CN" sz="2600" i="1" dirty="0">
                <a:solidFill>
                  <a:srgbClr val="CC0000"/>
                </a:solidFill>
                <a:cs typeface="+mn-ea"/>
                <a:sym typeface="+mn-lt"/>
              </a:rPr>
              <a:t>.</a:t>
            </a:r>
            <a:endParaRPr lang="zh-CN" altLang="en-US" sz="2600" i="1" dirty="0">
              <a:solidFill>
                <a:srgbClr val="CC0000"/>
              </a:solidFill>
              <a:cs typeface="+mn-ea"/>
              <a:sym typeface="+mn-lt"/>
            </a:endParaRPr>
          </a:p>
        </p:txBody>
      </p:sp>
      <p:pic>
        <p:nvPicPr>
          <p:cNvPr id="17" name="图片 16">
            <a:extLst>
              <a:ext uri="{FF2B5EF4-FFF2-40B4-BE49-F238E27FC236}">
                <a16:creationId xmlns:a16="http://schemas.microsoft.com/office/drawing/2014/main" id="{4159F64D-FF1C-4081-B541-F7B3F8FCF096}"/>
              </a:ext>
            </a:extLst>
          </p:cNvPr>
          <p:cNvPicPr>
            <a:picLocks noChangeAspect="1"/>
          </p:cNvPicPr>
          <p:nvPr/>
        </p:nvPicPr>
        <p:blipFill rotWithShape="1">
          <a:blip r:embed="rId4">
            <a:extLst>
              <a:ext uri="{28A0092B-C50C-407E-A947-70E740481C1C}">
                <a14:useLocalDpi xmlns:a14="http://schemas.microsoft.com/office/drawing/2010/main" val="0"/>
              </a:ext>
            </a:extLst>
          </a:blip>
          <a:srcRect l="19939"/>
          <a:stretch/>
        </p:blipFill>
        <p:spPr>
          <a:xfrm flipH="1">
            <a:off x="-349550" y="387104"/>
            <a:ext cx="2775853" cy="6858000"/>
          </a:xfrm>
          <a:prstGeom prst="rect">
            <a:avLst/>
          </a:prstGeom>
        </p:spPr>
      </p:pic>
      <p:pic>
        <p:nvPicPr>
          <p:cNvPr id="23" name="Picture 16" descr="Kết quả hình ảnh cho coi xay lua bang tre">
            <a:extLst>
              <a:ext uri="{FF2B5EF4-FFF2-40B4-BE49-F238E27FC236}">
                <a16:creationId xmlns:a16="http://schemas.microsoft.com/office/drawing/2014/main" id="{8B8EFE11-A6A8-442B-B8A6-1F3EBECD00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327" y="1408993"/>
            <a:ext cx="3221159" cy="272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6" descr="untitled">
            <a:extLst>
              <a:ext uri="{FF2B5EF4-FFF2-40B4-BE49-F238E27FC236}">
                <a16:creationId xmlns:a16="http://schemas.microsoft.com/office/drawing/2014/main" id="{68ECC9B7-FCB4-40EF-A638-F6EDB80F55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4084" y="1408993"/>
            <a:ext cx="3301916" cy="272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3">
            <a:extLst>
              <a:ext uri="{FF2B5EF4-FFF2-40B4-BE49-F238E27FC236}">
                <a16:creationId xmlns:a16="http://schemas.microsoft.com/office/drawing/2014/main" id="{A07169CA-E748-4CF5-8C41-347D0C8ABF59}"/>
              </a:ext>
            </a:extLst>
          </p:cNvPr>
          <p:cNvSpPr txBox="1">
            <a:spLocks noChangeArrowheads="1"/>
          </p:cNvSpPr>
          <p:nvPr/>
        </p:nvSpPr>
        <p:spPr bwMode="auto">
          <a:xfrm>
            <a:off x="1779367" y="4935449"/>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err="1">
                <a:solidFill>
                  <a:srgbClr val="CE102F"/>
                </a:solidFill>
                <a:latin typeface="Times New Roman" panose="02020603050405020304" pitchFamily="18" charset="0"/>
              </a:rPr>
              <a:t>Đoạn</a:t>
            </a:r>
            <a:r>
              <a:rPr lang="en-US" altLang="en-US" sz="2000" dirty="0">
                <a:solidFill>
                  <a:srgbClr val="CE102F"/>
                </a:solidFill>
                <a:latin typeface="Times New Roman" panose="02020603050405020304" pitchFamily="18" charset="0"/>
              </a:rPr>
              <a:t> 1: </a:t>
            </a:r>
            <a:r>
              <a:rPr lang="en-US" altLang="en-US" sz="2000" dirty="0" err="1">
                <a:solidFill>
                  <a:srgbClr val="CE102F"/>
                </a:solidFill>
                <a:latin typeface="Times New Roman" panose="02020603050405020304" pitchFamily="18" charset="0"/>
              </a:rPr>
              <a:t>Cái</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cối</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xinh</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xinh</a:t>
            </a:r>
            <a:r>
              <a:rPr lang="en-US" altLang="en-US" sz="2000" dirty="0">
                <a:solidFill>
                  <a:srgbClr val="CE102F"/>
                </a:solidFill>
                <a:latin typeface="Times New Roman" panose="02020603050405020304" pitchFamily="18" charset="0"/>
              </a:rPr>
              <a:t> . . . </a:t>
            </a:r>
            <a:r>
              <a:rPr lang="en-US" altLang="en-US" sz="2000" dirty="0" err="1">
                <a:solidFill>
                  <a:srgbClr val="CE102F"/>
                </a:solidFill>
                <a:latin typeface="Times New Roman" panose="02020603050405020304" pitchFamily="18" charset="0"/>
              </a:rPr>
              <a:t>gian</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nhà</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trống</a:t>
            </a:r>
            <a:r>
              <a:rPr lang="en-US" altLang="en-US" sz="2000" dirty="0">
                <a:solidFill>
                  <a:srgbClr val="CE102F"/>
                </a:solidFill>
                <a:latin typeface="Times New Roman" panose="02020603050405020304" pitchFamily="18" charset="0"/>
              </a:rPr>
              <a:t>.</a:t>
            </a:r>
            <a:r>
              <a:rPr lang="en-US" altLang="en-US" sz="2000" dirty="0">
                <a:solidFill>
                  <a:srgbClr val="CE102F"/>
                </a:solidFill>
                <a:latin typeface="HP001 4 hàng" panose="020B0603050302020204" pitchFamily="34" charset="0"/>
              </a:rPr>
              <a:t> </a:t>
            </a:r>
          </a:p>
        </p:txBody>
      </p:sp>
      <p:sp>
        <p:nvSpPr>
          <p:cNvPr id="26" name="Text Box 3">
            <a:extLst>
              <a:ext uri="{FF2B5EF4-FFF2-40B4-BE49-F238E27FC236}">
                <a16:creationId xmlns:a16="http://schemas.microsoft.com/office/drawing/2014/main" id="{DE90EDBD-FAE6-413A-AF18-3D480C1A23C9}"/>
              </a:ext>
            </a:extLst>
          </p:cNvPr>
          <p:cNvSpPr txBox="1">
            <a:spLocks noChangeArrowheads="1"/>
          </p:cNvSpPr>
          <p:nvPr/>
        </p:nvSpPr>
        <p:spPr bwMode="auto">
          <a:xfrm>
            <a:off x="1779367" y="5295836"/>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err="1">
                <a:solidFill>
                  <a:srgbClr val="CE102F"/>
                </a:solidFill>
                <a:latin typeface="Times New Roman" panose="02020603050405020304" pitchFamily="18" charset="0"/>
              </a:rPr>
              <a:t>Đoạn</a:t>
            </a:r>
            <a:r>
              <a:rPr lang="en-US" altLang="en-US" sz="2000" dirty="0">
                <a:solidFill>
                  <a:srgbClr val="CE102F"/>
                </a:solidFill>
                <a:latin typeface="Times New Roman" panose="02020603050405020304" pitchFamily="18" charset="0"/>
              </a:rPr>
              <a:t> 2: U </a:t>
            </a:r>
            <a:r>
              <a:rPr lang="en-US" altLang="en-US" sz="2000" dirty="0" err="1">
                <a:solidFill>
                  <a:srgbClr val="CE102F"/>
                </a:solidFill>
                <a:latin typeface="Times New Roman" panose="02020603050405020304" pitchFamily="18" charset="0"/>
              </a:rPr>
              <a:t>gọi</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nó</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là</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cái</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cối</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tân</a:t>
            </a:r>
            <a:r>
              <a:rPr lang="en-US" altLang="en-US" sz="2000" dirty="0">
                <a:solidFill>
                  <a:srgbClr val="CE102F"/>
                </a:solidFill>
                <a:latin typeface="Times New Roman" panose="02020603050405020304" pitchFamily="18" charset="0"/>
              </a:rPr>
              <a:t> . . . </a:t>
            </a:r>
            <a:r>
              <a:rPr lang="en-US" altLang="en-US" sz="2000" dirty="0" err="1">
                <a:solidFill>
                  <a:srgbClr val="CE102F"/>
                </a:solidFill>
                <a:latin typeface="Times New Roman" panose="02020603050405020304" pitchFamily="18" charset="0"/>
              </a:rPr>
              <a:t>cối</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kêu</a:t>
            </a:r>
            <a:r>
              <a:rPr lang="en-US" altLang="en-US" sz="2000" dirty="0">
                <a:solidFill>
                  <a:srgbClr val="CE102F"/>
                </a:solidFill>
                <a:latin typeface="Times New Roman" panose="02020603050405020304" pitchFamily="18" charset="0"/>
              </a:rPr>
              <a:t> ù </a:t>
            </a:r>
            <a:r>
              <a:rPr lang="en-US" altLang="en-US" sz="2000" dirty="0" err="1">
                <a:solidFill>
                  <a:srgbClr val="CE102F"/>
                </a:solidFill>
                <a:latin typeface="Times New Roman" panose="02020603050405020304" pitchFamily="18" charset="0"/>
              </a:rPr>
              <a:t>ù</a:t>
            </a:r>
            <a:r>
              <a:rPr lang="en-US" altLang="en-US" sz="2000" dirty="0">
                <a:solidFill>
                  <a:srgbClr val="CE102F"/>
                </a:solidFill>
                <a:latin typeface="Times New Roman" panose="02020603050405020304" pitchFamily="18" charset="0"/>
              </a:rPr>
              <a:t>. </a:t>
            </a:r>
          </a:p>
        </p:txBody>
      </p:sp>
      <p:sp>
        <p:nvSpPr>
          <p:cNvPr id="27" name="Text Box 3">
            <a:extLst>
              <a:ext uri="{FF2B5EF4-FFF2-40B4-BE49-F238E27FC236}">
                <a16:creationId xmlns:a16="http://schemas.microsoft.com/office/drawing/2014/main" id="{0E2083CB-A6B1-47F7-8B12-219C6F750FA2}"/>
              </a:ext>
            </a:extLst>
          </p:cNvPr>
          <p:cNvSpPr txBox="1">
            <a:spLocks noChangeArrowheads="1"/>
          </p:cNvSpPr>
          <p:nvPr/>
        </p:nvSpPr>
        <p:spPr bwMode="auto">
          <a:xfrm>
            <a:off x="1779367" y="5656223"/>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err="1">
                <a:solidFill>
                  <a:srgbClr val="CE102F"/>
                </a:solidFill>
                <a:latin typeface="Times New Roman" panose="02020603050405020304" pitchFamily="18" charset="0"/>
              </a:rPr>
              <a:t>Đoạn</a:t>
            </a:r>
            <a:r>
              <a:rPr lang="en-US" altLang="en-US" sz="2000" dirty="0">
                <a:solidFill>
                  <a:srgbClr val="CE102F"/>
                </a:solidFill>
                <a:latin typeface="Times New Roman" panose="02020603050405020304" pitchFamily="18" charset="0"/>
              </a:rPr>
              <a:t> 3: </a:t>
            </a:r>
            <a:r>
              <a:rPr lang="en-US" altLang="en-US" sz="2000" dirty="0" err="1">
                <a:solidFill>
                  <a:srgbClr val="CE102F"/>
                </a:solidFill>
                <a:latin typeface="Times New Roman" panose="02020603050405020304" pitchFamily="18" charset="0"/>
              </a:rPr>
              <a:t>Chọn</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được</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ngày</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lành</a:t>
            </a:r>
            <a:r>
              <a:rPr lang="en-US" altLang="en-US" sz="2000" dirty="0">
                <a:solidFill>
                  <a:srgbClr val="CE102F"/>
                </a:solidFill>
                <a:latin typeface="Times New Roman" panose="02020603050405020304" pitchFamily="18" charset="0"/>
              </a:rPr>
              <a:t> . . . </a:t>
            </a:r>
            <a:r>
              <a:rPr lang="en-US" altLang="en-US" sz="2000" dirty="0" err="1">
                <a:solidFill>
                  <a:srgbClr val="CE102F"/>
                </a:solidFill>
                <a:latin typeface="Times New Roman" panose="02020603050405020304" pitchFamily="18" charset="0"/>
              </a:rPr>
              <a:t>vui</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cả</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xóm</a:t>
            </a:r>
            <a:r>
              <a:rPr lang="en-US" altLang="en-US" sz="2000" dirty="0">
                <a:solidFill>
                  <a:srgbClr val="CE102F"/>
                </a:solidFill>
                <a:latin typeface="Times New Roman" panose="02020603050405020304" pitchFamily="18" charset="0"/>
              </a:rPr>
              <a:t>.</a:t>
            </a:r>
            <a:r>
              <a:rPr lang="en-US" altLang="en-US" sz="2000" dirty="0">
                <a:solidFill>
                  <a:srgbClr val="CE102F"/>
                </a:solidFill>
                <a:latin typeface="HP001 4 hàng" panose="020B0603050302020204" pitchFamily="34" charset="0"/>
              </a:rPr>
              <a:t>  </a:t>
            </a:r>
          </a:p>
        </p:txBody>
      </p:sp>
      <p:sp>
        <p:nvSpPr>
          <p:cNvPr id="28" name="Text Box 3">
            <a:extLst>
              <a:ext uri="{FF2B5EF4-FFF2-40B4-BE49-F238E27FC236}">
                <a16:creationId xmlns:a16="http://schemas.microsoft.com/office/drawing/2014/main" id="{6A8DE5F7-5C33-4E9C-8BEF-AC6E2A86CD0D}"/>
              </a:ext>
            </a:extLst>
          </p:cNvPr>
          <p:cNvSpPr txBox="1">
            <a:spLocks noChangeArrowheads="1"/>
          </p:cNvSpPr>
          <p:nvPr/>
        </p:nvSpPr>
        <p:spPr bwMode="auto">
          <a:xfrm>
            <a:off x="1779367" y="6016609"/>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err="1">
                <a:solidFill>
                  <a:srgbClr val="CE102F"/>
                </a:solidFill>
                <a:latin typeface="Times New Roman" panose="02020603050405020304" pitchFamily="18" charset="0"/>
              </a:rPr>
              <a:t>Đoạn</a:t>
            </a:r>
            <a:r>
              <a:rPr lang="en-US" altLang="en-US" sz="2000" dirty="0">
                <a:solidFill>
                  <a:srgbClr val="CE102F"/>
                </a:solidFill>
                <a:latin typeface="Times New Roman" panose="02020603050405020304" pitchFamily="18" charset="0"/>
              </a:rPr>
              <a:t> 4: </a:t>
            </a:r>
            <a:r>
              <a:rPr lang="en-US" altLang="en-US" sz="2000" dirty="0" err="1">
                <a:solidFill>
                  <a:srgbClr val="CE102F"/>
                </a:solidFill>
                <a:latin typeface="Times New Roman" panose="02020603050405020304" pitchFamily="18" charset="0"/>
              </a:rPr>
              <a:t>Cái</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cối</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xay</a:t>
            </a:r>
            <a:r>
              <a:rPr lang="en-US" altLang="en-US" sz="2000" dirty="0">
                <a:solidFill>
                  <a:srgbClr val="CE102F"/>
                </a:solidFill>
                <a:latin typeface="Times New Roman" panose="02020603050405020304" pitchFamily="18" charset="0"/>
              </a:rPr>
              <a:t> . . .</a:t>
            </a:r>
            <a:r>
              <a:rPr lang="en-US" altLang="en-US" sz="2000" dirty="0" err="1">
                <a:solidFill>
                  <a:srgbClr val="CE102F"/>
                </a:solidFill>
                <a:latin typeface="Times New Roman" panose="02020603050405020304" pitchFamily="18" charset="0"/>
              </a:rPr>
              <a:t>theo</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dõi</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từng</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bước</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anh</a:t>
            </a:r>
            <a:r>
              <a:rPr lang="en-US" altLang="en-US" sz="2000" dirty="0">
                <a:solidFill>
                  <a:srgbClr val="CE102F"/>
                </a:solidFill>
                <a:latin typeface="Times New Roman" panose="02020603050405020304" pitchFamily="18" charset="0"/>
              </a:rPr>
              <a:t> </a:t>
            </a:r>
            <a:r>
              <a:rPr lang="en-US" altLang="en-US" sz="2000" dirty="0" err="1">
                <a:solidFill>
                  <a:srgbClr val="CE102F"/>
                </a:solidFill>
                <a:latin typeface="Times New Roman" panose="02020603050405020304" pitchFamily="18" charset="0"/>
              </a:rPr>
              <a:t>đi</a:t>
            </a:r>
            <a:r>
              <a:rPr lang="en-US" altLang="en-US" sz="2000" dirty="0">
                <a:solidFill>
                  <a:srgbClr val="CE102F"/>
                </a:solidFill>
                <a:latin typeface="Times New Roman" panose="02020603050405020304" pitchFamily="18" charset="0"/>
              </a:rPr>
              <a:t>.</a:t>
            </a:r>
            <a:r>
              <a:rPr lang="en-US" altLang="en-US" sz="2000" dirty="0">
                <a:solidFill>
                  <a:srgbClr val="CE102F"/>
                </a:solidFill>
                <a:latin typeface="HP001 4 hàng" panose="020B0603050302020204" pitchFamily="34" charset="0"/>
              </a:rPr>
              <a:t>  </a:t>
            </a:r>
          </a:p>
        </p:txBody>
      </p:sp>
    </p:spTree>
    <p:extLst>
      <p:ext uri="{BB962C8B-B14F-4D97-AF65-F5344CB8AC3E}">
        <p14:creationId xmlns:p14="http://schemas.microsoft.com/office/powerpoint/2010/main" val="1766525705"/>
      </p:ext>
    </p:extLst>
  </p:cSld>
  <p:clrMapOvr>
    <a:masterClrMapping/>
  </p:clrMapOvr>
  <mc:AlternateContent xmlns:mc="http://schemas.openxmlformats.org/markup-compatibility/2006" xmlns:p14="http://schemas.microsoft.com/office/powerpoint/2010/main">
    <mc:Choice Requires="p14">
      <p:transition spd="slow" p14:dur="8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ox(in)">
                                      <p:cBhvr>
                                        <p:cTn id="23" dur="500"/>
                                        <p:tgtEl>
                                          <p:spTgt spid="24"/>
                                        </p:tgtEl>
                                      </p:cBhvr>
                                    </p:animEffect>
                                  </p:childTnLst>
                                </p:cTn>
                              </p:par>
                              <p:par>
                                <p:cTn id="24" presetID="4" presetClass="entr" presetSubtype="1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ox(in)">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linds(horizontal)">
                                      <p:cBhvr>
                                        <p:cTn id="38" dur="500"/>
                                        <p:tgtEl>
                                          <p:spTgt spid="25"/>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checkerboard(across)">
                                      <p:cBhvr>
                                        <p:cTn id="41" dur="2000"/>
                                        <p:tgtEl>
                                          <p:spTgt spid="26"/>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checkerboard(across)">
                                      <p:cBhvr>
                                        <p:cTn id="44" dur="2000"/>
                                        <p:tgtEl>
                                          <p:spTgt spid="27"/>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heckerboard(across)">
                                      <p:cBhvr>
                                        <p:cTn id="4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25"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7D91A0A-428F-45F4-8905-8F33728676C1}"/>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18770964">
            <a:off x="10055212" y="-49967"/>
            <a:ext cx="2161880" cy="3156715"/>
          </a:xfrm>
          <a:prstGeom prst="rect">
            <a:avLst/>
          </a:prstGeom>
        </p:spPr>
      </p:pic>
      <p:pic>
        <p:nvPicPr>
          <p:cNvPr id="16" name="图片 15">
            <a:extLst>
              <a:ext uri="{FF2B5EF4-FFF2-40B4-BE49-F238E27FC236}">
                <a16:creationId xmlns:a16="http://schemas.microsoft.com/office/drawing/2014/main" id="{7014391E-5773-4881-98F3-30F20A6C014F}"/>
              </a:ext>
            </a:extLst>
          </p:cNvPr>
          <p:cNvPicPr>
            <a:picLocks noChangeAspect="1"/>
          </p:cNvPicPr>
          <p:nvPr/>
        </p:nvPicPr>
        <p:blipFill rotWithShape="1">
          <a:blip r:embed="rId3">
            <a:extLst>
              <a:ext uri="{28A0092B-C50C-407E-A947-70E740481C1C}">
                <a14:useLocalDpi xmlns:a14="http://schemas.microsoft.com/office/drawing/2010/main" val="0"/>
              </a:ext>
            </a:extLst>
          </a:blip>
          <a:srcRect l="7963" t="11284" r="15741" b="32150"/>
          <a:stretch/>
        </p:blipFill>
        <p:spPr>
          <a:xfrm rot="667453" flipH="1">
            <a:off x="-294592" y="3607898"/>
            <a:ext cx="2161880" cy="3156715"/>
          </a:xfrm>
          <a:prstGeom prst="rect">
            <a:avLst/>
          </a:prstGeom>
        </p:spPr>
      </p:pic>
      <p:sp>
        <p:nvSpPr>
          <p:cNvPr id="10" name="文本框 2">
            <a:extLst>
              <a:ext uri="{FF2B5EF4-FFF2-40B4-BE49-F238E27FC236}">
                <a16:creationId xmlns:a16="http://schemas.microsoft.com/office/drawing/2014/main" id="{D525D1E3-7E30-45CF-B5DA-0587CB6F3B49}"/>
              </a:ext>
            </a:extLst>
          </p:cNvPr>
          <p:cNvSpPr txBox="1"/>
          <p:nvPr/>
        </p:nvSpPr>
        <p:spPr>
          <a:xfrm>
            <a:off x="1836007" y="333758"/>
            <a:ext cx="8767337" cy="461665"/>
          </a:xfrm>
          <a:prstGeom prst="rect">
            <a:avLst/>
          </a:prstGeom>
          <a:noFill/>
        </p:spPr>
        <p:txBody>
          <a:bodyPr wrap="square" rtlCol="0">
            <a:spAutoFit/>
          </a:bodyPr>
          <a:lstStyle/>
          <a:p>
            <a:pPr algn="ctr"/>
            <a:r>
              <a:rPr lang="en-US" altLang="zh-CN" sz="2400" b="1" dirty="0" err="1">
                <a:solidFill>
                  <a:srgbClr val="9E1A3B"/>
                </a:solidFill>
                <a:cs typeface="+mn-ea"/>
                <a:sym typeface="+mn-lt"/>
              </a:rPr>
              <a:t>Tìm</a:t>
            </a:r>
            <a:r>
              <a:rPr lang="en-US" altLang="zh-CN" sz="2400" b="1" dirty="0">
                <a:solidFill>
                  <a:srgbClr val="9E1A3B"/>
                </a:solidFill>
                <a:cs typeface="+mn-ea"/>
                <a:sym typeface="+mn-lt"/>
              </a:rPr>
              <a:t> </a:t>
            </a:r>
            <a:r>
              <a:rPr lang="en-US" altLang="zh-CN" sz="2400" b="1" dirty="0" err="1">
                <a:solidFill>
                  <a:srgbClr val="9E1A3B"/>
                </a:solidFill>
                <a:cs typeface="+mn-ea"/>
                <a:sym typeface="+mn-lt"/>
              </a:rPr>
              <a:t>các</a:t>
            </a:r>
            <a:r>
              <a:rPr lang="en-US" altLang="zh-CN" sz="2400" b="1" dirty="0">
                <a:solidFill>
                  <a:srgbClr val="9E1A3B"/>
                </a:solidFill>
                <a:cs typeface="+mn-ea"/>
                <a:sym typeface="+mn-lt"/>
              </a:rPr>
              <a:t> </a:t>
            </a:r>
            <a:r>
              <a:rPr lang="en-US" altLang="zh-CN" sz="2400" b="1" dirty="0" err="1">
                <a:solidFill>
                  <a:srgbClr val="9E1A3B"/>
                </a:solidFill>
                <a:cs typeface="+mn-ea"/>
                <a:sym typeface="+mn-lt"/>
              </a:rPr>
              <a:t>phần</a:t>
            </a:r>
            <a:r>
              <a:rPr lang="en-US" altLang="zh-CN" sz="2400" b="1" dirty="0">
                <a:solidFill>
                  <a:srgbClr val="9E1A3B"/>
                </a:solidFill>
                <a:cs typeface="+mn-ea"/>
                <a:sym typeface="+mn-lt"/>
              </a:rPr>
              <a:t> </a:t>
            </a:r>
            <a:r>
              <a:rPr lang="en-US" altLang="zh-CN" sz="2400" b="1" dirty="0" err="1">
                <a:solidFill>
                  <a:srgbClr val="9E1A3B"/>
                </a:solidFill>
                <a:cs typeface="+mn-ea"/>
                <a:sym typeface="+mn-lt"/>
              </a:rPr>
              <a:t>mở</a:t>
            </a:r>
            <a:r>
              <a:rPr lang="en-US" altLang="zh-CN" sz="2400" b="1" dirty="0">
                <a:solidFill>
                  <a:srgbClr val="9E1A3B"/>
                </a:solidFill>
                <a:cs typeface="+mn-ea"/>
                <a:sym typeface="+mn-lt"/>
              </a:rPr>
              <a:t> </a:t>
            </a:r>
            <a:r>
              <a:rPr lang="en-US" altLang="zh-CN" sz="2400" b="1" dirty="0" err="1">
                <a:solidFill>
                  <a:srgbClr val="9E1A3B"/>
                </a:solidFill>
                <a:cs typeface="+mn-ea"/>
                <a:sym typeface="+mn-lt"/>
              </a:rPr>
              <a:t>bài</a:t>
            </a:r>
            <a:r>
              <a:rPr lang="en-US" altLang="zh-CN" sz="2400" b="1" dirty="0">
                <a:solidFill>
                  <a:srgbClr val="9E1A3B"/>
                </a:solidFill>
                <a:cs typeface="+mn-ea"/>
                <a:sym typeface="+mn-lt"/>
              </a:rPr>
              <a:t>, </a:t>
            </a:r>
            <a:r>
              <a:rPr lang="en-US" altLang="zh-CN" sz="2400" b="1" dirty="0" err="1">
                <a:solidFill>
                  <a:srgbClr val="9E1A3B"/>
                </a:solidFill>
                <a:cs typeface="+mn-ea"/>
                <a:sym typeface="+mn-lt"/>
              </a:rPr>
              <a:t>kết</a:t>
            </a:r>
            <a:r>
              <a:rPr lang="en-US" altLang="zh-CN" sz="2400" b="1" dirty="0">
                <a:solidFill>
                  <a:srgbClr val="9E1A3B"/>
                </a:solidFill>
                <a:cs typeface="+mn-ea"/>
                <a:sym typeface="+mn-lt"/>
              </a:rPr>
              <a:t> </a:t>
            </a:r>
            <a:r>
              <a:rPr lang="en-US" altLang="zh-CN" sz="2400" b="1" dirty="0" err="1">
                <a:solidFill>
                  <a:srgbClr val="9E1A3B"/>
                </a:solidFill>
                <a:cs typeface="+mn-ea"/>
                <a:sym typeface="+mn-lt"/>
              </a:rPr>
              <a:t>bài</a:t>
            </a:r>
            <a:r>
              <a:rPr lang="en-US" altLang="zh-CN" sz="2400" b="1" dirty="0">
                <a:solidFill>
                  <a:srgbClr val="9E1A3B"/>
                </a:solidFill>
                <a:cs typeface="+mn-ea"/>
                <a:sym typeface="+mn-lt"/>
              </a:rPr>
              <a:t>. </a:t>
            </a:r>
            <a:r>
              <a:rPr lang="en-US" altLang="zh-CN" sz="2400" b="1" dirty="0" err="1">
                <a:solidFill>
                  <a:srgbClr val="9E1A3B"/>
                </a:solidFill>
                <a:cs typeface="+mn-ea"/>
                <a:sym typeface="+mn-lt"/>
              </a:rPr>
              <a:t>Mỗi</a:t>
            </a:r>
            <a:r>
              <a:rPr lang="en-US" altLang="zh-CN" sz="2400" b="1" dirty="0">
                <a:solidFill>
                  <a:srgbClr val="9E1A3B"/>
                </a:solidFill>
                <a:cs typeface="+mn-ea"/>
                <a:sym typeface="+mn-lt"/>
              </a:rPr>
              <a:t> </a:t>
            </a:r>
            <a:r>
              <a:rPr lang="en-US" altLang="zh-CN" sz="2400" b="1" dirty="0" err="1">
                <a:solidFill>
                  <a:srgbClr val="9E1A3B"/>
                </a:solidFill>
                <a:cs typeface="+mn-ea"/>
                <a:sym typeface="+mn-lt"/>
              </a:rPr>
              <a:t>phần</a:t>
            </a:r>
            <a:r>
              <a:rPr lang="en-US" altLang="zh-CN" sz="2400" b="1" dirty="0">
                <a:solidFill>
                  <a:srgbClr val="9E1A3B"/>
                </a:solidFill>
                <a:cs typeface="+mn-ea"/>
                <a:sym typeface="+mn-lt"/>
              </a:rPr>
              <a:t> </a:t>
            </a:r>
            <a:r>
              <a:rPr lang="en-US" altLang="zh-CN" sz="2400" b="1" dirty="0" err="1">
                <a:solidFill>
                  <a:srgbClr val="9E1A3B"/>
                </a:solidFill>
                <a:cs typeface="+mn-ea"/>
                <a:sym typeface="+mn-lt"/>
              </a:rPr>
              <a:t>ấy</a:t>
            </a:r>
            <a:r>
              <a:rPr lang="en-US" altLang="zh-CN" sz="2400" b="1" dirty="0">
                <a:solidFill>
                  <a:srgbClr val="9E1A3B"/>
                </a:solidFill>
                <a:cs typeface="+mn-ea"/>
                <a:sym typeface="+mn-lt"/>
              </a:rPr>
              <a:t> </a:t>
            </a:r>
            <a:r>
              <a:rPr lang="en-US" altLang="zh-CN" sz="2400" b="1" dirty="0" err="1">
                <a:solidFill>
                  <a:srgbClr val="9E1A3B"/>
                </a:solidFill>
                <a:cs typeface="+mn-ea"/>
                <a:sym typeface="+mn-lt"/>
              </a:rPr>
              <a:t>nói</a:t>
            </a:r>
            <a:r>
              <a:rPr lang="en-US" altLang="zh-CN" sz="2400" b="1" dirty="0">
                <a:solidFill>
                  <a:srgbClr val="9E1A3B"/>
                </a:solidFill>
                <a:cs typeface="+mn-ea"/>
                <a:sym typeface="+mn-lt"/>
              </a:rPr>
              <a:t> </a:t>
            </a:r>
            <a:r>
              <a:rPr lang="en-US" altLang="zh-CN" sz="2400" b="1" dirty="0" err="1">
                <a:solidFill>
                  <a:srgbClr val="9E1A3B"/>
                </a:solidFill>
                <a:cs typeface="+mn-ea"/>
                <a:sym typeface="+mn-lt"/>
              </a:rPr>
              <a:t>lên</a:t>
            </a:r>
            <a:r>
              <a:rPr lang="en-US" altLang="zh-CN" sz="2400" b="1" dirty="0">
                <a:solidFill>
                  <a:srgbClr val="9E1A3B"/>
                </a:solidFill>
                <a:cs typeface="+mn-ea"/>
                <a:sym typeface="+mn-lt"/>
              </a:rPr>
              <a:t> </a:t>
            </a:r>
            <a:r>
              <a:rPr lang="en-US" altLang="zh-CN" sz="2400" b="1" dirty="0" err="1">
                <a:solidFill>
                  <a:srgbClr val="9E1A3B"/>
                </a:solidFill>
                <a:cs typeface="+mn-ea"/>
                <a:sym typeface="+mn-lt"/>
              </a:rPr>
              <a:t>điều</a:t>
            </a:r>
            <a:r>
              <a:rPr lang="en-US" altLang="zh-CN" sz="2400" b="1" dirty="0">
                <a:solidFill>
                  <a:srgbClr val="9E1A3B"/>
                </a:solidFill>
                <a:cs typeface="+mn-ea"/>
                <a:sym typeface="+mn-lt"/>
              </a:rPr>
              <a:t> </a:t>
            </a:r>
            <a:r>
              <a:rPr lang="en-US" altLang="zh-CN" sz="2400" b="1" dirty="0" err="1">
                <a:solidFill>
                  <a:srgbClr val="9E1A3B"/>
                </a:solidFill>
                <a:cs typeface="+mn-ea"/>
                <a:sym typeface="+mn-lt"/>
              </a:rPr>
              <a:t>gì</a:t>
            </a:r>
            <a:r>
              <a:rPr lang="en-US" altLang="zh-CN" sz="2400" b="1" dirty="0">
                <a:solidFill>
                  <a:srgbClr val="9E1A3B"/>
                </a:solidFill>
                <a:cs typeface="+mn-ea"/>
                <a:sym typeface="+mn-lt"/>
              </a:rPr>
              <a:t>?</a:t>
            </a:r>
            <a:endParaRPr lang="zh-CN" altLang="en-US" sz="2400" b="1" dirty="0">
              <a:solidFill>
                <a:srgbClr val="9E1A3B"/>
              </a:solidFill>
              <a:cs typeface="+mn-ea"/>
              <a:sym typeface="+mn-lt"/>
            </a:endParaRPr>
          </a:p>
        </p:txBody>
      </p:sp>
      <p:pic>
        <p:nvPicPr>
          <p:cNvPr id="11" name="图片 3">
            <a:extLst>
              <a:ext uri="{FF2B5EF4-FFF2-40B4-BE49-F238E27FC236}">
                <a16:creationId xmlns:a16="http://schemas.microsoft.com/office/drawing/2014/main" id="{55180A24-E74E-48FF-A705-B6D4174865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2053" b="17680"/>
          <a:stretch/>
        </p:blipFill>
        <p:spPr>
          <a:xfrm rot="2177462">
            <a:off x="1340671" y="204521"/>
            <a:ext cx="661908" cy="720140"/>
          </a:xfrm>
          <a:prstGeom prst="rect">
            <a:avLst/>
          </a:prstGeom>
        </p:spPr>
      </p:pic>
      <p:sp>
        <p:nvSpPr>
          <p:cNvPr id="12" name="Text Box 7">
            <a:extLst>
              <a:ext uri="{FF2B5EF4-FFF2-40B4-BE49-F238E27FC236}">
                <a16:creationId xmlns:a16="http://schemas.microsoft.com/office/drawing/2014/main" id="{30F0079B-6C0E-481C-8F5F-6C4B93F3E623}"/>
              </a:ext>
            </a:extLst>
          </p:cNvPr>
          <p:cNvSpPr txBox="1">
            <a:spLocks noChangeArrowheads="1"/>
          </p:cNvSpPr>
          <p:nvPr/>
        </p:nvSpPr>
        <p:spPr bwMode="auto">
          <a:xfrm>
            <a:off x="1353125" y="2024060"/>
            <a:ext cx="7972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i="1" dirty="0" err="1">
                <a:solidFill>
                  <a:srgbClr val="FF0000"/>
                </a:solidFill>
                <a:latin typeface="Times New Roman" panose="02020603050405020304" pitchFamily="18" charset="0"/>
                <a:cs typeface="Times New Roman" panose="02020603050405020304" pitchFamily="18" charset="0"/>
              </a:rPr>
              <a:t>Giới</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thiệu</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về</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cái</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cối</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xay</a:t>
            </a:r>
            <a:r>
              <a:rPr lang="en-US" altLang="en-US" sz="2800" i="1" dirty="0">
                <a:solidFill>
                  <a:srgbClr val="FF0000"/>
                </a:solidFill>
                <a:latin typeface="Times New Roman" panose="02020603050405020304" pitchFamily="18" charset="0"/>
                <a:cs typeface="Times New Roman" panose="02020603050405020304" pitchFamily="18" charset="0"/>
              </a:rPr>
              <a:t>.</a:t>
            </a:r>
          </a:p>
        </p:txBody>
      </p:sp>
      <p:sp>
        <p:nvSpPr>
          <p:cNvPr id="13" name="Text Box 8">
            <a:extLst>
              <a:ext uri="{FF2B5EF4-FFF2-40B4-BE49-F238E27FC236}">
                <a16:creationId xmlns:a16="http://schemas.microsoft.com/office/drawing/2014/main" id="{1CAEA3F5-D1AD-422B-BC4A-0E1E01718ECE}"/>
              </a:ext>
            </a:extLst>
          </p:cNvPr>
          <p:cNvSpPr txBox="1">
            <a:spLocks noChangeArrowheads="1"/>
          </p:cNvSpPr>
          <p:nvPr/>
        </p:nvSpPr>
        <p:spPr bwMode="auto">
          <a:xfrm>
            <a:off x="1320800" y="5186255"/>
            <a:ext cx="11209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i="1" dirty="0" err="1">
                <a:solidFill>
                  <a:srgbClr val="FF0000"/>
                </a:solidFill>
                <a:latin typeface="Times New Roman" panose="02020603050405020304" pitchFamily="18" charset="0"/>
                <a:cs typeface="Times New Roman" panose="02020603050405020304" pitchFamily="18" charset="0"/>
                <a:sym typeface="Euclid Symbol" pitchFamily="18" charset="2"/>
              </a:rPr>
              <a:t>Tình</a:t>
            </a:r>
            <a:r>
              <a:rPr lang="en-US" altLang="en-US" sz="2800"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i="1" dirty="0" err="1">
                <a:solidFill>
                  <a:srgbClr val="FF0000"/>
                </a:solidFill>
                <a:latin typeface="Times New Roman" panose="02020603050405020304" pitchFamily="18" charset="0"/>
                <a:cs typeface="Times New Roman" panose="02020603050405020304" pitchFamily="18" charset="0"/>
                <a:sym typeface="Euclid Symbol" pitchFamily="18" charset="2"/>
              </a:rPr>
              <a:t>cảm</a:t>
            </a:r>
            <a:r>
              <a:rPr lang="en-US" altLang="en-US" sz="2800"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i="1" dirty="0" err="1">
                <a:solidFill>
                  <a:srgbClr val="FF0000"/>
                </a:solidFill>
                <a:latin typeface="Times New Roman" panose="02020603050405020304" pitchFamily="18" charset="0"/>
                <a:cs typeface="Times New Roman" panose="02020603050405020304" pitchFamily="18" charset="0"/>
                <a:sym typeface="Euclid Symbol" pitchFamily="18" charset="2"/>
              </a:rPr>
              <a:t>của</a:t>
            </a:r>
            <a:r>
              <a:rPr lang="en-US" altLang="en-US" sz="2800"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i="1" dirty="0" err="1">
                <a:solidFill>
                  <a:srgbClr val="FF0000"/>
                </a:solidFill>
                <a:latin typeface="Times New Roman" panose="02020603050405020304" pitchFamily="18" charset="0"/>
                <a:cs typeface="Times New Roman" panose="02020603050405020304" pitchFamily="18" charset="0"/>
                <a:sym typeface="Euclid Symbol" pitchFamily="18" charset="2"/>
              </a:rPr>
              <a:t>bạn</a:t>
            </a:r>
            <a:r>
              <a:rPr lang="en-US" altLang="en-US" sz="2800"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i="1" dirty="0" err="1">
                <a:solidFill>
                  <a:srgbClr val="FF0000"/>
                </a:solidFill>
                <a:latin typeface="Times New Roman" panose="02020603050405020304" pitchFamily="18" charset="0"/>
                <a:cs typeface="Times New Roman" panose="02020603050405020304" pitchFamily="18" charset="0"/>
                <a:sym typeface="Euclid Symbol" pitchFamily="18" charset="2"/>
              </a:rPr>
              <a:t>nhỏ</a:t>
            </a:r>
            <a:r>
              <a:rPr lang="en-US" altLang="en-US" sz="2800"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i="1" dirty="0" err="1">
                <a:solidFill>
                  <a:srgbClr val="FF0000"/>
                </a:solidFill>
                <a:latin typeface="Times New Roman" panose="02020603050405020304" pitchFamily="18" charset="0"/>
                <a:cs typeface="Times New Roman" panose="02020603050405020304" pitchFamily="18" charset="0"/>
                <a:sym typeface="Euclid Symbol" pitchFamily="18" charset="2"/>
              </a:rPr>
              <a:t>với</a:t>
            </a:r>
            <a:r>
              <a:rPr lang="en-US" altLang="en-US" sz="2800"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i="1" dirty="0" err="1">
                <a:solidFill>
                  <a:srgbClr val="FF0000"/>
                </a:solidFill>
                <a:latin typeface="Times New Roman" panose="02020603050405020304" pitchFamily="18" charset="0"/>
                <a:cs typeface="Times New Roman" panose="02020603050405020304" pitchFamily="18" charset="0"/>
                <a:sym typeface="Euclid Symbol" pitchFamily="18" charset="2"/>
              </a:rPr>
              <a:t>các</a:t>
            </a:r>
            <a:r>
              <a:rPr lang="en-US" altLang="en-US" sz="2800"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i="1" dirty="0" err="1">
                <a:solidFill>
                  <a:srgbClr val="FF0000"/>
                </a:solidFill>
                <a:latin typeface="Times New Roman" panose="02020603050405020304" pitchFamily="18" charset="0"/>
                <a:cs typeface="Times New Roman" panose="02020603050405020304" pitchFamily="18" charset="0"/>
                <a:sym typeface="Euclid Symbol" pitchFamily="18" charset="2"/>
              </a:rPr>
              <a:t>đồ</a:t>
            </a:r>
            <a:r>
              <a:rPr lang="en-US" altLang="en-US" sz="2800"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i="1" dirty="0" err="1">
                <a:solidFill>
                  <a:srgbClr val="FF0000"/>
                </a:solidFill>
                <a:latin typeface="Times New Roman" panose="02020603050405020304" pitchFamily="18" charset="0"/>
                <a:cs typeface="Times New Roman" panose="02020603050405020304" pitchFamily="18" charset="0"/>
                <a:sym typeface="Euclid Symbol" pitchFamily="18" charset="2"/>
              </a:rPr>
              <a:t>dùng</a:t>
            </a:r>
            <a:r>
              <a:rPr lang="en-US" altLang="en-US" sz="2800"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i="1" dirty="0" err="1">
                <a:solidFill>
                  <a:srgbClr val="FF0000"/>
                </a:solidFill>
                <a:latin typeface="Times New Roman" panose="02020603050405020304" pitchFamily="18" charset="0"/>
                <a:cs typeface="Times New Roman" panose="02020603050405020304" pitchFamily="18" charset="0"/>
                <a:sym typeface="Euclid Symbol" pitchFamily="18" charset="2"/>
              </a:rPr>
              <a:t>trong</a:t>
            </a:r>
            <a:r>
              <a:rPr lang="en-US" altLang="en-US" sz="2800" i="1" dirty="0">
                <a:solidFill>
                  <a:srgbClr val="FF0000"/>
                </a:solidFill>
                <a:latin typeface="Times New Roman" panose="02020603050405020304" pitchFamily="18" charset="0"/>
                <a:cs typeface="Times New Roman" panose="02020603050405020304" pitchFamily="18" charset="0"/>
                <a:sym typeface="Euclid Symbol" pitchFamily="18" charset="2"/>
              </a:rPr>
              <a:t> </a:t>
            </a:r>
            <a:r>
              <a:rPr lang="en-US" altLang="en-US" sz="2800" i="1" dirty="0" err="1">
                <a:solidFill>
                  <a:srgbClr val="FF0000"/>
                </a:solidFill>
                <a:latin typeface="Times New Roman" panose="02020603050405020304" pitchFamily="18" charset="0"/>
                <a:cs typeface="Times New Roman" panose="02020603050405020304" pitchFamily="18" charset="0"/>
                <a:sym typeface="Euclid Symbol" pitchFamily="18" charset="2"/>
              </a:rPr>
              <a:t>nhà</a:t>
            </a:r>
            <a:r>
              <a:rPr lang="en-US" altLang="en-US" sz="2800" i="1" dirty="0">
                <a:solidFill>
                  <a:srgbClr val="002060"/>
                </a:solidFill>
                <a:latin typeface="Times New Roman" panose="02020603050405020304" pitchFamily="18" charset="0"/>
                <a:cs typeface="Times New Roman" panose="02020603050405020304" pitchFamily="18" charset="0"/>
                <a:sym typeface="Euclid Symbol" pitchFamily="18" charset="2"/>
              </a:rPr>
              <a:t>.</a:t>
            </a:r>
          </a:p>
        </p:txBody>
      </p:sp>
      <p:sp>
        <p:nvSpPr>
          <p:cNvPr id="14" name="Rectangle 10">
            <a:extLst>
              <a:ext uri="{FF2B5EF4-FFF2-40B4-BE49-F238E27FC236}">
                <a16:creationId xmlns:a16="http://schemas.microsoft.com/office/drawing/2014/main" id="{EF47C39C-102B-4E86-ACE6-5D33F5BAE2D2}"/>
              </a:ext>
            </a:extLst>
          </p:cNvPr>
          <p:cNvSpPr>
            <a:spLocks noChangeArrowheads="1"/>
          </p:cNvSpPr>
          <p:nvPr/>
        </p:nvSpPr>
        <p:spPr bwMode="auto">
          <a:xfrm>
            <a:off x="632400" y="1009647"/>
            <a:ext cx="101279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b="1" u="sng" dirty="0" err="1">
                <a:solidFill>
                  <a:srgbClr val="B31B3C"/>
                </a:solidFill>
                <a:latin typeface="Times New Roman" panose="02020603050405020304" pitchFamily="18" charset="0"/>
                <a:cs typeface="Times New Roman" panose="02020603050405020304" pitchFamily="18" charset="0"/>
              </a:rPr>
              <a:t>Mở</a:t>
            </a:r>
            <a:r>
              <a:rPr lang="en-US" altLang="en-US" sz="2800" b="1" u="sng" dirty="0">
                <a:solidFill>
                  <a:srgbClr val="B31B3C"/>
                </a:solidFill>
                <a:latin typeface="Times New Roman" panose="02020603050405020304" pitchFamily="18" charset="0"/>
                <a:cs typeface="Times New Roman" panose="02020603050405020304" pitchFamily="18" charset="0"/>
              </a:rPr>
              <a:t> </a:t>
            </a:r>
            <a:r>
              <a:rPr lang="en-US" altLang="en-US" sz="2800" b="1" u="sng" dirty="0" err="1">
                <a:solidFill>
                  <a:srgbClr val="B31B3C"/>
                </a:solidFill>
                <a:latin typeface="Times New Roman" panose="02020603050405020304" pitchFamily="18" charset="0"/>
                <a:cs typeface="Times New Roman" panose="02020603050405020304" pitchFamily="18" charset="0"/>
              </a:rPr>
              <a:t>bài</a:t>
            </a:r>
            <a:r>
              <a:rPr lang="en-US" altLang="en-US" sz="2800" b="1" u="sng" dirty="0">
                <a:solidFill>
                  <a:srgbClr val="B31B3C"/>
                </a:solidFill>
                <a:latin typeface="Times New Roman" panose="02020603050405020304" pitchFamily="18" charset="0"/>
                <a:cs typeface="Times New Roman" panose="02020603050405020304" pitchFamily="18" charset="0"/>
              </a:rPr>
              <a:t> (</a:t>
            </a:r>
            <a:r>
              <a:rPr lang="en-US" altLang="en-US" sz="2800" b="1" u="sng" dirty="0" err="1">
                <a:solidFill>
                  <a:srgbClr val="B31B3C"/>
                </a:solidFill>
                <a:latin typeface="Times New Roman" panose="02020603050405020304" pitchFamily="18" charset="0"/>
                <a:cs typeface="Times New Roman" panose="02020603050405020304" pitchFamily="18" charset="0"/>
              </a:rPr>
              <a:t>Đoạn</a:t>
            </a:r>
            <a:r>
              <a:rPr lang="en-US" altLang="en-US" sz="2800" b="1" u="sng" dirty="0">
                <a:solidFill>
                  <a:srgbClr val="B31B3C"/>
                </a:solidFill>
                <a:latin typeface="Times New Roman" panose="02020603050405020304" pitchFamily="18" charset="0"/>
                <a:cs typeface="Times New Roman" panose="02020603050405020304" pitchFamily="18" charset="0"/>
              </a:rPr>
              <a:t> 1) :</a:t>
            </a:r>
            <a:r>
              <a:rPr lang="en-US" altLang="en-US" sz="2800" b="1" dirty="0">
                <a:solidFill>
                  <a:srgbClr val="B31B3C"/>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Cái</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cối</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xinh</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xinh</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xuất</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hiện</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như</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một</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giấc</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mộng</a:t>
            </a:r>
            <a:r>
              <a:rPr lang="en-US" altLang="en-US" sz="2800" dirty="0">
                <a:solidFill>
                  <a:srgbClr val="05050F"/>
                </a:solidFill>
                <a:latin typeface="Times New Roman" panose="02020603050405020304" pitchFamily="18" charset="0"/>
                <a:cs typeface="Times New Roman" panose="02020603050405020304" pitchFamily="18" charset="0"/>
              </a:rPr>
              <a:t>,</a:t>
            </a:r>
            <a:r>
              <a:rPr lang="vi-VN"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ngồi</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chễm</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chệ</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giữa</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gian</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nhà</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trống</a:t>
            </a:r>
            <a:r>
              <a:rPr lang="en-US" altLang="en-US" sz="2800" dirty="0">
                <a:solidFill>
                  <a:srgbClr val="05050F"/>
                </a:solidFill>
                <a:latin typeface="Times New Roman" panose="02020603050405020304" pitchFamily="18" charset="0"/>
                <a:cs typeface="Times New Roman" panose="02020603050405020304" pitchFamily="18" charset="0"/>
              </a:rPr>
              <a:t>.   </a:t>
            </a:r>
          </a:p>
        </p:txBody>
      </p:sp>
      <p:sp>
        <p:nvSpPr>
          <p:cNvPr id="17" name="Rectangle 11">
            <a:extLst>
              <a:ext uri="{FF2B5EF4-FFF2-40B4-BE49-F238E27FC236}">
                <a16:creationId xmlns:a16="http://schemas.microsoft.com/office/drawing/2014/main" id="{05362F34-7117-4A2E-909A-DE7ED057C98A}"/>
              </a:ext>
            </a:extLst>
          </p:cNvPr>
          <p:cNvSpPr>
            <a:spLocks noChangeArrowheads="1"/>
          </p:cNvSpPr>
          <p:nvPr/>
        </p:nvSpPr>
        <p:spPr bwMode="auto">
          <a:xfrm>
            <a:off x="877455" y="2591810"/>
            <a:ext cx="999374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b="1" u="sng" dirty="0" err="1">
                <a:solidFill>
                  <a:srgbClr val="CE102F"/>
                </a:solidFill>
                <a:latin typeface="Times New Roman" panose="02020603050405020304" pitchFamily="18" charset="0"/>
                <a:cs typeface="Times New Roman" panose="02020603050405020304" pitchFamily="18" charset="0"/>
              </a:rPr>
              <a:t>Kết</a:t>
            </a:r>
            <a:r>
              <a:rPr lang="en-US" altLang="en-US" sz="2800" b="1" u="sng" dirty="0">
                <a:solidFill>
                  <a:srgbClr val="CE102F"/>
                </a:solidFill>
                <a:latin typeface="Times New Roman" panose="02020603050405020304" pitchFamily="18" charset="0"/>
                <a:cs typeface="Times New Roman" panose="02020603050405020304" pitchFamily="18" charset="0"/>
              </a:rPr>
              <a:t> </a:t>
            </a:r>
            <a:r>
              <a:rPr lang="en-US" altLang="en-US" sz="2800" b="1" u="sng" dirty="0" err="1">
                <a:solidFill>
                  <a:srgbClr val="CE102F"/>
                </a:solidFill>
                <a:latin typeface="Times New Roman" panose="02020603050405020304" pitchFamily="18" charset="0"/>
                <a:cs typeface="Times New Roman" panose="02020603050405020304" pitchFamily="18" charset="0"/>
              </a:rPr>
              <a:t>bài</a:t>
            </a:r>
            <a:r>
              <a:rPr lang="en-US" altLang="en-US" sz="2800" b="1" u="sng" dirty="0">
                <a:solidFill>
                  <a:srgbClr val="CE102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u="sng" dirty="0" err="1">
                <a:solidFill>
                  <a:srgbClr val="CE102F"/>
                </a:solidFill>
                <a:latin typeface="Times New Roman" panose="02020603050405020304" pitchFamily="18" charset="0"/>
                <a:cs typeface="Times New Roman" panose="02020603050405020304" pitchFamily="18" charset="0"/>
                <a:sym typeface="Wingdings" panose="05000000000000000000" pitchFamily="2" charset="2"/>
              </a:rPr>
              <a:t>Đoạn</a:t>
            </a:r>
            <a:r>
              <a:rPr lang="en-US" altLang="en-US" sz="2800" b="1" u="sng" dirty="0">
                <a:solidFill>
                  <a:srgbClr val="CE102F"/>
                </a:solidFill>
                <a:latin typeface="Times New Roman" panose="02020603050405020304" pitchFamily="18" charset="0"/>
                <a:cs typeface="Times New Roman" panose="02020603050405020304" pitchFamily="18" charset="0"/>
                <a:sym typeface="Wingdings" panose="05000000000000000000" pitchFamily="2" charset="2"/>
              </a:rPr>
              <a:t> 4) :</a:t>
            </a:r>
            <a:r>
              <a:rPr lang="en-US" altLang="en-US" sz="2800" b="1" dirty="0">
                <a:solidFill>
                  <a:srgbClr val="CE102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Cái</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cối</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xay</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cũng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như</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những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đồ</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dùng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đã</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sống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cùng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tôi</a:t>
            </a:r>
            <a:r>
              <a:rPr lang="vi-VN" altLang="en-US" sz="2800" dirty="0">
                <a:solidFill>
                  <a:srgbClr val="05050F"/>
                </a:solidFill>
                <a:latin typeface="Times New Roman" panose="02020603050405020304" pitchFamily="18" charset="0"/>
                <a:cs typeface="Times New Roman" panose="02020603050405020304" pitchFamily="18" charset="0"/>
              </a:rPr>
              <a:t> - cái võng đay, cái chiếu manh, cái mâm gỗ, cái giỏ cua, cái chạn chén, cái giường nứa,...-tất cả, t</a:t>
            </a:r>
            <a:r>
              <a:rPr lang="en-US" altLang="en-US" sz="2800" dirty="0" err="1">
                <a:solidFill>
                  <a:srgbClr val="05050F"/>
                </a:solidFill>
                <a:latin typeface="Times New Roman" panose="02020603050405020304" pitchFamily="18" charset="0"/>
                <a:cs typeface="Times New Roman" panose="02020603050405020304" pitchFamily="18" charset="0"/>
              </a:rPr>
              <a:t>ất</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cả</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chúng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nó</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đều</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cất</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tiếng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nói</a:t>
            </a:r>
            <a:r>
              <a:rPr lang="vi-VN" altLang="en-US" sz="2800" dirty="0">
                <a:solidFill>
                  <a:srgbClr val="05050F"/>
                </a:solidFill>
                <a:latin typeface="Times New Roman" panose="02020603050405020304" pitchFamily="18" charset="0"/>
                <a:cs typeface="Times New Roman" panose="02020603050405020304" pitchFamily="18" charset="0"/>
              </a:rPr>
              <a:t>: “ Chúng tôi được sống cùng với tuổi thơ anh. Chúng tôi hoàn toàn không muốn nhờ vả anh cái gì. Chúng tôi chỉ muốn theo dõi </a:t>
            </a:r>
            <a:r>
              <a:rPr lang="en-US" altLang="en-US" sz="2800" dirty="0" err="1">
                <a:solidFill>
                  <a:srgbClr val="05050F"/>
                </a:solidFill>
                <a:latin typeface="Times New Roman" panose="02020603050405020304" pitchFamily="18" charset="0"/>
                <a:cs typeface="Times New Roman" panose="02020603050405020304" pitchFamily="18" charset="0"/>
              </a:rPr>
              <a:t>từng</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bước</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anh</a:t>
            </a:r>
            <a:r>
              <a:rPr lang="en-US" altLang="en-US" sz="2800" dirty="0">
                <a:solidFill>
                  <a:srgbClr val="05050F"/>
                </a:solidFill>
                <a:latin typeface="Times New Roman" panose="02020603050405020304" pitchFamily="18" charset="0"/>
                <a:cs typeface="Times New Roman" panose="02020603050405020304" pitchFamily="18" charset="0"/>
              </a:rPr>
              <a:t> </a:t>
            </a:r>
            <a:r>
              <a:rPr lang="en-US" altLang="en-US" sz="2800" dirty="0" err="1">
                <a:solidFill>
                  <a:srgbClr val="05050F"/>
                </a:solidFill>
                <a:latin typeface="Times New Roman" panose="02020603050405020304" pitchFamily="18" charset="0"/>
                <a:cs typeface="Times New Roman" panose="02020603050405020304" pitchFamily="18" charset="0"/>
              </a:rPr>
              <a:t>đi</a:t>
            </a:r>
            <a:r>
              <a:rPr lang="en-US" altLang="en-US" sz="2800" dirty="0">
                <a:solidFill>
                  <a:srgbClr val="05050F"/>
                </a:solidFill>
                <a:latin typeface="Times New Roman" panose="02020603050405020304" pitchFamily="18" charset="0"/>
                <a:cs typeface="Times New Roman" panose="02020603050405020304" pitchFamily="18" charset="0"/>
              </a:rPr>
              <a:t>...”</a:t>
            </a:r>
          </a:p>
        </p:txBody>
      </p:sp>
      <p:sp>
        <p:nvSpPr>
          <p:cNvPr id="22" name="AutoShape 16">
            <a:extLst>
              <a:ext uri="{FF2B5EF4-FFF2-40B4-BE49-F238E27FC236}">
                <a16:creationId xmlns:a16="http://schemas.microsoft.com/office/drawing/2014/main" id="{877AB566-C95D-452B-9EF9-79B9D6FC7017}"/>
              </a:ext>
            </a:extLst>
          </p:cNvPr>
          <p:cNvSpPr>
            <a:spLocks noChangeArrowheads="1"/>
          </p:cNvSpPr>
          <p:nvPr/>
        </p:nvSpPr>
        <p:spPr bwMode="auto">
          <a:xfrm>
            <a:off x="1420369" y="5848353"/>
            <a:ext cx="10446484" cy="919401"/>
          </a:xfrm>
          <a:prstGeom prst="flowChartAlternateProcess">
            <a:avLst/>
          </a:prstGeom>
          <a:noFill/>
        </p:spPr>
        <p:txBody>
          <a:bodyPr wrap="square" rtlCol="0">
            <a:spAutoFit/>
          </a:bodyPr>
          <a:lstStyle/>
          <a:p>
            <a:pPr algn="ctr"/>
            <a:r>
              <a:rPr lang="en-US" altLang="en-US" sz="2400" b="1" dirty="0">
                <a:solidFill>
                  <a:srgbClr val="9E1A3B"/>
                </a:solidFill>
                <a:cs typeface="+mn-ea"/>
              </a:rPr>
              <a:t>   </a:t>
            </a:r>
            <a:r>
              <a:rPr lang="en-US" altLang="en-US" sz="2400" b="1" dirty="0" err="1">
                <a:solidFill>
                  <a:srgbClr val="9E1A3B"/>
                </a:solidFill>
                <a:cs typeface="+mn-ea"/>
              </a:rPr>
              <a:t>Các</a:t>
            </a:r>
            <a:r>
              <a:rPr lang="en-US" altLang="en-US" sz="2400" b="1" dirty="0">
                <a:solidFill>
                  <a:srgbClr val="9E1A3B"/>
                </a:solidFill>
                <a:cs typeface="+mn-ea"/>
              </a:rPr>
              <a:t> </a:t>
            </a:r>
            <a:r>
              <a:rPr lang="en-US" altLang="en-US" sz="2400" b="1" dirty="0" err="1">
                <a:solidFill>
                  <a:srgbClr val="9E1A3B"/>
                </a:solidFill>
                <a:cs typeface="+mn-ea"/>
              </a:rPr>
              <a:t>phần</a:t>
            </a:r>
            <a:r>
              <a:rPr lang="en-US" altLang="en-US" sz="2400" b="1" dirty="0">
                <a:solidFill>
                  <a:srgbClr val="9E1A3B"/>
                </a:solidFill>
                <a:cs typeface="+mn-ea"/>
              </a:rPr>
              <a:t> </a:t>
            </a:r>
            <a:r>
              <a:rPr lang="en-US" altLang="en-US" sz="2400" b="1" dirty="0" err="1">
                <a:solidFill>
                  <a:srgbClr val="9E1A3B"/>
                </a:solidFill>
                <a:cs typeface="+mn-ea"/>
              </a:rPr>
              <a:t>mở</a:t>
            </a:r>
            <a:r>
              <a:rPr lang="en-US" altLang="en-US" sz="2400" b="1" dirty="0">
                <a:solidFill>
                  <a:srgbClr val="9E1A3B"/>
                </a:solidFill>
                <a:cs typeface="+mn-ea"/>
              </a:rPr>
              <a:t> </a:t>
            </a:r>
            <a:r>
              <a:rPr lang="en-US" altLang="en-US" sz="2400" b="1" dirty="0" err="1">
                <a:solidFill>
                  <a:srgbClr val="9E1A3B"/>
                </a:solidFill>
                <a:cs typeface="+mn-ea"/>
              </a:rPr>
              <a:t>bài</a:t>
            </a:r>
            <a:r>
              <a:rPr lang="en-US" altLang="en-US" sz="2400" b="1" dirty="0">
                <a:solidFill>
                  <a:srgbClr val="9E1A3B"/>
                </a:solidFill>
                <a:cs typeface="+mn-ea"/>
              </a:rPr>
              <a:t>, </a:t>
            </a:r>
            <a:r>
              <a:rPr lang="en-US" altLang="en-US" sz="2400" b="1" dirty="0" err="1">
                <a:solidFill>
                  <a:srgbClr val="9E1A3B"/>
                </a:solidFill>
                <a:cs typeface="+mn-ea"/>
              </a:rPr>
              <a:t>kết</a:t>
            </a:r>
            <a:r>
              <a:rPr lang="en-US" altLang="en-US" sz="2400" b="1" dirty="0">
                <a:solidFill>
                  <a:srgbClr val="9E1A3B"/>
                </a:solidFill>
                <a:cs typeface="+mn-ea"/>
              </a:rPr>
              <a:t> </a:t>
            </a:r>
            <a:r>
              <a:rPr lang="en-US" altLang="en-US" sz="2400" b="1" dirty="0" err="1">
                <a:solidFill>
                  <a:srgbClr val="9E1A3B"/>
                </a:solidFill>
                <a:cs typeface="+mn-ea"/>
              </a:rPr>
              <a:t>bài</a:t>
            </a:r>
            <a:r>
              <a:rPr lang="en-US" altLang="en-US" sz="2400" b="1" dirty="0">
                <a:solidFill>
                  <a:srgbClr val="9E1A3B"/>
                </a:solidFill>
                <a:cs typeface="+mn-ea"/>
              </a:rPr>
              <a:t> </a:t>
            </a:r>
            <a:r>
              <a:rPr lang="en-US" altLang="en-US" sz="2400" b="1" dirty="0" err="1">
                <a:solidFill>
                  <a:srgbClr val="9E1A3B"/>
                </a:solidFill>
                <a:cs typeface="+mn-ea"/>
              </a:rPr>
              <a:t>đó</a:t>
            </a:r>
            <a:r>
              <a:rPr lang="en-US" altLang="en-US" sz="2400" b="1" dirty="0">
                <a:solidFill>
                  <a:srgbClr val="9E1A3B"/>
                </a:solidFill>
                <a:cs typeface="+mn-ea"/>
              </a:rPr>
              <a:t> </a:t>
            </a:r>
            <a:r>
              <a:rPr lang="en-US" altLang="en-US" sz="2400" b="1" dirty="0" err="1">
                <a:solidFill>
                  <a:srgbClr val="9E1A3B"/>
                </a:solidFill>
                <a:cs typeface="+mn-ea"/>
              </a:rPr>
              <a:t>giống</a:t>
            </a:r>
            <a:r>
              <a:rPr lang="en-US" altLang="en-US" sz="2400" b="1" dirty="0">
                <a:solidFill>
                  <a:srgbClr val="9E1A3B"/>
                </a:solidFill>
                <a:cs typeface="+mn-ea"/>
              </a:rPr>
              <a:t> </a:t>
            </a:r>
            <a:r>
              <a:rPr lang="en-US" altLang="en-US" sz="2400" b="1" dirty="0" err="1">
                <a:solidFill>
                  <a:srgbClr val="9E1A3B"/>
                </a:solidFill>
                <a:cs typeface="+mn-ea"/>
              </a:rPr>
              <a:t>với</a:t>
            </a:r>
            <a:r>
              <a:rPr lang="en-US" altLang="en-US" sz="2400" b="1" dirty="0">
                <a:solidFill>
                  <a:srgbClr val="9E1A3B"/>
                </a:solidFill>
                <a:cs typeface="+mn-ea"/>
              </a:rPr>
              <a:t> </a:t>
            </a:r>
            <a:r>
              <a:rPr lang="en-US" altLang="en-US" sz="2400" b="1" dirty="0" err="1">
                <a:solidFill>
                  <a:srgbClr val="9E1A3B"/>
                </a:solidFill>
                <a:cs typeface="+mn-ea"/>
              </a:rPr>
              <a:t>những</a:t>
            </a:r>
            <a:r>
              <a:rPr lang="en-US" altLang="en-US" sz="2400" b="1" dirty="0">
                <a:solidFill>
                  <a:srgbClr val="9E1A3B"/>
                </a:solidFill>
                <a:cs typeface="+mn-ea"/>
              </a:rPr>
              <a:t> </a:t>
            </a:r>
            <a:r>
              <a:rPr lang="en-US" altLang="en-US" sz="2400" b="1" dirty="0" err="1">
                <a:solidFill>
                  <a:srgbClr val="9E1A3B"/>
                </a:solidFill>
                <a:cs typeface="+mn-ea"/>
              </a:rPr>
              <a:t>cách</a:t>
            </a:r>
            <a:r>
              <a:rPr lang="en-US" altLang="en-US" sz="2400" b="1" dirty="0">
                <a:solidFill>
                  <a:srgbClr val="9E1A3B"/>
                </a:solidFill>
                <a:cs typeface="+mn-ea"/>
              </a:rPr>
              <a:t> </a:t>
            </a:r>
            <a:r>
              <a:rPr lang="en-US" altLang="en-US" sz="2400" b="1" dirty="0" err="1">
                <a:solidFill>
                  <a:srgbClr val="9E1A3B"/>
                </a:solidFill>
                <a:cs typeface="+mn-ea"/>
              </a:rPr>
              <a:t>mở</a:t>
            </a:r>
            <a:r>
              <a:rPr lang="en-US" altLang="en-US" sz="2400" b="1" dirty="0">
                <a:solidFill>
                  <a:srgbClr val="9E1A3B"/>
                </a:solidFill>
                <a:cs typeface="+mn-ea"/>
              </a:rPr>
              <a:t> </a:t>
            </a:r>
            <a:r>
              <a:rPr lang="en-US" altLang="en-US" sz="2400" b="1" dirty="0" err="1">
                <a:solidFill>
                  <a:srgbClr val="9E1A3B"/>
                </a:solidFill>
                <a:cs typeface="+mn-ea"/>
              </a:rPr>
              <a:t>bài</a:t>
            </a:r>
            <a:r>
              <a:rPr lang="en-US" altLang="en-US" sz="2400" b="1" dirty="0">
                <a:solidFill>
                  <a:srgbClr val="9E1A3B"/>
                </a:solidFill>
                <a:cs typeface="+mn-ea"/>
              </a:rPr>
              <a:t>, </a:t>
            </a:r>
          </a:p>
          <a:p>
            <a:r>
              <a:rPr lang="en-US" altLang="en-US" sz="2400" b="1" dirty="0" err="1">
                <a:solidFill>
                  <a:srgbClr val="9E1A3B"/>
                </a:solidFill>
                <a:cs typeface="+mn-ea"/>
              </a:rPr>
              <a:t>kết</a:t>
            </a:r>
            <a:r>
              <a:rPr lang="en-US" altLang="en-US" sz="2400" b="1" dirty="0">
                <a:solidFill>
                  <a:srgbClr val="9E1A3B"/>
                </a:solidFill>
                <a:cs typeface="+mn-ea"/>
              </a:rPr>
              <a:t> </a:t>
            </a:r>
            <a:r>
              <a:rPr lang="en-US" altLang="en-US" sz="2400" b="1" dirty="0" err="1">
                <a:solidFill>
                  <a:srgbClr val="9E1A3B"/>
                </a:solidFill>
                <a:cs typeface="+mn-ea"/>
              </a:rPr>
              <a:t>bài</a:t>
            </a:r>
            <a:r>
              <a:rPr lang="en-US" altLang="en-US" sz="2400" b="1" dirty="0">
                <a:solidFill>
                  <a:srgbClr val="9E1A3B"/>
                </a:solidFill>
                <a:cs typeface="+mn-ea"/>
              </a:rPr>
              <a:t> </a:t>
            </a:r>
            <a:r>
              <a:rPr lang="en-US" altLang="en-US" sz="2400" b="1" dirty="0" err="1">
                <a:solidFill>
                  <a:srgbClr val="9E1A3B"/>
                </a:solidFill>
                <a:cs typeface="+mn-ea"/>
              </a:rPr>
              <a:t>nào</a:t>
            </a:r>
            <a:r>
              <a:rPr lang="en-US" altLang="en-US" sz="2400" b="1" dirty="0">
                <a:solidFill>
                  <a:srgbClr val="9E1A3B"/>
                </a:solidFill>
                <a:cs typeface="+mn-ea"/>
              </a:rPr>
              <a:t> </a:t>
            </a:r>
            <a:r>
              <a:rPr lang="en-US" altLang="en-US" sz="2400" b="1" dirty="0" err="1">
                <a:solidFill>
                  <a:srgbClr val="9E1A3B"/>
                </a:solidFill>
                <a:cs typeface="+mn-ea"/>
              </a:rPr>
              <a:t>đã</a:t>
            </a:r>
            <a:r>
              <a:rPr lang="en-US" altLang="en-US" sz="2400" b="1" dirty="0">
                <a:solidFill>
                  <a:srgbClr val="9E1A3B"/>
                </a:solidFill>
                <a:cs typeface="+mn-ea"/>
              </a:rPr>
              <a:t> </a:t>
            </a:r>
            <a:r>
              <a:rPr lang="en-US" altLang="en-US" sz="2400" b="1" dirty="0" err="1">
                <a:solidFill>
                  <a:srgbClr val="9E1A3B"/>
                </a:solidFill>
                <a:cs typeface="+mn-ea"/>
              </a:rPr>
              <a:t>học</a:t>
            </a:r>
            <a:r>
              <a:rPr lang="en-US" altLang="en-US" sz="2400" b="1" dirty="0">
                <a:solidFill>
                  <a:srgbClr val="9E1A3B"/>
                </a:solidFill>
                <a:cs typeface="+mn-ea"/>
              </a:rPr>
              <a:t> ?</a:t>
            </a:r>
          </a:p>
        </p:txBody>
      </p:sp>
      <p:pic>
        <p:nvPicPr>
          <p:cNvPr id="23" name="图片 3">
            <a:extLst>
              <a:ext uri="{FF2B5EF4-FFF2-40B4-BE49-F238E27FC236}">
                <a16:creationId xmlns:a16="http://schemas.microsoft.com/office/drawing/2014/main" id="{ADA91F51-4862-4798-B4C8-8EF798215C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2053" b="17680"/>
          <a:stretch/>
        </p:blipFill>
        <p:spPr>
          <a:xfrm rot="2177462">
            <a:off x="1820548" y="5678063"/>
            <a:ext cx="661908" cy="720140"/>
          </a:xfrm>
          <a:prstGeom prst="rect">
            <a:avLst/>
          </a:prstGeom>
        </p:spPr>
      </p:pic>
      <p:sp>
        <p:nvSpPr>
          <p:cNvPr id="24" name="Text Box 19">
            <a:extLst>
              <a:ext uri="{FF2B5EF4-FFF2-40B4-BE49-F238E27FC236}">
                <a16:creationId xmlns:a16="http://schemas.microsoft.com/office/drawing/2014/main" id="{7DBCA014-E3E9-479F-88E4-9C036E916EBB}"/>
              </a:ext>
            </a:extLst>
          </p:cNvPr>
          <p:cNvSpPr txBox="1">
            <a:spLocks noChangeArrowheads="1"/>
          </p:cNvSpPr>
          <p:nvPr/>
        </p:nvSpPr>
        <p:spPr bwMode="auto">
          <a:xfrm>
            <a:off x="5872019" y="1449642"/>
            <a:ext cx="3711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2800" b="1" i="1" dirty="0" err="1">
                <a:solidFill>
                  <a:srgbClr val="83B5AF"/>
                </a:solidFill>
                <a:latin typeface="Times New Roman" panose="02020603050405020304" pitchFamily="18" charset="0"/>
                <a:cs typeface="Times New Roman" panose="02020603050405020304" pitchFamily="18" charset="0"/>
                <a:sym typeface="Euclid Symbol" pitchFamily="18" charset="2"/>
              </a:rPr>
              <a:t>Mở</a:t>
            </a:r>
            <a:r>
              <a:rPr lang="en-US" altLang="en-US" sz="2800" b="1" i="1" dirty="0">
                <a:solidFill>
                  <a:srgbClr val="83B5AF"/>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83B5AF"/>
                </a:solidFill>
                <a:latin typeface="Times New Roman" panose="02020603050405020304" pitchFamily="18" charset="0"/>
                <a:cs typeface="Times New Roman" panose="02020603050405020304" pitchFamily="18" charset="0"/>
                <a:sym typeface="Euclid Symbol" pitchFamily="18" charset="2"/>
              </a:rPr>
              <a:t>bài</a:t>
            </a:r>
            <a:r>
              <a:rPr lang="en-US" altLang="en-US" sz="2800" b="1" i="1" dirty="0">
                <a:solidFill>
                  <a:srgbClr val="83B5AF"/>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83B5AF"/>
                </a:solidFill>
                <a:latin typeface="Times New Roman" panose="02020603050405020304" pitchFamily="18" charset="0"/>
                <a:cs typeface="Times New Roman" panose="02020603050405020304" pitchFamily="18" charset="0"/>
                <a:sym typeface="Euclid Symbol" pitchFamily="18" charset="2"/>
              </a:rPr>
              <a:t>trực</a:t>
            </a:r>
            <a:r>
              <a:rPr lang="en-US" altLang="en-US" sz="2800" b="1" i="1" dirty="0">
                <a:solidFill>
                  <a:srgbClr val="83B5AF"/>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83B5AF"/>
                </a:solidFill>
                <a:latin typeface="Times New Roman" panose="02020603050405020304" pitchFamily="18" charset="0"/>
                <a:cs typeface="Times New Roman" panose="02020603050405020304" pitchFamily="18" charset="0"/>
                <a:sym typeface="Euclid Symbol" pitchFamily="18" charset="2"/>
              </a:rPr>
              <a:t>tiếp</a:t>
            </a:r>
            <a:endParaRPr lang="en-US" altLang="en-US" sz="2800" b="1" i="1" dirty="0">
              <a:solidFill>
                <a:srgbClr val="83B5AF"/>
              </a:solidFill>
              <a:latin typeface="Times New Roman" panose="02020603050405020304" pitchFamily="18" charset="0"/>
              <a:cs typeface="Times New Roman" panose="02020603050405020304" pitchFamily="18" charset="0"/>
              <a:sym typeface="Euclid Symbol" pitchFamily="18" charset="2"/>
            </a:endParaRPr>
          </a:p>
        </p:txBody>
      </p:sp>
      <p:sp>
        <p:nvSpPr>
          <p:cNvPr id="25" name="Text Box 19">
            <a:extLst>
              <a:ext uri="{FF2B5EF4-FFF2-40B4-BE49-F238E27FC236}">
                <a16:creationId xmlns:a16="http://schemas.microsoft.com/office/drawing/2014/main" id="{89A5C5A6-8238-4896-BFD5-A3D2338B84F4}"/>
              </a:ext>
            </a:extLst>
          </p:cNvPr>
          <p:cNvSpPr txBox="1">
            <a:spLocks noChangeArrowheads="1"/>
          </p:cNvSpPr>
          <p:nvPr/>
        </p:nvSpPr>
        <p:spPr bwMode="auto">
          <a:xfrm>
            <a:off x="3966730" y="4701605"/>
            <a:ext cx="3209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2800" b="1" i="1" dirty="0" err="1">
                <a:solidFill>
                  <a:srgbClr val="83B5AF"/>
                </a:solidFill>
                <a:latin typeface="Times New Roman" panose="02020603050405020304" pitchFamily="18" charset="0"/>
                <a:cs typeface="Times New Roman" panose="02020603050405020304" pitchFamily="18" charset="0"/>
                <a:sym typeface="Euclid Symbol" pitchFamily="18" charset="2"/>
              </a:rPr>
              <a:t>Kết</a:t>
            </a:r>
            <a:r>
              <a:rPr lang="en-US" altLang="en-US" sz="2800" b="1" i="1" dirty="0">
                <a:solidFill>
                  <a:srgbClr val="83B5AF"/>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83B5AF"/>
                </a:solidFill>
                <a:latin typeface="Times New Roman" panose="02020603050405020304" pitchFamily="18" charset="0"/>
                <a:cs typeface="Times New Roman" panose="02020603050405020304" pitchFamily="18" charset="0"/>
                <a:sym typeface="Euclid Symbol" pitchFamily="18" charset="2"/>
              </a:rPr>
              <a:t>bài</a:t>
            </a:r>
            <a:r>
              <a:rPr lang="en-US" altLang="en-US" sz="2800" b="1" i="1" dirty="0">
                <a:solidFill>
                  <a:srgbClr val="83B5AF"/>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83B5AF"/>
                </a:solidFill>
                <a:latin typeface="Times New Roman" panose="02020603050405020304" pitchFamily="18" charset="0"/>
                <a:cs typeface="Times New Roman" panose="02020603050405020304" pitchFamily="18" charset="0"/>
                <a:sym typeface="Euclid Symbol" pitchFamily="18" charset="2"/>
              </a:rPr>
              <a:t>mở</a:t>
            </a:r>
            <a:r>
              <a:rPr lang="en-US" altLang="en-US" sz="2800" b="1" i="1" dirty="0">
                <a:solidFill>
                  <a:srgbClr val="83B5AF"/>
                </a:solidFill>
                <a:latin typeface="Times New Roman" panose="02020603050405020304" pitchFamily="18" charset="0"/>
                <a:cs typeface="Times New Roman" panose="02020603050405020304" pitchFamily="18" charset="0"/>
                <a:sym typeface="Euclid Symbol" pitchFamily="18" charset="2"/>
              </a:rPr>
              <a:t> </a:t>
            </a:r>
            <a:r>
              <a:rPr lang="en-US" altLang="en-US" sz="2800" b="1" i="1" dirty="0" err="1">
                <a:solidFill>
                  <a:srgbClr val="83B5AF"/>
                </a:solidFill>
                <a:latin typeface="Times New Roman" panose="02020603050405020304" pitchFamily="18" charset="0"/>
                <a:cs typeface="Times New Roman" panose="02020603050405020304" pitchFamily="18" charset="0"/>
                <a:sym typeface="Euclid Symbol" pitchFamily="18" charset="2"/>
              </a:rPr>
              <a:t>rộng</a:t>
            </a:r>
            <a:r>
              <a:rPr lang="en-US" altLang="en-US" sz="2800" b="1" i="1" dirty="0">
                <a:solidFill>
                  <a:srgbClr val="83B5AF"/>
                </a:solidFill>
                <a:latin typeface="Times New Roman" panose="02020603050405020304" pitchFamily="18" charset="0"/>
                <a:cs typeface="Times New Roman" panose="02020603050405020304" pitchFamily="18" charset="0"/>
                <a:sym typeface="Euclid Symbol" pitchFamily="18" charset="2"/>
              </a:rPr>
              <a:t>  </a:t>
            </a:r>
          </a:p>
        </p:txBody>
      </p:sp>
    </p:spTree>
    <p:extLst>
      <p:ext uri="{BB962C8B-B14F-4D97-AF65-F5344CB8AC3E}">
        <p14:creationId xmlns:p14="http://schemas.microsoft.com/office/powerpoint/2010/main" val="2587094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ox(i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7" grpId="0"/>
      <p:bldP spid="22" grpId="0" animBg="1"/>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cq514y3v">
      <a:majorFont>
        <a:latin typeface="Helvetica"/>
        <a:ea typeface="Helvetica"/>
        <a:cs typeface=""/>
      </a:majorFont>
      <a:minorFont>
        <a:latin typeface="Helvetica"/>
        <a:ea typeface="Helvetica"/>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370</TotalTime>
  <Words>2229</Words>
  <Application>Microsoft Macintosh PowerPoint</Application>
  <PresentationFormat>Widescreen</PresentationFormat>
  <Paragraphs>182</Paragraphs>
  <Slides>24</Slides>
  <Notes>23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UTM Silk Script</vt:lpstr>
      <vt:lpstr>UTM Impact</vt:lpstr>
      <vt:lpstr>Helvetica</vt:lpstr>
      <vt:lpstr>Times New Roman</vt:lpstr>
      <vt:lpstr>Arial</vt:lpstr>
      <vt:lpstr>UTM ViceroyJF</vt:lpstr>
      <vt:lpstr>Verdana</vt:lpstr>
      <vt:lpstr>UVN Banh Mi</vt:lpstr>
      <vt:lpstr>等线</vt:lpstr>
      <vt:lpstr>HP001 4 hàng</vt:lpstr>
      <vt:lpstr>UTM Beautiful Caps</vt:lpstr>
      <vt:lpstr>Euclid 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Trao doi y kien</dc:title>
  <dc:subject>TLV 4</dc:subject>
  <dc:creator>KTUTS</dc:creator>
  <cp:keywords>Thy Tho</cp:keywords>
  <cp:lastModifiedBy>Microsoft Office User</cp:lastModifiedBy>
  <cp:revision>70</cp:revision>
  <dcterms:created xsi:type="dcterms:W3CDTF">2017-08-18T03:02:00Z</dcterms:created>
  <dcterms:modified xsi:type="dcterms:W3CDTF">2021-12-10T04:28:20Z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